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2"/>
  </p:notesMasterIdLst>
  <p:sldIdLst>
    <p:sldId id="974" r:id="rId2"/>
    <p:sldId id="1311" r:id="rId3"/>
    <p:sldId id="808" r:id="rId4"/>
    <p:sldId id="1195" r:id="rId5"/>
    <p:sldId id="1196" r:id="rId6"/>
    <p:sldId id="1194" r:id="rId7"/>
    <p:sldId id="1197" r:id="rId8"/>
    <p:sldId id="1199" r:id="rId9"/>
    <p:sldId id="1198" r:id="rId10"/>
    <p:sldId id="1200" r:id="rId11"/>
    <p:sldId id="1201" r:id="rId12"/>
    <p:sldId id="1202" r:id="rId13"/>
    <p:sldId id="1203" r:id="rId14"/>
    <p:sldId id="1206" r:id="rId15"/>
    <p:sldId id="1204" r:id="rId16"/>
    <p:sldId id="1205" r:id="rId17"/>
    <p:sldId id="1207" r:id="rId18"/>
    <p:sldId id="1208" r:id="rId19"/>
    <p:sldId id="1303" r:id="rId20"/>
    <p:sldId id="1209" r:id="rId21"/>
    <p:sldId id="1210" r:id="rId22"/>
    <p:sldId id="1211" r:id="rId23"/>
    <p:sldId id="1212" r:id="rId24"/>
    <p:sldId id="1213" r:id="rId25"/>
    <p:sldId id="1214" r:id="rId26"/>
    <p:sldId id="1216" r:id="rId27"/>
    <p:sldId id="1215" r:id="rId28"/>
    <p:sldId id="1217" r:id="rId29"/>
    <p:sldId id="1293" r:id="rId30"/>
    <p:sldId id="1218" r:id="rId31"/>
    <p:sldId id="1219" r:id="rId32"/>
    <p:sldId id="1220" r:id="rId33"/>
    <p:sldId id="1057" r:id="rId34"/>
    <p:sldId id="1221" r:id="rId35"/>
    <p:sldId id="1223" r:id="rId36"/>
    <p:sldId id="1224" r:id="rId37"/>
    <p:sldId id="1225" r:id="rId38"/>
    <p:sldId id="1294" r:id="rId39"/>
    <p:sldId id="1228" r:id="rId40"/>
    <p:sldId id="1229" r:id="rId41"/>
    <p:sldId id="1230" r:id="rId42"/>
    <p:sldId id="1231" r:id="rId43"/>
    <p:sldId id="1296" r:id="rId44"/>
    <p:sldId id="1232" r:id="rId45"/>
    <p:sldId id="1313" r:id="rId46"/>
    <p:sldId id="1233" r:id="rId47"/>
    <p:sldId id="1234" r:id="rId48"/>
    <p:sldId id="1235" r:id="rId49"/>
    <p:sldId id="1236" r:id="rId50"/>
    <p:sldId id="1297" r:id="rId51"/>
    <p:sldId id="1237" r:id="rId52"/>
    <p:sldId id="1314" r:id="rId53"/>
    <p:sldId id="1279" r:id="rId54"/>
    <p:sldId id="1238" r:id="rId55"/>
    <p:sldId id="1309" r:id="rId56"/>
    <p:sldId id="1239" r:id="rId57"/>
    <p:sldId id="1240" r:id="rId58"/>
    <p:sldId id="1241" r:id="rId59"/>
    <p:sldId id="1298" r:id="rId60"/>
    <p:sldId id="1242" r:id="rId61"/>
    <p:sldId id="1243" r:id="rId62"/>
    <p:sldId id="1244" r:id="rId63"/>
    <p:sldId id="1245" r:id="rId64"/>
    <p:sldId id="1305" r:id="rId65"/>
    <p:sldId id="1246" r:id="rId66"/>
    <p:sldId id="1247" r:id="rId67"/>
    <p:sldId id="1248" r:id="rId68"/>
    <p:sldId id="1249" r:id="rId69"/>
    <p:sldId id="1250" r:id="rId70"/>
    <p:sldId id="1251" r:id="rId71"/>
    <p:sldId id="1252" r:id="rId72"/>
    <p:sldId id="1253" r:id="rId73"/>
    <p:sldId id="1254" r:id="rId74"/>
    <p:sldId id="1280" r:id="rId75"/>
    <p:sldId id="1255" r:id="rId76"/>
    <p:sldId id="1288" r:id="rId77"/>
    <p:sldId id="1256" r:id="rId78"/>
    <p:sldId id="1289" r:id="rId79"/>
    <p:sldId id="1257" r:id="rId80"/>
    <p:sldId id="1258" r:id="rId81"/>
    <p:sldId id="1317" r:id="rId82"/>
    <p:sldId id="1259" r:id="rId83"/>
    <p:sldId id="1260" r:id="rId84"/>
    <p:sldId id="1261" r:id="rId85"/>
    <p:sldId id="1262" r:id="rId86"/>
    <p:sldId id="1263" r:id="rId87"/>
    <p:sldId id="1301" r:id="rId88"/>
    <p:sldId id="1264" r:id="rId89"/>
    <p:sldId id="1265" r:id="rId90"/>
    <p:sldId id="1266" r:id="rId91"/>
    <p:sldId id="1267" r:id="rId92"/>
    <p:sldId id="1291" r:id="rId93"/>
    <p:sldId id="1318" r:id="rId94"/>
    <p:sldId id="1268" r:id="rId95"/>
    <p:sldId id="1269" r:id="rId96"/>
    <p:sldId id="1319" r:id="rId97"/>
    <p:sldId id="1270" r:id="rId98"/>
    <p:sldId id="1272" r:id="rId99"/>
    <p:sldId id="1271" r:id="rId100"/>
    <p:sldId id="1273" r:id="rId101"/>
    <p:sldId id="1274" r:id="rId102"/>
    <p:sldId id="1275" r:id="rId103"/>
    <p:sldId id="1284" r:id="rId104"/>
    <p:sldId id="1285" r:id="rId105"/>
    <p:sldId id="1299" r:id="rId106"/>
    <p:sldId id="1286" r:id="rId107"/>
    <p:sldId id="1283" r:id="rId108"/>
    <p:sldId id="1287" r:id="rId109"/>
    <p:sldId id="1292" r:id="rId110"/>
    <p:sldId id="1312" r:id="rId11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600" userDrawn="1">
          <p15:clr>
            <a:srgbClr val="A4A3A4"/>
          </p15:clr>
        </p15:guide>
        <p15:guide id="2" orient="horz" pos="1008" userDrawn="1">
          <p15:clr>
            <a:srgbClr val="A4A3A4"/>
          </p15:clr>
        </p15:guide>
        <p15:guide id="3" orient="horz" pos="4185">
          <p15:clr>
            <a:srgbClr val="A4A3A4"/>
          </p15:clr>
        </p15:guide>
        <p15:guide id="4" pos="601">
          <p15:clr>
            <a:srgbClr val="A4A3A4"/>
          </p15:clr>
        </p15:guide>
        <p15:guide id="5"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100"/>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94"/>
  </p:normalViewPr>
  <p:slideViewPr>
    <p:cSldViewPr snapToGrid="0" showGuides="1">
      <p:cViewPr varScale="1">
        <p:scale>
          <a:sx n="117" d="100"/>
          <a:sy n="117" d="100"/>
        </p:scale>
        <p:origin x="2920" y="168"/>
      </p:cViewPr>
      <p:guideLst>
        <p:guide orient="horz" pos="3600"/>
        <p:guide orient="horz" pos="1008"/>
        <p:guide orient="horz" pos="4185"/>
        <p:guide pos="601"/>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496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1430D85-E6F2-B048-B232-EA4496F215FB}"/>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dirty="0" smtClean="0"/>
            </a:lvl1pPr>
          </a:lstStyle>
          <a:p>
            <a:pPr>
              <a:defRPr/>
            </a:pPr>
            <a:endParaRPr lang="en-US" altLang="en-US" dirty="0"/>
          </a:p>
        </p:txBody>
      </p:sp>
      <p:sp>
        <p:nvSpPr>
          <p:cNvPr id="32771" name="Rectangle 3">
            <a:extLst>
              <a:ext uri="{FF2B5EF4-FFF2-40B4-BE49-F238E27FC236}">
                <a16:creationId xmlns:a16="http://schemas.microsoft.com/office/drawing/2014/main" id="{AC03DA25-17F6-9944-B3F9-AD7D2134A1AE}"/>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dirty="0" smtClean="0"/>
            </a:lvl1pPr>
          </a:lstStyle>
          <a:p>
            <a:pPr>
              <a:defRPr/>
            </a:pPr>
            <a:endParaRPr lang="en-US" altLang="en-US" dirty="0"/>
          </a:p>
        </p:txBody>
      </p:sp>
      <p:sp>
        <p:nvSpPr>
          <p:cNvPr id="2052" name="Rectangle 4">
            <a:extLst>
              <a:ext uri="{FF2B5EF4-FFF2-40B4-BE49-F238E27FC236}">
                <a16:creationId xmlns:a16="http://schemas.microsoft.com/office/drawing/2014/main" id="{E4D604C4-0273-374E-8257-67838DF4357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D00E48D9-C799-8446-9853-729D209B6097}"/>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F871B463-8CF5-4744-8FDB-703CD3A5339B}"/>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dirty="0" smtClean="0"/>
            </a:lvl1pPr>
          </a:lstStyle>
          <a:p>
            <a:pPr>
              <a:defRPr/>
            </a:pPr>
            <a:endParaRPr lang="en-US" altLang="en-US" dirty="0"/>
          </a:p>
        </p:txBody>
      </p:sp>
      <p:sp>
        <p:nvSpPr>
          <p:cNvPr id="32775" name="Rectangle 7">
            <a:extLst>
              <a:ext uri="{FF2B5EF4-FFF2-40B4-BE49-F238E27FC236}">
                <a16:creationId xmlns:a16="http://schemas.microsoft.com/office/drawing/2014/main" id="{1875E8BC-0355-674C-8506-09AA70E30A31}"/>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47CBC3DA-9223-9E46-ADAC-40BEBF3D3081}"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67E934C8-7A76-A843-A791-248DDD88041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DB7CBF9-DA10-D74D-B353-E3C13FD2BA8A}" type="slidenum">
              <a:rPr lang="en-US" altLang="en-US"/>
              <a:pPr/>
              <a:t>1</a:t>
            </a:fld>
            <a:endParaRPr lang="en-US" altLang="en-US" dirty="0"/>
          </a:p>
        </p:txBody>
      </p:sp>
      <p:sp>
        <p:nvSpPr>
          <p:cNvPr id="4099" name="Rectangle 2">
            <a:extLst>
              <a:ext uri="{FF2B5EF4-FFF2-40B4-BE49-F238E27FC236}">
                <a16:creationId xmlns:a16="http://schemas.microsoft.com/office/drawing/2014/main" id="{42CEB908-6796-6C41-9C42-D5B16DAECD6B}"/>
              </a:ext>
            </a:extLst>
          </p:cNvPr>
          <p:cNvSpPr>
            <a:spLocks noGrp="1" noRot="1" noChangeAspect="1" noChangeArrowheads="1" noTextEdit="1"/>
          </p:cNvSpPr>
          <p:nvPr>
            <p:ph type="sldImg"/>
          </p:nvPr>
        </p:nvSpPr>
        <p:spPr>
          <a:solidFill>
            <a:srgbClr val="FFFFFF"/>
          </a:solidFill>
          <a:ln/>
        </p:spPr>
      </p:sp>
      <p:sp>
        <p:nvSpPr>
          <p:cNvPr id="4100" name="Rectangle 3">
            <a:extLst>
              <a:ext uri="{FF2B5EF4-FFF2-40B4-BE49-F238E27FC236}">
                <a16:creationId xmlns:a16="http://schemas.microsoft.com/office/drawing/2014/main" id="{1EB4CD51-0A3C-7342-9CDC-83F0D39BA6D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226D1934-2879-2A44-9B72-5E41902131D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FDB7027-6BFE-7F4C-A0E7-BAEDB39A28B5}" type="slidenum">
              <a:rPr lang="en-US" altLang="en-US"/>
              <a:pPr/>
              <a:t>2</a:t>
            </a:fld>
            <a:endParaRPr lang="en-US" altLang="en-US" dirty="0"/>
          </a:p>
        </p:txBody>
      </p:sp>
      <p:sp>
        <p:nvSpPr>
          <p:cNvPr id="6147" name="Rectangle 1026">
            <a:extLst>
              <a:ext uri="{FF2B5EF4-FFF2-40B4-BE49-F238E27FC236}">
                <a16:creationId xmlns:a16="http://schemas.microsoft.com/office/drawing/2014/main" id="{39F3A924-4480-EA43-9D31-F89A70AA88CF}"/>
              </a:ext>
            </a:extLst>
          </p:cNvPr>
          <p:cNvSpPr>
            <a:spLocks noGrp="1" noRot="1" noChangeAspect="1" noChangeArrowheads="1" noTextEdit="1"/>
          </p:cNvSpPr>
          <p:nvPr>
            <p:ph type="sldImg"/>
          </p:nvPr>
        </p:nvSpPr>
        <p:spPr>
          <a:solidFill>
            <a:srgbClr val="FFFFFF"/>
          </a:solidFill>
          <a:ln/>
        </p:spPr>
      </p:sp>
      <p:sp>
        <p:nvSpPr>
          <p:cNvPr id="6148" name="Rectangle 1027">
            <a:extLst>
              <a:ext uri="{FF2B5EF4-FFF2-40B4-BE49-F238E27FC236}">
                <a16:creationId xmlns:a16="http://schemas.microsoft.com/office/drawing/2014/main" id="{369AA5F1-792B-9E46-BF7C-268B2663A6E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4512449F-C6CF-A44C-8C1F-9C5F5FC17DC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98F7CB-D5AD-5A43-91D7-6C5403FEF7F3}" type="slidenum">
              <a:rPr lang="en-US" altLang="en-US"/>
              <a:pPr/>
              <a:t>3</a:t>
            </a:fld>
            <a:endParaRPr lang="en-US" altLang="en-US" dirty="0"/>
          </a:p>
        </p:txBody>
      </p:sp>
      <p:sp>
        <p:nvSpPr>
          <p:cNvPr id="8195" name="Rectangle 2">
            <a:extLst>
              <a:ext uri="{FF2B5EF4-FFF2-40B4-BE49-F238E27FC236}">
                <a16:creationId xmlns:a16="http://schemas.microsoft.com/office/drawing/2014/main" id="{D4BF05D4-F660-A047-A785-7E4B070874D3}"/>
              </a:ext>
            </a:extLst>
          </p:cNvPr>
          <p:cNvSpPr>
            <a:spLocks noGrp="1" noRot="1" noChangeAspect="1" noChangeArrowheads="1" noTextEdit="1"/>
          </p:cNvSpPr>
          <p:nvPr>
            <p:ph type="sldImg"/>
          </p:nvPr>
        </p:nvSpPr>
        <p:spPr>
          <a:solidFill>
            <a:srgbClr val="FFFFFF"/>
          </a:solidFill>
          <a:ln/>
        </p:spPr>
      </p:sp>
      <p:sp>
        <p:nvSpPr>
          <p:cNvPr id="8196" name="Rectangle 3">
            <a:extLst>
              <a:ext uri="{FF2B5EF4-FFF2-40B4-BE49-F238E27FC236}">
                <a16:creationId xmlns:a16="http://schemas.microsoft.com/office/drawing/2014/main" id="{8B5F7BD5-E401-A047-BD06-ACE35DCAA73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3959703C-6646-414E-9155-4D2E5BC44BD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CBC2BD-F3E7-D748-A2EE-3E0BF95DA2A6}" type="slidenum">
              <a:rPr lang="en-US" altLang="en-US"/>
              <a:pPr/>
              <a:t>4</a:t>
            </a:fld>
            <a:endParaRPr lang="en-US" altLang="en-US" dirty="0"/>
          </a:p>
        </p:txBody>
      </p:sp>
      <p:sp>
        <p:nvSpPr>
          <p:cNvPr id="10243" name="Rectangle 2">
            <a:extLst>
              <a:ext uri="{FF2B5EF4-FFF2-40B4-BE49-F238E27FC236}">
                <a16:creationId xmlns:a16="http://schemas.microsoft.com/office/drawing/2014/main" id="{A2D47A89-41B2-5B4F-8168-07ED75F3E747}"/>
              </a:ext>
            </a:extLst>
          </p:cNvPr>
          <p:cNvSpPr>
            <a:spLocks noGrp="1" noRot="1" noChangeAspect="1" noChangeArrowheads="1" noTextEdit="1"/>
          </p:cNvSpPr>
          <p:nvPr>
            <p:ph type="sldImg"/>
          </p:nvPr>
        </p:nvSpPr>
        <p:spPr>
          <a:solidFill>
            <a:srgbClr val="FFFFFF"/>
          </a:solidFill>
          <a:ln/>
        </p:spPr>
      </p:sp>
      <p:sp>
        <p:nvSpPr>
          <p:cNvPr id="10244" name="Rectangle 3">
            <a:extLst>
              <a:ext uri="{FF2B5EF4-FFF2-40B4-BE49-F238E27FC236}">
                <a16:creationId xmlns:a16="http://schemas.microsoft.com/office/drawing/2014/main" id="{493942C1-5DC7-2D47-B690-D0841D1E066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98BC864D-AD3D-C141-856D-E3CE5188F9D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4597F03-880F-3948-9F1A-03B2C6810A48}" type="slidenum">
              <a:rPr lang="en-US" altLang="en-US"/>
              <a:pPr/>
              <a:t>5</a:t>
            </a:fld>
            <a:endParaRPr lang="en-US" altLang="en-US" dirty="0"/>
          </a:p>
        </p:txBody>
      </p:sp>
      <p:sp>
        <p:nvSpPr>
          <p:cNvPr id="12291" name="Rectangle 2">
            <a:extLst>
              <a:ext uri="{FF2B5EF4-FFF2-40B4-BE49-F238E27FC236}">
                <a16:creationId xmlns:a16="http://schemas.microsoft.com/office/drawing/2014/main" id="{5B459BD2-A8EB-D440-BFE8-4DFF1BC7BB82}"/>
              </a:ext>
            </a:extLst>
          </p:cNvPr>
          <p:cNvSpPr>
            <a:spLocks noGrp="1" noRot="1" noChangeAspect="1" noChangeArrowheads="1" noTextEdit="1"/>
          </p:cNvSpPr>
          <p:nvPr>
            <p:ph type="sldImg"/>
          </p:nvPr>
        </p:nvSpPr>
        <p:spPr>
          <a:solidFill>
            <a:srgbClr val="FFFFFF"/>
          </a:solidFill>
          <a:ln/>
        </p:spPr>
      </p:sp>
      <p:sp>
        <p:nvSpPr>
          <p:cNvPr id="12292" name="Rectangle 3">
            <a:extLst>
              <a:ext uri="{FF2B5EF4-FFF2-40B4-BE49-F238E27FC236}">
                <a16:creationId xmlns:a16="http://schemas.microsoft.com/office/drawing/2014/main" id="{5F840451-93E0-C240-94B1-FA6B6B4367C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77355E05-7123-B84E-99DA-4A82B6F063C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0B6F09-3D41-CD41-B1D7-C7B260A7770A}" type="slidenum">
              <a:rPr lang="en-US" altLang="en-US"/>
              <a:pPr/>
              <a:t>6</a:t>
            </a:fld>
            <a:endParaRPr lang="en-US" altLang="en-US" dirty="0"/>
          </a:p>
        </p:txBody>
      </p:sp>
      <p:sp>
        <p:nvSpPr>
          <p:cNvPr id="14339" name="Rectangle 2">
            <a:extLst>
              <a:ext uri="{FF2B5EF4-FFF2-40B4-BE49-F238E27FC236}">
                <a16:creationId xmlns:a16="http://schemas.microsoft.com/office/drawing/2014/main" id="{76846571-7DCC-9A45-AE9E-469ED65F5DD9}"/>
              </a:ext>
            </a:extLst>
          </p:cNvPr>
          <p:cNvSpPr>
            <a:spLocks noGrp="1" noRot="1" noChangeAspect="1" noChangeArrowheads="1" noTextEdit="1"/>
          </p:cNvSpPr>
          <p:nvPr>
            <p:ph type="sldImg"/>
          </p:nvPr>
        </p:nvSpPr>
        <p:spPr>
          <a:solidFill>
            <a:srgbClr val="FFFFFF"/>
          </a:solidFill>
          <a:ln/>
        </p:spPr>
      </p:sp>
      <p:sp>
        <p:nvSpPr>
          <p:cNvPr id="14340" name="Rectangle 3">
            <a:extLst>
              <a:ext uri="{FF2B5EF4-FFF2-40B4-BE49-F238E27FC236}">
                <a16:creationId xmlns:a16="http://schemas.microsoft.com/office/drawing/2014/main" id="{207CCE34-D287-9C45-8D81-80ED0C4FEBA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CE1D5129-A191-4640-8879-354D463FE4A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182441-BBC1-3D4D-B9CF-C9CE08A61B87}" type="slidenum">
              <a:rPr lang="en-US" altLang="en-US"/>
              <a:pPr/>
              <a:t>7</a:t>
            </a:fld>
            <a:endParaRPr lang="en-US" altLang="en-US" dirty="0"/>
          </a:p>
        </p:txBody>
      </p:sp>
      <p:sp>
        <p:nvSpPr>
          <p:cNvPr id="16387" name="Rectangle 2">
            <a:extLst>
              <a:ext uri="{FF2B5EF4-FFF2-40B4-BE49-F238E27FC236}">
                <a16:creationId xmlns:a16="http://schemas.microsoft.com/office/drawing/2014/main" id="{74DCE513-3AB1-154F-869E-C347CF60BF01}"/>
              </a:ext>
            </a:extLst>
          </p:cNvPr>
          <p:cNvSpPr>
            <a:spLocks noGrp="1" noRot="1" noChangeAspect="1" noChangeArrowheads="1" noTextEdit="1"/>
          </p:cNvSpPr>
          <p:nvPr>
            <p:ph type="sldImg"/>
          </p:nvPr>
        </p:nvSpPr>
        <p:spPr>
          <a:solidFill>
            <a:srgbClr val="FFFFFF"/>
          </a:solidFill>
          <a:ln/>
        </p:spPr>
      </p:sp>
      <p:sp>
        <p:nvSpPr>
          <p:cNvPr id="16388" name="Rectangle 3">
            <a:extLst>
              <a:ext uri="{FF2B5EF4-FFF2-40B4-BE49-F238E27FC236}">
                <a16:creationId xmlns:a16="http://schemas.microsoft.com/office/drawing/2014/main" id="{6D78FCFE-4FD4-4347-8A37-A8EAD88ED63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D089A665-8D18-DD40-9059-5189C17A81C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2F38A6-F839-4540-94E0-D8CDD46DECC3}" type="slidenum">
              <a:rPr lang="en-US" altLang="en-US"/>
              <a:pPr/>
              <a:t>8</a:t>
            </a:fld>
            <a:endParaRPr lang="en-US" altLang="en-US" dirty="0"/>
          </a:p>
        </p:txBody>
      </p:sp>
      <p:sp>
        <p:nvSpPr>
          <p:cNvPr id="18435" name="Rectangle 2">
            <a:extLst>
              <a:ext uri="{FF2B5EF4-FFF2-40B4-BE49-F238E27FC236}">
                <a16:creationId xmlns:a16="http://schemas.microsoft.com/office/drawing/2014/main" id="{39FB9FBF-E59C-D548-AD14-BDFEAB0C1976}"/>
              </a:ext>
            </a:extLst>
          </p:cNvPr>
          <p:cNvSpPr>
            <a:spLocks noGrp="1" noRot="1" noChangeAspect="1" noChangeArrowheads="1" noTextEdit="1"/>
          </p:cNvSpPr>
          <p:nvPr>
            <p:ph type="sldImg"/>
          </p:nvPr>
        </p:nvSpPr>
        <p:spPr>
          <a:solidFill>
            <a:srgbClr val="FFFFFF"/>
          </a:solidFill>
          <a:ln/>
        </p:spPr>
      </p:sp>
      <p:sp>
        <p:nvSpPr>
          <p:cNvPr id="18436" name="Rectangle 3">
            <a:extLst>
              <a:ext uri="{FF2B5EF4-FFF2-40B4-BE49-F238E27FC236}">
                <a16:creationId xmlns:a16="http://schemas.microsoft.com/office/drawing/2014/main" id="{529790C8-F61A-7843-913E-44259C45102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CB556AF5-36A0-0B4D-ADCB-D1BC8323924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9CDE04-BD50-F842-ABF1-B3B090DC3082}" type="slidenum">
              <a:rPr lang="en-US" altLang="en-US"/>
              <a:pPr/>
              <a:t>9</a:t>
            </a:fld>
            <a:endParaRPr lang="en-US" altLang="en-US" dirty="0"/>
          </a:p>
        </p:txBody>
      </p:sp>
      <p:sp>
        <p:nvSpPr>
          <p:cNvPr id="20483" name="Rectangle 2">
            <a:extLst>
              <a:ext uri="{FF2B5EF4-FFF2-40B4-BE49-F238E27FC236}">
                <a16:creationId xmlns:a16="http://schemas.microsoft.com/office/drawing/2014/main" id="{41B0303F-3ACA-7543-B772-7979F8D7D445}"/>
              </a:ext>
            </a:extLst>
          </p:cNvPr>
          <p:cNvSpPr>
            <a:spLocks noGrp="1" noRot="1" noChangeAspect="1" noChangeArrowheads="1" noTextEdit="1"/>
          </p:cNvSpPr>
          <p:nvPr>
            <p:ph type="sldImg"/>
          </p:nvPr>
        </p:nvSpPr>
        <p:spPr>
          <a:solidFill>
            <a:srgbClr val="FFFFFF"/>
          </a:solidFill>
          <a:ln/>
        </p:spPr>
      </p:sp>
      <p:sp>
        <p:nvSpPr>
          <p:cNvPr id="20484" name="Rectangle 3">
            <a:extLst>
              <a:ext uri="{FF2B5EF4-FFF2-40B4-BE49-F238E27FC236}">
                <a16:creationId xmlns:a16="http://schemas.microsoft.com/office/drawing/2014/main" id="{09F4ED30-AB55-3A4B-AEBC-6F578F2A5BC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42E31FC6-52D9-884F-BC06-DFF6D52CD26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1169E14-4B50-6044-92BC-7C813A6428CB}" type="slidenum">
              <a:rPr lang="en-US" altLang="en-US"/>
              <a:pPr/>
              <a:t>10</a:t>
            </a:fld>
            <a:endParaRPr lang="en-US" altLang="en-US" dirty="0"/>
          </a:p>
        </p:txBody>
      </p:sp>
      <p:sp>
        <p:nvSpPr>
          <p:cNvPr id="22531" name="Rectangle 2">
            <a:extLst>
              <a:ext uri="{FF2B5EF4-FFF2-40B4-BE49-F238E27FC236}">
                <a16:creationId xmlns:a16="http://schemas.microsoft.com/office/drawing/2014/main" id="{1E56717B-C242-C44B-B854-FDBFABB80DC4}"/>
              </a:ext>
            </a:extLst>
          </p:cNvPr>
          <p:cNvSpPr>
            <a:spLocks noGrp="1" noRot="1" noChangeAspect="1" noChangeArrowheads="1" noTextEdit="1"/>
          </p:cNvSpPr>
          <p:nvPr>
            <p:ph type="sldImg"/>
          </p:nvPr>
        </p:nvSpPr>
        <p:spPr>
          <a:solidFill>
            <a:srgbClr val="FFFFFF"/>
          </a:solidFill>
          <a:ln/>
        </p:spPr>
      </p:sp>
      <p:sp>
        <p:nvSpPr>
          <p:cNvPr id="22532" name="Rectangle 3">
            <a:extLst>
              <a:ext uri="{FF2B5EF4-FFF2-40B4-BE49-F238E27FC236}">
                <a16:creationId xmlns:a16="http://schemas.microsoft.com/office/drawing/2014/main" id="{2B1D2AF0-1182-0E4B-8EF9-DF4A95A0846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1D855126-D6C2-4848-B9B4-F213AC70C1D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69F7292-E074-EE4F-90FE-13BE28AAF233}" type="slidenum">
              <a:rPr lang="en-US" altLang="en-US"/>
              <a:pPr/>
              <a:t>11</a:t>
            </a:fld>
            <a:endParaRPr lang="en-US" altLang="en-US" dirty="0"/>
          </a:p>
        </p:txBody>
      </p:sp>
      <p:sp>
        <p:nvSpPr>
          <p:cNvPr id="24579" name="Rectangle 2">
            <a:extLst>
              <a:ext uri="{FF2B5EF4-FFF2-40B4-BE49-F238E27FC236}">
                <a16:creationId xmlns:a16="http://schemas.microsoft.com/office/drawing/2014/main" id="{F81D5EF1-B293-D14F-81F4-50FA70E3AC53}"/>
              </a:ext>
            </a:extLst>
          </p:cNvPr>
          <p:cNvSpPr>
            <a:spLocks noGrp="1" noRot="1" noChangeAspect="1" noChangeArrowheads="1" noTextEdit="1"/>
          </p:cNvSpPr>
          <p:nvPr>
            <p:ph type="sldImg"/>
          </p:nvPr>
        </p:nvSpPr>
        <p:spPr>
          <a:solidFill>
            <a:srgbClr val="FFFFFF"/>
          </a:solidFill>
          <a:ln/>
        </p:spPr>
      </p:sp>
      <p:sp>
        <p:nvSpPr>
          <p:cNvPr id="24580" name="Rectangle 3">
            <a:extLst>
              <a:ext uri="{FF2B5EF4-FFF2-40B4-BE49-F238E27FC236}">
                <a16:creationId xmlns:a16="http://schemas.microsoft.com/office/drawing/2014/main" id="{CEB62498-774A-2F43-B3FF-F61EDB8CB90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CB9C6F76-C739-2548-96C7-8AF36F2ECC5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5887B9B-ED2B-6B46-A614-C9A472AA7710}" type="slidenum">
              <a:rPr lang="en-US" altLang="en-US"/>
              <a:pPr/>
              <a:t>12</a:t>
            </a:fld>
            <a:endParaRPr lang="en-US" altLang="en-US" dirty="0"/>
          </a:p>
        </p:txBody>
      </p:sp>
      <p:sp>
        <p:nvSpPr>
          <p:cNvPr id="26627" name="Rectangle 2">
            <a:extLst>
              <a:ext uri="{FF2B5EF4-FFF2-40B4-BE49-F238E27FC236}">
                <a16:creationId xmlns:a16="http://schemas.microsoft.com/office/drawing/2014/main" id="{1DEB4B6B-893A-4E40-BB96-DF27AADC6F27}"/>
              </a:ext>
            </a:extLst>
          </p:cNvPr>
          <p:cNvSpPr>
            <a:spLocks noGrp="1" noRot="1" noChangeAspect="1" noChangeArrowheads="1" noTextEdit="1"/>
          </p:cNvSpPr>
          <p:nvPr>
            <p:ph type="sldImg"/>
          </p:nvPr>
        </p:nvSpPr>
        <p:spPr>
          <a:solidFill>
            <a:srgbClr val="FFFFFF"/>
          </a:solidFill>
          <a:ln/>
        </p:spPr>
      </p:sp>
      <p:sp>
        <p:nvSpPr>
          <p:cNvPr id="26628" name="Rectangle 3">
            <a:extLst>
              <a:ext uri="{FF2B5EF4-FFF2-40B4-BE49-F238E27FC236}">
                <a16:creationId xmlns:a16="http://schemas.microsoft.com/office/drawing/2014/main" id="{766E667F-B67F-E648-9FA8-6D3597FFD64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619B5EC8-57F7-3E48-A2B5-E58C296EDD3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6792CE5-B599-E84D-AE68-52FD74AC5CCD}" type="slidenum">
              <a:rPr lang="en-US" altLang="en-US"/>
              <a:pPr/>
              <a:t>13</a:t>
            </a:fld>
            <a:endParaRPr lang="en-US" altLang="en-US" dirty="0"/>
          </a:p>
        </p:txBody>
      </p:sp>
      <p:sp>
        <p:nvSpPr>
          <p:cNvPr id="28675" name="Rectangle 2">
            <a:extLst>
              <a:ext uri="{FF2B5EF4-FFF2-40B4-BE49-F238E27FC236}">
                <a16:creationId xmlns:a16="http://schemas.microsoft.com/office/drawing/2014/main" id="{ACB52BF3-07E4-AB40-9153-D150330778B2}"/>
              </a:ext>
            </a:extLst>
          </p:cNvPr>
          <p:cNvSpPr>
            <a:spLocks noGrp="1" noRot="1" noChangeAspect="1" noChangeArrowheads="1" noTextEdit="1"/>
          </p:cNvSpPr>
          <p:nvPr>
            <p:ph type="sldImg"/>
          </p:nvPr>
        </p:nvSpPr>
        <p:spPr>
          <a:solidFill>
            <a:srgbClr val="FFFFFF"/>
          </a:solidFill>
          <a:ln/>
        </p:spPr>
      </p:sp>
      <p:sp>
        <p:nvSpPr>
          <p:cNvPr id="28676" name="Rectangle 3">
            <a:extLst>
              <a:ext uri="{FF2B5EF4-FFF2-40B4-BE49-F238E27FC236}">
                <a16:creationId xmlns:a16="http://schemas.microsoft.com/office/drawing/2014/main" id="{76048A93-3EA4-5C44-80E8-D693F78FC24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A9E90FA3-C0AE-B045-84A4-46E7D92ABBE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A8C4B2B-4643-5643-8CBF-E73E76EADF64}" type="slidenum">
              <a:rPr lang="en-US" altLang="en-US"/>
              <a:pPr/>
              <a:t>14</a:t>
            </a:fld>
            <a:endParaRPr lang="en-US" altLang="en-US" dirty="0"/>
          </a:p>
        </p:txBody>
      </p:sp>
      <p:sp>
        <p:nvSpPr>
          <p:cNvPr id="30723" name="Rectangle 2">
            <a:extLst>
              <a:ext uri="{FF2B5EF4-FFF2-40B4-BE49-F238E27FC236}">
                <a16:creationId xmlns:a16="http://schemas.microsoft.com/office/drawing/2014/main" id="{E668A408-4C38-0442-B095-A057B6B7436A}"/>
              </a:ext>
            </a:extLst>
          </p:cNvPr>
          <p:cNvSpPr>
            <a:spLocks noGrp="1" noRot="1" noChangeAspect="1" noChangeArrowheads="1" noTextEdit="1"/>
          </p:cNvSpPr>
          <p:nvPr>
            <p:ph type="sldImg"/>
          </p:nvPr>
        </p:nvSpPr>
        <p:spPr>
          <a:solidFill>
            <a:srgbClr val="FFFFFF"/>
          </a:solidFill>
          <a:ln/>
        </p:spPr>
      </p:sp>
      <p:sp>
        <p:nvSpPr>
          <p:cNvPr id="30724" name="Rectangle 3">
            <a:extLst>
              <a:ext uri="{FF2B5EF4-FFF2-40B4-BE49-F238E27FC236}">
                <a16:creationId xmlns:a16="http://schemas.microsoft.com/office/drawing/2014/main" id="{D281D6B8-3E55-8A49-B0A5-09BA5F2B83C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8F609F0C-CAD5-2946-A6EE-7B040FCF5AC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2C9711F-D83B-5947-95BC-932C504EF2D4}" type="slidenum">
              <a:rPr lang="en-US" altLang="en-US"/>
              <a:pPr/>
              <a:t>15</a:t>
            </a:fld>
            <a:endParaRPr lang="en-US" altLang="en-US" dirty="0"/>
          </a:p>
        </p:txBody>
      </p:sp>
      <p:sp>
        <p:nvSpPr>
          <p:cNvPr id="32771" name="Rectangle 2">
            <a:extLst>
              <a:ext uri="{FF2B5EF4-FFF2-40B4-BE49-F238E27FC236}">
                <a16:creationId xmlns:a16="http://schemas.microsoft.com/office/drawing/2014/main" id="{657462B3-3AF2-AB4A-9AB4-E92969293692}"/>
              </a:ext>
            </a:extLst>
          </p:cNvPr>
          <p:cNvSpPr>
            <a:spLocks noGrp="1" noRot="1" noChangeAspect="1" noChangeArrowheads="1" noTextEdit="1"/>
          </p:cNvSpPr>
          <p:nvPr>
            <p:ph type="sldImg"/>
          </p:nvPr>
        </p:nvSpPr>
        <p:spPr>
          <a:solidFill>
            <a:srgbClr val="FFFFFF"/>
          </a:solidFill>
          <a:ln/>
        </p:spPr>
      </p:sp>
      <p:sp>
        <p:nvSpPr>
          <p:cNvPr id="32772" name="Rectangle 3">
            <a:extLst>
              <a:ext uri="{FF2B5EF4-FFF2-40B4-BE49-F238E27FC236}">
                <a16:creationId xmlns:a16="http://schemas.microsoft.com/office/drawing/2014/main" id="{F03F47DA-B583-D341-81E7-432104DB7B4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63061BD5-92B5-D848-9D26-92A7409D7F8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D4A5B14-CE6A-674E-B113-703DA4D2E897}" type="slidenum">
              <a:rPr lang="en-US" altLang="en-US"/>
              <a:pPr/>
              <a:t>16</a:t>
            </a:fld>
            <a:endParaRPr lang="en-US" altLang="en-US" dirty="0"/>
          </a:p>
        </p:txBody>
      </p:sp>
      <p:sp>
        <p:nvSpPr>
          <p:cNvPr id="34819" name="Rectangle 2">
            <a:extLst>
              <a:ext uri="{FF2B5EF4-FFF2-40B4-BE49-F238E27FC236}">
                <a16:creationId xmlns:a16="http://schemas.microsoft.com/office/drawing/2014/main" id="{89ACF181-ACE8-0F46-A53E-39873C9E10D0}"/>
              </a:ext>
            </a:extLst>
          </p:cNvPr>
          <p:cNvSpPr>
            <a:spLocks noGrp="1" noRot="1" noChangeAspect="1" noChangeArrowheads="1" noTextEdit="1"/>
          </p:cNvSpPr>
          <p:nvPr>
            <p:ph type="sldImg"/>
          </p:nvPr>
        </p:nvSpPr>
        <p:spPr>
          <a:solidFill>
            <a:srgbClr val="FFFFFF"/>
          </a:solidFill>
          <a:ln/>
        </p:spPr>
      </p:sp>
      <p:sp>
        <p:nvSpPr>
          <p:cNvPr id="34820" name="Rectangle 3">
            <a:extLst>
              <a:ext uri="{FF2B5EF4-FFF2-40B4-BE49-F238E27FC236}">
                <a16:creationId xmlns:a16="http://schemas.microsoft.com/office/drawing/2014/main" id="{5B199E74-72FC-5D45-AA83-C3209FB735C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1FF6CE78-8EFB-F746-9548-CF040F409B0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5C112EB-AF81-8746-B34E-3563387700F4}" type="slidenum">
              <a:rPr lang="en-US" altLang="en-US"/>
              <a:pPr/>
              <a:t>17</a:t>
            </a:fld>
            <a:endParaRPr lang="en-US" altLang="en-US" dirty="0"/>
          </a:p>
        </p:txBody>
      </p:sp>
      <p:sp>
        <p:nvSpPr>
          <p:cNvPr id="36867" name="Rectangle 2">
            <a:extLst>
              <a:ext uri="{FF2B5EF4-FFF2-40B4-BE49-F238E27FC236}">
                <a16:creationId xmlns:a16="http://schemas.microsoft.com/office/drawing/2014/main" id="{6E2E3756-9CA7-AD40-887D-941545D188CD}"/>
              </a:ext>
            </a:extLst>
          </p:cNvPr>
          <p:cNvSpPr>
            <a:spLocks noGrp="1" noRot="1" noChangeAspect="1" noChangeArrowheads="1" noTextEdit="1"/>
          </p:cNvSpPr>
          <p:nvPr>
            <p:ph type="sldImg"/>
          </p:nvPr>
        </p:nvSpPr>
        <p:spPr>
          <a:solidFill>
            <a:srgbClr val="FFFFFF"/>
          </a:solidFill>
          <a:ln/>
        </p:spPr>
      </p:sp>
      <p:sp>
        <p:nvSpPr>
          <p:cNvPr id="36868" name="Rectangle 3">
            <a:extLst>
              <a:ext uri="{FF2B5EF4-FFF2-40B4-BE49-F238E27FC236}">
                <a16:creationId xmlns:a16="http://schemas.microsoft.com/office/drawing/2014/main" id="{06E17F03-B901-8340-9667-06712EDC1D1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D888AC43-CBB9-9F46-B348-41ED0536180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FEE4E8-2FE6-BB43-804F-4DC4E8E8CF16}" type="slidenum">
              <a:rPr lang="en-US" altLang="en-US"/>
              <a:pPr/>
              <a:t>18</a:t>
            </a:fld>
            <a:endParaRPr lang="en-US" altLang="en-US" dirty="0"/>
          </a:p>
        </p:txBody>
      </p:sp>
      <p:sp>
        <p:nvSpPr>
          <p:cNvPr id="38915" name="Rectangle 2">
            <a:extLst>
              <a:ext uri="{FF2B5EF4-FFF2-40B4-BE49-F238E27FC236}">
                <a16:creationId xmlns:a16="http://schemas.microsoft.com/office/drawing/2014/main" id="{7DE27D91-B341-0741-8D4F-82F49B3C7A7F}"/>
              </a:ext>
            </a:extLst>
          </p:cNvPr>
          <p:cNvSpPr>
            <a:spLocks noGrp="1" noRot="1" noChangeAspect="1" noChangeArrowheads="1" noTextEdit="1"/>
          </p:cNvSpPr>
          <p:nvPr>
            <p:ph type="sldImg"/>
          </p:nvPr>
        </p:nvSpPr>
        <p:spPr>
          <a:solidFill>
            <a:srgbClr val="FFFFFF"/>
          </a:solidFill>
          <a:ln/>
        </p:spPr>
      </p:sp>
      <p:sp>
        <p:nvSpPr>
          <p:cNvPr id="38916" name="Rectangle 3">
            <a:extLst>
              <a:ext uri="{FF2B5EF4-FFF2-40B4-BE49-F238E27FC236}">
                <a16:creationId xmlns:a16="http://schemas.microsoft.com/office/drawing/2014/main" id="{4DA87C77-2FC9-6D45-BEED-2E75BCD0C76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9F9CE40E-4DB7-F144-A84F-4ACA8217CC9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3933017-2E72-D14A-BDDA-C838AEB81CDC}" type="slidenum">
              <a:rPr lang="en-US" altLang="en-US"/>
              <a:pPr/>
              <a:t>19</a:t>
            </a:fld>
            <a:endParaRPr lang="en-US" altLang="en-US" dirty="0"/>
          </a:p>
        </p:txBody>
      </p:sp>
      <p:sp>
        <p:nvSpPr>
          <p:cNvPr id="40963" name="Rectangle 1026">
            <a:extLst>
              <a:ext uri="{FF2B5EF4-FFF2-40B4-BE49-F238E27FC236}">
                <a16:creationId xmlns:a16="http://schemas.microsoft.com/office/drawing/2014/main" id="{F553FAF9-013C-6743-80E4-6B05A362F4D7}"/>
              </a:ext>
            </a:extLst>
          </p:cNvPr>
          <p:cNvSpPr>
            <a:spLocks noGrp="1" noRot="1" noChangeAspect="1" noChangeArrowheads="1" noTextEdit="1"/>
          </p:cNvSpPr>
          <p:nvPr>
            <p:ph type="sldImg"/>
          </p:nvPr>
        </p:nvSpPr>
        <p:spPr>
          <a:solidFill>
            <a:srgbClr val="FFFFFF"/>
          </a:solidFill>
          <a:ln/>
        </p:spPr>
      </p:sp>
      <p:sp>
        <p:nvSpPr>
          <p:cNvPr id="40964" name="Rectangle 1027">
            <a:extLst>
              <a:ext uri="{FF2B5EF4-FFF2-40B4-BE49-F238E27FC236}">
                <a16:creationId xmlns:a16="http://schemas.microsoft.com/office/drawing/2014/main" id="{805B416D-9126-1C45-A66C-E04211DF8EA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670BEEAF-D86F-8A4C-B6B6-C024859943C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33D1508-0BAF-9B41-AE79-B80BB24B4D69}" type="slidenum">
              <a:rPr lang="en-US" altLang="en-US"/>
              <a:pPr/>
              <a:t>20</a:t>
            </a:fld>
            <a:endParaRPr lang="en-US" altLang="en-US" dirty="0"/>
          </a:p>
        </p:txBody>
      </p:sp>
      <p:sp>
        <p:nvSpPr>
          <p:cNvPr id="43011" name="Rectangle 2">
            <a:extLst>
              <a:ext uri="{FF2B5EF4-FFF2-40B4-BE49-F238E27FC236}">
                <a16:creationId xmlns:a16="http://schemas.microsoft.com/office/drawing/2014/main" id="{1EBBBE77-5877-9849-A4BF-3DBB5A0CC99E}"/>
              </a:ext>
            </a:extLst>
          </p:cNvPr>
          <p:cNvSpPr>
            <a:spLocks noGrp="1" noRot="1" noChangeAspect="1" noChangeArrowheads="1" noTextEdit="1"/>
          </p:cNvSpPr>
          <p:nvPr>
            <p:ph type="sldImg"/>
          </p:nvPr>
        </p:nvSpPr>
        <p:spPr>
          <a:solidFill>
            <a:srgbClr val="FFFFFF"/>
          </a:solidFill>
          <a:ln/>
        </p:spPr>
      </p:sp>
      <p:sp>
        <p:nvSpPr>
          <p:cNvPr id="43012" name="Rectangle 3">
            <a:extLst>
              <a:ext uri="{FF2B5EF4-FFF2-40B4-BE49-F238E27FC236}">
                <a16:creationId xmlns:a16="http://schemas.microsoft.com/office/drawing/2014/main" id="{64781060-601C-C745-BA79-F83C8402518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3C9C2477-BB24-D340-B288-985573B0F2A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F931E82-E511-2742-951C-41C9FEDB89E4}" type="slidenum">
              <a:rPr lang="en-US" altLang="en-US"/>
              <a:pPr/>
              <a:t>21</a:t>
            </a:fld>
            <a:endParaRPr lang="en-US" altLang="en-US" dirty="0"/>
          </a:p>
        </p:txBody>
      </p:sp>
      <p:sp>
        <p:nvSpPr>
          <p:cNvPr id="45059" name="Rectangle 2">
            <a:extLst>
              <a:ext uri="{FF2B5EF4-FFF2-40B4-BE49-F238E27FC236}">
                <a16:creationId xmlns:a16="http://schemas.microsoft.com/office/drawing/2014/main" id="{ACED64E7-7F7C-CA4D-89E8-6E1E1A4EC5A9}"/>
              </a:ext>
            </a:extLst>
          </p:cNvPr>
          <p:cNvSpPr>
            <a:spLocks noGrp="1" noRot="1" noChangeAspect="1" noChangeArrowheads="1" noTextEdit="1"/>
          </p:cNvSpPr>
          <p:nvPr>
            <p:ph type="sldImg"/>
          </p:nvPr>
        </p:nvSpPr>
        <p:spPr>
          <a:solidFill>
            <a:srgbClr val="FFFFFF"/>
          </a:solidFill>
          <a:ln/>
        </p:spPr>
      </p:sp>
      <p:sp>
        <p:nvSpPr>
          <p:cNvPr id="45060" name="Rectangle 3">
            <a:extLst>
              <a:ext uri="{FF2B5EF4-FFF2-40B4-BE49-F238E27FC236}">
                <a16:creationId xmlns:a16="http://schemas.microsoft.com/office/drawing/2014/main" id="{417D93DD-8799-A846-914E-9759C2B57A3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F4D0A21A-5317-8848-9C6C-E2F59E5B4AA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E517542-293A-EF40-839C-FBEF1BAAEE3F}" type="slidenum">
              <a:rPr lang="en-US" altLang="en-US"/>
              <a:pPr/>
              <a:t>22</a:t>
            </a:fld>
            <a:endParaRPr lang="en-US" altLang="en-US" dirty="0"/>
          </a:p>
        </p:txBody>
      </p:sp>
      <p:sp>
        <p:nvSpPr>
          <p:cNvPr id="47107" name="Rectangle 2">
            <a:extLst>
              <a:ext uri="{FF2B5EF4-FFF2-40B4-BE49-F238E27FC236}">
                <a16:creationId xmlns:a16="http://schemas.microsoft.com/office/drawing/2014/main" id="{F3F2C98E-9380-3B40-90FC-E8CDA5712A3B}"/>
              </a:ext>
            </a:extLst>
          </p:cNvPr>
          <p:cNvSpPr>
            <a:spLocks noGrp="1" noRot="1" noChangeAspect="1" noChangeArrowheads="1" noTextEdit="1"/>
          </p:cNvSpPr>
          <p:nvPr>
            <p:ph type="sldImg"/>
          </p:nvPr>
        </p:nvSpPr>
        <p:spPr>
          <a:solidFill>
            <a:srgbClr val="FFFFFF"/>
          </a:solidFill>
          <a:ln/>
        </p:spPr>
      </p:sp>
      <p:sp>
        <p:nvSpPr>
          <p:cNvPr id="47108" name="Rectangle 3">
            <a:extLst>
              <a:ext uri="{FF2B5EF4-FFF2-40B4-BE49-F238E27FC236}">
                <a16:creationId xmlns:a16="http://schemas.microsoft.com/office/drawing/2014/main" id="{D4AD02DA-EF1C-5748-A532-EACEC79B4C0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82ACAEE3-7AF2-8C4B-BD6C-52C86C2E400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C97588-0196-8E47-B6B9-25B7D3867C4A}" type="slidenum">
              <a:rPr lang="en-US" altLang="en-US"/>
              <a:pPr/>
              <a:t>23</a:t>
            </a:fld>
            <a:endParaRPr lang="en-US" altLang="en-US" dirty="0"/>
          </a:p>
        </p:txBody>
      </p:sp>
      <p:sp>
        <p:nvSpPr>
          <p:cNvPr id="49155" name="Rectangle 2">
            <a:extLst>
              <a:ext uri="{FF2B5EF4-FFF2-40B4-BE49-F238E27FC236}">
                <a16:creationId xmlns:a16="http://schemas.microsoft.com/office/drawing/2014/main" id="{8F3F50C1-405E-B047-9CFE-B7AEC27FBF5F}"/>
              </a:ext>
            </a:extLst>
          </p:cNvPr>
          <p:cNvSpPr>
            <a:spLocks noGrp="1" noRot="1" noChangeAspect="1" noChangeArrowheads="1" noTextEdit="1"/>
          </p:cNvSpPr>
          <p:nvPr>
            <p:ph type="sldImg"/>
          </p:nvPr>
        </p:nvSpPr>
        <p:spPr>
          <a:solidFill>
            <a:srgbClr val="FFFFFF"/>
          </a:solidFill>
          <a:ln/>
        </p:spPr>
      </p:sp>
      <p:sp>
        <p:nvSpPr>
          <p:cNvPr id="49156" name="Rectangle 3">
            <a:extLst>
              <a:ext uri="{FF2B5EF4-FFF2-40B4-BE49-F238E27FC236}">
                <a16:creationId xmlns:a16="http://schemas.microsoft.com/office/drawing/2014/main" id="{CEDB2D72-66E8-D64C-BEFB-1BC892FEB30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B7B048E8-EA88-5748-80AB-05BC76E7429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9D2ED1-815A-2148-8A0C-87C2D447CADF}" type="slidenum">
              <a:rPr lang="en-US" altLang="en-US"/>
              <a:pPr/>
              <a:t>24</a:t>
            </a:fld>
            <a:endParaRPr lang="en-US" altLang="en-US" dirty="0"/>
          </a:p>
        </p:txBody>
      </p:sp>
      <p:sp>
        <p:nvSpPr>
          <p:cNvPr id="51203" name="Rectangle 2">
            <a:extLst>
              <a:ext uri="{FF2B5EF4-FFF2-40B4-BE49-F238E27FC236}">
                <a16:creationId xmlns:a16="http://schemas.microsoft.com/office/drawing/2014/main" id="{5D6C72E0-2034-0441-88D5-201CC99F3E61}"/>
              </a:ext>
            </a:extLst>
          </p:cNvPr>
          <p:cNvSpPr>
            <a:spLocks noGrp="1" noRot="1" noChangeAspect="1" noChangeArrowheads="1" noTextEdit="1"/>
          </p:cNvSpPr>
          <p:nvPr>
            <p:ph type="sldImg"/>
          </p:nvPr>
        </p:nvSpPr>
        <p:spPr>
          <a:solidFill>
            <a:srgbClr val="FFFFFF"/>
          </a:solidFill>
          <a:ln/>
        </p:spPr>
      </p:sp>
      <p:sp>
        <p:nvSpPr>
          <p:cNvPr id="51204" name="Rectangle 3">
            <a:extLst>
              <a:ext uri="{FF2B5EF4-FFF2-40B4-BE49-F238E27FC236}">
                <a16:creationId xmlns:a16="http://schemas.microsoft.com/office/drawing/2014/main" id="{E7165EEE-893E-AD43-8701-00A16B524BC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4CC5620-4732-6D40-8EDC-1FA4A227D73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EA9EEA5-EC75-2C42-B668-701118503300}" type="slidenum">
              <a:rPr lang="en-US" altLang="en-US"/>
              <a:pPr/>
              <a:t>25</a:t>
            </a:fld>
            <a:endParaRPr lang="en-US" altLang="en-US" dirty="0"/>
          </a:p>
        </p:txBody>
      </p:sp>
      <p:sp>
        <p:nvSpPr>
          <p:cNvPr id="53251" name="Rectangle 2">
            <a:extLst>
              <a:ext uri="{FF2B5EF4-FFF2-40B4-BE49-F238E27FC236}">
                <a16:creationId xmlns:a16="http://schemas.microsoft.com/office/drawing/2014/main" id="{84C65226-3EB5-9A4D-882A-B84BCEF3812E}"/>
              </a:ext>
            </a:extLst>
          </p:cNvPr>
          <p:cNvSpPr>
            <a:spLocks noGrp="1" noRot="1" noChangeAspect="1" noChangeArrowheads="1" noTextEdit="1"/>
          </p:cNvSpPr>
          <p:nvPr>
            <p:ph type="sldImg"/>
          </p:nvPr>
        </p:nvSpPr>
        <p:spPr>
          <a:solidFill>
            <a:srgbClr val="FFFFFF"/>
          </a:solidFill>
          <a:ln/>
        </p:spPr>
      </p:sp>
      <p:sp>
        <p:nvSpPr>
          <p:cNvPr id="53252" name="Rectangle 3">
            <a:extLst>
              <a:ext uri="{FF2B5EF4-FFF2-40B4-BE49-F238E27FC236}">
                <a16:creationId xmlns:a16="http://schemas.microsoft.com/office/drawing/2014/main" id="{1AA40ADF-8481-F54F-A3EA-984F1387E2A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A0FBDCEC-2265-9E44-BBE4-90D92A3BBF4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24E78D0-9214-7D42-924E-CD717A700302}" type="slidenum">
              <a:rPr lang="en-US" altLang="en-US"/>
              <a:pPr/>
              <a:t>26</a:t>
            </a:fld>
            <a:endParaRPr lang="en-US" altLang="en-US" dirty="0"/>
          </a:p>
        </p:txBody>
      </p:sp>
      <p:sp>
        <p:nvSpPr>
          <p:cNvPr id="55299" name="Rectangle 2">
            <a:extLst>
              <a:ext uri="{FF2B5EF4-FFF2-40B4-BE49-F238E27FC236}">
                <a16:creationId xmlns:a16="http://schemas.microsoft.com/office/drawing/2014/main" id="{9B28BA10-D907-6349-A881-453F224D6FB6}"/>
              </a:ext>
            </a:extLst>
          </p:cNvPr>
          <p:cNvSpPr>
            <a:spLocks noGrp="1" noRot="1" noChangeAspect="1" noChangeArrowheads="1" noTextEdit="1"/>
          </p:cNvSpPr>
          <p:nvPr>
            <p:ph type="sldImg"/>
          </p:nvPr>
        </p:nvSpPr>
        <p:spPr>
          <a:solidFill>
            <a:srgbClr val="FFFFFF"/>
          </a:solidFill>
          <a:ln/>
        </p:spPr>
      </p:sp>
      <p:sp>
        <p:nvSpPr>
          <p:cNvPr id="55300" name="Rectangle 3">
            <a:extLst>
              <a:ext uri="{FF2B5EF4-FFF2-40B4-BE49-F238E27FC236}">
                <a16:creationId xmlns:a16="http://schemas.microsoft.com/office/drawing/2014/main" id="{B951CB53-68AC-2142-BEC9-156C942C03D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D53B3115-6B63-1C4E-82DD-CA78823422F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A444D15-431D-9540-BC8E-7368A8F47D04}" type="slidenum">
              <a:rPr lang="en-US" altLang="en-US"/>
              <a:pPr/>
              <a:t>27</a:t>
            </a:fld>
            <a:endParaRPr lang="en-US" altLang="en-US" dirty="0"/>
          </a:p>
        </p:txBody>
      </p:sp>
      <p:sp>
        <p:nvSpPr>
          <p:cNvPr id="57347" name="Rectangle 2">
            <a:extLst>
              <a:ext uri="{FF2B5EF4-FFF2-40B4-BE49-F238E27FC236}">
                <a16:creationId xmlns:a16="http://schemas.microsoft.com/office/drawing/2014/main" id="{8B42ECE4-3ED2-2B47-92A1-27ECE8A20964}"/>
              </a:ext>
            </a:extLst>
          </p:cNvPr>
          <p:cNvSpPr>
            <a:spLocks noGrp="1" noRot="1" noChangeAspect="1" noChangeArrowheads="1" noTextEdit="1"/>
          </p:cNvSpPr>
          <p:nvPr>
            <p:ph type="sldImg"/>
          </p:nvPr>
        </p:nvSpPr>
        <p:spPr>
          <a:solidFill>
            <a:srgbClr val="FFFFFF"/>
          </a:solidFill>
          <a:ln/>
        </p:spPr>
      </p:sp>
      <p:sp>
        <p:nvSpPr>
          <p:cNvPr id="57348" name="Rectangle 3">
            <a:extLst>
              <a:ext uri="{FF2B5EF4-FFF2-40B4-BE49-F238E27FC236}">
                <a16:creationId xmlns:a16="http://schemas.microsoft.com/office/drawing/2014/main" id="{83A50EBC-3709-8040-8598-66063DD05CE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213EE154-9BAE-4C4E-B1CC-2DE93998A34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1BE65F-EE62-2344-B455-C4A2C7A080A7}" type="slidenum">
              <a:rPr lang="en-US" altLang="en-US"/>
              <a:pPr/>
              <a:t>28</a:t>
            </a:fld>
            <a:endParaRPr lang="en-US" altLang="en-US" dirty="0"/>
          </a:p>
        </p:txBody>
      </p:sp>
      <p:sp>
        <p:nvSpPr>
          <p:cNvPr id="59395" name="Rectangle 2">
            <a:extLst>
              <a:ext uri="{FF2B5EF4-FFF2-40B4-BE49-F238E27FC236}">
                <a16:creationId xmlns:a16="http://schemas.microsoft.com/office/drawing/2014/main" id="{E7F9CFBC-6213-BD43-8083-F671C8F90B76}"/>
              </a:ext>
            </a:extLst>
          </p:cNvPr>
          <p:cNvSpPr>
            <a:spLocks noGrp="1" noRot="1" noChangeAspect="1" noChangeArrowheads="1" noTextEdit="1"/>
          </p:cNvSpPr>
          <p:nvPr>
            <p:ph type="sldImg"/>
          </p:nvPr>
        </p:nvSpPr>
        <p:spPr>
          <a:solidFill>
            <a:srgbClr val="FFFFFF"/>
          </a:solidFill>
          <a:ln/>
        </p:spPr>
      </p:sp>
      <p:sp>
        <p:nvSpPr>
          <p:cNvPr id="59396" name="Rectangle 3">
            <a:extLst>
              <a:ext uri="{FF2B5EF4-FFF2-40B4-BE49-F238E27FC236}">
                <a16:creationId xmlns:a16="http://schemas.microsoft.com/office/drawing/2014/main" id="{C460E828-54F0-2D4A-851A-D78E617A04B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F2278EEC-4616-1446-9168-FCC4BD13FBA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D43AF1-CFE8-044C-874D-61742703F70E}" type="slidenum">
              <a:rPr lang="en-US" altLang="en-US"/>
              <a:pPr/>
              <a:t>29</a:t>
            </a:fld>
            <a:endParaRPr lang="en-US" altLang="en-US" dirty="0"/>
          </a:p>
        </p:txBody>
      </p:sp>
      <p:sp>
        <p:nvSpPr>
          <p:cNvPr id="61443" name="Rectangle 1026">
            <a:extLst>
              <a:ext uri="{FF2B5EF4-FFF2-40B4-BE49-F238E27FC236}">
                <a16:creationId xmlns:a16="http://schemas.microsoft.com/office/drawing/2014/main" id="{4EC7DC6D-498E-9E46-B9D7-595B89671C3F}"/>
              </a:ext>
            </a:extLst>
          </p:cNvPr>
          <p:cNvSpPr>
            <a:spLocks noGrp="1" noRot="1" noChangeAspect="1" noChangeArrowheads="1" noTextEdit="1"/>
          </p:cNvSpPr>
          <p:nvPr>
            <p:ph type="sldImg"/>
          </p:nvPr>
        </p:nvSpPr>
        <p:spPr>
          <a:solidFill>
            <a:srgbClr val="FFFFFF"/>
          </a:solidFill>
          <a:ln/>
        </p:spPr>
      </p:sp>
      <p:sp>
        <p:nvSpPr>
          <p:cNvPr id="61444" name="Rectangle 1027">
            <a:extLst>
              <a:ext uri="{FF2B5EF4-FFF2-40B4-BE49-F238E27FC236}">
                <a16:creationId xmlns:a16="http://schemas.microsoft.com/office/drawing/2014/main" id="{EBC34E9B-9669-1A41-9D45-FF3D11A953D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942622A9-3C16-EF4F-805E-EC4BCD364B5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E328F79-51AF-7D47-9E1F-6A2956D3EBF3}" type="slidenum">
              <a:rPr lang="en-US" altLang="en-US"/>
              <a:pPr/>
              <a:t>30</a:t>
            </a:fld>
            <a:endParaRPr lang="en-US" altLang="en-US" dirty="0"/>
          </a:p>
        </p:txBody>
      </p:sp>
      <p:sp>
        <p:nvSpPr>
          <p:cNvPr id="65539" name="Rectangle 2">
            <a:extLst>
              <a:ext uri="{FF2B5EF4-FFF2-40B4-BE49-F238E27FC236}">
                <a16:creationId xmlns:a16="http://schemas.microsoft.com/office/drawing/2014/main" id="{314CC193-7018-6141-A3F5-609BBB434A44}"/>
              </a:ext>
            </a:extLst>
          </p:cNvPr>
          <p:cNvSpPr>
            <a:spLocks noGrp="1" noRot="1" noChangeAspect="1" noChangeArrowheads="1" noTextEdit="1"/>
          </p:cNvSpPr>
          <p:nvPr>
            <p:ph type="sldImg"/>
          </p:nvPr>
        </p:nvSpPr>
        <p:spPr>
          <a:solidFill>
            <a:srgbClr val="FFFFFF"/>
          </a:solidFill>
          <a:ln/>
        </p:spPr>
      </p:sp>
      <p:sp>
        <p:nvSpPr>
          <p:cNvPr id="65540" name="Rectangle 3">
            <a:extLst>
              <a:ext uri="{FF2B5EF4-FFF2-40B4-BE49-F238E27FC236}">
                <a16:creationId xmlns:a16="http://schemas.microsoft.com/office/drawing/2014/main" id="{BE7EBF62-E91F-8240-86F8-3D4D91A0819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02BB1A28-8D12-5A48-82CF-B6E62BCB4F3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8081C2-2842-A84E-B980-9A43365F51B3}" type="slidenum">
              <a:rPr lang="en-US" altLang="en-US"/>
              <a:pPr/>
              <a:t>31</a:t>
            </a:fld>
            <a:endParaRPr lang="en-US" altLang="en-US" dirty="0"/>
          </a:p>
        </p:txBody>
      </p:sp>
      <p:sp>
        <p:nvSpPr>
          <p:cNvPr id="67587" name="Rectangle 2">
            <a:extLst>
              <a:ext uri="{FF2B5EF4-FFF2-40B4-BE49-F238E27FC236}">
                <a16:creationId xmlns:a16="http://schemas.microsoft.com/office/drawing/2014/main" id="{57AC97EE-A612-F24E-831F-AB3320E88705}"/>
              </a:ext>
            </a:extLst>
          </p:cNvPr>
          <p:cNvSpPr>
            <a:spLocks noGrp="1" noRot="1" noChangeAspect="1" noChangeArrowheads="1" noTextEdit="1"/>
          </p:cNvSpPr>
          <p:nvPr>
            <p:ph type="sldImg"/>
          </p:nvPr>
        </p:nvSpPr>
        <p:spPr>
          <a:solidFill>
            <a:srgbClr val="FFFFFF"/>
          </a:solidFill>
          <a:ln/>
        </p:spPr>
      </p:sp>
      <p:sp>
        <p:nvSpPr>
          <p:cNvPr id="67588" name="Rectangle 3">
            <a:extLst>
              <a:ext uri="{FF2B5EF4-FFF2-40B4-BE49-F238E27FC236}">
                <a16:creationId xmlns:a16="http://schemas.microsoft.com/office/drawing/2014/main" id="{4A2ABB3D-E450-2243-90A5-26B4426ADC8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6E5B4328-93AB-7B40-A457-09D3F0FA007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09BD396-1613-BA4B-BD0F-AC092469671B}" type="slidenum">
              <a:rPr lang="en-US" altLang="en-US"/>
              <a:pPr/>
              <a:t>32</a:t>
            </a:fld>
            <a:endParaRPr lang="en-US" altLang="en-US" dirty="0"/>
          </a:p>
        </p:txBody>
      </p:sp>
      <p:sp>
        <p:nvSpPr>
          <p:cNvPr id="69635" name="Rectangle 2">
            <a:extLst>
              <a:ext uri="{FF2B5EF4-FFF2-40B4-BE49-F238E27FC236}">
                <a16:creationId xmlns:a16="http://schemas.microsoft.com/office/drawing/2014/main" id="{6820277D-5F24-3444-B8E0-4A7419640D3E}"/>
              </a:ext>
            </a:extLst>
          </p:cNvPr>
          <p:cNvSpPr>
            <a:spLocks noGrp="1" noRot="1" noChangeAspect="1" noChangeArrowheads="1" noTextEdit="1"/>
          </p:cNvSpPr>
          <p:nvPr>
            <p:ph type="sldImg"/>
          </p:nvPr>
        </p:nvSpPr>
        <p:spPr>
          <a:solidFill>
            <a:srgbClr val="FFFFFF"/>
          </a:solidFill>
          <a:ln/>
        </p:spPr>
      </p:sp>
      <p:sp>
        <p:nvSpPr>
          <p:cNvPr id="69636" name="Rectangle 3">
            <a:extLst>
              <a:ext uri="{FF2B5EF4-FFF2-40B4-BE49-F238E27FC236}">
                <a16:creationId xmlns:a16="http://schemas.microsoft.com/office/drawing/2014/main" id="{FAE4477F-8C55-DC47-8AD9-3871A7E3A11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ED4735ED-F31B-5044-B086-B3CACFF69D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9B313C3-6508-6348-9678-849A88F084A1}" type="slidenum">
              <a:rPr lang="en-US" altLang="en-US" smtClean="0"/>
              <a:pPr/>
              <a:t>33</a:t>
            </a:fld>
            <a:endParaRPr lang="en-US" altLang="en-US" dirty="0"/>
          </a:p>
        </p:txBody>
      </p:sp>
      <p:sp>
        <p:nvSpPr>
          <p:cNvPr id="58370" name="Rectangle 2">
            <a:extLst>
              <a:ext uri="{FF2B5EF4-FFF2-40B4-BE49-F238E27FC236}">
                <a16:creationId xmlns:a16="http://schemas.microsoft.com/office/drawing/2014/main" id="{49CBF324-5EFE-8F4E-AF21-1DF5E184F3B0}"/>
              </a:ext>
            </a:extLst>
          </p:cNvPr>
          <p:cNvSpPr>
            <a:spLocks noGrp="1" noRot="1" noChangeAspect="1" noChangeArrowheads="1" noTextEdit="1"/>
          </p:cNvSpPr>
          <p:nvPr>
            <p:ph type="sldImg"/>
          </p:nvPr>
        </p:nvSpPr>
        <p:spPr>
          <a:solidFill>
            <a:srgbClr val="FFFFFF"/>
          </a:solidFill>
          <a:ln/>
        </p:spPr>
      </p:sp>
      <p:sp>
        <p:nvSpPr>
          <p:cNvPr id="58371" name="Rectangle 3">
            <a:extLst>
              <a:ext uri="{FF2B5EF4-FFF2-40B4-BE49-F238E27FC236}">
                <a16:creationId xmlns:a16="http://schemas.microsoft.com/office/drawing/2014/main" id="{A2EF7E60-78CC-2340-826C-C0071942B30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944B9328-9EB8-E544-982F-053176A1BE4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5519F7-8CE4-3449-9576-027A44693D35}" type="slidenum">
              <a:rPr lang="en-US" altLang="en-US"/>
              <a:pPr/>
              <a:t>34</a:t>
            </a:fld>
            <a:endParaRPr lang="en-US" altLang="en-US" dirty="0"/>
          </a:p>
        </p:txBody>
      </p:sp>
      <p:sp>
        <p:nvSpPr>
          <p:cNvPr id="73731" name="Rectangle 2">
            <a:extLst>
              <a:ext uri="{FF2B5EF4-FFF2-40B4-BE49-F238E27FC236}">
                <a16:creationId xmlns:a16="http://schemas.microsoft.com/office/drawing/2014/main" id="{C671B275-5562-C64D-8E38-A8A39AF09488}"/>
              </a:ext>
            </a:extLst>
          </p:cNvPr>
          <p:cNvSpPr>
            <a:spLocks noGrp="1" noRot="1" noChangeAspect="1" noChangeArrowheads="1" noTextEdit="1"/>
          </p:cNvSpPr>
          <p:nvPr>
            <p:ph type="sldImg"/>
          </p:nvPr>
        </p:nvSpPr>
        <p:spPr>
          <a:solidFill>
            <a:srgbClr val="FFFFFF"/>
          </a:solidFill>
          <a:ln/>
        </p:spPr>
      </p:sp>
      <p:sp>
        <p:nvSpPr>
          <p:cNvPr id="73732" name="Rectangle 3">
            <a:extLst>
              <a:ext uri="{FF2B5EF4-FFF2-40B4-BE49-F238E27FC236}">
                <a16:creationId xmlns:a16="http://schemas.microsoft.com/office/drawing/2014/main" id="{1B58504D-066B-2345-A72D-2C74DC368A8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14F23BDA-A390-074D-BDEE-2FE19F2F314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7D293F-7791-D147-A539-C65F220C431B}" type="slidenum">
              <a:rPr lang="en-US" altLang="en-US"/>
              <a:pPr/>
              <a:t>35</a:t>
            </a:fld>
            <a:endParaRPr lang="en-US" altLang="en-US" dirty="0"/>
          </a:p>
        </p:txBody>
      </p:sp>
      <p:sp>
        <p:nvSpPr>
          <p:cNvPr id="75779" name="Rectangle 2">
            <a:extLst>
              <a:ext uri="{FF2B5EF4-FFF2-40B4-BE49-F238E27FC236}">
                <a16:creationId xmlns:a16="http://schemas.microsoft.com/office/drawing/2014/main" id="{61B309B7-9CFD-CF4D-9D4B-6A396B80BDAA}"/>
              </a:ext>
            </a:extLst>
          </p:cNvPr>
          <p:cNvSpPr>
            <a:spLocks noGrp="1" noRot="1" noChangeAspect="1" noChangeArrowheads="1" noTextEdit="1"/>
          </p:cNvSpPr>
          <p:nvPr>
            <p:ph type="sldImg"/>
          </p:nvPr>
        </p:nvSpPr>
        <p:spPr>
          <a:solidFill>
            <a:srgbClr val="FFFFFF"/>
          </a:solidFill>
          <a:ln/>
        </p:spPr>
      </p:sp>
      <p:sp>
        <p:nvSpPr>
          <p:cNvPr id="75780" name="Rectangle 3">
            <a:extLst>
              <a:ext uri="{FF2B5EF4-FFF2-40B4-BE49-F238E27FC236}">
                <a16:creationId xmlns:a16="http://schemas.microsoft.com/office/drawing/2014/main" id="{5BE65EED-345F-AE43-8098-0A9C35802E4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341BA89C-69F5-4C4E-B858-03457AC195B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1C282DD-EB3C-5742-864E-4C75C7904A08}" type="slidenum">
              <a:rPr lang="en-US" altLang="en-US"/>
              <a:pPr/>
              <a:t>36</a:t>
            </a:fld>
            <a:endParaRPr lang="en-US" altLang="en-US" dirty="0"/>
          </a:p>
        </p:txBody>
      </p:sp>
      <p:sp>
        <p:nvSpPr>
          <p:cNvPr id="77827" name="Rectangle 2">
            <a:extLst>
              <a:ext uri="{FF2B5EF4-FFF2-40B4-BE49-F238E27FC236}">
                <a16:creationId xmlns:a16="http://schemas.microsoft.com/office/drawing/2014/main" id="{034B0489-3AA5-9E42-916C-F9893130BB32}"/>
              </a:ext>
            </a:extLst>
          </p:cNvPr>
          <p:cNvSpPr>
            <a:spLocks noGrp="1" noRot="1" noChangeAspect="1" noChangeArrowheads="1" noTextEdit="1"/>
          </p:cNvSpPr>
          <p:nvPr>
            <p:ph type="sldImg"/>
          </p:nvPr>
        </p:nvSpPr>
        <p:spPr>
          <a:solidFill>
            <a:srgbClr val="FFFFFF"/>
          </a:solidFill>
          <a:ln/>
        </p:spPr>
      </p:sp>
      <p:sp>
        <p:nvSpPr>
          <p:cNvPr id="77828" name="Rectangle 3">
            <a:extLst>
              <a:ext uri="{FF2B5EF4-FFF2-40B4-BE49-F238E27FC236}">
                <a16:creationId xmlns:a16="http://schemas.microsoft.com/office/drawing/2014/main" id="{2D1546A3-CA66-B245-9463-D19637668B9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DC6A3678-E3DE-6A42-829A-2247095E868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0792624-665A-5B4D-B897-3F16ED9103AC}" type="slidenum">
              <a:rPr lang="en-US" altLang="en-US"/>
              <a:pPr/>
              <a:t>37</a:t>
            </a:fld>
            <a:endParaRPr lang="en-US" altLang="en-US" dirty="0"/>
          </a:p>
        </p:txBody>
      </p:sp>
      <p:sp>
        <p:nvSpPr>
          <p:cNvPr id="79875" name="Rectangle 2">
            <a:extLst>
              <a:ext uri="{FF2B5EF4-FFF2-40B4-BE49-F238E27FC236}">
                <a16:creationId xmlns:a16="http://schemas.microsoft.com/office/drawing/2014/main" id="{7547510D-5BA9-7642-9977-B950148D3414}"/>
              </a:ext>
            </a:extLst>
          </p:cNvPr>
          <p:cNvSpPr>
            <a:spLocks noGrp="1" noRot="1" noChangeAspect="1" noChangeArrowheads="1" noTextEdit="1"/>
          </p:cNvSpPr>
          <p:nvPr>
            <p:ph type="sldImg"/>
          </p:nvPr>
        </p:nvSpPr>
        <p:spPr>
          <a:solidFill>
            <a:srgbClr val="FFFFFF"/>
          </a:solidFill>
          <a:ln/>
        </p:spPr>
      </p:sp>
      <p:sp>
        <p:nvSpPr>
          <p:cNvPr id="79876" name="Rectangle 3">
            <a:extLst>
              <a:ext uri="{FF2B5EF4-FFF2-40B4-BE49-F238E27FC236}">
                <a16:creationId xmlns:a16="http://schemas.microsoft.com/office/drawing/2014/main" id="{9FCCA859-AE94-4846-9BAE-DB6EC1B62F4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DBD11946-16D1-3B45-8F60-FF9C9C39982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662E373-458B-5E42-BD08-C330D8B3CEE4}" type="slidenum">
              <a:rPr lang="en-US" altLang="en-US"/>
              <a:pPr/>
              <a:t>38</a:t>
            </a:fld>
            <a:endParaRPr lang="en-US" altLang="en-US" dirty="0"/>
          </a:p>
        </p:txBody>
      </p:sp>
      <p:sp>
        <p:nvSpPr>
          <p:cNvPr id="81923" name="Rectangle 1026">
            <a:extLst>
              <a:ext uri="{FF2B5EF4-FFF2-40B4-BE49-F238E27FC236}">
                <a16:creationId xmlns:a16="http://schemas.microsoft.com/office/drawing/2014/main" id="{4FB0098B-E072-B940-B2E4-95FC447D20DD}"/>
              </a:ext>
            </a:extLst>
          </p:cNvPr>
          <p:cNvSpPr>
            <a:spLocks noGrp="1" noRot="1" noChangeAspect="1" noChangeArrowheads="1" noTextEdit="1"/>
          </p:cNvSpPr>
          <p:nvPr>
            <p:ph type="sldImg"/>
          </p:nvPr>
        </p:nvSpPr>
        <p:spPr>
          <a:solidFill>
            <a:srgbClr val="FFFFFF"/>
          </a:solidFill>
          <a:ln/>
        </p:spPr>
      </p:sp>
      <p:sp>
        <p:nvSpPr>
          <p:cNvPr id="81924" name="Rectangle 1027">
            <a:extLst>
              <a:ext uri="{FF2B5EF4-FFF2-40B4-BE49-F238E27FC236}">
                <a16:creationId xmlns:a16="http://schemas.microsoft.com/office/drawing/2014/main" id="{EB660459-81F3-E648-97C4-B1768C22630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8B62A027-2239-314D-9969-C0EFAD4D19A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C52471D-ED2B-B64A-A980-8B5DBAAAEECD}" type="slidenum">
              <a:rPr lang="en-US" altLang="en-US"/>
              <a:pPr/>
              <a:t>39</a:t>
            </a:fld>
            <a:endParaRPr lang="en-US" altLang="en-US" dirty="0"/>
          </a:p>
        </p:txBody>
      </p:sp>
      <p:sp>
        <p:nvSpPr>
          <p:cNvPr id="83971" name="Rectangle 2">
            <a:extLst>
              <a:ext uri="{FF2B5EF4-FFF2-40B4-BE49-F238E27FC236}">
                <a16:creationId xmlns:a16="http://schemas.microsoft.com/office/drawing/2014/main" id="{CC2A470A-D5D6-5F43-9525-6CDC5D5C2E5F}"/>
              </a:ext>
            </a:extLst>
          </p:cNvPr>
          <p:cNvSpPr>
            <a:spLocks noGrp="1" noRot="1" noChangeAspect="1" noChangeArrowheads="1" noTextEdit="1"/>
          </p:cNvSpPr>
          <p:nvPr>
            <p:ph type="sldImg"/>
          </p:nvPr>
        </p:nvSpPr>
        <p:spPr>
          <a:solidFill>
            <a:srgbClr val="FFFFFF"/>
          </a:solidFill>
          <a:ln/>
        </p:spPr>
      </p:sp>
      <p:sp>
        <p:nvSpPr>
          <p:cNvPr id="83972" name="Rectangle 3">
            <a:extLst>
              <a:ext uri="{FF2B5EF4-FFF2-40B4-BE49-F238E27FC236}">
                <a16:creationId xmlns:a16="http://schemas.microsoft.com/office/drawing/2014/main" id="{0C09351C-EB1E-B345-9EB2-D3EA3AC718D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703F2B30-3372-4248-BEC0-2DB329C2F2E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A34B369-EDDA-8445-AC50-49DFC6F54D44}" type="slidenum">
              <a:rPr lang="en-US" altLang="en-US"/>
              <a:pPr/>
              <a:t>40</a:t>
            </a:fld>
            <a:endParaRPr lang="en-US" altLang="en-US" dirty="0"/>
          </a:p>
        </p:txBody>
      </p:sp>
      <p:sp>
        <p:nvSpPr>
          <p:cNvPr id="86019" name="Rectangle 2">
            <a:extLst>
              <a:ext uri="{FF2B5EF4-FFF2-40B4-BE49-F238E27FC236}">
                <a16:creationId xmlns:a16="http://schemas.microsoft.com/office/drawing/2014/main" id="{3EE81C52-F080-DA4B-B886-34A8BCB9A302}"/>
              </a:ext>
            </a:extLst>
          </p:cNvPr>
          <p:cNvSpPr>
            <a:spLocks noGrp="1" noRot="1" noChangeAspect="1" noChangeArrowheads="1" noTextEdit="1"/>
          </p:cNvSpPr>
          <p:nvPr>
            <p:ph type="sldImg"/>
          </p:nvPr>
        </p:nvSpPr>
        <p:spPr>
          <a:solidFill>
            <a:srgbClr val="FFFFFF"/>
          </a:solidFill>
          <a:ln/>
        </p:spPr>
      </p:sp>
      <p:sp>
        <p:nvSpPr>
          <p:cNvPr id="86020" name="Rectangle 3">
            <a:extLst>
              <a:ext uri="{FF2B5EF4-FFF2-40B4-BE49-F238E27FC236}">
                <a16:creationId xmlns:a16="http://schemas.microsoft.com/office/drawing/2014/main" id="{92005D9D-C2D9-F94B-AE66-8FC6D90A49E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89060E6D-BD69-844D-9259-D8A5387E27E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DB1BC9F-368C-014D-B889-E80D55F91874}" type="slidenum">
              <a:rPr lang="en-US" altLang="en-US"/>
              <a:pPr/>
              <a:t>41</a:t>
            </a:fld>
            <a:endParaRPr lang="en-US" altLang="en-US" dirty="0"/>
          </a:p>
        </p:txBody>
      </p:sp>
      <p:sp>
        <p:nvSpPr>
          <p:cNvPr id="88067" name="Rectangle 2">
            <a:extLst>
              <a:ext uri="{FF2B5EF4-FFF2-40B4-BE49-F238E27FC236}">
                <a16:creationId xmlns:a16="http://schemas.microsoft.com/office/drawing/2014/main" id="{5E4C195E-E28A-3A43-8350-7F3078C76B5B}"/>
              </a:ext>
            </a:extLst>
          </p:cNvPr>
          <p:cNvSpPr>
            <a:spLocks noGrp="1" noRot="1" noChangeAspect="1" noChangeArrowheads="1" noTextEdit="1"/>
          </p:cNvSpPr>
          <p:nvPr>
            <p:ph type="sldImg"/>
          </p:nvPr>
        </p:nvSpPr>
        <p:spPr>
          <a:solidFill>
            <a:srgbClr val="FFFFFF"/>
          </a:solidFill>
          <a:ln/>
        </p:spPr>
      </p:sp>
      <p:sp>
        <p:nvSpPr>
          <p:cNvPr id="88068" name="Rectangle 3">
            <a:extLst>
              <a:ext uri="{FF2B5EF4-FFF2-40B4-BE49-F238E27FC236}">
                <a16:creationId xmlns:a16="http://schemas.microsoft.com/office/drawing/2014/main" id="{8C02EF70-6E7B-FD43-8D9D-E366330FC22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40B71F0B-C0E2-864E-9180-6EEB8F92CB4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C70EA1-7137-8A47-A236-BB78311A3D66}" type="slidenum">
              <a:rPr lang="en-US" altLang="en-US"/>
              <a:pPr/>
              <a:t>42</a:t>
            </a:fld>
            <a:endParaRPr lang="en-US" altLang="en-US" dirty="0"/>
          </a:p>
        </p:txBody>
      </p:sp>
      <p:sp>
        <p:nvSpPr>
          <p:cNvPr id="90115" name="Rectangle 2">
            <a:extLst>
              <a:ext uri="{FF2B5EF4-FFF2-40B4-BE49-F238E27FC236}">
                <a16:creationId xmlns:a16="http://schemas.microsoft.com/office/drawing/2014/main" id="{E9B36FFC-896C-4D4C-987C-3540EF8BBE97}"/>
              </a:ext>
            </a:extLst>
          </p:cNvPr>
          <p:cNvSpPr>
            <a:spLocks noGrp="1" noRot="1" noChangeAspect="1" noChangeArrowheads="1" noTextEdit="1"/>
          </p:cNvSpPr>
          <p:nvPr>
            <p:ph type="sldImg"/>
          </p:nvPr>
        </p:nvSpPr>
        <p:spPr>
          <a:solidFill>
            <a:srgbClr val="FFFFFF"/>
          </a:solidFill>
          <a:ln/>
        </p:spPr>
      </p:sp>
      <p:sp>
        <p:nvSpPr>
          <p:cNvPr id="90116" name="Rectangle 3">
            <a:extLst>
              <a:ext uri="{FF2B5EF4-FFF2-40B4-BE49-F238E27FC236}">
                <a16:creationId xmlns:a16="http://schemas.microsoft.com/office/drawing/2014/main" id="{9EC54081-0C9D-9A4F-B6E6-46664B08BE9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5EADB6A1-4D55-DA44-AD2E-23D3825B04D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A492964-0725-2B4D-9C12-76F486036F77}" type="slidenum">
              <a:rPr lang="en-US" altLang="en-US"/>
              <a:pPr/>
              <a:t>43</a:t>
            </a:fld>
            <a:endParaRPr lang="en-US" altLang="en-US" dirty="0"/>
          </a:p>
        </p:txBody>
      </p:sp>
      <p:sp>
        <p:nvSpPr>
          <p:cNvPr id="92163" name="Rectangle 1026">
            <a:extLst>
              <a:ext uri="{FF2B5EF4-FFF2-40B4-BE49-F238E27FC236}">
                <a16:creationId xmlns:a16="http://schemas.microsoft.com/office/drawing/2014/main" id="{4F1CFFAB-83F3-6E44-8B25-75DBDBF685C3}"/>
              </a:ext>
            </a:extLst>
          </p:cNvPr>
          <p:cNvSpPr>
            <a:spLocks noGrp="1" noRot="1" noChangeAspect="1" noChangeArrowheads="1" noTextEdit="1"/>
          </p:cNvSpPr>
          <p:nvPr>
            <p:ph type="sldImg"/>
          </p:nvPr>
        </p:nvSpPr>
        <p:spPr>
          <a:solidFill>
            <a:srgbClr val="FFFFFF"/>
          </a:solidFill>
          <a:ln/>
        </p:spPr>
      </p:sp>
      <p:sp>
        <p:nvSpPr>
          <p:cNvPr id="92164" name="Rectangle 1027">
            <a:extLst>
              <a:ext uri="{FF2B5EF4-FFF2-40B4-BE49-F238E27FC236}">
                <a16:creationId xmlns:a16="http://schemas.microsoft.com/office/drawing/2014/main" id="{BB3DE6C2-75A4-044C-8175-2DD1204FB1E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A6558B15-0CF6-744F-94CB-54B0D446540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491466C-D7F1-DA4C-9E85-60034E61A725}" type="slidenum">
              <a:rPr lang="en-US" altLang="en-US"/>
              <a:pPr/>
              <a:t>44</a:t>
            </a:fld>
            <a:endParaRPr lang="en-US" altLang="en-US" dirty="0"/>
          </a:p>
        </p:txBody>
      </p:sp>
      <p:sp>
        <p:nvSpPr>
          <p:cNvPr id="94211" name="Rectangle 2">
            <a:extLst>
              <a:ext uri="{FF2B5EF4-FFF2-40B4-BE49-F238E27FC236}">
                <a16:creationId xmlns:a16="http://schemas.microsoft.com/office/drawing/2014/main" id="{629A0A76-1502-6849-8676-882A4D2FAF51}"/>
              </a:ext>
            </a:extLst>
          </p:cNvPr>
          <p:cNvSpPr>
            <a:spLocks noGrp="1" noRot="1" noChangeAspect="1" noChangeArrowheads="1" noTextEdit="1"/>
          </p:cNvSpPr>
          <p:nvPr>
            <p:ph type="sldImg"/>
          </p:nvPr>
        </p:nvSpPr>
        <p:spPr>
          <a:solidFill>
            <a:srgbClr val="FFFFFF"/>
          </a:solidFill>
          <a:ln/>
        </p:spPr>
      </p:sp>
      <p:sp>
        <p:nvSpPr>
          <p:cNvPr id="94212" name="Rectangle 3">
            <a:extLst>
              <a:ext uri="{FF2B5EF4-FFF2-40B4-BE49-F238E27FC236}">
                <a16:creationId xmlns:a16="http://schemas.microsoft.com/office/drawing/2014/main" id="{86DCE7D1-8FD9-4F41-BFE3-24189831A57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a:extLst>
              <a:ext uri="{FF2B5EF4-FFF2-40B4-BE49-F238E27FC236}">
                <a16:creationId xmlns:a16="http://schemas.microsoft.com/office/drawing/2014/main" id="{77DEC416-2D0E-EF43-96F2-9401A1DC851B}"/>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0014E9A-181A-6E43-B4DF-95A0FB7BC0A8}" type="slidenum">
              <a:rPr lang="en-US" altLang="en-US" sz="1200"/>
              <a:pPr algn="r" eaLnBrk="1" hangingPunct="1"/>
              <a:t>45</a:t>
            </a:fld>
            <a:endParaRPr lang="en-US" altLang="en-US" sz="1200" dirty="0"/>
          </a:p>
        </p:txBody>
      </p:sp>
      <p:sp>
        <p:nvSpPr>
          <p:cNvPr id="227331" name="Rectangle 2">
            <a:extLst>
              <a:ext uri="{FF2B5EF4-FFF2-40B4-BE49-F238E27FC236}">
                <a16:creationId xmlns:a16="http://schemas.microsoft.com/office/drawing/2014/main" id="{CC21B4BA-7279-ED44-A54C-65718EBCB6F9}"/>
              </a:ext>
            </a:extLst>
          </p:cNvPr>
          <p:cNvSpPr>
            <a:spLocks noGrp="1" noRot="1" noChangeAspect="1" noChangeArrowheads="1" noTextEdit="1"/>
          </p:cNvSpPr>
          <p:nvPr>
            <p:ph type="sldImg"/>
          </p:nvPr>
        </p:nvSpPr>
        <p:spPr>
          <a:solidFill>
            <a:srgbClr val="FFFFFF"/>
          </a:solidFill>
          <a:ln/>
        </p:spPr>
      </p:sp>
      <p:sp>
        <p:nvSpPr>
          <p:cNvPr id="227332" name="Rectangle 3">
            <a:extLst>
              <a:ext uri="{FF2B5EF4-FFF2-40B4-BE49-F238E27FC236}">
                <a16:creationId xmlns:a16="http://schemas.microsoft.com/office/drawing/2014/main" id="{DD697CE4-5C07-9043-A854-10609F2EE3A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20489C2D-304E-B94D-B1D6-B3CE16894C6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D62F75-C30F-104B-9A10-DE50D11C27D7}" type="slidenum">
              <a:rPr lang="en-US" altLang="en-US"/>
              <a:pPr/>
              <a:t>46</a:t>
            </a:fld>
            <a:endParaRPr lang="en-US" altLang="en-US" dirty="0"/>
          </a:p>
        </p:txBody>
      </p:sp>
      <p:sp>
        <p:nvSpPr>
          <p:cNvPr id="96259" name="Rectangle 2">
            <a:extLst>
              <a:ext uri="{FF2B5EF4-FFF2-40B4-BE49-F238E27FC236}">
                <a16:creationId xmlns:a16="http://schemas.microsoft.com/office/drawing/2014/main" id="{AFEA7199-01B7-9248-BEF4-D682ED91A4E4}"/>
              </a:ext>
            </a:extLst>
          </p:cNvPr>
          <p:cNvSpPr>
            <a:spLocks noGrp="1" noRot="1" noChangeAspect="1" noChangeArrowheads="1" noTextEdit="1"/>
          </p:cNvSpPr>
          <p:nvPr>
            <p:ph type="sldImg"/>
          </p:nvPr>
        </p:nvSpPr>
        <p:spPr>
          <a:solidFill>
            <a:srgbClr val="FFFFFF"/>
          </a:solidFill>
          <a:ln/>
        </p:spPr>
      </p:sp>
      <p:sp>
        <p:nvSpPr>
          <p:cNvPr id="96260" name="Rectangle 3">
            <a:extLst>
              <a:ext uri="{FF2B5EF4-FFF2-40B4-BE49-F238E27FC236}">
                <a16:creationId xmlns:a16="http://schemas.microsoft.com/office/drawing/2014/main" id="{BE7A3FD0-3E91-444F-A1FF-1974AED9261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D7D1C46A-0F2E-5D40-A6D2-17AB53B1B66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646878-B8AA-4B4B-BC22-EF0D44629604}" type="slidenum">
              <a:rPr lang="en-US" altLang="en-US"/>
              <a:pPr/>
              <a:t>47</a:t>
            </a:fld>
            <a:endParaRPr lang="en-US" altLang="en-US" dirty="0"/>
          </a:p>
        </p:txBody>
      </p:sp>
      <p:sp>
        <p:nvSpPr>
          <p:cNvPr id="98307" name="Rectangle 2">
            <a:extLst>
              <a:ext uri="{FF2B5EF4-FFF2-40B4-BE49-F238E27FC236}">
                <a16:creationId xmlns:a16="http://schemas.microsoft.com/office/drawing/2014/main" id="{179FE09D-BCA6-684B-9C86-2B4B29172462}"/>
              </a:ext>
            </a:extLst>
          </p:cNvPr>
          <p:cNvSpPr>
            <a:spLocks noGrp="1" noRot="1" noChangeAspect="1" noChangeArrowheads="1" noTextEdit="1"/>
          </p:cNvSpPr>
          <p:nvPr>
            <p:ph type="sldImg"/>
          </p:nvPr>
        </p:nvSpPr>
        <p:spPr>
          <a:solidFill>
            <a:srgbClr val="FFFFFF"/>
          </a:solidFill>
          <a:ln/>
        </p:spPr>
      </p:sp>
      <p:sp>
        <p:nvSpPr>
          <p:cNvPr id="98308" name="Rectangle 3">
            <a:extLst>
              <a:ext uri="{FF2B5EF4-FFF2-40B4-BE49-F238E27FC236}">
                <a16:creationId xmlns:a16="http://schemas.microsoft.com/office/drawing/2014/main" id="{FEEB31A7-F067-E247-B972-6CD652DC18A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547F8D6C-451F-DD4A-A4AF-29882291427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B7B7FC7-8972-0245-9C03-53B33469482D}" type="slidenum">
              <a:rPr lang="en-US" altLang="en-US"/>
              <a:pPr/>
              <a:t>48</a:t>
            </a:fld>
            <a:endParaRPr lang="en-US" altLang="en-US" dirty="0"/>
          </a:p>
        </p:txBody>
      </p:sp>
      <p:sp>
        <p:nvSpPr>
          <p:cNvPr id="100355" name="Rectangle 2">
            <a:extLst>
              <a:ext uri="{FF2B5EF4-FFF2-40B4-BE49-F238E27FC236}">
                <a16:creationId xmlns:a16="http://schemas.microsoft.com/office/drawing/2014/main" id="{1B7F30B7-1C85-604B-9AAE-C893741D35AB}"/>
              </a:ext>
            </a:extLst>
          </p:cNvPr>
          <p:cNvSpPr>
            <a:spLocks noGrp="1" noRot="1" noChangeAspect="1" noChangeArrowheads="1" noTextEdit="1"/>
          </p:cNvSpPr>
          <p:nvPr>
            <p:ph type="sldImg"/>
          </p:nvPr>
        </p:nvSpPr>
        <p:spPr>
          <a:solidFill>
            <a:srgbClr val="FFFFFF"/>
          </a:solidFill>
          <a:ln/>
        </p:spPr>
      </p:sp>
      <p:sp>
        <p:nvSpPr>
          <p:cNvPr id="100356" name="Rectangle 3">
            <a:extLst>
              <a:ext uri="{FF2B5EF4-FFF2-40B4-BE49-F238E27FC236}">
                <a16:creationId xmlns:a16="http://schemas.microsoft.com/office/drawing/2014/main" id="{11111F6D-C9E2-9A4B-B310-9428CD474C3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DEFC876C-D97E-694D-914E-5855996039A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A920B72-1C14-B445-B7CD-DF9A23664CC4}" type="slidenum">
              <a:rPr lang="en-US" altLang="en-US"/>
              <a:pPr/>
              <a:t>49</a:t>
            </a:fld>
            <a:endParaRPr lang="en-US" altLang="en-US" dirty="0"/>
          </a:p>
        </p:txBody>
      </p:sp>
      <p:sp>
        <p:nvSpPr>
          <p:cNvPr id="102403" name="Rectangle 2">
            <a:extLst>
              <a:ext uri="{FF2B5EF4-FFF2-40B4-BE49-F238E27FC236}">
                <a16:creationId xmlns:a16="http://schemas.microsoft.com/office/drawing/2014/main" id="{CB2C53C5-52E8-9443-B2CA-784976CDF04A}"/>
              </a:ext>
            </a:extLst>
          </p:cNvPr>
          <p:cNvSpPr>
            <a:spLocks noGrp="1" noRot="1" noChangeAspect="1" noChangeArrowheads="1" noTextEdit="1"/>
          </p:cNvSpPr>
          <p:nvPr>
            <p:ph type="sldImg"/>
          </p:nvPr>
        </p:nvSpPr>
        <p:spPr>
          <a:solidFill>
            <a:srgbClr val="FFFFFF"/>
          </a:solidFill>
          <a:ln/>
        </p:spPr>
      </p:sp>
      <p:sp>
        <p:nvSpPr>
          <p:cNvPr id="102404" name="Rectangle 3">
            <a:extLst>
              <a:ext uri="{FF2B5EF4-FFF2-40B4-BE49-F238E27FC236}">
                <a16:creationId xmlns:a16="http://schemas.microsoft.com/office/drawing/2014/main" id="{80ABB2D5-608E-D44D-AE11-A9F9CCDDEE2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213DB36A-532E-F743-A6D5-426AE97F9BE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450D93C-8043-664C-B1C5-CE1A079608DD}" type="slidenum">
              <a:rPr lang="en-US" altLang="en-US"/>
              <a:pPr/>
              <a:t>50</a:t>
            </a:fld>
            <a:endParaRPr lang="en-US" altLang="en-US" dirty="0"/>
          </a:p>
        </p:txBody>
      </p:sp>
      <p:sp>
        <p:nvSpPr>
          <p:cNvPr id="104451" name="Rectangle 1026">
            <a:extLst>
              <a:ext uri="{FF2B5EF4-FFF2-40B4-BE49-F238E27FC236}">
                <a16:creationId xmlns:a16="http://schemas.microsoft.com/office/drawing/2014/main" id="{1ADE0F7B-5702-6641-81C9-53B4CF6355AE}"/>
              </a:ext>
            </a:extLst>
          </p:cNvPr>
          <p:cNvSpPr>
            <a:spLocks noGrp="1" noRot="1" noChangeAspect="1" noChangeArrowheads="1" noTextEdit="1"/>
          </p:cNvSpPr>
          <p:nvPr>
            <p:ph type="sldImg"/>
          </p:nvPr>
        </p:nvSpPr>
        <p:spPr>
          <a:solidFill>
            <a:srgbClr val="FFFFFF"/>
          </a:solidFill>
          <a:ln/>
        </p:spPr>
      </p:sp>
      <p:sp>
        <p:nvSpPr>
          <p:cNvPr id="104452" name="Rectangle 1027">
            <a:extLst>
              <a:ext uri="{FF2B5EF4-FFF2-40B4-BE49-F238E27FC236}">
                <a16:creationId xmlns:a16="http://schemas.microsoft.com/office/drawing/2014/main" id="{7876FAA2-14BC-3B4E-85D2-A6268CEDCFC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6B59140E-5F62-3741-86B4-CB9E0431489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7DDB2E-F85A-4B49-BBE7-4A16083CCE2F}" type="slidenum">
              <a:rPr lang="en-US" altLang="en-US"/>
              <a:pPr/>
              <a:t>51</a:t>
            </a:fld>
            <a:endParaRPr lang="en-US" altLang="en-US" dirty="0"/>
          </a:p>
        </p:txBody>
      </p:sp>
      <p:sp>
        <p:nvSpPr>
          <p:cNvPr id="106499" name="Rectangle 2">
            <a:extLst>
              <a:ext uri="{FF2B5EF4-FFF2-40B4-BE49-F238E27FC236}">
                <a16:creationId xmlns:a16="http://schemas.microsoft.com/office/drawing/2014/main" id="{069785D3-2B83-5F49-BA1B-CBAB291315B3}"/>
              </a:ext>
            </a:extLst>
          </p:cNvPr>
          <p:cNvSpPr>
            <a:spLocks noGrp="1" noRot="1" noChangeAspect="1" noChangeArrowheads="1" noTextEdit="1"/>
          </p:cNvSpPr>
          <p:nvPr>
            <p:ph type="sldImg"/>
          </p:nvPr>
        </p:nvSpPr>
        <p:spPr>
          <a:solidFill>
            <a:srgbClr val="FFFFFF"/>
          </a:solidFill>
          <a:ln/>
        </p:spPr>
      </p:sp>
      <p:sp>
        <p:nvSpPr>
          <p:cNvPr id="106500" name="Rectangle 3">
            <a:extLst>
              <a:ext uri="{FF2B5EF4-FFF2-40B4-BE49-F238E27FC236}">
                <a16:creationId xmlns:a16="http://schemas.microsoft.com/office/drawing/2014/main" id="{DC24A1AD-66B4-B449-99A7-9DAEB855F60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a:extLst>
              <a:ext uri="{FF2B5EF4-FFF2-40B4-BE49-F238E27FC236}">
                <a16:creationId xmlns:a16="http://schemas.microsoft.com/office/drawing/2014/main" id="{32FE5542-0C23-074B-8A6D-BF360F28E11D}"/>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3715F2D-50B4-2C41-920E-941EFFDFAF83}" type="slidenum">
              <a:rPr lang="en-US" altLang="en-US" sz="1200"/>
              <a:pPr algn="r" eaLnBrk="1" hangingPunct="1"/>
              <a:t>52</a:t>
            </a:fld>
            <a:endParaRPr lang="en-US" altLang="en-US" sz="1200" dirty="0"/>
          </a:p>
        </p:txBody>
      </p:sp>
      <p:sp>
        <p:nvSpPr>
          <p:cNvPr id="229379" name="Rectangle 2">
            <a:extLst>
              <a:ext uri="{FF2B5EF4-FFF2-40B4-BE49-F238E27FC236}">
                <a16:creationId xmlns:a16="http://schemas.microsoft.com/office/drawing/2014/main" id="{A4BB6B63-7C71-B34D-8486-031C6756CE40}"/>
              </a:ext>
            </a:extLst>
          </p:cNvPr>
          <p:cNvSpPr>
            <a:spLocks noGrp="1" noRot="1" noChangeAspect="1" noChangeArrowheads="1" noTextEdit="1"/>
          </p:cNvSpPr>
          <p:nvPr>
            <p:ph type="sldImg"/>
          </p:nvPr>
        </p:nvSpPr>
        <p:spPr>
          <a:solidFill>
            <a:srgbClr val="FFFFFF"/>
          </a:solidFill>
          <a:ln/>
        </p:spPr>
      </p:sp>
      <p:sp>
        <p:nvSpPr>
          <p:cNvPr id="229380" name="Rectangle 3">
            <a:extLst>
              <a:ext uri="{FF2B5EF4-FFF2-40B4-BE49-F238E27FC236}">
                <a16:creationId xmlns:a16="http://schemas.microsoft.com/office/drawing/2014/main" id="{209ED91C-BE3F-AA42-BDA7-C8BED7A8223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B154FAA4-71CF-3E4D-B479-E8DB41561BC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5E4D450-AA22-0547-83D1-934209A5D377}" type="slidenum">
              <a:rPr lang="en-US" altLang="en-US"/>
              <a:pPr/>
              <a:t>53</a:t>
            </a:fld>
            <a:endParaRPr lang="en-US" altLang="en-US" dirty="0"/>
          </a:p>
        </p:txBody>
      </p:sp>
      <p:sp>
        <p:nvSpPr>
          <p:cNvPr id="108547" name="Rectangle 1026">
            <a:extLst>
              <a:ext uri="{FF2B5EF4-FFF2-40B4-BE49-F238E27FC236}">
                <a16:creationId xmlns:a16="http://schemas.microsoft.com/office/drawing/2014/main" id="{97393BF3-A9A9-014D-AC00-C370B3982088}"/>
              </a:ext>
            </a:extLst>
          </p:cNvPr>
          <p:cNvSpPr>
            <a:spLocks noGrp="1" noRot="1" noChangeAspect="1" noChangeArrowheads="1" noTextEdit="1"/>
          </p:cNvSpPr>
          <p:nvPr>
            <p:ph type="sldImg"/>
          </p:nvPr>
        </p:nvSpPr>
        <p:spPr>
          <a:ln/>
        </p:spPr>
      </p:sp>
      <p:sp>
        <p:nvSpPr>
          <p:cNvPr id="108548" name="Rectangle 1027">
            <a:extLst>
              <a:ext uri="{FF2B5EF4-FFF2-40B4-BE49-F238E27FC236}">
                <a16:creationId xmlns:a16="http://schemas.microsoft.com/office/drawing/2014/main" id="{5F9E0CA1-C2E3-1D43-9A74-DB71238911D9}"/>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034B9BBE-CE41-0844-87B2-2B1B7A16DD9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7C2C392-337E-FA42-98DC-080313CFD1B3}" type="slidenum">
              <a:rPr lang="en-US" altLang="en-US"/>
              <a:pPr/>
              <a:t>54</a:t>
            </a:fld>
            <a:endParaRPr lang="en-US" altLang="en-US" dirty="0"/>
          </a:p>
        </p:txBody>
      </p:sp>
      <p:sp>
        <p:nvSpPr>
          <p:cNvPr id="110595" name="Rectangle 2">
            <a:extLst>
              <a:ext uri="{FF2B5EF4-FFF2-40B4-BE49-F238E27FC236}">
                <a16:creationId xmlns:a16="http://schemas.microsoft.com/office/drawing/2014/main" id="{F68B8118-2810-B048-BAE4-2EBE9E1FAB75}"/>
              </a:ext>
            </a:extLst>
          </p:cNvPr>
          <p:cNvSpPr>
            <a:spLocks noGrp="1" noRot="1" noChangeAspect="1" noChangeArrowheads="1" noTextEdit="1"/>
          </p:cNvSpPr>
          <p:nvPr>
            <p:ph type="sldImg"/>
          </p:nvPr>
        </p:nvSpPr>
        <p:spPr>
          <a:solidFill>
            <a:srgbClr val="FFFFFF"/>
          </a:solidFill>
          <a:ln/>
        </p:spPr>
      </p:sp>
      <p:sp>
        <p:nvSpPr>
          <p:cNvPr id="110596" name="Rectangle 3">
            <a:extLst>
              <a:ext uri="{FF2B5EF4-FFF2-40B4-BE49-F238E27FC236}">
                <a16:creationId xmlns:a16="http://schemas.microsoft.com/office/drawing/2014/main" id="{FF9EBC9D-8639-FE47-A0B1-90D90033436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18F20E67-F49F-F349-9346-D9B8F559B36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93541C1-F39C-AD4B-9645-1F8221869A35}" type="slidenum">
              <a:rPr lang="en-US" altLang="en-US"/>
              <a:pPr/>
              <a:t>55</a:t>
            </a:fld>
            <a:endParaRPr lang="en-US" altLang="en-US" dirty="0"/>
          </a:p>
        </p:txBody>
      </p:sp>
      <p:sp>
        <p:nvSpPr>
          <p:cNvPr id="112643" name="Rectangle 1026">
            <a:extLst>
              <a:ext uri="{FF2B5EF4-FFF2-40B4-BE49-F238E27FC236}">
                <a16:creationId xmlns:a16="http://schemas.microsoft.com/office/drawing/2014/main" id="{C45958CC-41EB-F047-A340-7F24A4815EBF}"/>
              </a:ext>
            </a:extLst>
          </p:cNvPr>
          <p:cNvSpPr>
            <a:spLocks noGrp="1" noRot="1" noChangeAspect="1" noChangeArrowheads="1" noTextEdit="1"/>
          </p:cNvSpPr>
          <p:nvPr>
            <p:ph type="sldImg"/>
          </p:nvPr>
        </p:nvSpPr>
        <p:spPr>
          <a:solidFill>
            <a:srgbClr val="FFFFFF"/>
          </a:solidFill>
          <a:ln/>
        </p:spPr>
      </p:sp>
      <p:sp>
        <p:nvSpPr>
          <p:cNvPr id="112644" name="Rectangle 1027">
            <a:extLst>
              <a:ext uri="{FF2B5EF4-FFF2-40B4-BE49-F238E27FC236}">
                <a16:creationId xmlns:a16="http://schemas.microsoft.com/office/drawing/2014/main" id="{FBD3BAF8-78CA-8442-8E1C-FA230D3C7CD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BA4BA816-DE4F-4B4D-9A16-8D478C6D621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969099F-38C2-BF42-BEFE-27B0B627E115}" type="slidenum">
              <a:rPr lang="en-US" altLang="en-US"/>
              <a:pPr/>
              <a:t>56</a:t>
            </a:fld>
            <a:endParaRPr lang="en-US" altLang="en-US" dirty="0"/>
          </a:p>
        </p:txBody>
      </p:sp>
      <p:sp>
        <p:nvSpPr>
          <p:cNvPr id="114691" name="Rectangle 2">
            <a:extLst>
              <a:ext uri="{FF2B5EF4-FFF2-40B4-BE49-F238E27FC236}">
                <a16:creationId xmlns:a16="http://schemas.microsoft.com/office/drawing/2014/main" id="{613E248F-73A4-9C4A-B3CE-41811A74A0F4}"/>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0515E6A9-65EC-554E-B50D-AD3E4D452C9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1844BAB8-AAAD-0140-AF90-3E11E3A8730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D7F4804-49DE-F842-ACE4-6B7B977A9413}" type="slidenum">
              <a:rPr lang="en-US" altLang="en-US"/>
              <a:pPr/>
              <a:t>57</a:t>
            </a:fld>
            <a:endParaRPr lang="en-US" altLang="en-US" dirty="0"/>
          </a:p>
        </p:txBody>
      </p:sp>
      <p:sp>
        <p:nvSpPr>
          <p:cNvPr id="116739" name="Rectangle 2">
            <a:extLst>
              <a:ext uri="{FF2B5EF4-FFF2-40B4-BE49-F238E27FC236}">
                <a16:creationId xmlns:a16="http://schemas.microsoft.com/office/drawing/2014/main" id="{4E7D3ECA-D47C-FC45-AF13-DD70C52DC5DE}"/>
              </a:ext>
            </a:extLst>
          </p:cNvPr>
          <p:cNvSpPr>
            <a:spLocks noGrp="1" noRot="1" noChangeAspect="1" noChangeArrowheads="1" noTextEdit="1"/>
          </p:cNvSpPr>
          <p:nvPr>
            <p:ph type="sldImg"/>
          </p:nvPr>
        </p:nvSpPr>
        <p:spPr>
          <a:ln/>
        </p:spPr>
      </p:sp>
      <p:sp>
        <p:nvSpPr>
          <p:cNvPr id="116740" name="Rectangle 3">
            <a:extLst>
              <a:ext uri="{FF2B5EF4-FFF2-40B4-BE49-F238E27FC236}">
                <a16:creationId xmlns:a16="http://schemas.microsoft.com/office/drawing/2014/main" id="{6E1F17E1-0C82-094A-8259-A3D438A3C98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B25ABC0E-CBC3-0240-8696-62C6C7307A4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81618CF-DC4C-E044-BF50-F3FC3CD6D5C6}" type="slidenum">
              <a:rPr lang="en-US" altLang="en-US"/>
              <a:pPr/>
              <a:t>58</a:t>
            </a:fld>
            <a:endParaRPr lang="en-US" altLang="en-US" dirty="0"/>
          </a:p>
        </p:txBody>
      </p:sp>
      <p:sp>
        <p:nvSpPr>
          <p:cNvPr id="118787" name="Rectangle 2">
            <a:extLst>
              <a:ext uri="{FF2B5EF4-FFF2-40B4-BE49-F238E27FC236}">
                <a16:creationId xmlns:a16="http://schemas.microsoft.com/office/drawing/2014/main" id="{B53E21D0-6650-474E-AC06-821CD4A54CFB}"/>
              </a:ext>
            </a:extLst>
          </p:cNvPr>
          <p:cNvSpPr>
            <a:spLocks noGrp="1" noRot="1" noChangeAspect="1" noChangeArrowheads="1" noTextEdit="1"/>
          </p:cNvSpPr>
          <p:nvPr>
            <p:ph type="sldImg"/>
          </p:nvPr>
        </p:nvSpPr>
        <p:spPr>
          <a:ln/>
        </p:spPr>
      </p:sp>
      <p:sp>
        <p:nvSpPr>
          <p:cNvPr id="118788" name="Rectangle 3">
            <a:extLst>
              <a:ext uri="{FF2B5EF4-FFF2-40B4-BE49-F238E27FC236}">
                <a16:creationId xmlns:a16="http://schemas.microsoft.com/office/drawing/2014/main" id="{E720F109-E231-B845-AEEF-C2ED2D427B5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CA32AC14-646C-494D-81EC-B4EEE1C877F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E5BAD65-CBD7-F646-81FE-8614EAC01AD3}" type="slidenum">
              <a:rPr lang="en-US" altLang="en-US"/>
              <a:pPr/>
              <a:t>59</a:t>
            </a:fld>
            <a:endParaRPr lang="en-US" altLang="en-US" dirty="0"/>
          </a:p>
        </p:txBody>
      </p:sp>
      <p:sp>
        <p:nvSpPr>
          <p:cNvPr id="120835" name="Rectangle 1026">
            <a:extLst>
              <a:ext uri="{FF2B5EF4-FFF2-40B4-BE49-F238E27FC236}">
                <a16:creationId xmlns:a16="http://schemas.microsoft.com/office/drawing/2014/main" id="{8C6F5B6D-D377-6549-BB2A-C521E13552C7}"/>
              </a:ext>
            </a:extLst>
          </p:cNvPr>
          <p:cNvSpPr>
            <a:spLocks noGrp="1" noRot="1" noChangeAspect="1" noChangeArrowheads="1" noTextEdit="1"/>
          </p:cNvSpPr>
          <p:nvPr>
            <p:ph type="sldImg"/>
          </p:nvPr>
        </p:nvSpPr>
        <p:spPr>
          <a:ln/>
        </p:spPr>
      </p:sp>
      <p:sp>
        <p:nvSpPr>
          <p:cNvPr id="120836" name="Rectangle 1027">
            <a:extLst>
              <a:ext uri="{FF2B5EF4-FFF2-40B4-BE49-F238E27FC236}">
                <a16:creationId xmlns:a16="http://schemas.microsoft.com/office/drawing/2014/main" id="{132E40D0-4C1C-CB49-A833-79072E7C018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2AFD84D8-840F-704C-9956-A687A5EF401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3569BD0-924C-CA4C-8752-796A8E3C6F85}" type="slidenum">
              <a:rPr lang="en-US" altLang="en-US"/>
              <a:pPr/>
              <a:t>60</a:t>
            </a:fld>
            <a:endParaRPr lang="en-US" altLang="en-US" dirty="0"/>
          </a:p>
        </p:txBody>
      </p:sp>
      <p:sp>
        <p:nvSpPr>
          <p:cNvPr id="122883" name="Rectangle 2">
            <a:extLst>
              <a:ext uri="{FF2B5EF4-FFF2-40B4-BE49-F238E27FC236}">
                <a16:creationId xmlns:a16="http://schemas.microsoft.com/office/drawing/2014/main" id="{1C8BB518-2542-7D41-B366-A6502E5E210B}"/>
              </a:ext>
            </a:extLst>
          </p:cNvPr>
          <p:cNvSpPr>
            <a:spLocks noGrp="1" noRot="1" noChangeAspect="1" noChangeArrowheads="1" noTextEdit="1"/>
          </p:cNvSpPr>
          <p:nvPr>
            <p:ph type="sldImg"/>
          </p:nvPr>
        </p:nvSpPr>
        <p:spPr>
          <a:ln/>
        </p:spPr>
      </p:sp>
      <p:sp>
        <p:nvSpPr>
          <p:cNvPr id="122884" name="Rectangle 3">
            <a:extLst>
              <a:ext uri="{FF2B5EF4-FFF2-40B4-BE49-F238E27FC236}">
                <a16:creationId xmlns:a16="http://schemas.microsoft.com/office/drawing/2014/main" id="{8ACC5D13-D797-904B-A8E3-ACC0000B09C5}"/>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62B29540-E0C0-E34D-B483-969B6427C34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D29CEF3-5C3A-8B40-9855-53A698C1FE2E}" type="slidenum">
              <a:rPr lang="en-US" altLang="en-US"/>
              <a:pPr/>
              <a:t>61</a:t>
            </a:fld>
            <a:endParaRPr lang="en-US" altLang="en-US" dirty="0"/>
          </a:p>
        </p:txBody>
      </p:sp>
      <p:sp>
        <p:nvSpPr>
          <p:cNvPr id="124931" name="Rectangle 2">
            <a:extLst>
              <a:ext uri="{FF2B5EF4-FFF2-40B4-BE49-F238E27FC236}">
                <a16:creationId xmlns:a16="http://schemas.microsoft.com/office/drawing/2014/main" id="{5CCE113B-E966-2C4C-8709-5085F090CD1D}"/>
              </a:ext>
            </a:extLst>
          </p:cNvPr>
          <p:cNvSpPr>
            <a:spLocks noGrp="1" noRot="1" noChangeAspect="1" noChangeArrowheads="1" noTextEdit="1"/>
          </p:cNvSpPr>
          <p:nvPr>
            <p:ph type="sldImg"/>
          </p:nvPr>
        </p:nvSpPr>
        <p:spPr>
          <a:ln/>
        </p:spPr>
      </p:sp>
      <p:sp>
        <p:nvSpPr>
          <p:cNvPr id="124932" name="Rectangle 3">
            <a:extLst>
              <a:ext uri="{FF2B5EF4-FFF2-40B4-BE49-F238E27FC236}">
                <a16:creationId xmlns:a16="http://schemas.microsoft.com/office/drawing/2014/main" id="{EB2A392B-318A-9244-B3F4-73A9FF0FEFA2}"/>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A82526B8-EB9C-3C44-9266-7D312A0B296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C34F015-F2A0-474A-B11C-E441783C4A33}" type="slidenum">
              <a:rPr lang="en-US" altLang="en-US"/>
              <a:pPr/>
              <a:t>62</a:t>
            </a:fld>
            <a:endParaRPr lang="en-US" altLang="en-US" dirty="0"/>
          </a:p>
        </p:txBody>
      </p:sp>
      <p:sp>
        <p:nvSpPr>
          <p:cNvPr id="126979" name="Rectangle 2">
            <a:extLst>
              <a:ext uri="{FF2B5EF4-FFF2-40B4-BE49-F238E27FC236}">
                <a16:creationId xmlns:a16="http://schemas.microsoft.com/office/drawing/2014/main" id="{07CCCC0D-5554-3B4A-9A77-283C48B9D2DE}"/>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C755B5F0-3BD2-5F4A-A666-C5BBE7F07B8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3FEA3E2B-18B4-8F4F-997E-82870AC5628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4C8AF2-0F5E-834C-A3A7-3EBB52132405}" type="slidenum">
              <a:rPr lang="en-US" altLang="en-US"/>
              <a:pPr/>
              <a:t>63</a:t>
            </a:fld>
            <a:endParaRPr lang="en-US" altLang="en-US" dirty="0"/>
          </a:p>
        </p:txBody>
      </p:sp>
      <p:sp>
        <p:nvSpPr>
          <p:cNvPr id="129027" name="Rectangle 2">
            <a:extLst>
              <a:ext uri="{FF2B5EF4-FFF2-40B4-BE49-F238E27FC236}">
                <a16:creationId xmlns:a16="http://schemas.microsoft.com/office/drawing/2014/main" id="{BD6C3195-4BA4-C84B-ACDE-D61F945106BC}"/>
              </a:ext>
            </a:extLst>
          </p:cNvPr>
          <p:cNvSpPr>
            <a:spLocks noGrp="1" noRot="1" noChangeAspect="1" noChangeArrowheads="1" noTextEdit="1"/>
          </p:cNvSpPr>
          <p:nvPr>
            <p:ph type="sldImg"/>
          </p:nvPr>
        </p:nvSpPr>
        <p:spPr>
          <a:ln/>
        </p:spPr>
      </p:sp>
      <p:sp>
        <p:nvSpPr>
          <p:cNvPr id="129028" name="Rectangle 3">
            <a:extLst>
              <a:ext uri="{FF2B5EF4-FFF2-40B4-BE49-F238E27FC236}">
                <a16:creationId xmlns:a16="http://schemas.microsoft.com/office/drawing/2014/main" id="{9BB086B1-2077-6543-A9DF-9F4978329E89}"/>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CE2C897B-B783-6241-A7D0-97D1AEFE6E6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5314D9-98AF-8649-85DF-3334D1B65B0F}" type="slidenum">
              <a:rPr lang="en-US" altLang="en-US"/>
              <a:pPr/>
              <a:t>64</a:t>
            </a:fld>
            <a:endParaRPr lang="en-US" altLang="en-US" dirty="0"/>
          </a:p>
        </p:txBody>
      </p:sp>
      <p:sp>
        <p:nvSpPr>
          <p:cNvPr id="131075" name="Rectangle 1026">
            <a:extLst>
              <a:ext uri="{FF2B5EF4-FFF2-40B4-BE49-F238E27FC236}">
                <a16:creationId xmlns:a16="http://schemas.microsoft.com/office/drawing/2014/main" id="{8E3AE3B2-7A19-0D4A-AFFF-2A32B8150240}"/>
              </a:ext>
            </a:extLst>
          </p:cNvPr>
          <p:cNvSpPr>
            <a:spLocks noGrp="1" noRot="1" noChangeAspect="1" noChangeArrowheads="1" noTextEdit="1"/>
          </p:cNvSpPr>
          <p:nvPr>
            <p:ph type="sldImg"/>
          </p:nvPr>
        </p:nvSpPr>
        <p:spPr>
          <a:ln/>
        </p:spPr>
      </p:sp>
      <p:sp>
        <p:nvSpPr>
          <p:cNvPr id="131076" name="Rectangle 1027">
            <a:extLst>
              <a:ext uri="{FF2B5EF4-FFF2-40B4-BE49-F238E27FC236}">
                <a16:creationId xmlns:a16="http://schemas.microsoft.com/office/drawing/2014/main" id="{FDF20437-6885-0247-836C-BB23F4357A2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96E2F0B1-5962-2548-B550-25C74F1D175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7EF76A0-CCE7-BD4D-995A-6E9D8FDF6D3B}" type="slidenum">
              <a:rPr lang="en-US" altLang="en-US"/>
              <a:pPr/>
              <a:t>65</a:t>
            </a:fld>
            <a:endParaRPr lang="en-US" altLang="en-US" dirty="0"/>
          </a:p>
        </p:txBody>
      </p:sp>
      <p:sp>
        <p:nvSpPr>
          <p:cNvPr id="133123" name="Rectangle 2">
            <a:extLst>
              <a:ext uri="{FF2B5EF4-FFF2-40B4-BE49-F238E27FC236}">
                <a16:creationId xmlns:a16="http://schemas.microsoft.com/office/drawing/2014/main" id="{F64FB9AD-A4B3-5446-8293-F3E9A5175878}"/>
              </a:ext>
            </a:extLst>
          </p:cNvPr>
          <p:cNvSpPr>
            <a:spLocks noGrp="1" noRot="1" noChangeAspect="1" noChangeArrowheads="1" noTextEdit="1"/>
          </p:cNvSpPr>
          <p:nvPr>
            <p:ph type="sldImg"/>
          </p:nvPr>
        </p:nvSpPr>
        <p:spPr>
          <a:ln/>
        </p:spPr>
      </p:sp>
      <p:sp>
        <p:nvSpPr>
          <p:cNvPr id="133124" name="Rectangle 3">
            <a:extLst>
              <a:ext uri="{FF2B5EF4-FFF2-40B4-BE49-F238E27FC236}">
                <a16:creationId xmlns:a16="http://schemas.microsoft.com/office/drawing/2014/main" id="{F219517E-D919-3743-B84C-5066BBDAF2D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FCB39F38-3E6D-7042-9BB0-AB3F2892386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DBF9AC5-FBF7-D441-914F-4F7B61B49536}" type="slidenum">
              <a:rPr lang="en-US" altLang="en-US"/>
              <a:pPr/>
              <a:t>66</a:t>
            </a:fld>
            <a:endParaRPr lang="en-US" altLang="en-US" dirty="0"/>
          </a:p>
        </p:txBody>
      </p:sp>
      <p:sp>
        <p:nvSpPr>
          <p:cNvPr id="135171" name="Rectangle 2">
            <a:extLst>
              <a:ext uri="{FF2B5EF4-FFF2-40B4-BE49-F238E27FC236}">
                <a16:creationId xmlns:a16="http://schemas.microsoft.com/office/drawing/2014/main" id="{5809CF21-C131-9F40-B2CC-C94C0B5346EC}"/>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ABEAD6BE-A19E-B240-B665-178641E5331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18F2A54A-17AC-A14A-88B3-78F7C0A5722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5B8F69B-B4CA-A141-9640-9A6DA2279A37}" type="slidenum">
              <a:rPr lang="en-US" altLang="en-US"/>
              <a:pPr/>
              <a:t>67</a:t>
            </a:fld>
            <a:endParaRPr lang="en-US" altLang="en-US" dirty="0"/>
          </a:p>
        </p:txBody>
      </p:sp>
      <p:sp>
        <p:nvSpPr>
          <p:cNvPr id="137219" name="Rectangle 2">
            <a:extLst>
              <a:ext uri="{FF2B5EF4-FFF2-40B4-BE49-F238E27FC236}">
                <a16:creationId xmlns:a16="http://schemas.microsoft.com/office/drawing/2014/main" id="{058681E9-67A7-5F44-8B4F-C03585752B59}"/>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16356049-C0EE-7E4E-A90A-D2940DA95F0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CEB5EF91-AA26-5547-8EC2-93E967E8699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9ED42CC-2B54-6A49-BAC8-FD2A7D312B2D}" type="slidenum">
              <a:rPr lang="en-US" altLang="en-US"/>
              <a:pPr/>
              <a:t>68</a:t>
            </a:fld>
            <a:endParaRPr lang="en-US" altLang="en-US" dirty="0"/>
          </a:p>
        </p:txBody>
      </p:sp>
      <p:sp>
        <p:nvSpPr>
          <p:cNvPr id="139267" name="Rectangle 2">
            <a:extLst>
              <a:ext uri="{FF2B5EF4-FFF2-40B4-BE49-F238E27FC236}">
                <a16:creationId xmlns:a16="http://schemas.microsoft.com/office/drawing/2014/main" id="{ADFE4205-7A55-B846-89B7-51A0ACCA08B3}"/>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A4D3C903-99F8-C245-8900-961783F0B58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D586F68A-AB78-4A44-8EAF-C5D4A0DB18F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9120A92-03A9-A641-A25A-D8F071B038B2}" type="slidenum">
              <a:rPr lang="en-US" altLang="en-US"/>
              <a:pPr/>
              <a:t>69</a:t>
            </a:fld>
            <a:endParaRPr lang="en-US" altLang="en-US" dirty="0"/>
          </a:p>
        </p:txBody>
      </p:sp>
      <p:sp>
        <p:nvSpPr>
          <p:cNvPr id="141315" name="Rectangle 2">
            <a:extLst>
              <a:ext uri="{FF2B5EF4-FFF2-40B4-BE49-F238E27FC236}">
                <a16:creationId xmlns:a16="http://schemas.microsoft.com/office/drawing/2014/main" id="{6F6711BB-33D5-F548-BFA8-F86D0F67B506}"/>
              </a:ext>
            </a:extLst>
          </p:cNvPr>
          <p:cNvSpPr>
            <a:spLocks noGrp="1" noRot="1" noChangeAspect="1" noChangeArrowheads="1" noTextEdit="1"/>
          </p:cNvSpPr>
          <p:nvPr>
            <p:ph type="sldImg"/>
          </p:nvPr>
        </p:nvSpPr>
        <p:spPr>
          <a:ln/>
        </p:spPr>
      </p:sp>
      <p:sp>
        <p:nvSpPr>
          <p:cNvPr id="141316" name="Rectangle 3">
            <a:extLst>
              <a:ext uri="{FF2B5EF4-FFF2-40B4-BE49-F238E27FC236}">
                <a16:creationId xmlns:a16="http://schemas.microsoft.com/office/drawing/2014/main" id="{89980C39-B0C3-1240-8E03-CCA33215BBF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26FC2E41-0D7E-1C4A-8034-FB4CCD81919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DC16D57-0BA1-2D4D-BB79-946833669990}" type="slidenum">
              <a:rPr lang="en-US" altLang="en-US"/>
              <a:pPr/>
              <a:t>70</a:t>
            </a:fld>
            <a:endParaRPr lang="en-US" altLang="en-US" dirty="0"/>
          </a:p>
        </p:txBody>
      </p:sp>
      <p:sp>
        <p:nvSpPr>
          <p:cNvPr id="143363" name="Rectangle 2">
            <a:extLst>
              <a:ext uri="{FF2B5EF4-FFF2-40B4-BE49-F238E27FC236}">
                <a16:creationId xmlns:a16="http://schemas.microsoft.com/office/drawing/2014/main" id="{8F3367F4-0B94-6445-804A-9B2A1839C22F}"/>
              </a:ext>
            </a:extLst>
          </p:cNvPr>
          <p:cNvSpPr>
            <a:spLocks noGrp="1" noRot="1" noChangeAspect="1" noChangeArrowheads="1" noTextEdit="1"/>
          </p:cNvSpPr>
          <p:nvPr>
            <p:ph type="sldImg"/>
          </p:nvPr>
        </p:nvSpPr>
        <p:spPr>
          <a:ln/>
        </p:spPr>
      </p:sp>
      <p:sp>
        <p:nvSpPr>
          <p:cNvPr id="143364" name="Rectangle 3">
            <a:extLst>
              <a:ext uri="{FF2B5EF4-FFF2-40B4-BE49-F238E27FC236}">
                <a16:creationId xmlns:a16="http://schemas.microsoft.com/office/drawing/2014/main" id="{79874960-EDB5-0749-A0D9-B0A6EA92AFA2}"/>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7AC6480A-6B95-5045-BC76-21CE5AC09A7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B50766-761B-F647-BAF8-89DD29DF8E77}" type="slidenum">
              <a:rPr lang="en-US" altLang="en-US"/>
              <a:pPr/>
              <a:t>71</a:t>
            </a:fld>
            <a:endParaRPr lang="en-US" altLang="en-US" dirty="0"/>
          </a:p>
        </p:txBody>
      </p:sp>
      <p:sp>
        <p:nvSpPr>
          <p:cNvPr id="145411" name="Rectangle 2">
            <a:extLst>
              <a:ext uri="{FF2B5EF4-FFF2-40B4-BE49-F238E27FC236}">
                <a16:creationId xmlns:a16="http://schemas.microsoft.com/office/drawing/2014/main" id="{18A74477-251F-8C4F-A994-C2353A02C50E}"/>
              </a:ext>
            </a:extLst>
          </p:cNvPr>
          <p:cNvSpPr>
            <a:spLocks noGrp="1" noRot="1" noChangeAspect="1" noChangeArrowheads="1" noTextEdit="1"/>
          </p:cNvSpPr>
          <p:nvPr>
            <p:ph type="sldImg"/>
          </p:nvPr>
        </p:nvSpPr>
        <p:spPr>
          <a:ln/>
        </p:spPr>
      </p:sp>
      <p:sp>
        <p:nvSpPr>
          <p:cNvPr id="145412" name="Rectangle 3">
            <a:extLst>
              <a:ext uri="{FF2B5EF4-FFF2-40B4-BE49-F238E27FC236}">
                <a16:creationId xmlns:a16="http://schemas.microsoft.com/office/drawing/2014/main" id="{527C409F-5FDA-FB4E-A1C8-6AC153F9F63D}"/>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0BABA432-F36C-344C-938C-F052C0A7360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E858AED-4D60-7148-80DE-F9294533B7ED}" type="slidenum">
              <a:rPr lang="en-US" altLang="en-US"/>
              <a:pPr/>
              <a:t>72</a:t>
            </a:fld>
            <a:endParaRPr lang="en-US" altLang="en-US" dirty="0"/>
          </a:p>
        </p:txBody>
      </p:sp>
      <p:sp>
        <p:nvSpPr>
          <p:cNvPr id="149507" name="Rectangle 2">
            <a:extLst>
              <a:ext uri="{FF2B5EF4-FFF2-40B4-BE49-F238E27FC236}">
                <a16:creationId xmlns:a16="http://schemas.microsoft.com/office/drawing/2014/main" id="{3C8E50D5-7D12-7A41-9BE3-CC1FAEB0D736}"/>
              </a:ext>
            </a:extLst>
          </p:cNvPr>
          <p:cNvSpPr>
            <a:spLocks noGrp="1" noRot="1" noChangeAspect="1" noChangeArrowheads="1" noTextEdit="1"/>
          </p:cNvSpPr>
          <p:nvPr>
            <p:ph type="sldImg"/>
          </p:nvPr>
        </p:nvSpPr>
        <p:spPr>
          <a:ln/>
        </p:spPr>
      </p:sp>
      <p:sp>
        <p:nvSpPr>
          <p:cNvPr id="149508" name="Rectangle 3">
            <a:extLst>
              <a:ext uri="{FF2B5EF4-FFF2-40B4-BE49-F238E27FC236}">
                <a16:creationId xmlns:a16="http://schemas.microsoft.com/office/drawing/2014/main" id="{5E7DEC5B-5FCB-9640-9BC5-B9FFC1A9393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DD74010D-C16F-F04B-BC70-5C6405D5D51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37D4A82-DD3C-534F-B779-E041F3FF64BB}" type="slidenum">
              <a:rPr lang="en-US" altLang="en-US"/>
              <a:pPr/>
              <a:t>73</a:t>
            </a:fld>
            <a:endParaRPr lang="en-US" altLang="en-US" dirty="0"/>
          </a:p>
        </p:txBody>
      </p:sp>
      <p:sp>
        <p:nvSpPr>
          <p:cNvPr id="151555" name="Rectangle 2">
            <a:extLst>
              <a:ext uri="{FF2B5EF4-FFF2-40B4-BE49-F238E27FC236}">
                <a16:creationId xmlns:a16="http://schemas.microsoft.com/office/drawing/2014/main" id="{6714C16B-93EA-8D48-AC81-B066F6A621C7}"/>
              </a:ext>
            </a:extLst>
          </p:cNvPr>
          <p:cNvSpPr>
            <a:spLocks noGrp="1" noRot="1" noChangeAspect="1" noChangeArrowheads="1" noTextEdit="1"/>
          </p:cNvSpPr>
          <p:nvPr>
            <p:ph type="sldImg"/>
          </p:nvPr>
        </p:nvSpPr>
        <p:spPr>
          <a:ln/>
        </p:spPr>
      </p:sp>
      <p:sp>
        <p:nvSpPr>
          <p:cNvPr id="151556" name="Rectangle 3">
            <a:extLst>
              <a:ext uri="{FF2B5EF4-FFF2-40B4-BE49-F238E27FC236}">
                <a16:creationId xmlns:a16="http://schemas.microsoft.com/office/drawing/2014/main" id="{0FA3742F-7B57-C84A-ABCE-589DC056F9A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B493BFA9-90B7-E146-8DB7-79634D31891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D7D0A29-7F91-C647-B029-8B8D78FF7F8B}" type="slidenum">
              <a:rPr lang="en-US" altLang="en-US"/>
              <a:pPr/>
              <a:t>74</a:t>
            </a:fld>
            <a:endParaRPr lang="en-US" altLang="en-US" dirty="0"/>
          </a:p>
        </p:txBody>
      </p:sp>
      <p:sp>
        <p:nvSpPr>
          <p:cNvPr id="153603" name="Rectangle 1026">
            <a:extLst>
              <a:ext uri="{FF2B5EF4-FFF2-40B4-BE49-F238E27FC236}">
                <a16:creationId xmlns:a16="http://schemas.microsoft.com/office/drawing/2014/main" id="{15279A94-94E5-A84C-8D9D-AEF37A10482B}"/>
              </a:ext>
            </a:extLst>
          </p:cNvPr>
          <p:cNvSpPr>
            <a:spLocks noGrp="1" noRot="1" noChangeAspect="1" noChangeArrowheads="1" noTextEdit="1"/>
          </p:cNvSpPr>
          <p:nvPr>
            <p:ph type="sldImg"/>
          </p:nvPr>
        </p:nvSpPr>
        <p:spPr>
          <a:ln/>
        </p:spPr>
      </p:sp>
      <p:sp>
        <p:nvSpPr>
          <p:cNvPr id="153604" name="Rectangle 1027">
            <a:extLst>
              <a:ext uri="{FF2B5EF4-FFF2-40B4-BE49-F238E27FC236}">
                <a16:creationId xmlns:a16="http://schemas.microsoft.com/office/drawing/2014/main" id="{4D251702-EF01-AE4C-BDCF-5C530CE6811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EE19C3BC-2454-1349-9328-37712D9C491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3D81263-E489-A640-94A9-93ABC639C7CA}" type="slidenum">
              <a:rPr lang="en-US" altLang="en-US"/>
              <a:pPr/>
              <a:t>75</a:t>
            </a:fld>
            <a:endParaRPr lang="en-US" altLang="en-US" dirty="0"/>
          </a:p>
        </p:txBody>
      </p:sp>
      <p:sp>
        <p:nvSpPr>
          <p:cNvPr id="155651" name="Rectangle 2">
            <a:extLst>
              <a:ext uri="{FF2B5EF4-FFF2-40B4-BE49-F238E27FC236}">
                <a16:creationId xmlns:a16="http://schemas.microsoft.com/office/drawing/2014/main" id="{BA1D6C64-0F6B-6D41-B7A9-7074BCBBEB30}"/>
              </a:ext>
            </a:extLst>
          </p:cNvPr>
          <p:cNvSpPr>
            <a:spLocks noGrp="1" noRot="1" noChangeAspect="1" noChangeArrowheads="1" noTextEdit="1"/>
          </p:cNvSpPr>
          <p:nvPr>
            <p:ph type="sldImg"/>
          </p:nvPr>
        </p:nvSpPr>
        <p:spPr>
          <a:ln/>
        </p:spPr>
      </p:sp>
      <p:sp>
        <p:nvSpPr>
          <p:cNvPr id="155652" name="Rectangle 3">
            <a:extLst>
              <a:ext uri="{FF2B5EF4-FFF2-40B4-BE49-F238E27FC236}">
                <a16:creationId xmlns:a16="http://schemas.microsoft.com/office/drawing/2014/main" id="{76C3CE95-A89F-6743-8045-72A623D634D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a:extLst>
              <a:ext uri="{FF2B5EF4-FFF2-40B4-BE49-F238E27FC236}">
                <a16:creationId xmlns:a16="http://schemas.microsoft.com/office/drawing/2014/main" id="{21912B18-E38E-5745-BCAC-CE79CA069BE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3AE622B-E595-7547-B6AE-09E7899FAD53}" type="slidenum">
              <a:rPr lang="en-US" altLang="en-US"/>
              <a:pPr/>
              <a:t>76</a:t>
            </a:fld>
            <a:endParaRPr lang="en-US" altLang="en-US" dirty="0"/>
          </a:p>
        </p:txBody>
      </p:sp>
      <p:sp>
        <p:nvSpPr>
          <p:cNvPr id="157699" name="Rectangle 2">
            <a:extLst>
              <a:ext uri="{FF2B5EF4-FFF2-40B4-BE49-F238E27FC236}">
                <a16:creationId xmlns:a16="http://schemas.microsoft.com/office/drawing/2014/main" id="{905BF320-B657-1F48-8761-0869764F90EF}"/>
              </a:ext>
            </a:extLst>
          </p:cNvPr>
          <p:cNvSpPr>
            <a:spLocks noGrp="1" noRot="1" noChangeAspect="1" noChangeArrowheads="1" noTextEdit="1"/>
          </p:cNvSpPr>
          <p:nvPr>
            <p:ph type="sldImg"/>
          </p:nvPr>
        </p:nvSpPr>
        <p:spPr>
          <a:ln/>
        </p:spPr>
      </p:sp>
      <p:sp>
        <p:nvSpPr>
          <p:cNvPr id="157700" name="Rectangle 3">
            <a:extLst>
              <a:ext uri="{FF2B5EF4-FFF2-40B4-BE49-F238E27FC236}">
                <a16:creationId xmlns:a16="http://schemas.microsoft.com/office/drawing/2014/main" id="{A386553E-8196-F64C-B560-D9585E931C4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4B19C466-4590-C444-BECD-5D069B14275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9B3A666-3099-0149-A5DF-4572648BEB7E}" type="slidenum">
              <a:rPr lang="en-US" altLang="en-US"/>
              <a:pPr/>
              <a:t>77</a:t>
            </a:fld>
            <a:endParaRPr lang="en-US" altLang="en-US" dirty="0"/>
          </a:p>
        </p:txBody>
      </p:sp>
      <p:sp>
        <p:nvSpPr>
          <p:cNvPr id="159747" name="Rectangle 2">
            <a:extLst>
              <a:ext uri="{FF2B5EF4-FFF2-40B4-BE49-F238E27FC236}">
                <a16:creationId xmlns:a16="http://schemas.microsoft.com/office/drawing/2014/main" id="{DCF4C256-9CB3-5F49-925F-0A60197D3128}"/>
              </a:ext>
            </a:extLst>
          </p:cNvPr>
          <p:cNvSpPr>
            <a:spLocks noGrp="1" noRot="1" noChangeAspect="1" noChangeArrowheads="1" noTextEdit="1"/>
          </p:cNvSpPr>
          <p:nvPr>
            <p:ph type="sldImg"/>
          </p:nvPr>
        </p:nvSpPr>
        <p:spPr>
          <a:ln/>
        </p:spPr>
      </p:sp>
      <p:sp>
        <p:nvSpPr>
          <p:cNvPr id="159748" name="Rectangle 3">
            <a:extLst>
              <a:ext uri="{FF2B5EF4-FFF2-40B4-BE49-F238E27FC236}">
                <a16:creationId xmlns:a16="http://schemas.microsoft.com/office/drawing/2014/main" id="{D04A7CD3-7204-7940-B073-A712DAF63E2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B17C577C-0B34-D64B-83BA-F5A431D7BC3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FF9DA2-1B7C-2B4A-A8F9-4323A1BCBACD}" type="slidenum">
              <a:rPr lang="en-US" altLang="en-US"/>
              <a:pPr/>
              <a:t>78</a:t>
            </a:fld>
            <a:endParaRPr lang="en-US" altLang="en-US" dirty="0"/>
          </a:p>
        </p:txBody>
      </p:sp>
      <p:sp>
        <p:nvSpPr>
          <p:cNvPr id="161795" name="Rectangle 1026">
            <a:extLst>
              <a:ext uri="{FF2B5EF4-FFF2-40B4-BE49-F238E27FC236}">
                <a16:creationId xmlns:a16="http://schemas.microsoft.com/office/drawing/2014/main" id="{8EE5CFEF-FC26-E340-BAF3-4B147360719B}"/>
              </a:ext>
            </a:extLst>
          </p:cNvPr>
          <p:cNvSpPr>
            <a:spLocks noGrp="1" noRot="1" noChangeAspect="1" noChangeArrowheads="1" noTextEdit="1"/>
          </p:cNvSpPr>
          <p:nvPr>
            <p:ph type="sldImg"/>
          </p:nvPr>
        </p:nvSpPr>
        <p:spPr>
          <a:ln/>
        </p:spPr>
      </p:sp>
      <p:sp>
        <p:nvSpPr>
          <p:cNvPr id="161796" name="Rectangle 1027">
            <a:extLst>
              <a:ext uri="{FF2B5EF4-FFF2-40B4-BE49-F238E27FC236}">
                <a16:creationId xmlns:a16="http://schemas.microsoft.com/office/drawing/2014/main" id="{5B99F736-2D03-E04E-BD36-275761533919}"/>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46670721-D776-EC43-A98A-41DBF4E96A7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F16B39C-2C85-484C-87D7-95C41A6C3FC6}" type="slidenum">
              <a:rPr lang="en-US" altLang="en-US"/>
              <a:pPr/>
              <a:t>79</a:t>
            </a:fld>
            <a:endParaRPr lang="en-US" altLang="en-US" dirty="0"/>
          </a:p>
        </p:txBody>
      </p:sp>
      <p:sp>
        <p:nvSpPr>
          <p:cNvPr id="163843" name="Rectangle 2">
            <a:extLst>
              <a:ext uri="{FF2B5EF4-FFF2-40B4-BE49-F238E27FC236}">
                <a16:creationId xmlns:a16="http://schemas.microsoft.com/office/drawing/2014/main" id="{E3F03ADC-9D50-0342-B0DB-D643B5D7C756}"/>
              </a:ext>
            </a:extLst>
          </p:cNvPr>
          <p:cNvSpPr>
            <a:spLocks noGrp="1" noRot="1" noChangeAspect="1" noChangeArrowheads="1" noTextEdit="1"/>
          </p:cNvSpPr>
          <p:nvPr>
            <p:ph type="sldImg"/>
          </p:nvPr>
        </p:nvSpPr>
        <p:spPr>
          <a:ln/>
        </p:spPr>
      </p:sp>
      <p:sp>
        <p:nvSpPr>
          <p:cNvPr id="163844" name="Rectangle 3">
            <a:extLst>
              <a:ext uri="{FF2B5EF4-FFF2-40B4-BE49-F238E27FC236}">
                <a16:creationId xmlns:a16="http://schemas.microsoft.com/office/drawing/2014/main" id="{90E440AC-0261-9541-B7FF-C4E1E34CE12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AD1DB092-027B-BB4A-908D-D4ED74A0ED5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64F912F-531B-1843-B2F2-D72DFBE4D98F}" type="slidenum">
              <a:rPr lang="en-US" altLang="en-US"/>
              <a:pPr/>
              <a:t>80</a:t>
            </a:fld>
            <a:endParaRPr lang="en-US" altLang="en-US" dirty="0"/>
          </a:p>
        </p:txBody>
      </p:sp>
      <p:sp>
        <p:nvSpPr>
          <p:cNvPr id="165891" name="Rectangle 2">
            <a:extLst>
              <a:ext uri="{FF2B5EF4-FFF2-40B4-BE49-F238E27FC236}">
                <a16:creationId xmlns:a16="http://schemas.microsoft.com/office/drawing/2014/main" id="{BA056F7E-E9F6-8647-9B09-E6ED6FB083E1}"/>
              </a:ext>
            </a:extLst>
          </p:cNvPr>
          <p:cNvSpPr>
            <a:spLocks noGrp="1" noRot="1" noChangeAspect="1" noChangeArrowheads="1" noTextEdit="1"/>
          </p:cNvSpPr>
          <p:nvPr>
            <p:ph type="sldImg"/>
          </p:nvPr>
        </p:nvSpPr>
        <p:spPr>
          <a:ln/>
        </p:spPr>
      </p:sp>
      <p:sp>
        <p:nvSpPr>
          <p:cNvPr id="165892" name="Rectangle 3">
            <a:extLst>
              <a:ext uri="{FF2B5EF4-FFF2-40B4-BE49-F238E27FC236}">
                <a16:creationId xmlns:a16="http://schemas.microsoft.com/office/drawing/2014/main" id="{763BCA03-6560-314D-81EC-F21B1C46058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D123F5B0-94E3-3942-80ED-FB72C159AA5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332D7A8-3592-B342-83D8-61ABF9AC2D38}" type="slidenum">
              <a:rPr lang="en-US" altLang="en-US"/>
              <a:pPr/>
              <a:t>81</a:t>
            </a:fld>
            <a:endParaRPr lang="en-US" altLang="en-US" dirty="0"/>
          </a:p>
        </p:txBody>
      </p:sp>
      <p:sp>
        <p:nvSpPr>
          <p:cNvPr id="112643" name="Rectangle 1026">
            <a:extLst>
              <a:ext uri="{FF2B5EF4-FFF2-40B4-BE49-F238E27FC236}">
                <a16:creationId xmlns:a16="http://schemas.microsoft.com/office/drawing/2014/main" id="{9BDD087E-E0CD-514D-A9A1-6363B1527C86}"/>
              </a:ext>
            </a:extLst>
          </p:cNvPr>
          <p:cNvSpPr>
            <a:spLocks noGrp="1" noRot="1" noChangeAspect="1" noChangeArrowheads="1" noTextEdit="1"/>
          </p:cNvSpPr>
          <p:nvPr>
            <p:ph type="sldImg"/>
          </p:nvPr>
        </p:nvSpPr>
        <p:spPr>
          <a:ln/>
        </p:spPr>
      </p:sp>
      <p:sp>
        <p:nvSpPr>
          <p:cNvPr id="112644" name="Rectangle 1027">
            <a:extLst>
              <a:ext uri="{FF2B5EF4-FFF2-40B4-BE49-F238E27FC236}">
                <a16:creationId xmlns:a16="http://schemas.microsoft.com/office/drawing/2014/main" id="{A186F36B-3733-754F-A5A3-F0819CA84A85}"/>
              </a:ext>
            </a:extLst>
          </p:cNvPr>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6749220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E348BA90-BCFA-5D4A-9630-BBDA6425BF7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0A5FA78-B7EB-8E43-9E90-16665B708B02}" type="slidenum">
              <a:rPr lang="en-US" altLang="en-US"/>
              <a:pPr/>
              <a:t>82</a:t>
            </a:fld>
            <a:endParaRPr lang="en-US" altLang="en-US" dirty="0"/>
          </a:p>
        </p:txBody>
      </p:sp>
      <p:sp>
        <p:nvSpPr>
          <p:cNvPr id="167939" name="Rectangle 2">
            <a:extLst>
              <a:ext uri="{FF2B5EF4-FFF2-40B4-BE49-F238E27FC236}">
                <a16:creationId xmlns:a16="http://schemas.microsoft.com/office/drawing/2014/main" id="{5E91CC43-B1EA-E747-95B3-C3398F81592B}"/>
              </a:ext>
            </a:extLst>
          </p:cNvPr>
          <p:cNvSpPr>
            <a:spLocks noGrp="1" noRot="1" noChangeAspect="1" noChangeArrowheads="1" noTextEdit="1"/>
          </p:cNvSpPr>
          <p:nvPr>
            <p:ph type="sldImg"/>
          </p:nvPr>
        </p:nvSpPr>
        <p:spPr>
          <a:ln/>
        </p:spPr>
      </p:sp>
      <p:sp>
        <p:nvSpPr>
          <p:cNvPr id="167940" name="Rectangle 3">
            <a:extLst>
              <a:ext uri="{FF2B5EF4-FFF2-40B4-BE49-F238E27FC236}">
                <a16:creationId xmlns:a16="http://schemas.microsoft.com/office/drawing/2014/main" id="{D336637C-5ACE-2444-9235-FD9C5B8A055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a:extLst>
              <a:ext uri="{FF2B5EF4-FFF2-40B4-BE49-F238E27FC236}">
                <a16:creationId xmlns:a16="http://schemas.microsoft.com/office/drawing/2014/main" id="{9FC8E745-4372-5D4B-AB9C-F38270AB70C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43A479-F119-DA44-88A6-49CF3B5636DC}" type="slidenum">
              <a:rPr lang="en-US" altLang="en-US"/>
              <a:pPr/>
              <a:t>83</a:t>
            </a:fld>
            <a:endParaRPr lang="en-US" altLang="en-US" dirty="0"/>
          </a:p>
        </p:txBody>
      </p:sp>
      <p:sp>
        <p:nvSpPr>
          <p:cNvPr id="169987" name="Rectangle 2">
            <a:extLst>
              <a:ext uri="{FF2B5EF4-FFF2-40B4-BE49-F238E27FC236}">
                <a16:creationId xmlns:a16="http://schemas.microsoft.com/office/drawing/2014/main" id="{E7B5C9F6-E7BA-8D47-A038-7168AE61C7A1}"/>
              </a:ext>
            </a:extLst>
          </p:cNvPr>
          <p:cNvSpPr>
            <a:spLocks noGrp="1" noRot="1" noChangeAspect="1" noChangeArrowheads="1" noTextEdit="1"/>
          </p:cNvSpPr>
          <p:nvPr>
            <p:ph type="sldImg"/>
          </p:nvPr>
        </p:nvSpPr>
        <p:spPr>
          <a:ln/>
        </p:spPr>
      </p:sp>
      <p:sp>
        <p:nvSpPr>
          <p:cNvPr id="169988" name="Rectangle 3">
            <a:extLst>
              <a:ext uri="{FF2B5EF4-FFF2-40B4-BE49-F238E27FC236}">
                <a16:creationId xmlns:a16="http://schemas.microsoft.com/office/drawing/2014/main" id="{0FF9080C-C1AC-1241-815F-102A04588F8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94C1A348-401B-C646-AA2F-A736C81FF3E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5CF8D5-9FF2-8242-8A16-0639D0DB1F33}" type="slidenum">
              <a:rPr lang="en-US" altLang="en-US"/>
              <a:pPr/>
              <a:t>84</a:t>
            </a:fld>
            <a:endParaRPr lang="en-US" altLang="en-US" dirty="0"/>
          </a:p>
        </p:txBody>
      </p:sp>
      <p:sp>
        <p:nvSpPr>
          <p:cNvPr id="172035" name="Rectangle 2">
            <a:extLst>
              <a:ext uri="{FF2B5EF4-FFF2-40B4-BE49-F238E27FC236}">
                <a16:creationId xmlns:a16="http://schemas.microsoft.com/office/drawing/2014/main" id="{0F982D1F-823F-D144-B016-E78B3EB6CAF4}"/>
              </a:ext>
            </a:extLst>
          </p:cNvPr>
          <p:cNvSpPr>
            <a:spLocks noGrp="1" noRot="1" noChangeAspect="1" noChangeArrowheads="1" noTextEdit="1"/>
          </p:cNvSpPr>
          <p:nvPr>
            <p:ph type="sldImg"/>
          </p:nvPr>
        </p:nvSpPr>
        <p:spPr>
          <a:ln/>
        </p:spPr>
      </p:sp>
      <p:sp>
        <p:nvSpPr>
          <p:cNvPr id="172036" name="Rectangle 3">
            <a:extLst>
              <a:ext uri="{FF2B5EF4-FFF2-40B4-BE49-F238E27FC236}">
                <a16:creationId xmlns:a16="http://schemas.microsoft.com/office/drawing/2014/main" id="{78EAB0FA-1932-A448-ABE2-E690F6B7B1E2}"/>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a:extLst>
              <a:ext uri="{FF2B5EF4-FFF2-40B4-BE49-F238E27FC236}">
                <a16:creationId xmlns:a16="http://schemas.microsoft.com/office/drawing/2014/main" id="{934147C0-0867-104D-8ACC-96BD9F71EED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F2CA2C-1736-DE41-93CE-54C2E074A320}" type="slidenum">
              <a:rPr lang="en-US" altLang="en-US"/>
              <a:pPr/>
              <a:t>85</a:t>
            </a:fld>
            <a:endParaRPr lang="en-US" altLang="en-US" dirty="0"/>
          </a:p>
        </p:txBody>
      </p:sp>
      <p:sp>
        <p:nvSpPr>
          <p:cNvPr id="174083" name="Rectangle 2">
            <a:extLst>
              <a:ext uri="{FF2B5EF4-FFF2-40B4-BE49-F238E27FC236}">
                <a16:creationId xmlns:a16="http://schemas.microsoft.com/office/drawing/2014/main" id="{9CBCD8F2-3E54-B046-AADD-98660A93ADB3}"/>
              </a:ext>
            </a:extLst>
          </p:cNvPr>
          <p:cNvSpPr>
            <a:spLocks noGrp="1" noRot="1" noChangeAspect="1" noChangeArrowheads="1" noTextEdit="1"/>
          </p:cNvSpPr>
          <p:nvPr>
            <p:ph type="sldImg"/>
          </p:nvPr>
        </p:nvSpPr>
        <p:spPr>
          <a:ln/>
        </p:spPr>
      </p:sp>
      <p:sp>
        <p:nvSpPr>
          <p:cNvPr id="174084" name="Rectangle 3">
            <a:extLst>
              <a:ext uri="{FF2B5EF4-FFF2-40B4-BE49-F238E27FC236}">
                <a16:creationId xmlns:a16="http://schemas.microsoft.com/office/drawing/2014/main" id="{58B22B92-650D-0045-BF6A-10CCB12340B9}"/>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a:extLst>
              <a:ext uri="{FF2B5EF4-FFF2-40B4-BE49-F238E27FC236}">
                <a16:creationId xmlns:a16="http://schemas.microsoft.com/office/drawing/2014/main" id="{9EC7ABF3-0937-E544-A559-E39E17763F6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58EEBA5-5EB3-364C-BBC4-36003B57B701}" type="slidenum">
              <a:rPr lang="en-US" altLang="en-US"/>
              <a:pPr/>
              <a:t>86</a:t>
            </a:fld>
            <a:endParaRPr lang="en-US" altLang="en-US" dirty="0"/>
          </a:p>
        </p:txBody>
      </p:sp>
      <p:sp>
        <p:nvSpPr>
          <p:cNvPr id="176131" name="Rectangle 2">
            <a:extLst>
              <a:ext uri="{FF2B5EF4-FFF2-40B4-BE49-F238E27FC236}">
                <a16:creationId xmlns:a16="http://schemas.microsoft.com/office/drawing/2014/main" id="{746B773E-74F8-5941-AF2A-9FA7097BDCBA}"/>
              </a:ext>
            </a:extLst>
          </p:cNvPr>
          <p:cNvSpPr>
            <a:spLocks noGrp="1" noRot="1" noChangeAspect="1" noChangeArrowheads="1" noTextEdit="1"/>
          </p:cNvSpPr>
          <p:nvPr>
            <p:ph type="sldImg"/>
          </p:nvPr>
        </p:nvSpPr>
        <p:spPr>
          <a:ln/>
        </p:spPr>
      </p:sp>
      <p:sp>
        <p:nvSpPr>
          <p:cNvPr id="176132" name="Rectangle 3">
            <a:extLst>
              <a:ext uri="{FF2B5EF4-FFF2-40B4-BE49-F238E27FC236}">
                <a16:creationId xmlns:a16="http://schemas.microsoft.com/office/drawing/2014/main" id="{A9BF9E41-3B3F-8E46-9D79-70E7CD9F086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B1BFF529-2814-7345-94AF-7F32EAAC582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5AE5F1A-609F-D34A-AA02-51A6DD8C8338}" type="slidenum">
              <a:rPr lang="en-US" altLang="en-US"/>
              <a:pPr/>
              <a:t>87</a:t>
            </a:fld>
            <a:endParaRPr lang="en-US" altLang="en-US" dirty="0"/>
          </a:p>
        </p:txBody>
      </p:sp>
      <p:sp>
        <p:nvSpPr>
          <p:cNvPr id="178179" name="Rectangle 1026">
            <a:extLst>
              <a:ext uri="{FF2B5EF4-FFF2-40B4-BE49-F238E27FC236}">
                <a16:creationId xmlns:a16="http://schemas.microsoft.com/office/drawing/2014/main" id="{DB073533-8A0F-A14B-BAD8-07052B740EA1}"/>
              </a:ext>
            </a:extLst>
          </p:cNvPr>
          <p:cNvSpPr>
            <a:spLocks noGrp="1" noRot="1" noChangeAspect="1" noChangeArrowheads="1" noTextEdit="1"/>
          </p:cNvSpPr>
          <p:nvPr>
            <p:ph type="sldImg"/>
          </p:nvPr>
        </p:nvSpPr>
        <p:spPr>
          <a:ln/>
        </p:spPr>
      </p:sp>
      <p:sp>
        <p:nvSpPr>
          <p:cNvPr id="178180" name="Rectangle 1027">
            <a:extLst>
              <a:ext uri="{FF2B5EF4-FFF2-40B4-BE49-F238E27FC236}">
                <a16:creationId xmlns:a16="http://schemas.microsoft.com/office/drawing/2014/main" id="{CA4C3D3D-3FC2-7241-9A8D-4DF533F1CF7D}"/>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1027401F-7F7B-7E4C-AD1F-C4537CF6F93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3605689-5F8C-C446-ABD5-65A9D8AA9346}" type="slidenum">
              <a:rPr lang="en-US" altLang="en-US"/>
              <a:pPr/>
              <a:t>88</a:t>
            </a:fld>
            <a:endParaRPr lang="en-US" altLang="en-US" dirty="0"/>
          </a:p>
        </p:txBody>
      </p:sp>
      <p:sp>
        <p:nvSpPr>
          <p:cNvPr id="180227" name="Rectangle 2">
            <a:extLst>
              <a:ext uri="{FF2B5EF4-FFF2-40B4-BE49-F238E27FC236}">
                <a16:creationId xmlns:a16="http://schemas.microsoft.com/office/drawing/2014/main" id="{8E8C952A-E8B7-B240-ADF8-F5A0B1641E67}"/>
              </a:ext>
            </a:extLst>
          </p:cNvPr>
          <p:cNvSpPr>
            <a:spLocks noGrp="1" noRot="1" noChangeAspect="1" noChangeArrowheads="1" noTextEdit="1"/>
          </p:cNvSpPr>
          <p:nvPr>
            <p:ph type="sldImg"/>
          </p:nvPr>
        </p:nvSpPr>
        <p:spPr>
          <a:ln/>
        </p:spPr>
      </p:sp>
      <p:sp>
        <p:nvSpPr>
          <p:cNvPr id="180228" name="Rectangle 3">
            <a:extLst>
              <a:ext uri="{FF2B5EF4-FFF2-40B4-BE49-F238E27FC236}">
                <a16:creationId xmlns:a16="http://schemas.microsoft.com/office/drawing/2014/main" id="{67A58088-2A3F-A84F-ACEC-0D5A9C1680E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a:extLst>
              <a:ext uri="{FF2B5EF4-FFF2-40B4-BE49-F238E27FC236}">
                <a16:creationId xmlns:a16="http://schemas.microsoft.com/office/drawing/2014/main" id="{BCBA86F8-185C-194B-9586-066E5681741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AA846A-1E0D-9E49-9D3B-8B87B888EF12}" type="slidenum">
              <a:rPr lang="en-US" altLang="en-US"/>
              <a:pPr/>
              <a:t>89</a:t>
            </a:fld>
            <a:endParaRPr lang="en-US" altLang="en-US" dirty="0"/>
          </a:p>
        </p:txBody>
      </p:sp>
      <p:sp>
        <p:nvSpPr>
          <p:cNvPr id="182275" name="Rectangle 2">
            <a:extLst>
              <a:ext uri="{FF2B5EF4-FFF2-40B4-BE49-F238E27FC236}">
                <a16:creationId xmlns:a16="http://schemas.microsoft.com/office/drawing/2014/main" id="{8718B98F-69A8-1D43-B113-81BC55E8AB5D}"/>
              </a:ext>
            </a:extLst>
          </p:cNvPr>
          <p:cNvSpPr>
            <a:spLocks noGrp="1" noRot="1" noChangeAspect="1" noChangeArrowheads="1" noTextEdit="1"/>
          </p:cNvSpPr>
          <p:nvPr>
            <p:ph type="sldImg"/>
          </p:nvPr>
        </p:nvSpPr>
        <p:spPr>
          <a:ln/>
        </p:spPr>
      </p:sp>
      <p:sp>
        <p:nvSpPr>
          <p:cNvPr id="182276" name="Rectangle 3">
            <a:extLst>
              <a:ext uri="{FF2B5EF4-FFF2-40B4-BE49-F238E27FC236}">
                <a16:creationId xmlns:a16="http://schemas.microsoft.com/office/drawing/2014/main" id="{C5B2ADF4-3E16-C44F-BAC5-17802B9EFE2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a:extLst>
              <a:ext uri="{FF2B5EF4-FFF2-40B4-BE49-F238E27FC236}">
                <a16:creationId xmlns:a16="http://schemas.microsoft.com/office/drawing/2014/main" id="{FDFF4EF7-700F-D548-9EE9-55129DBB04C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1D4532-00DA-4D4C-B577-116E04D691BF}" type="slidenum">
              <a:rPr lang="en-US" altLang="en-US"/>
              <a:pPr/>
              <a:t>90</a:t>
            </a:fld>
            <a:endParaRPr lang="en-US" altLang="en-US" dirty="0"/>
          </a:p>
        </p:txBody>
      </p:sp>
      <p:sp>
        <p:nvSpPr>
          <p:cNvPr id="184323" name="Rectangle 2">
            <a:extLst>
              <a:ext uri="{FF2B5EF4-FFF2-40B4-BE49-F238E27FC236}">
                <a16:creationId xmlns:a16="http://schemas.microsoft.com/office/drawing/2014/main" id="{CAAE1D75-28C4-754C-A72C-45401D364011}"/>
              </a:ext>
            </a:extLst>
          </p:cNvPr>
          <p:cNvSpPr>
            <a:spLocks noGrp="1" noRot="1" noChangeAspect="1" noChangeArrowheads="1" noTextEdit="1"/>
          </p:cNvSpPr>
          <p:nvPr>
            <p:ph type="sldImg"/>
          </p:nvPr>
        </p:nvSpPr>
        <p:spPr>
          <a:ln/>
        </p:spPr>
      </p:sp>
      <p:sp>
        <p:nvSpPr>
          <p:cNvPr id="184324" name="Rectangle 3">
            <a:extLst>
              <a:ext uri="{FF2B5EF4-FFF2-40B4-BE49-F238E27FC236}">
                <a16:creationId xmlns:a16="http://schemas.microsoft.com/office/drawing/2014/main" id="{D8FFCCE6-4185-F040-8C1F-B91859B01E1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a:extLst>
              <a:ext uri="{FF2B5EF4-FFF2-40B4-BE49-F238E27FC236}">
                <a16:creationId xmlns:a16="http://schemas.microsoft.com/office/drawing/2014/main" id="{731ABB16-9E07-B640-91F6-92000D8D830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CC07574-11EE-4149-BC1B-66149EF37204}" type="slidenum">
              <a:rPr lang="en-US" altLang="en-US"/>
              <a:pPr/>
              <a:t>91</a:t>
            </a:fld>
            <a:endParaRPr lang="en-US" altLang="en-US" dirty="0"/>
          </a:p>
        </p:txBody>
      </p:sp>
      <p:sp>
        <p:nvSpPr>
          <p:cNvPr id="186371" name="Rectangle 2">
            <a:extLst>
              <a:ext uri="{FF2B5EF4-FFF2-40B4-BE49-F238E27FC236}">
                <a16:creationId xmlns:a16="http://schemas.microsoft.com/office/drawing/2014/main" id="{75B8D4DB-38D7-1247-B878-D9474D656153}"/>
              </a:ext>
            </a:extLst>
          </p:cNvPr>
          <p:cNvSpPr>
            <a:spLocks noGrp="1" noRot="1" noChangeAspect="1" noChangeArrowheads="1" noTextEdit="1"/>
          </p:cNvSpPr>
          <p:nvPr>
            <p:ph type="sldImg"/>
          </p:nvPr>
        </p:nvSpPr>
        <p:spPr>
          <a:ln/>
        </p:spPr>
      </p:sp>
      <p:sp>
        <p:nvSpPr>
          <p:cNvPr id="186372" name="Rectangle 3">
            <a:extLst>
              <a:ext uri="{FF2B5EF4-FFF2-40B4-BE49-F238E27FC236}">
                <a16:creationId xmlns:a16="http://schemas.microsoft.com/office/drawing/2014/main" id="{70414BE5-42C9-AF4E-84B6-02FD3985767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a:extLst>
              <a:ext uri="{FF2B5EF4-FFF2-40B4-BE49-F238E27FC236}">
                <a16:creationId xmlns:a16="http://schemas.microsoft.com/office/drawing/2014/main" id="{DD20ED29-C388-E240-B42B-C2AAC3E01C6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67B5595-E114-4140-A27B-283753337185}" type="slidenum">
              <a:rPr lang="en-US" altLang="en-US"/>
              <a:pPr/>
              <a:t>92</a:t>
            </a:fld>
            <a:endParaRPr lang="en-US" altLang="en-US" dirty="0"/>
          </a:p>
        </p:txBody>
      </p:sp>
      <p:sp>
        <p:nvSpPr>
          <p:cNvPr id="188419" name="Rectangle 1026">
            <a:extLst>
              <a:ext uri="{FF2B5EF4-FFF2-40B4-BE49-F238E27FC236}">
                <a16:creationId xmlns:a16="http://schemas.microsoft.com/office/drawing/2014/main" id="{3A4E6A72-DFC6-D443-9DCB-67CB74899A29}"/>
              </a:ext>
            </a:extLst>
          </p:cNvPr>
          <p:cNvSpPr>
            <a:spLocks noGrp="1" noRot="1" noChangeAspect="1" noChangeArrowheads="1" noTextEdit="1"/>
          </p:cNvSpPr>
          <p:nvPr>
            <p:ph type="sldImg"/>
          </p:nvPr>
        </p:nvSpPr>
        <p:spPr>
          <a:ln/>
        </p:spPr>
      </p:sp>
      <p:sp>
        <p:nvSpPr>
          <p:cNvPr id="188420" name="Rectangle 1027">
            <a:extLst>
              <a:ext uri="{FF2B5EF4-FFF2-40B4-BE49-F238E27FC236}">
                <a16:creationId xmlns:a16="http://schemas.microsoft.com/office/drawing/2014/main" id="{124D6901-6DA6-FE42-B502-8E536FF9142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a:extLst>
              <a:ext uri="{FF2B5EF4-FFF2-40B4-BE49-F238E27FC236}">
                <a16:creationId xmlns:a16="http://schemas.microsoft.com/office/drawing/2014/main" id="{A9870C37-C6A0-0D4B-BFD9-8793DC122B3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C0029C5-4ACF-0545-960E-166F6AEFAC73}" type="slidenum">
              <a:rPr lang="en-US" altLang="en-US" i="0" smtClean="0"/>
              <a:pPr/>
              <a:t>93</a:t>
            </a:fld>
            <a:endParaRPr lang="en-US" altLang="en-US" i="0" dirty="0"/>
          </a:p>
        </p:txBody>
      </p:sp>
      <p:sp>
        <p:nvSpPr>
          <p:cNvPr id="238594" name="Rectangle 2">
            <a:extLst>
              <a:ext uri="{FF2B5EF4-FFF2-40B4-BE49-F238E27FC236}">
                <a16:creationId xmlns:a16="http://schemas.microsoft.com/office/drawing/2014/main" id="{342023F4-56D7-8544-8E78-9510C0FB8B37}"/>
              </a:ext>
            </a:extLst>
          </p:cNvPr>
          <p:cNvSpPr>
            <a:spLocks noGrp="1" noRot="1" noChangeAspect="1" noChangeArrowheads="1" noTextEdit="1"/>
          </p:cNvSpPr>
          <p:nvPr>
            <p:ph type="sldImg"/>
          </p:nvPr>
        </p:nvSpPr>
        <p:spPr>
          <a:solidFill>
            <a:srgbClr val="FFFFFF"/>
          </a:solidFill>
          <a:ln/>
        </p:spPr>
      </p:sp>
      <p:sp>
        <p:nvSpPr>
          <p:cNvPr id="238595" name="Rectangle 3">
            <a:extLst>
              <a:ext uri="{FF2B5EF4-FFF2-40B4-BE49-F238E27FC236}">
                <a16:creationId xmlns:a16="http://schemas.microsoft.com/office/drawing/2014/main" id="{8374F41F-15F8-6D44-BB65-4764931DED4D}"/>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a:extLst>
              <a:ext uri="{FF2B5EF4-FFF2-40B4-BE49-F238E27FC236}">
                <a16:creationId xmlns:a16="http://schemas.microsoft.com/office/drawing/2014/main" id="{5E8C40D4-44A6-224C-B3ED-0B661D390CA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0C47D9-1C49-DB4F-A3F0-D22CE252CD9D}" type="slidenum">
              <a:rPr lang="en-US" altLang="en-US"/>
              <a:pPr/>
              <a:t>94</a:t>
            </a:fld>
            <a:endParaRPr lang="en-US" altLang="en-US" dirty="0"/>
          </a:p>
        </p:txBody>
      </p:sp>
      <p:sp>
        <p:nvSpPr>
          <p:cNvPr id="192515" name="Rectangle 2">
            <a:extLst>
              <a:ext uri="{FF2B5EF4-FFF2-40B4-BE49-F238E27FC236}">
                <a16:creationId xmlns:a16="http://schemas.microsoft.com/office/drawing/2014/main" id="{3B9FDCC5-7FEA-A348-867F-2E45CBDACEFF}"/>
              </a:ext>
            </a:extLst>
          </p:cNvPr>
          <p:cNvSpPr>
            <a:spLocks noGrp="1" noRot="1" noChangeAspect="1" noChangeArrowheads="1" noTextEdit="1"/>
          </p:cNvSpPr>
          <p:nvPr>
            <p:ph type="sldImg"/>
          </p:nvPr>
        </p:nvSpPr>
        <p:spPr>
          <a:ln/>
        </p:spPr>
      </p:sp>
      <p:sp>
        <p:nvSpPr>
          <p:cNvPr id="192516" name="Rectangle 3">
            <a:extLst>
              <a:ext uri="{FF2B5EF4-FFF2-40B4-BE49-F238E27FC236}">
                <a16:creationId xmlns:a16="http://schemas.microsoft.com/office/drawing/2014/main" id="{3F9F25B2-D950-8944-AC17-2CDFBE00B8B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a:extLst>
              <a:ext uri="{FF2B5EF4-FFF2-40B4-BE49-F238E27FC236}">
                <a16:creationId xmlns:a16="http://schemas.microsoft.com/office/drawing/2014/main" id="{79B1FC2A-2B86-644D-9E2B-4669E1198FA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C829F0E-E64E-BE45-B5D7-183C2C09E3E4}" type="slidenum">
              <a:rPr lang="en-US" altLang="en-US"/>
              <a:pPr/>
              <a:t>95</a:t>
            </a:fld>
            <a:endParaRPr lang="en-US" altLang="en-US" dirty="0"/>
          </a:p>
        </p:txBody>
      </p:sp>
      <p:sp>
        <p:nvSpPr>
          <p:cNvPr id="194563" name="Rectangle 2">
            <a:extLst>
              <a:ext uri="{FF2B5EF4-FFF2-40B4-BE49-F238E27FC236}">
                <a16:creationId xmlns:a16="http://schemas.microsoft.com/office/drawing/2014/main" id="{28700FE6-DDB3-0448-A22D-7E58BE01C25B}"/>
              </a:ext>
            </a:extLst>
          </p:cNvPr>
          <p:cNvSpPr>
            <a:spLocks noGrp="1" noRot="1" noChangeAspect="1" noChangeArrowheads="1" noTextEdit="1"/>
          </p:cNvSpPr>
          <p:nvPr>
            <p:ph type="sldImg"/>
          </p:nvPr>
        </p:nvSpPr>
        <p:spPr>
          <a:ln/>
        </p:spPr>
      </p:sp>
      <p:sp>
        <p:nvSpPr>
          <p:cNvPr id="194564" name="Rectangle 3">
            <a:extLst>
              <a:ext uri="{FF2B5EF4-FFF2-40B4-BE49-F238E27FC236}">
                <a16:creationId xmlns:a16="http://schemas.microsoft.com/office/drawing/2014/main" id="{CA3E4B35-08D3-3F4B-9BA4-919BFE9E11E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ED4735ED-F31B-5044-B086-B3CACFF69D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9B313C3-6508-6348-9678-849A88F084A1}" type="slidenum">
              <a:rPr lang="en-US" altLang="en-US" smtClean="0"/>
              <a:pPr/>
              <a:t>96</a:t>
            </a:fld>
            <a:endParaRPr lang="en-US" altLang="en-US" dirty="0"/>
          </a:p>
        </p:txBody>
      </p:sp>
      <p:sp>
        <p:nvSpPr>
          <p:cNvPr id="58370" name="Rectangle 2">
            <a:extLst>
              <a:ext uri="{FF2B5EF4-FFF2-40B4-BE49-F238E27FC236}">
                <a16:creationId xmlns:a16="http://schemas.microsoft.com/office/drawing/2014/main" id="{49CBF324-5EFE-8F4E-AF21-1DF5E184F3B0}"/>
              </a:ext>
            </a:extLst>
          </p:cNvPr>
          <p:cNvSpPr>
            <a:spLocks noGrp="1" noRot="1" noChangeAspect="1" noChangeArrowheads="1" noTextEdit="1"/>
          </p:cNvSpPr>
          <p:nvPr>
            <p:ph type="sldImg"/>
          </p:nvPr>
        </p:nvSpPr>
        <p:spPr>
          <a:solidFill>
            <a:srgbClr val="FFFFFF"/>
          </a:solidFill>
          <a:ln/>
        </p:spPr>
      </p:sp>
      <p:sp>
        <p:nvSpPr>
          <p:cNvPr id="58371" name="Rectangle 3">
            <a:extLst>
              <a:ext uri="{FF2B5EF4-FFF2-40B4-BE49-F238E27FC236}">
                <a16:creationId xmlns:a16="http://schemas.microsoft.com/office/drawing/2014/main" id="{A2EF7E60-78CC-2340-826C-C0071942B30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81233663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a:extLst>
              <a:ext uri="{FF2B5EF4-FFF2-40B4-BE49-F238E27FC236}">
                <a16:creationId xmlns:a16="http://schemas.microsoft.com/office/drawing/2014/main" id="{B67E9E8B-096B-DA41-8C4B-B53A2F72670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F8F2D5-4CE2-A548-95C5-408CF1C388A6}" type="slidenum">
              <a:rPr lang="en-US" altLang="en-US"/>
              <a:pPr/>
              <a:t>97</a:t>
            </a:fld>
            <a:endParaRPr lang="en-US" altLang="en-US" dirty="0"/>
          </a:p>
        </p:txBody>
      </p:sp>
      <p:sp>
        <p:nvSpPr>
          <p:cNvPr id="198659" name="Rectangle 2">
            <a:extLst>
              <a:ext uri="{FF2B5EF4-FFF2-40B4-BE49-F238E27FC236}">
                <a16:creationId xmlns:a16="http://schemas.microsoft.com/office/drawing/2014/main" id="{01141F37-D8AE-B943-BA4C-62DA83F2FA02}"/>
              </a:ext>
            </a:extLst>
          </p:cNvPr>
          <p:cNvSpPr>
            <a:spLocks noGrp="1" noRot="1" noChangeAspect="1" noChangeArrowheads="1" noTextEdit="1"/>
          </p:cNvSpPr>
          <p:nvPr>
            <p:ph type="sldImg"/>
          </p:nvPr>
        </p:nvSpPr>
        <p:spPr>
          <a:ln/>
        </p:spPr>
      </p:sp>
      <p:sp>
        <p:nvSpPr>
          <p:cNvPr id="198660" name="Rectangle 3">
            <a:extLst>
              <a:ext uri="{FF2B5EF4-FFF2-40B4-BE49-F238E27FC236}">
                <a16:creationId xmlns:a16="http://schemas.microsoft.com/office/drawing/2014/main" id="{7A813E76-7E3E-4A41-827C-07F08FC53DA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a:extLst>
              <a:ext uri="{FF2B5EF4-FFF2-40B4-BE49-F238E27FC236}">
                <a16:creationId xmlns:a16="http://schemas.microsoft.com/office/drawing/2014/main" id="{1379333D-D79B-E74E-BC4C-124BA9DD4BB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C9F2E7D-9A92-4847-BDA9-E0C45B644893}" type="slidenum">
              <a:rPr lang="en-US" altLang="en-US"/>
              <a:pPr/>
              <a:t>98</a:t>
            </a:fld>
            <a:endParaRPr lang="en-US" altLang="en-US" dirty="0"/>
          </a:p>
        </p:txBody>
      </p:sp>
      <p:sp>
        <p:nvSpPr>
          <p:cNvPr id="200707" name="Rectangle 2">
            <a:extLst>
              <a:ext uri="{FF2B5EF4-FFF2-40B4-BE49-F238E27FC236}">
                <a16:creationId xmlns:a16="http://schemas.microsoft.com/office/drawing/2014/main" id="{C7B5671B-1B71-9B4E-92C1-79D185D440E6}"/>
              </a:ext>
            </a:extLst>
          </p:cNvPr>
          <p:cNvSpPr>
            <a:spLocks noGrp="1" noRot="1" noChangeAspect="1" noChangeArrowheads="1" noTextEdit="1"/>
          </p:cNvSpPr>
          <p:nvPr>
            <p:ph type="sldImg"/>
          </p:nvPr>
        </p:nvSpPr>
        <p:spPr>
          <a:ln/>
        </p:spPr>
      </p:sp>
      <p:sp>
        <p:nvSpPr>
          <p:cNvPr id="200708" name="Rectangle 3">
            <a:extLst>
              <a:ext uri="{FF2B5EF4-FFF2-40B4-BE49-F238E27FC236}">
                <a16:creationId xmlns:a16="http://schemas.microsoft.com/office/drawing/2014/main" id="{44817E93-77EA-FF41-9FE5-4FEBD13A2B3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a:extLst>
              <a:ext uri="{FF2B5EF4-FFF2-40B4-BE49-F238E27FC236}">
                <a16:creationId xmlns:a16="http://schemas.microsoft.com/office/drawing/2014/main" id="{97C9E599-85DB-3941-AE54-37164A58808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5E975B8-BEF5-CB44-B58D-85BBF456FD03}" type="slidenum">
              <a:rPr lang="en-US" altLang="en-US"/>
              <a:pPr/>
              <a:t>99</a:t>
            </a:fld>
            <a:endParaRPr lang="en-US" altLang="en-US" dirty="0"/>
          </a:p>
        </p:txBody>
      </p:sp>
      <p:sp>
        <p:nvSpPr>
          <p:cNvPr id="202755" name="Rectangle 2">
            <a:extLst>
              <a:ext uri="{FF2B5EF4-FFF2-40B4-BE49-F238E27FC236}">
                <a16:creationId xmlns:a16="http://schemas.microsoft.com/office/drawing/2014/main" id="{AFCF286B-B22F-6543-A4AF-5294E972B45F}"/>
              </a:ext>
            </a:extLst>
          </p:cNvPr>
          <p:cNvSpPr>
            <a:spLocks noGrp="1" noRot="1" noChangeAspect="1" noChangeArrowheads="1" noTextEdit="1"/>
          </p:cNvSpPr>
          <p:nvPr>
            <p:ph type="sldImg"/>
          </p:nvPr>
        </p:nvSpPr>
        <p:spPr>
          <a:ln/>
        </p:spPr>
      </p:sp>
      <p:sp>
        <p:nvSpPr>
          <p:cNvPr id="202756" name="Rectangle 3">
            <a:extLst>
              <a:ext uri="{FF2B5EF4-FFF2-40B4-BE49-F238E27FC236}">
                <a16:creationId xmlns:a16="http://schemas.microsoft.com/office/drawing/2014/main" id="{5E77F86E-03AD-724E-A4CC-E21DB720D59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a:extLst>
              <a:ext uri="{FF2B5EF4-FFF2-40B4-BE49-F238E27FC236}">
                <a16:creationId xmlns:a16="http://schemas.microsoft.com/office/drawing/2014/main" id="{D42AFBE2-1F32-5348-A594-391932DCD0F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7415D4-4BF5-AE47-A6EE-C6577B6F2799}" type="slidenum">
              <a:rPr lang="en-US" altLang="en-US"/>
              <a:pPr/>
              <a:t>100</a:t>
            </a:fld>
            <a:endParaRPr lang="en-US" altLang="en-US" dirty="0"/>
          </a:p>
        </p:txBody>
      </p:sp>
      <p:sp>
        <p:nvSpPr>
          <p:cNvPr id="204803" name="Rectangle 2">
            <a:extLst>
              <a:ext uri="{FF2B5EF4-FFF2-40B4-BE49-F238E27FC236}">
                <a16:creationId xmlns:a16="http://schemas.microsoft.com/office/drawing/2014/main" id="{4A31E6E4-D95C-574D-B5DE-CC1A68BFA449}"/>
              </a:ext>
            </a:extLst>
          </p:cNvPr>
          <p:cNvSpPr>
            <a:spLocks noGrp="1" noRot="1" noChangeAspect="1" noChangeArrowheads="1" noTextEdit="1"/>
          </p:cNvSpPr>
          <p:nvPr>
            <p:ph type="sldImg"/>
          </p:nvPr>
        </p:nvSpPr>
        <p:spPr>
          <a:ln/>
        </p:spPr>
      </p:sp>
      <p:sp>
        <p:nvSpPr>
          <p:cNvPr id="204804" name="Rectangle 3">
            <a:extLst>
              <a:ext uri="{FF2B5EF4-FFF2-40B4-BE49-F238E27FC236}">
                <a16:creationId xmlns:a16="http://schemas.microsoft.com/office/drawing/2014/main" id="{A640F68B-9EC0-6744-8938-A0178B31B17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a:extLst>
              <a:ext uri="{FF2B5EF4-FFF2-40B4-BE49-F238E27FC236}">
                <a16:creationId xmlns:a16="http://schemas.microsoft.com/office/drawing/2014/main" id="{7BEBD8C5-1C64-C54B-BA70-6A8222FE0CC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D484160-BBAC-614C-9F46-BC816C32C9D3}" type="slidenum">
              <a:rPr lang="en-US" altLang="en-US"/>
              <a:pPr/>
              <a:t>101</a:t>
            </a:fld>
            <a:endParaRPr lang="en-US" altLang="en-US" dirty="0"/>
          </a:p>
        </p:txBody>
      </p:sp>
      <p:sp>
        <p:nvSpPr>
          <p:cNvPr id="206851" name="Rectangle 2">
            <a:extLst>
              <a:ext uri="{FF2B5EF4-FFF2-40B4-BE49-F238E27FC236}">
                <a16:creationId xmlns:a16="http://schemas.microsoft.com/office/drawing/2014/main" id="{FD222C2C-A547-4E43-BBF2-557BBD01BB93}"/>
              </a:ext>
            </a:extLst>
          </p:cNvPr>
          <p:cNvSpPr>
            <a:spLocks noGrp="1" noRot="1" noChangeAspect="1" noChangeArrowheads="1" noTextEdit="1"/>
          </p:cNvSpPr>
          <p:nvPr>
            <p:ph type="sldImg"/>
          </p:nvPr>
        </p:nvSpPr>
        <p:spPr>
          <a:ln/>
        </p:spPr>
      </p:sp>
      <p:sp>
        <p:nvSpPr>
          <p:cNvPr id="206852" name="Rectangle 3">
            <a:extLst>
              <a:ext uri="{FF2B5EF4-FFF2-40B4-BE49-F238E27FC236}">
                <a16:creationId xmlns:a16="http://schemas.microsoft.com/office/drawing/2014/main" id="{1C5F32A7-BD9D-4C4F-B81C-1FAA4FB678A9}"/>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a:extLst>
              <a:ext uri="{FF2B5EF4-FFF2-40B4-BE49-F238E27FC236}">
                <a16:creationId xmlns:a16="http://schemas.microsoft.com/office/drawing/2014/main" id="{A5466D75-A7A0-0149-9E42-9B03D92D68C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0FA2028-04D9-3C44-B2B1-45D365AF13C8}" type="slidenum">
              <a:rPr lang="en-US" altLang="en-US"/>
              <a:pPr/>
              <a:t>102</a:t>
            </a:fld>
            <a:endParaRPr lang="en-US" altLang="en-US" dirty="0"/>
          </a:p>
        </p:txBody>
      </p:sp>
      <p:sp>
        <p:nvSpPr>
          <p:cNvPr id="208899" name="Rectangle 2">
            <a:extLst>
              <a:ext uri="{FF2B5EF4-FFF2-40B4-BE49-F238E27FC236}">
                <a16:creationId xmlns:a16="http://schemas.microsoft.com/office/drawing/2014/main" id="{D4A07688-E18C-A744-9121-D518D764596F}"/>
              </a:ext>
            </a:extLst>
          </p:cNvPr>
          <p:cNvSpPr>
            <a:spLocks noGrp="1" noRot="1" noChangeAspect="1" noChangeArrowheads="1" noTextEdit="1"/>
          </p:cNvSpPr>
          <p:nvPr>
            <p:ph type="sldImg"/>
          </p:nvPr>
        </p:nvSpPr>
        <p:spPr>
          <a:ln/>
        </p:spPr>
      </p:sp>
      <p:sp>
        <p:nvSpPr>
          <p:cNvPr id="208900" name="Rectangle 3">
            <a:extLst>
              <a:ext uri="{FF2B5EF4-FFF2-40B4-BE49-F238E27FC236}">
                <a16:creationId xmlns:a16="http://schemas.microsoft.com/office/drawing/2014/main" id="{90F91E92-29B2-444D-AE7B-7AA3C321EBE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a:extLst>
              <a:ext uri="{FF2B5EF4-FFF2-40B4-BE49-F238E27FC236}">
                <a16:creationId xmlns:a16="http://schemas.microsoft.com/office/drawing/2014/main" id="{A652AE3E-7002-DA46-A558-FEEA421BEE2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24768F3-0E8B-B641-9AE2-19D3D6A42FAE}" type="slidenum">
              <a:rPr lang="en-US" altLang="en-US"/>
              <a:pPr/>
              <a:t>103</a:t>
            </a:fld>
            <a:endParaRPr lang="en-US" altLang="en-US" dirty="0"/>
          </a:p>
        </p:txBody>
      </p:sp>
      <p:sp>
        <p:nvSpPr>
          <p:cNvPr id="210947" name="Rectangle 2">
            <a:extLst>
              <a:ext uri="{FF2B5EF4-FFF2-40B4-BE49-F238E27FC236}">
                <a16:creationId xmlns:a16="http://schemas.microsoft.com/office/drawing/2014/main" id="{F367D4DC-04CB-4840-B3BF-BE5E8BB28078}"/>
              </a:ext>
            </a:extLst>
          </p:cNvPr>
          <p:cNvSpPr>
            <a:spLocks noGrp="1" noRot="1" noChangeAspect="1" noChangeArrowheads="1" noTextEdit="1"/>
          </p:cNvSpPr>
          <p:nvPr>
            <p:ph type="sldImg"/>
          </p:nvPr>
        </p:nvSpPr>
        <p:spPr>
          <a:ln/>
        </p:spPr>
      </p:sp>
      <p:sp>
        <p:nvSpPr>
          <p:cNvPr id="210948" name="Rectangle 3">
            <a:extLst>
              <a:ext uri="{FF2B5EF4-FFF2-40B4-BE49-F238E27FC236}">
                <a16:creationId xmlns:a16="http://schemas.microsoft.com/office/drawing/2014/main" id="{1FB6ABF8-1E44-A245-8A63-9EC6ADB42B6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a:extLst>
              <a:ext uri="{FF2B5EF4-FFF2-40B4-BE49-F238E27FC236}">
                <a16:creationId xmlns:a16="http://schemas.microsoft.com/office/drawing/2014/main" id="{C858D02A-70E6-8E49-86FD-11DBF47045C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08B6C4C-AF68-3B4A-B026-31C2265F20EB}" type="slidenum">
              <a:rPr lang="en-US" altLang="en-US"/>
              <a:pPr/>
              <a:t>104</a:t>
            </a:fld>
            <a:endParaRPr lang="en-US" altLang="en-US" dirty="0"/>
          </a:p>
        </p:txBody>
      </p:sp>
      <p:sp>
        <p:nvSpPr>
          <p:cNvPr id="212995" name="Rectangle 1026">
            <a:extLst>
              <a:ext uri="{FF2B5EF4-FFF2-40B4-BE49-F238E27FC236}">
                <a16:creationId xmlns:a16="http://schemas.microsoft.com/office/drawing/2014/main" id="{F15D61CF-F323-9140-94B3-A24A390B6A84}"/>
              </a:ext>
            </a:extLst>
          </p:cNvPr>
          <p:cNvSpPr>
            <a:spLocks noGrp="1" noRot="1" noChangeAspect="1" noChangeArrowheads="1" noTextEdit="1"/>
          </p:cNvSpPr>
          <p:nvPr>
            <p:ph type="sldImg"/>
          </p:nvPr>
        </p:nvSpPr>
        <p:spPr>
          <a:ln/>
        </p:spPr>
      </p:sp>
      <p:sp>
        <p:nvSpPr>
          <p:cNvPr id="212996" name="Rectangle 1027">
            <a:extLst>
              <a:ext uri="{FF2B5EF4-FFF2-40B4-BE49-F238E27FC236}">
                <a16:creationId xmlns:a16="http://schemas.microsoft.com/office/drawing/2014/main" id="{86BA2E7B-33DA-394A-AB07-6378563CC6A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a:extLst>
              <a:ext uri="{FF2B5EF4-FFF2-40B4-BE49-F238E27FC236}">
                <a16:creationId xmlns:a16="http://schemas.microsoft.com/office/drawing/2014/main" id="{2E4E1325-8BF6-8D42-BE31-8396E2F95E9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7F593A1-AED0-0446-BC32-745ADC4A5D1F}" type="slidenum">
              <a:rPr lang="en-US" altLang="en-US"/>
              <a:pPr/>
              <a:t>105</a:t>
            </a:fld>
            <a:endParaRPr lang="en-US" altLang="en-US" dirty="0"/>
          </a:p>
        </p:txBody>
      </p:sp>
      <p:sp>
        <p:nvSpPr>
          <p:cNvPr id="217091" name="Rectangle 1026">
            <a:extLst>
              <a:ext uri="{FF2B5EF4-FFF2-40B4-BE49-F238E27FC236}">
                <a16:creationId xmlns:a16="http://schemas.microsoft.com/office/drawing/2014/main" id="{353C5494-939F-594F-8647-8F106D7B4F40}"/>
              </a:ext>
            </a:extLst>
          </p:cNvPr>
          <p:cNvSpPr>
            <a:spLocks noGrp="1" noRot="1" noChangeAspect="1" noChangeArrowheads="1" noTextEdit="1"/>
          </p:cNvSpPr>
          <p:nvPr>
            <p:ph type="sldImg"/>
          </p:nvPr>
        </p:nvSpPr>
        <p:spPr>
          <a:ln/>
        </p:spPr>
      </p:sp>
      <p:sp>
        <p:nvSpPr>
          <p:cNvPr id="217092" name="Rectangle 1027">
            <a:extLst>
              <a:ext uri="{FF2B5EF4-FFF2-40B4-BE49-F238E27FC236}">
                <a16:creationId xmlns:a16="http://schemas.microsoft.com/office/drawing/2014/main" id="{E3E89CD2-F8D2-AD42-A079-102CCD6C8B7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a:extLst>
              <a:ext uri="{FF2B5EF4-FFF2-40B4-BE49-F238E27FC236}">
                <a16:creationId xmlns:a16="http://schemas.microsoft.com/office/drawing/2014/main" id="{0140B8F9-AE43-CA4F-9F0D-690CA09C6AD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1E3D986-85DE-4F40-9FA6-6B2D5A90F407}" type="slidenum">
              <a:rPr lang="en-US" altLang="en-US"/>
              <a:pPr/>
              <a:t>106</a:t>
            </a:fld>
            <a:endParaRPr lang="en-US" altLang="en-US" dirty="0"/>
          </a:p>
        </p:txBody>
      </p:sp>
      <p:sp>
        <p:nvSpPr>
          <p:cNvPr id="215043" name="Rectangle 1026">
            <a:extLst>
              <a:ext uri="{FF2B5EF4-FFF2-40B4-BE49-F238E27FC236}">
                <a16:creationId xmlns:a16="http://schemas.microsoft.com/office/drawing/2014/main" id="{3291C36A-1259-0A42-8EE6-73A94CD8F3B9}"/>
              </a:ext>
            </a:extLst>
          </p:cNvPr>
          <p:cNvSpPr>
            <a:spLocks noGrp="1" noRot="1" noChangeAspect="1" noChangeArrowheads="1" noTextEdit="1"/>
          </p:cNvSpPr>
          <p:nvPr>
            <p:ph type="sldImg"/>
          </p:nvPr>
        </p:nvSpPr>
        <p:spPr>
          <a:ln/>
        </p:spPr>
      </p:sp>
      <p:sp>
        <p:nvSpPr>
          <p:cNvPr id="215044" name="Rectangle 1027">
            <a:extLst>
              <a:ext uri="{FF2B5EF4-FFF2-40B4-BE49-F238E27FC236}">
                <a16:creationId xmlns:a16="http://schemas.microsoft.com/office/drawing/2014/main" id="{2A03F97C-B89D-4048-9A48-E77797D5B78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a:extLst>
              <a:ext uri="{FF2B5EF4-FFF2-40B4-BE49-F238E27FC236}">
                <a16:creationId xmlns:a16="http://schemas.microsoft.com/office/drawing/2014/main" id="{C18D0AA1-FAD6-324E-8926-17C9C6CEAC9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F553CFF-C41B-DC41-BFEA-B67C297D8074}" type="slidenum">
              <a:rPr lang="en-US" altLang="en-US"/>
              <a:pPr/>
              <a:t>107</a:t>
            </a:fld>
            <a:endParaRPr lang="en-US" altLang="en-US" dirty="0"/>
          </a:p>
        </p:txBody>
      </p:sp>
      <p:sp>
        <p:nvSpPr>
          <p:cNvPr id="219139" name="Rectangle 2">
            <a:extLst>
              <a:ext uri="{FF2B5EF4-FFF2-40B4-BE49-F238E27FC236}">
                <a16:creationId xmlns:a16="http://schemas.microsoft.com/office/drawing/2014/main" id="{154842E9-2200-8C46-B9E0-94175D972503}"/>
              </a:ext>
            </a:extLst>
          </p:cNvPr>
          <p:cNvSpPr>
            <a:spLocks noGrp="1" noRot="1" noChangeAspect="1" noChangeArrowheads="1" noTextEdit="1"/>
          </p:cNvSpPr>
          <p:nvPr>
            <p:ph type="sldImg"/>
          </p:nvPr>
        </p:nvSpPr>
        <p:spPr>
          <a:ln/>
        </p:spPr>
      </p:sp>
      <p:sp>
        <p:nvSpPr>
          <p:cNvPr id="219140" name="Rectangle 3">
            <a:extLst>
              <a:ext uri="{FF2B5EF4-FFF2-40B4-BE49-F238E27FC236}">
                <a16:creationId xmlns:a16="http://schemas.microsoft.com/office/drawing/2014/main" id="{6F23AD1D-AA7F-9A4B-9AB3-66EB00892B1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a:extLst>
              <a:ext uri="{FF2B5EF4-FFF2-40B4-BE49-F238E27FC236}">
                <a16:creationId xmlns:a16="http://schemas.microsoft.com/office/drawing/2014/main" id="{89DD2C98-977C-1B41-A9AD-8C2CC3F6096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F85E2C4-C8A6-A242-86CE-D08F0CBE4120}" type="slidenum">
              <a:rPr lang="en-US" altLang="en-US"/>
              <a:pPr/>
              <a:t>108</a:t>
            </a:fld>
            <a:endParaRPr lang="en-US" altLang="en-US" dirty="0"/>
          </a:p>
        </p:txBody>
      </p:sp>
      <p:sp>
        <p:nvSpPr>
          <p:cNvPr id="221187" name="Rectangle 2">
            <a:extLst>
              <a:ext uri="{FF2B5EF4-FFF2-40B4-BE49-F238E27FC236}">
                <a16:creationId xmlns:a16="http://schemas.microsoft.com/office/drawing/2014/main" id="{FE6AAB25-C818-A94C-B92E-BB9EEB18F408}"/>
              </a:ext>
            </a:extLst>
          </p:cNvPr>
          <p:cNvSpPr>
            <a:spLocks noGrp="1" noRot="1" noChangeAspect="1" noChangeArrowheads="1" noTextEdit="1"/>
          </p:cNvSpPr>
          <p:nvPr>
            <p:ph type="sldImg"/>
          </p:nvPr>
        </p:nvSpPr>
        <p:spPr>
          <a:ln/>
        </p:spPr>
      </p:sp>
      <p:sp>
        <p:nvSpPr>
          <p:cNvPr id="221188" name="Rectangle 3">
            <a:extLst>
              <a:ext uri="{FF2B5EF4-FFF2-40B4-BE49-F238E27FC236}">
                <a16:creationId xmlns:a16="http://schemas.microsoft.com/office/drawing/2014/main" id="{1A6F5F87-8DBC-2D46-B180-1AA5C21EF24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a:extLst>
              <a:ext uri="{FF2B5EF4-FFF2-40B4-BE49-F238E27FC236}">
                <a16:creationId xmlns:a16="http://schemas.microsoft.com/office/drawing/2014/main" id="{E1313BF8-959E-8D45-8684-4AA554FC2C4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9C577E5-DE77-B447-8B92-7D6EDF040908}" type="slidenum">
              <a:rPr lang="en-US" altLang="en-US"/>
              <a:pPr/>
              <a:t>109</a:t>
            </a:fld>
            <a:endParaRPr lang="en-US" altLang="en-US" dirty="0"/>
          </a:p>
        </p:txBody>
      </p:sp>
      <p:sp>
        <p:nvSpPr>
          <p:cNvPr id="223235" name="Rectangle 2">
            <a:extLst>
              <a:ext uri="{FF2B5EF4-FFF2-40B4-BE49-F238E27FC236}">
                <a16:creationId xmlns:a16="http://schemas.microsoft.com/office/drawing/2014/main" id="{31D46E00-DEF9-3246-B6B6-312FACEFD6AB}"/>
              </a:ext>
            </a:extLst>
          </p:cNvPr>
          <p:cNvSpPr>
            <a:spLocks noGrp="1" noRot="1" noChangeAspect="1" noChangeArrowheads="1" noTextEdit="1"/>
          </p:cNvSpPr>
          <p:nvPr>
            <p:ph type="sldImg"/>
          </p:nvPr>
        </p:nvSpPr>
        <p:spPr>
          <a:ln/>
        </p:spPr>
      </p:sp>
      <p:sp>
        <p:nvSpPr>
          <p:cNvPr id="223236" name="Rectangle 3">
            <a:extLst>
              <a:ext uri="{FF2B5EF4-FFF2-40B4-BE49-F238E27FC236}">
                <a16:creationId xmlns:a16="http://schemas.microsoft.com/office/drawing/2014/main" id="{AAD378B4-E02A-1A4F-8D38-A512CFE3C33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a:extLst>
              <a:ext uri="{FF2B5EF4-FFF2-40B4-BE49-F238E27FC236}">
                <a16:creationId xmlns:a16="http://schemas.microsoft.com/office/drawing/2014/main" id="{087CBC46-6BD8-8B41-AFED-75E6B114840D}"/>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28781A44-726A-D043-919C-12DDC9D9C383}" type="slidenum">
              <a:rPr lang="en-US" altLang="en-US" sz="1200"/>
              <a:pPr algn="r" eaLnBrk="1" hangingPunct="1"/>
              <a:t>110</a:t>
            </a:fld>
            <a:endParaRPr lang="en-US" altLang="en-US" sz="1200" dirty="0"/>
          </a:p>
        </p:txBody>
      </p:sp>
      <p:sp>
        <p:nvSpPr>
          <p:cNvPr id="225283" name="Rectangle 2">
            <a:extLst>
              <a:ext uri="{FF2B5EF4-FFF2-40B4-BE49-F238E27FC236}">
                <a16:creationId xmlns:a16="http://schemas.microsoft.com/office/drawing/2014/main" id="{28AA7EBC-8772-8744-8649-8C13CC866304}"/>
              </a:ext>
            </a:extLst>
          </p:cNvPr>
          <p:cNvSpPr>
            <a:spLocks noGrp="1" noRot="1" noChangeAspect="1" noChangeArrowheads="1" noTextEdit="1"/>
          </p:cNvSpPr>
          <p:nvPr>
            <p:ph type="sldImg"/>
          </p:nvPr>
        </p:nvSpPr>
        <p:spPr>
          <a:ln/>
        </p:spPr>
      </p:sp>
      <p:sp>
        <p:nvSpPr>
          <p:cNvPr id="225284" name="Rectangle 3">
            <a:extLst>
              <a:ext uri="{FF2B5EF4-FFF2-40B4-BE49-F238E27FC236}">
                <a16:creationId xmlns:a16="http://schemas.microsoft.com/office/drawing/2014/main" id="{C03040C5-9E1F-9D46-8F09-4DFA2ED2542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F6E57163-5A48-8446-979F-2F38B399ED5F}"/>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49671B0F-8F6C-EB49-B8F9-2714CEA406C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F5475D54-2C47-034C-95ED-A836182B04F9}"/>
              </a:ext>
            </a:extLst>
          </p:cNvPr>
          <p:cNvSpPr>
            <a:spLocks noGrp="1" noChangeArrowheads="1"/>
          </p:cNvSpPr>
          <p:nvPr>
            <p:ph type="sldNum" sz="quarter" idx="12"/>
          </p:nvPr>
        </p:nvSpPr>
        <p:spPr>
          <a:ln/>
        </p:spPr>
        <p:txBody>
          <a:bodyPr/>
          <a:lstStyle>
            <a:lvl1pPr>
              <a:defRPr/>
            </a:lvl1pPr>
          </a:lstStyle>
          <a:p>
            <a:fld id="{BBCD0C0D-C625-8C4C-AC60-AE69761EE11F}" type="slidenum">
              <a:rPr lang="en-US" altLang="en-US"/>
              <a:pPr/>
              <a:t>‹#›</a:t>
            </a:fld>
            <a:endParaRPr lang="en-US" altLang="en-US" dirty="0"/>
          </a:p>
        </p:txBody>
      </p:sp>
    </p:spTree>
    <p:extLst>
      <p:ext uri="{BB962C8B-B14F-4D97-AF65-F5344CB8AC3E}">
        <p14:creationId xmlns:p14="http://schemas.microsoft.com/office/powerpoint/2010/main" val="33135806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C368C60-6A53-7B45-A9D3-6AC0C8981C8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89255E7A-567B-3541-B7C6-9605135A2DC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3AE976E3-B89B-DD4A-B8DA-2A065F500C72}"/>
              </a:ext>
            </a:extLst>
          </p:cNvPr>
          <p:cNvSpPr>
            <a:spLocks noGrp="1" noChangeArrowheads="1"/>
          </p:cNvSpPr>
          <p:nvPr>
            <p:ph type="sldNum" sz="quarter" idx="12"/>
          </p:nvPr>
        </p:nvSpPr>
        <p:spPr>
          <a:ln/>
        </p:spPr>
        <p:txBody>
          <a:bodyPr/>
          <a:lstStyle>
            <a:lvl1pPr>
              <a:defRPr/>
            </a:lvl1pPr>
          </a:lstStyle>
          <a:p>
            <a:fld id="{4668DEFD-3B13-584E-8753-B2B5B9B8C2AF}" type="slidenum">
              <a:rPr lang="en-US" altLang="en-US"/>
              <a:pPr/>
              <a:t>‹#›</a:t>
            </a:fld>
            <a:endParaRPr lang="en-US" altLang="en-US" dirty="0"/>
          </a:p>
        </p:txBody>
      </p:sp>
    </p:spTree>
    <p:extLst>
      <p:ext uri="{BB962C8B-B14F-4D97-AF65-F5344CB8AC3E}">
        <p14:creationId xmlns:p14="http://schemas.microsoft.com/office/powerpoint/2010/main" val="411664104"/>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264C7D62-BCFC-E344-B8A6-04C421FC503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422CC9C1-7950-B847-9754-16C8B429292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6354DD61-32BE-6F46-B683-E4D09D667881}"/>
              </a:ext>
            </a:extLst>
          </p:cNvPr>
          <p:cNvSpPr>
            <a:spLocks noGrp="1" noChangeArrowheads="1"/>
          </p:cNvSpPr>
          <p:nvPr>
            <p:ph type="sldNum" sz="quarter" idx="12"/>
          </p:nvPr>
        </p:nvSpPr>
        <p:spPr>
          <a:ln/>
        </p:spPr>
        <p:txBody>
          <a:bodyPr/>
          <a:lstStyle>
            <a:lvl1pPr>
              <a:defRPr/>
            </a:lvl1pPr>
          </a:lstStyle>
          <a:p>
            <a:fld id="{CC04BC16-E4C9-A640-BB71-BE8950C8A450}" type="slidenum">
              <a:rPr lang="en-US" altLang="en-US"/>
              <a:pPr/>
              <a:t>‹#›</a:t>
            </a:fld>
            <a:endParaRPr lang="en-US" altLang="en-US" dirty="0"/>
          </a:p>
        </p:txBody>
      </p:sp>
    </p:spTree>
    <p:extLst>
      <p:ext uri="{BB962C8B-B14F-4D97-AF65-F5344CB8AC3E}">
        <p14:creationId xmlns:p14="http://schemas.microsoft.com/office/powerpoint/2010/main" val="2388126265"/>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56AAAB4-8DCC-BD48-9C30-D50A7B566D0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630607B8-8789-D448-BB5E-EE3A0634F14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2A8C7151-115A-9447-BEA0-6E2DB5F78648}"/>
              </a:ext>
            </a:extLst>
          </p:cNvPr>
          <p:cNvSpPr>
            <a:spLocks noGrp="1" noChangeArrowheads="1"/>
          </p:cNvSpPr>
          <p:nvPr>
            <p:ph type="sldNum" sz="quarter" idx="12"/>
          </p:nvPr>
        </p:nvSpPr>
        <p:spPr>
          <a:ln/>
        </p:spPr>
        <p:txBody>
          <a:bodyPr/>
          <a:lstStyle>
            <a:lvl1pPr>
              <a:defRPr/>
            </a:lvl1pPr>
          </a:lstStyle>
          <a:p>
            <a:fld id="{4F3D9B8B-7513-D742-8BF8-0486F70D7719}" type="slidenum">
              <a:rPr lang="en-US" altLang="en-US"/>
              <a:pPr/>
              <a:t>‹#›</a:t>
            </a:fld>
            <a:endParaRPr lang="en-US" altLang="en-US" dirty="0"/>
          </a:p>
        </p:txBody>
      </p:sp>
    </p:spTree>
    <p:extLst>
      <p:ext uri="{BB962C8B-B14F-4D97-AF65-F5344CB8AC3E}">
        <p14:creationId xmlns:p14="http://schemas.microsoft.com/office/powerpoint/2010/main" val="3078299328"/>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0277AD1-0A3A-D648-992C-C9EBDE2C55D5}"/>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20202A38-70EB-DD43-8182-71ADF5B00BB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ECFF529A-15DE-5F46-857A-ABA0D1C6DE6D}"/>
              </a:ext>
            </a:extLst>
          </p:cNvPr>
          <p:cNvSpPr>
            <a:spLocks noGrp="1" noChangeArrowheads="1"/>
          </p:cNvSpPr>
          <p:nvPr>
            <p:ph type="sldNum" sz="quarter" idx="12"/>
          </p:nvPr>
        </p:nvSpPr>
        <p:spPr>
          <a:ln/>
        </p:spPr>
        <p:txBody>
          <a:bodyPr/>
          <a:lstStyle>
            <a:lvl1pPr>
              <a:defRPr/>
            </a:lvl1pPr>
          </a:lstStyle>
          <a:p>
            <a:fld id="{45EC8779-73D4-EE48-84A2-5CCA8B38AEA5}" type="slidenum">
              <a:rPr lang="en-US" altLang="en-US"/>
              <a:pPr/>
              <a:t>‹#›</a:t>
            </a:fld>
            <a:endParaRPr lang="en-US" altLang="en-US" dirty="0"/>
          </a:p>
        </p:txBody>
      </p:sp>
    </p:spTree>
    <p:extLst>
      <p:ext uri="{BB962C8B-B14F-4D97-AF65-F5344CB8AC3E}">
        <p14:creationId xmlns:p14="http://schemas.microsoft.com/office/powerpoint/2010/main" val="109326367"/>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41D5B69-331F-E342-84E8-853A23D5DA6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DA00D52A-0A07-FC49-9009-6FBCC251793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0A2FF018-629E-594F-A7AB-F9A364474BC4}"/>
              </a:ext>
            </a:extLst>
          </p:cNvPr>
          <p:cNvSpPr>
            <a:spLocks noGrp="1" noChangeArrowheads="1"/>
          </p:cNvSpPr>
          <p:nvPr>
            <p:ph type="sldNum" sz="quarter" idx="12"/>
          </p:nvPr>
        </p:nvSpPr>
        <p:spPr>
          <a:ln/>
        </p:spPr>
        <p:txBody>
          <a:bodyPr/>
          <a:lstStyle>
            <a:lvl1pPr>
              <a:defRPr/>
            </a:lvl1pPr>
          </a:lstStyle>
          <a:p>
            <a:fld id="{CAB2D6CA-4647-344C-B708-EF6CF0B35E62}" type="slidenum">
              <a:rPr lang="en-US" altLang="en-US"/>
              <a:pPr/>
              <a:t>‹#›</a:t>
            </a:fld>
            <a:endParaRPr lang="en-US" altLang="en-US" dirty="0"/>
          </a:p>
        </p:txBody>
      </p:sp>
    </p:spTree>
    <p:extLst>
      <p:ext uri="{BB962C8B-B14F-4D97-AF65-F5344CB8AC3E}">
        <p14:creationId xmlns:p14="http://schemas.microsoft.com/office/powerpoint/2010/main" val="895355614"/>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56E893B-88D8-4B4D-AB8A-ABE27877B4A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4A4C4F83-F841-8F4A-9D88-27363693234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DC5909D0-7C58-4748-A01A-66CAA836AB12}"/>
              </a:ext>
            </a:extLst>
          </p:cNvPr>
          <p:cNvSpPr>
            <a:spLocks noGrp="1" noChangeArrowheads="1"/>
          </p:cNvSpPr>
          <p:nvPr>
            <p:ph type="sldNum" sz="quarter" idx="12"/>
          </p:nvPr>
        </p:nvSpPr>
        <p:spPr>
          <a:ln/>
        </p:spPr>
        <p:txBody>
          <a:bodyPr/>
          <a:lstStyle>
            <a:lvl1pPr>
              <a:defRPr/>
            </a:lvl1pPr>
          </a:lstStyle>
          <a:p>
            <a:fld id="{25E82D9F-06B3-894B-82E9-DA7EBDC86683}" type="slidenum">
              <a:rPr lang="en-US" altLang="en-US"/>
              <a:pPr/>
              <a:t>‹#›</a:t>
            </a:fld>
            <a:endParaRPr lang="en-US" altLang="en-US" dirty="0"/>
          </a:p>
        </p:txBody>
      </p:sp>
    </p:spTree>
    <p:extLst>
      <p:ext uri="{BB962C8B-B14F-4D97-AF65-F5344CB8AC3E}">
        <p14:creationId xmlns:p14="http://schemas.microsoft.com/office/powerpoint/2010/main" val="2744803516"/>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00E857DB-65AC-F943-ADD0-6DD6D941117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DB982D6B-17EA-9F41-9AC5-0638EB1646E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BC68876D-4F61-CC4F-A7E1-DBE2EB4B5587}"/>
              </a:ext>
            </a:extLst>
          </p:cNvPr>
          <p:cNvSpPr>
            <a:spLocks noGrp="1" noChangeArrowheads="1"/>
          </p:cNvSpPr>
          <p:nvPr>
            <p:ph type="sldNum" sz="quarter" idx="12"/>
          </p:nvPr>
        </p:nvSpPr>
        <p:spPr>
          <a:ln/>
        </p:spPr>
        <p:txBody>
          <a:bodyPr/>
          <a:lstStyle>
            <a:lvl1pPr>
              <a:defRPr/>
            </a:lvl1pPr>
          </a:lstStyle>
          <a:p>
            <a:fld id="{FC3BC6EE-BFC6-9041-A3B7-0D28BD2A8059}" type="slidenum">
              <a:rPr lang="en-US" altLang="en-US"/>
              <a:pPr/>
              <a:t>‹#›</a:t>
            </a:fld>
            <a:endParaRPr lang="en-US" altLang="en-US" dirty="0"/>
          </a:p>
        </p:txBody>
      </p:sp>
    </p:spTree>
    <p:extLst>
      <p:ext uri="{BB962C8B-B14F-4D97-AF65-F5344CB8AC3E}">
        <p14:creationId xmlns:p14="http://schemas.microsoft.com/office/powerpoint/2010/main" val="240903502"/>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59CDDD81-FC27-A845-8B37-CE8EC83C4B3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3BF6A8B6-1FFE-A947-9741-DAF6F201FBD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ABC39123-693A-734E-AE3D-7A9A6D5062ED}"/>
              </a:ext>
            </a:extLst>
          </p:cNvPr>
          <p:cNvSpPr>
            <a:spLocks noGrp="1" noChangeArrowheads="1"/>
          </p:cNvSpPr>
          <p:nvPr>
            <p:ph type="sldNum" sz="quarter" idx="12"/>
          </p:nvPr>
        </p:nvSpPr>
        <p:spPr>
          <a:ln/>
        </p:spPr>
        <p:txBody>
          <a:bodyPr/>
          <a:lstStyle>
            <a:lvl1pPr>
              <a:defRPr/>
            </a:lvl1pPr>
          </a:lstStyle>
          <a:p>
            <a:fld id="{EF3C96F0-3589-7840-8ADE-BB2C2E5FB202}" type="slidenum">
              <a:rPr lang="en-US" altLang="en-US"/>
              <a:pPr/>
              <a:t>‹#›</a:t>
            </a:fld>
            <a:endParaRPr lang="en-US" altLang="en-US" dirty="0"/>
          </a:p>
        </p:txBody>
      </p:sp>
    </p:spTree>
    <p:extLst>
      <p:ext uri="{BB962C8B-B14F-4D97-AF65-F5344CB8AC3E}">
        <p14:creationId xmlns:p14="http://schemas.microsoft.com/office/powerpoint/2010/main" val="784542015"/>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92D8D17-5E27-3D45-904B-0BE7562D618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2CE577C3-F9AC-1E48-81DF-08E22F90D14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5997EB80-9C0F-9C4A-B13F-15822858DE1E}"/>
              </a:ext>
            </a:extLst>
          </p:cNvPr>
          <p:cNvSpPr>
            <a:spLocks noGrp="1" noChangeArrowheads="1"/>
          </p:cNvSpPr>
          <p:nvPr>
            <p:ph type="sldNum" sz="quarter" idx="12"/>
          </p:nvPr>
        </p:nvSpPr>
        <p:spPr>
          <a:ln/>
        </p:spPr>
        <p:txBody>
          <a:bodyPr/>
          <a:lstStyle>
            <a:lvl1pPr>
              <a:defRPr/>
            </a:lvl1pPr>
          </a:lstStyle>
          <a:p>
            <a:fld id="{6FC72406-95EC-BC41-9681-6C59E6880058}" type="slidenum">
              <a:rPr lang="en-US" altLang="en-US"/>
              <a:pPr/>
              <a:t>‹#›</a:t>
            </a:fld>
            <a:endParaRPr lang="en-US" altLang="en-US" dirty="0"/>
          </a:p>
        </p:txBody>
      </p:sp>
    </p:spTree>
    <p:extLst>
      <p:ext uri="{BB962C8B-B14F-4D97-AF65-F5344CB8AC3E}">
        <p14:creationId xmlns:p14="http://schemas.microsoft.com/office/powerpoint/2010/main" val="3737648497"/>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C0F8721-2315-5E4D-99DC-67EE1D228B4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48369601-97A7-EA47-9738-0E2F724A4E0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0BAED2A4-36E8-604E-9B0C-A717DD32EBCE}"/>
              </a:ext>
            </a:extLst>
          </p:cNvPr>
          <p:cNvSpPr>
            <a:spLocks noGrp="1" noChangeArrowheads="1"/>
          </p:cNvSpPr>
          <p:nvPr>
            <p:ph type="sldNum" sz="quarter" idx="12"/>
          </p:nvPr>
        </p:nvSpPr>
        <p:spPr>
          <a:ln/>
        </p:spPr>
        <p:txBody>
          <a:bodyPr/>
          <a:lstStyle>
            <a:lvl1pPr>
              <a:defRPr/>
            </a:lvl1pPr>
          </a:lstStyle>
          <a:p>
            <a:fld id="{4F90DF06-D0FA-3F4A-9B04-45239847BA2F}" type="slidenum">
              <a:rPr lang="en-US" altLang="en-US"/>
              <a:pPr/>
              <a:t>‹#›</a:t>
            </a:fld>
            <a:endParaRPr lang="en-US" altLang="en-US" dirty="0"/>
          </a:p>
        </p:txBody>
      </p:sp>
    </p:spTree>
    <p:extLst>
      <p:ext uri="{BB962C8B-B14F-4D97-AF65-F5344CB8AC3E}">
        <p14:creationId xmlns:p14="http://schemas.microsoft.com/office/powerpoint/2010/main" val="334309274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44DA79D-E0D8-1F48-9DB8-31E7FCFC2DE8}"/>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A4F6A4BE-8901-8B4B-BBB8-43BFED5F8C7A}"/>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CD6DCA8-0AE6-BB47-B87A-9BE47CB987F8}"/>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dirty="0" smtClean="0"/>
            </a:lvl1pPr>
          </a:lstStyle>
          <a:p>
            <a:pPr>
              <a:defRPr/>
            </a:pPr>
            <a:endParaRPr lang="en-US" altLang="en-US" dirty="0"/>
          </a:p>
        </p:txBody>
      </p:sp>
      <p:sp>
        <p:nvSpPr>
          <p:cNvPr id="1029" name="Rectangle 5">
            <a:extLst>
              <a:ext uri="{FF2B5EF4-FFF2-40B4-BE49-F238E27FC236}">
                <a16:creationId xmlns:a16="http://schemas.microsoft.com/office/drawing/2014/main" id="{7C735844-0A3C-2543-A71F-59C2CBFD5948}"/>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dirty="0" smtClean="0"/>
            </a:lvl1pPr>
          </a:lstStyle>
          <a:p>
            <a:pPr>
              <a:defRPr/>
            </a:pPr>
            <a:endParaRPr lang="en-US" altLang="en-US" dirty="0"/>
          </a:p>
        </p:txBody>
      </p:sp>
      <p:sp>
        <p:nvSpPr>
          <p:cNvPr id="1030" name="Rectangle 6">
            <a:extLst>
              <a:ext uri="{FF2B5EF4-FFF2-40B4-BE49-F238E27FC236}">
                <a16:creationId xmlns:a16="http://schemas.microsoft.com/office/drawing/2014/main" id="{5DF6BE59-1692-D44E-9219-E3B061543E5E}"/>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73B6FB22-AB72-AD4A-A4D0-643CDD0B2535}"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42">
            <a:extLst>
              <a:ext uri="{FF2B5EF4-FFF2-40B4-BE49-F238E27FC236}">
                <a16:creationId xmlns:a16="http://schemas.microsoft.com/office/drawing/2014/main" id="{67335F13-AC6F-0549-B632-1D247144F409}"/>
              </a:ext>
            </a:extLst>
          </p:cNvPr>
          <p:cNvSpPr txBox="1">
            <a:spLocks noChangeArrowheads="1"/>
          </p:cNvSpPr>
          <p:nvPr/>
        </p:nvSpPr>
        <p:spPr bwMode="auto">
          <a:xfrm>
            <a:off x="3194050" y="1946275"/>
            <a:ext cx="27590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200" dirty="0">
                <a:solidFill>
                  <a:srgbClr val="333333"/>
                </a:solidFill>
              </a:rPr>
              <a:t>Visual System</a:t>
            </a:r>
            <a:endParaRPr lang="en-US" altLang="en-US" dirty="0"/>
          </a:p>
        </p:txBody>
      </p:sp>
      <p:grpSp>
        <p:nvGrpSpPr>
          <p:cNvPr id="3076" name="Group 51">
            <a:extLst>
              <a:ext uri="{FF2B5EF4-FFF2-40B4-BE49-F238E27FC236}">
                <a16:creationId xmlns:a16="http://schemas.microsoft.com/office/drawing/2014/main" id="{44B66239-917C-3F41-8DCC-8FDCE8614BAD}"/>
              </a:ext>
            </a:extLst>
          </p:cNvPr>
          <p:cNvGrpSpPr>
            <a:grpSpLocks/>
          </p:cNvGrpSpPr>
          <p:nvPr/>
        </p:nvGrpSpPr>
        <p:grpSpPr bwMode="auto">
          <a:xfrm>
            <a:off x="3355975" y="3383598"/>
            <a:ext cx="2435225" cy="2478088"/>
            <a:chOff x="2114" y="2253"/>
            <a:chExt cx="1534" cy="1561"/>
          </a:xfrm>
        </p:grpSpPr>
        <p:pic>
          <p:nvPicPr>
            <p:cNvPr id="3077" name="Picture 48" descr="retina2">
              <a:extLst>
                <a:ext uri="{FF2B5EF4-FFF2-40B4-BE49-F238E27FC236}">
                  <a16:creationId xmlns:a16="http://schemas.microsoft.com/office/drawing/2014/main" id="{52FBE31E-F5C3-0D41-944E-873B438687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1" y="2253"/>
              <a:ext cx="1135" cy="1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Rectangle 49">
              <a:extLst>
                <a:ext uri="{FF2B5EF4-FFF2-40B4-BE49-F238E27FC236}">
                  <a16:creationId xmlns:a16="http://schemas.microsoft.com/office/drawing/2014/main" id="{3972617E-990F-CC41-BCB7-7650BA2BD4EF}"/>
                </a:ext>
              </a:extLst>
            </p:cNvPr>
            <p:cNvSpPr>
              <a:spLocks noChangeArrowheads="1"/>
            </p:cNvSpPr>
            <p:nvPr/>
          </p:nvSpPr>
          <p:spPr bwMode="auto">
            <a:xfrm>
              <a:off x="2114" y="3603"/>
              <a:ext cx="1534" cy="21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079" name="Text Box 50">
              <a:extLst>
                <a:ext uri="{FF2B5EF4-FFF2-40B4-BE49-F238E27FC236}">
                  <a16:creationId xmlns:a16="http://schemas.microsoft.com/office/drawing/2014/main" id="{37224AAF-A6A9-024E-8FFC-62A67381F973}"/>
                </a:ext>
              </a:extLst>
            </p:cNvPr>
            <p:cNvSpPr txBox="1">
              <a:spLocks noChangeArrowheads="1"/>
            </p:cNvSpPr>
            <p:nvPr/>
          </p:nvSpPr>
          <p:spPr bwMode="auto">
            <a:xfrm>
              <a:off x="2396" y="3610"/>
              <a:ext cx="97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https://www.cis.rit.edu</a:t>
              </a:r>
            </a:p>
          </p:txBody>
        </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13EA0E97-7282-084F-9836-E714011CE64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10CBD18-B79E-DA4E-AAE9-645F617DC52D}" type="slidenum">
              <a:rPr lang="en-US" altLang="en-US"/>
              <a:pPr/>
              <a:t>2</a:t>
            </a:fld>
            <a:endParaRPr lang="en-US" altLang="en-US" dirty="0"/>
          </a:p>
        </p:txBody>
      </p:sp>
      <p:grpSp>
        <p:nvGrpSpPr>
          <p:cNvPr id="5123" name="Group 1026">
            <a:extLst>
              <a:ext uri="{FF2B5EF4-FFF2-40B4-BE49-F238E27FC236}">
                <a16:creationId xmlns:a16="http://schemas.microsoft.com/office/drawing/2014/main" id="{5269CB67-0BD0-CB4A-A46E-EB328C5635AB}"/>
              </a:ext>
            </a:extLst>
          </p:cNvPr>
          <p:cNvGrpSpPr>
            <a:grpSpLocks/>
          </p:cNvGrpSpPr>
          <p:nvPr/>
        </p:nvGrpSpPr>
        <p:grpSpPr bwMode="auto">
          <a:xfrm>
            <a:off x="457200" y="446088"/>
            <a:ext cx="8229600" cy="5270500"/>
            <a:chOff x="288" y="281"/>
            <a:chExt cx="5184" cy="3320"/>
          </a:xfrm>
        </p:grpSpPr>
        <p:grpSp>
          <p:nvGrpSpPr>
            <p:cNvPr id="5124" name="Group 1027">
              <a:extLst>
                <a:ext uri="{FF2B5EF4-FFF2-40B4-BE49-F238E27FC236}">
                  <a16:creationId xmlns:a16="http://schemas.microsoft.com/office/drawing/2014/main" id="{AAB107DA-8138-0C43-AECC-8A1358761A65}"/>
                </a:ext>
              </a:extLst>
            </p:cNvPr>
            <p:cNvGrpSpPr>
              <a:grpSpLocks/>
            </p:cNvGrpSpPr>
            <p:nvPr/>
          </p:nvGrpSpPr>
          <p:grpSpPr bwMode="auto">
            <a:xfrm>
              <a:off x="947" y="2378"/>
              <a:ext cx="3961" cy="1223"/>
              <a:chOff x="1147" y="2338"/>
              <a:chExt cx="3961" cy="1223"/>
            </a:xfrm>
          </p:grpSpPr>
          <p:sp>
            <p:nvSpPr>
              <p:cNvPr id="5127" name="Rectangle 1028">
                <a:extLst>
                  <a:ext uri="{FF2B5EF4-FFF2-40B4-BE49-F238E27FC236}">
                    <a16:creationId xmlns:a16="http://schemas.microsoft.com/office/drawing/2014/main" id="{32ABD4E2-329F-114C-9F5F-9298DBF316A0}"/>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28" name="Rectangle 1029">
                <a:extLst>
                  <a:ext uri="{FF2B5EF4-FFF2-40B4-BE49-F238E27FC236}">
                    <a16:creationId xmlns:a16="http://schemas.microsoft.com/office/drawing/2014/main" id="{10F21BB3-04A8-C44E-BFEB-D10C60ED5D98}"/>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29" name="Rectangle 1030">
                <a:extLst>
                  <a:ext uri="{FF2B5EF4-FFF2-40B4-BE49-F238E27FC236}">
                    <a16:creationId xmlns:a16="http://schemas.microsoft.com/office/drawing/2014/main" id="{5D96CE05-CDAF-AE46-8BDD-2A5668A74CBD}"/>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30" name="Rectangle 1031">
                <a:extLst>
                  <a:ext uri="{FF2B5EF4-FFF2-40B4-BE49-F238E27FC236}">
                    <a16:creationId xmlns:a16="http://schemas.microsoft.com/office/drawing/2014/main" id="{8DB0198A-924B-FC4F-A27C-9618055C4985}"/>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31" name="Text Box 1032">
                <a:extLst>
                  <a:ext uri="{FF2B5EF4-FFF2-40B4-BE49-F238E27FC236}">
                    <a16:creationId xmlns:a16="http://schemas.microsoft.com/office/drawing/2014/main" id="{CADA52A4-CD52-B94A-BAD9-9BDEDE8B3347}"/>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14th edition</a:t>
                </a:r>
              </a:p>
            </p:txBody>
          </p:sp>
          <p:sp>
            <p:nvSpPr>
              <p:cNvPr id="5132" name="Text Box 1033">
                <a:extLst>
                  <a:ext uri="{FF2B5EF4-FFF2-40B4-BE49-F238E27FC236}">
                    <a16:creationId xmlns:a16="http://schemas.microsoft.com/office/drawing/2014/main" id="{14402D86-6530-C544-8B65-D84EF43A8BAA}"/>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13th edition</a:t>
                </a:r>
              </a:p>
            </p:txBody>
          </p:sp>
          <p:sp>
            <p:nvSpPr>
              <p:cNvPr id="5133" name="Text Box 1034">
                <a:extLst>
                  <a:ext uri="{FF2B5EF4-FFF2-40B4-BE49-F238E27FC236}">
                    <a16:creationId xmlns:a16="http://schemas.microsoft.com/office/drawing/2014/main" id="{6CB83374-708F-B846-90B5-8A993ECEEDEC}"/>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12th edition</a:t>
                </a:r>
              </a:p>
            </p:txBody>
          </p:sp>
          <p:sp>
            <p:nvSpPr>
              <p:cNvPr id="5134" name="Text Box 1035">
                <a:extLst>
                  <a:ext uri="{FF2B5EF4-FFF2-40B4-BE49-F238E27FC236}">
                    <a16:creationId xmlns:a16="http://schemas.microsoft.com/office/drawing/2014/main" id="{B6AA26E5-6A6F-6640-A49C-AC35A3EEAA9A}"/>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Same figure or table reference in all three editions</a:t>
                </a:r>
              </a:p>
            </p:txBody>
          </p:sp>
        </p:grpSp>
        <p:sp>
          <p:nvSpPr>
            <p:cNvPr id="5125" name="Rectangle 1036">
              <a:extLst>
                <a:ext uri="{FF2B5EF4-FFF2-40B4-BE49-F238E27FC236}">
                  <a16:creationId xmlns:a16="http://schemas.microsoft.com/office/drawing/2014/main" id="{4F47571D-D645-DA4F-B9C5-0489DF3D8F8F}"/>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spcBef>
                  <a:spcPct val="20000"/>
                </a:spcBef>
                <a:spcAft>
                  <a:spcPct val="50000"/>
                </a:spcAft>
              </a:pPr>
              <a:r>
                <a:rPr lang="en-US" altLang="en-US" sz="200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spcBef>
                  <a:spcPct val="20000"/>
                </a:spcBef>
              </a:pPr>
              <a:r>
                <a:rPr lang="en-US" altLang="en-US" sz="2000" dirty="0"/>
                <a:t>The lecture slides are mapped to the three editions of the textbook based on the color-coded key below.</a:t>
              </a:r>
            </a:p>
          </p:txBody>
        </p:sp>
        <p:sp>
          <p:nvSpPr>
            <p:cNvPr id="5126" name="Rectangle 1037">
              <a:extLst>
                <a:ext uri="{FF2B5EF4-FFF2-40B4-BE49-F238E27FC236}">
                  <a16:creationId xmlns:a16="http://schemas.microsoft.com/office/drawing/2014/main" id="{E025A24E-5459-D742-BF02-48EDC48D152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Note</a:t>
              </a:r>
              <a:endParaRPr lang="en-US" altLang="en-US" sz="280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FE317014-01BD-D940-9CC2-221A628FBA3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B3CCA83-667D-0749-B0AC-25AF88F1A953}" type="slidenum">
              <a:rPr lang="en-US" altLang="en-US"/>
              <a:pPr/>
              <a:t>3</a:t>
            </a:fld>
            <a:endParaRPr lang="en-US" altLang="en-US" dirty="0"/>
          </a:p>
        </p:txBody>
      </p:sp>
      <p:grpSp>
        <p:nvGrpSpPr>
          <p:cNvPr id="7171" name="Group 9">
            <a:extLst>
              <a:ext uri="{FF2B5EF4-FFF2-40B4-BE49-F238E27FC236}">
                <a16:creationId xmlns:a16="http://schemas.microsoft.com/office/drawing/2014/main" id="{3194B650-4BBA-E648-825C-656448448B60}"/>
              </a:ext>
            </a:extLst>
          </p:cNvPr>
          <p:cNvGrpSpPr>
            <a:grpSpLocks/>
          </p:cNvGrpSpPr>
          <p:nvPr/>
        </p:nvGrpSpPr>
        <p:grpSpPr bwMode="auto">
          <a:xfrm>
            <a:off x="457200" y="449263"/>
            <a:ext cx="8229600" cy="2668588"/>
            <a:chOff x="288" y="283"/>
            <a:chExt cx="5184" cy="1681"/>
          </a:xfrm>
        </p:grpSpPr>
        <p:sp>
          <p:nvSpPr>
            <p:cNvPr id="7172" name="Rectangle 2">
              <a:extLst>
                <a:ext uri="{FF2B5EF4-FFF2-40B4-BE49-F238E27FC236}">
                  <a16:creationId xmlns:a16="http://schemas.microsoft.com/office/drawing/2014/main" id="{76E9778F-0E7D-044C-8A59-C76129504AB7}"/>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Outline</a:t>
              </a:r>
              <a:endParaRPr lang="en-US" altLang="en-US" sz="2800" dirty="0">
                <a:solidFill>
                  <a:schemeClr val="tx2"/>
                </a:solidFill>
              </a:endParaRPr>
            </a:p>
          </p:txBody>
        </p:sp>
        <p:sp>
          <p:nvSpPr>
            <p:cNvPr id="7173" name="Text Box 3">
              <a:extLst>
                <a:ext uri="{FF2B5EF4-FFF2-40B4-BE49-F238E27FC236}">
                  <a16:creationId xmlns:a16="http://schemas.microsoft.com/office/drawing/2014/main" id="{BE5FD825-3843-3140-AD5E-00DF9E9B4316}"/>
                </a:ext>
              </a:extLst>
            </p:cNvPr>
            <p:cNvSpPr txBox="1">
              <a:spLocks noChangeArrowheads="1"/>
            </p:cNvSpPr>
            <p:nvPr/>
          </p:nvSpPr>
          <p:spPr bwMode="auto">
            <a:xfrm>
              <a:off x="515" y="970"/>
              <a:ext cx="4647" cy="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600"/>
                </a:spcAft>
                <a:buSzPct val="80000"/>
                <a:buFontTx/>
                <a:buChar char="•"/>
              </a:pPr>
              <a:r>
                <a:rPr lang="en-US" altLang="en-US" dirty="0"/>
                <a:t>Introduction</a:t>
              </a:r>
            </a:p>
            <a:p>
              <a:pPr eaLnBrk="1" hangingPunct="1">
                <a:lnSpc>
                  <a:spcPct val="85000"/>
                </a:lnSpc>
                <a:spcAft>
                  <a:spcPts val="600"/>
                </a:spcAft>
                <a:buSzPct val="80000"/>
                <a:buFontTx/>
                <a:buChar char="•"/>
              </a:pPr>
              <a:r>
                <a:rPr lang="en-US" altLang="en-US" dirty="0"/>
                <a:t>Nature of light</a:t>
              </a:r>
            </a:p>
            <a:p>
              <a:pPr eaLnBrk="1" hangingPunct="1">
                <a:lnSpc>
                  <a:spcPct val="85000"/>
                </a:lnSpc>
                <a:spcAft>
                  <a:spcPts val="600"/>
                </a:spcAft>
                <a:buSzPct val="80000"/>
                <a:buFontTx/>
                <a:buChar char="•"/>
              </a:pPr>
              <a:r>
                <a:rPr lang="en-US" altLang="en-US" dirty="0"/>
                <a:t>Basic structure of the eye</a:t>
              </a:r>
            </a:p>
            <a:p>
              <a:pPr eaLnBrk="1" hangingPunct="1">
                <a:lnSpc>
                  <a:spcPct val="85000"/>
                </a:lnSpc>
                <a:spcAft>
                  <a:spcPts val="600"/>
                </a:spcAft>
                <a:buSzPct val="80000"/>
                <a:buFontTx/>
                <a:buChar char="•"/>
              </a:pPr>
              <a:r>
                <a:rPr lang="en-US" altLang="en-US" dirty="0"/>
                <a:t>Light projection—retina</a:t>
              </a:r>
            </a:p>
            <a:p>
              <a:pPr eaLnBrk="1" hangingPunct="1">
                <a:lnSpc>
                  <a:spcPct val="85000"/>
                </a:lnSpc>
                <a:spcAft>
                  <a:spcPct val="30000"/>
                </a:spcAft>
                <a:buSzPct val="80000"/>
                <a:buFontTx/>
                <a:buChar char="•"/>
              </a:pPr>
              <a:r>
                <a:rPr lang="en-US" altLang="en-US" dirty="0"/>
                <a:t>Visual processing and interpretation</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3FB23D27-0083-DD4B-B40E-63FBF41FB89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3D8170F-AD09-594A-B273-ADB28EF30B26}" type="slidenum">
              <a:rPr lang="en-US" altLang="en-US"/>
              <a:pPr/>
              <a:t>4</a:t>
            </a:fld>
            <a:endParaRPr lang="en-US" altLang="en-US" dirty="0"/>
          </a:p>
        </p:txBody>
      </p:sp>
      <p:sp>
        <p:nvSpPr>
          <p:cNvPr id="9219" name="Text Box 8">
            <a:extLst>
              <a:ext uri="{FF2B5EF4-FFF2-40B4-BE49-F238E27FC236}">
                <a16:creationId xmlns:a16="http://schemas.microsoft.com/office/drawing/2014/main" id="{266F4D45-7376-714F-A562-67CB2682AE1A}"/>
              </a:ext>
            </a:extLst>
          </p:cNvPr>
          <p:cNvSpPr txBox="1">
            <a:spLocks noChangeArrowheads="1"/>
          </p:cNvSpPr>
          <p:nvPr/>
        </p:nvSpPr>
        <p:spPr bwMode="auto">
          <a:xfrm>
            <a:off x="3548063" y="1992313"/>
            <a:ext cx="204311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dirty="0">
                <a:solidFill>
                  <a:srgbClr val="333333"/>
                </a:solidFill>
              </a:rPr>
              <a:t>Introduction</a:t>
            </a:r>
            <a:endParaRPr lang="en-US" altLang="en-US" sz="2800"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8E0337A4-6273-E740-A9D6-853433285713}"/>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108240-421F-884B-BA61-BC44AECCED97}" type="slidenum">
              <a:rPr lang="en-US" altLang="en-US"/>
              <a:pPr/>
              <a:t>5</a:t>
            </a:fld>
            <a:endParaRPr lang="en-US" altLang="en-US" dirty="0"/>
          </a:p>
        </p:txBody>
      </p:sp>
      <p:grpSp>
        <p:nvGrpSpPr>
          <p:cNvPr id="11267" name="Group 1074">
            <a:extLst>
              <a:ext uri="{FF2B5EF4-FFF2-40B4-BE49-F238E27FC236}">
                <a16:creationId xmlns:a16="http://schemas.microsoft.com/office/drawing/2014/main" id="{105DFF98-5FFB-4C45-8115-ED0C18A202FC}"/>
              </a:ext>
            </a:extLst>
          </p:cNvPr>
          <p:cNvGrpSpPr>
            <a:grpSpLocks/>
          </p:cNvGrpSpPr>
          <p:nvPr/>
        </p:nvGrpSpPr>
        <p:grpSpPr bwMode="auto">
          <a:xfrm>
            <a:off x="458788" y="446088"/>
            <a:ext cx="8229600" cy="5719762"/>
            <a:chOff x="289" y="281"/>
            <a:chExt cx="5184" cy="3603"/>
          </a:xfrm>
        </p:grpSpPr>
        <p:sp>
          <p:nvSpPr>
            <p:cNvPr id="11268" name="Rectangle 1027">
              <a:extLst>
                <a:ext uri="{FF2B5EF4-FFF2-40B4-BE49-F238E27FC236}">
                  <a16:creationId xmlns:a16="http://schemas.microsoft.com/office/drawing/2014/main" id="{322E3035-9693-3E48-8F0E-F56FB0CFF42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Importance of Vision</a:t>
              </a:r>
            </a:p>
          </p:txBody>
        </p:sp>
        <p:grpSp>
          <p:nvGrpSpPr>
            <p:cNvPr id="11269" name="Group 1061">
              <a:extLst>
                <a:ext uri="{FF2B5EF4-FFF2-40B4-BE49-F238E27FC236}">
                  <a16:creationId xmlns:a16="http://schemas.microsoft.com/office/drawing/2014/main" id="{73CC775B-40D2-F24E-96C9-296D90C9B076}"/>
                </a:ext>
              </a:extLst>
            </p:cNvPr>
            <p:cNvGrpSpPr>
              <a:grpSpLocks/>
            </p:cNvGrpSpPr>
            <p:nvPr/>
          </p:nvGrpSpPr>
          <p:grpSpPr bwMode="auto">
            <a:xfrm>
              <a:off x="515" y="970"/>
              <a:ext cx="4592" cy="1818"/>
              <a:chOff x="515" y="970"/>
              <a:chExt cx="4592" cy="1818"/>
            </a:xfrm>
          </p:grpSpPr>
          <p:sp>
            <p:nvSpPr>
              <p:cNvPr id="11277" name="Text Box 1036">
                <a:extLst>
                  <a:ext uri="{FF2B5EF4-FFF2-40B4-BE49-F238E27FC236}">
                    <a16:creationId xmlns:a16="http://schemas.microsoft.com/office/drawing/2014/main" id="{4EB45852-D8A8-7B4D-9034-75D7F5C5A4C1}"/>
                  </a:ext>
                </a:extLst>
              </p:cNvPr>
              <p:cNvSpPr txBox="1">
                <a:spLocks noChangeArrowheads="1"/>
              </p:cNvSpPr>
              <p:nvPr/>
            </p:nvSpPr>
            <p:spPr bwMode="auto">
              <a:xfrm>
                <a:off x="515" y="970"/>
                <a:ext cx="4592"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Vision, which is a critical important for human survival, makes use of many neural resources.</a:t>
                </a:r>
              </a:p>
              <a:p>
                <a:pPr eaLnBrk="1" hangingPunct="1">
                  <a:lnSpc>
                    <a:spcPct val="85000"/>
                  </a:lnSpc>
                  <a:spcAft>
                    <a:spcPts val="900"/>
                  </a:spcAft>
                  <a:buSzPct val="80000"/>
                  <a:buFontTx/>
                  <a:buChar char="•"/>
                </a:pPr>
                <a:r>
                  <a:rPr lang="en-US" altLang="en-US" dirty="0"/>
                  <a:t>More than 50 percent of the sensory receptors of the human body are located in the eyes.</a:t>
                </a:r>
              </a:p>
              <a:p>
                <a:pPr eaLnBrk="1" hangingPunct="1">
                  <a:lnSpc>
                    <a:spcPct val="85000"/>
                  </a:lnSpc>
                  <a:spcAft>
                    <a:spcPts val="900"/>
                  </a:spcAft>
                  <a:buSzPct val="80000"/>
                  <a:buFontTx/>
                  <a:buChar char="•"/>
                </a:pPr>
                <a:r>
                  <a:rPr lang="en-US" altLang="en-US" dirty="0"/>
                  <a:t>Large areas of the cerebral cortex process and interpret visual in-formation.</a:t>
                </a:r>
              </a:p>
              <a:p>
                <a:pPr eaLnBrk="1" hangingPunct="1">
                  <a:lnSpc>
                    <a:spcPct val="85000"/>
                  </a:lnSpc>
                  <a:spcAft>
                    <a:spcPct val="50000"/>
                  </a:spcAft>
                  <a:buSzPct val="80000"/>
                  <a:buFontTx/>
                  <a:buChar char="•"/>
                </a:pPr>
                <a:r>
                  <a:rPr lang="en-US" altLang="en-US" dirty="0"/>
                  <a:t>As many as 30 cortical areas are involved in visual processing and interpretation.</a:t>
                </a:r>
              </a:p>
            </p:txBody>
          </p:sp>
          <p:sp>
            <p:nvSpPr>
              <p:cNvPr id="11278" name="Text Box 1038">
                <a:extLst>
                  <a:ext uri="{FF2B5EF4-FFF2-40B4-BE49-F238E27FC236}">
                    <a16:creationId xmlns:a16="http://schemas.microsoft.com/office/drawing/2014/main" id="{1B0DC4CB-790E-E847-A521-ECABDAC98230}"/>
                  </a:ext>
                </a:extLst>
              </p:cNvPr>
              <p:cNvSpPr txBox="1">
                <a:spLocks noChangeArrowheads="1"/>
              </p:cNvSpPr>
              <p:nvPr/>
            </p:nvSpPr>
            <p:spPr bwMode="auto">
              <a:xfrm>
                <a:off x="1741" y="2423"/>
                <a:ext cx="229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spcBef>
                    <a:spcPct val="50000"/>
                  </a:spcBef>
                </a:pPr>
                <a:r>
                  <a:rPr lang="en-US" altLang="en-US" dirty="0">
                    <a:solidFill>
                      <a:srgbClr val="941100"/>
                    </a:solidFill>
                  </a:rPr>
                  <a:t>Neural = of or relating to a nerve or the nervous system.</a:t>
                </a:r>
              </a:p>
            </p:txBody>
          </p:sp>
        </p:grpSp>
        <p:grpSp>
          <p:nvGrpSpPr>
            <p:cNvPr id="11270" name="Group 1064">
              <a:extLst>
                <a:ext uri="{FF2B5EF4-FFF2-40B4-BE49-F238E27FC236}">
                  <a16:creationId xmlns:a16="http://schemas.microsoft.com/office/drawing/2014/main" id="{47E1D2D8-E32A-594D-A6C3-7DAA7C9D3E59}"/>
                </a:ext>
              </a:extLst>
            </p:cNvPr>
            <p:cNvGrpSpPr>
              <a:grpSpLocks/>
            </p:cNvGrpSpPr>
            <p:nvPr/>
          </p:nvGrpSpPr>
          <p:grpSpPr bwMode="auto">
            <a:xfrm>
              <a:off x="582" y="3671"/>
              <a:ext cx="1990" cy="213"/>
              <a:chOff x="582" y="3671"/>
              <a:chExt cx="1990" cy="213"/>
            </a:xfrm>
          </p:grpSpPr>
          <p:sp>
            <p:nvSpPr>
              <p:cNvPr id="11271" name="Rectangle 1065">
                <a:extLst>
                  <a:ext uri="{FF2B5EF4-FFF2-40B4-BE49-F238E27FC236}">
                    <a16:creationId xmlns:a16="http://schemas.microsoft.com/office/drawing/2014/main" id="{15902C6A-E656-4946-88DE-CDB76BFC3F7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272" name="Rectangle 1066">
                <a:extLst>
                  <a:ext uri="{FF2B5EF4-FFF2-40B4-BE49-F238E27FC236}">
                    <a16:creationId xmlns:a16="http://schemas.microsoft.com/office/drawing/2014/main" id="{A52CA384-F4E5-BA46-92A6-F98979F18ED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273" name="Rectangle 1067">
                <a:extLst>
                  <a:ext uri="{FF2B5EF4-FFF2-40B4-BE49-F238E27FC236}">
                    <a16:creationId xmlns:a16="http://schemas.microsoft.com/office/drawing/2014/main" id="{92B0720F-84D1-E44E-88A4-BD5FDA27AB7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274" name="Text Box 1068">
                <a:extLst>
                  <a:ext uri="{FF2B5EF4-FFF2-40B4-BE49-F238E27FC236}">
                    <a16:creationId xmlns:a16="http://schemas.microsoft.com/office/drawing/2014/main" id="{4439517A-F4AE-3049-AF12-E1FA49B7DBA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579</a:t>
                </a:r>
                <a:endParaRPr lang="en-US" altLang="en-US" dirty="0"/>
              </a:p>
            </p:txBody>
          </p:sp>
          <p:sp>
            <p:nvSpPr>
              <p:cNvPr id="11275" name="Text Box 1069">
                <a:extLst>
                  <a:ext uri="{FF2B5EF4-FFF2-40B4-BE49-F238E27FC236}">
                    <a16:creationId xmlns:a16="http://schemas.microsoft.com/office/drawing/2014/main" id="{3ABB75BA-7CFC-184B-AF44-97169665A96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642</a:t>
                </a:r>
                <a:endParaRPr lang="en-US" altLang="en-US" dirty="0"/>
              </a:p>
            </p:txBody>
          </p:sp>
          <p:sp>
            <p:nvSpPr>
              <p:cNvPr id="11276" name="Text Box 1070">
                <a:extLst>
                  <a:ext uri="{FF2B5EF4-FFF2-40B4-BE49-F238E27FC236}">
                    <a16:creationId xmlns:a16="http://schemas.microsoft.com/office/drawing/2014/main" id="{009091BC-930C-A345-80CD-CCFF405B550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604</a:t>
                </a:r>
                <a:endParaRPr lang="en-US" altLang="en-US" dirty="0"/>
              </a:p>
            </p:txBody>
          </p:sp>
        </p:gr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BA608949-52CD-FC4F-A048-3FB511528AD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3B2AAE7-ED9F-384E-9C70-2882F8E4867C}" type="slidenum">
              <a:rPr lang="en-US" altLang="en-US"/>
              <a:pPr/>
              <a:t>6</a:t>
            </a:fld>
            <a:endParaRPr lang="en-US" altLang="en-US" dirty="0"/>
          </a:p>
        </p:txBody>
      </p:sp>
      <p:sp>
        <p:nvSpPr>
          <p:cNvPr id="13315" name="Text Box 8">
            <a:extLst>
              <a:ext uri="{FF2B5EF4-FFF2-40B4-BE49-F238E27FC236}">
                <a16:creationId xmlns:a16="http://schemas.microsoft.com/office/drawing/2014/main" id="{4E261C42-6CA9-F447-98A3-454E96CC4952}"/>
              </a:ext>
            </a:extLst>
          </p:cNvPr>
          <p:cNvSpPr txBox="1">
            <a:spLocks noChangeArrowheads="1"/>
          </p:cNvSpPr>
          <p:nvPr/>
        </p:nvSpPr>
        <p:spPr bwMode="auto">
          <a:xfrm>
            <a:off x="3275013" y="1990725"/>
            <a:ext cx="25955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800" dirty="0">
                <a:solidFill>
                  <a:srgbClr val="333333"/>
                </a:solidFill>
              </a:rPr>
              <a:t>Nature of Light</a:t>
            </a:r>
            <a:endParaRPr lang="en-US" altLang="en-US"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a:extLst>
              <a:ext uri="{FF2B5EF4-FFF2-40B4-BE49-F238E27FC236}">
                <a16:creationId xmlns:a16="http://schemas.microsoft.com/office/drawing/2014/main" id="{6ECB5B5B-44A1-6B4E-ADEA-9414EB79691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B0B25A-EA7D-CD40-9B26-3F0796FF886E}" type="slidenum">
              <a:rPr lang="en-US" altLang="en-US"/>
              <a:pPr/>
              <a:t>7</a:t>
            </a:fld>
            <a:endParaRPr lang="en-US" altLang="en-US" dirty="0"/>
          </a:p>
        </p:txBody>
      </p:sp>
      <p:grpSp>
        <p:nvGrpSpPr>
          <p:cNvPr id="15363" name="Group 50">
            <a:extLst>
              <a:ext uri="{FF2B5EF4-FFF2-40B4-BE49-F238E27FC236}">
                <a16:creationId xmlns:a16="http://schemas.microsoft.com/office/drawing/2014/main" id="{92CBCA03-69F9-2245-8796-5D7503858428}"/>
              </a:ext>
            </a:extLst>
          </p:cNvPr>
          <p:cNvGrpSpPr>
            <a:grpSpLocks/>
          </p:cNvGrpSpPr>
          <p:nvPr/>
        </p:nvGrpSpPr>
        <p:grpSpPr bwMode="auto">
          <a:xfrm>
            <a:off x="455613" y="449263"/>
            <a:ext cx="8229600" cy="5716587"/>
            <a:chOff x="287" y="283"/>
            <a:chExt cx="5184" cy="3601"/>
          </a:xfrm>
        </p:grpSpPr>
        <p:sp>
          <p:nvSpPr>
            <p:cNvPr id="15364" name="Rectangle 2">
              <a:extLst>
                <a:ext uri="{FF2B5EF4-FFF2-40B4-BE49-F238E27FC236}">
                  <a16:creationId xmlns:a16="http://schemas.microsoft.com/office/drawing/2014/main" id="{785EFCD6-64EF-FD4A-9AA7-F5A5952E175E}"/>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Electromagnetic Radiation</a:t>
              </a:r>
            </a:p>
          </p:txBody>
        </p:sp>
        <p:grpSp>
          <p:nvGrpSpPr>
            <p:cNvPr id="15365" name="Group 34">
              <a:extLst>
                <a:ext uri="{FF2B5EF4-FFF2-40B4-BE49-F238E27FC236}">
                  <a16:creationId xmlns:a16="http://schemas.microsoft.com/office/drawing/2014/main" id="{AA1F9814-D68F-2348-B97A-26DA7FEB6BEB}"/>
                </a:ext>
              </a:extLst>
            </p:cNvPr>
            <p:cNvGrpSpPr>
              <a:grpSpLocks/>
            </p:cNvGrpSpPr>
            <p:nvPr/>
          </p:nvGrpSpPr>
          <p:grpSpPr bwMode="auto">
            <a:xfrm>
              <a:off x="515" y="970"/>
              <a:ext cx="4802" cy="1749"/>
              <a:chOff x="515" y="970"/>
              <a:chExt cx="4802" cy="1749"/>
            </a:xfrm>
          </p:grpSpPr>
          <p:sp>
            <p:nvSpPr>
              <p:cNvPr id="15377" name="Text Box 8">
                <a:extLst>
                  <a:ext uri="{FF2B5EF4-FFF2-40B4-BE49-F238E27FC236}">
                    <a16:creationId xmlns:a16="http://schemas.microsoft.com/office/drawing/2014/main" id="{0B0998B6-478A-FB4A-B343-A5AA1ACE5D17}"/>
                  </a:ext>
                </a:extLst>
              </p:cNvPr>
              <p:cNvSpPr txBox="1">
                <a:spLocks noChangeArrowheads="1"/>
              </p:cNvSpPr>
              <p:nvPr/>
            </p:nvSpPr>
            <p:spPr bwMode="auto">
              <a:xfrm>
                <a:off x="515" y="970"/>
                <a:ext cx="4802"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Electromagnetic radiation is energy in the form of particles (photons) and waves that radiate from the sun and other light sources.</a:t>
                </a:r>
              </a:p>
              <a:p>
                <a:pPr eaLnBrk="1" hangingPunct="1">
                  <a:lnSpc>
                    <a:spcPct val="85000"/>
                  </a:lnSpc>
                  <a:spcAft>
                    <a:spcPts val="900"/>
                  </a:spcAft>
                  <a:buSzPct val="80000"/>
                  <a:buFontTx/>
                  <a:buChar char="•"/>
                </a:pPr>
                <a:r>
                  <a:rPr lang="en-US" altLang="en-US" dirty="0"/>
                  <a:t>The vast range of possible wavelengths is called the electromagnetic spectrum.</a:t>
                </a:r>
              </a:p>
              <a:p>
                <a:pPr eaLnBrk="1" hangingPunct="1">
                  <a:lnSpc>
                    <a:spcPct val="85000"/>
                  </a:lnSpc>
                  <a:spcAft>
                    <a:spcPts val="900"/>
                  </a:spcAft>
                  <a:buSzPct val="80000"/>
                  <a:buFontTx/>
                  <a:buChar char="•"/>
                </a:pPr>
                <a:r>
                  <a:rPr lang="en-US" altLang="en-US" dirty="0"/>
                  <a:t>The distance between two consecutive wave peaks is the wavelength.</a:t>
                </a:r>
              </a:p>
              <a:p>
                <a:pPr eaLnBrk="1" hangingPunct="1">
                  <a:lnSpc>
                    <a:spcPct val="85000"/>
                  </a:lnSpc>
                  <a:spcAft>
                    <a:spcPct val="50000"/>
                  </a:spcAft>
                  <a:buSzPct val="80000"/>
                  <a:buFontTx/>
                  <a:buChar char="•"/>
                </a:pPr>
                <a:r>
                  <a:rPr lang="en-US" altLang="en-US" dirty="0"/>
                  <a:t>Wavelength is used to calculate frequency that has a unit of measure-ment known as Hertz.</a:t>
                </a:r>
              </a:p>
            </p:txBody>
          </p:sp>
          <p:sp>
            <p:nvSpPr>
              <p:cNvPr id="15378" name="Text Box 12">
                <a:extLst>
                  <a:ext uri="{FF2B5EF4-FFF2-40B4-BE49-F238E27FC236}">
                    <a16:creationId xmlns:a16="http://schemas.microsoft.com/office/drawing/2014/main" id="{5CF22DF7-29D3-764C-874E-3D3753007D1C}"/>
                  </a:ext>
                </a:extLst>
              </p:cNvPr>
              <p:cNvSpPr txBox="1">
                <a:spLocks noChangeArrowheads="1"/>
              </p:cNvSpPr>
              <p:nvPr/>
            </p:nvSpPr>
            <p:spPr bwMode="auto">
              <a:xfrm>
                <a:off x="1606" y="2354"/>
                <a:ext cx="255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spcBef>
                    <a:spcPct val="50000"/>
                  </a:spcBef>
                </a:pPr>
                <a:r>
                  <a:rPr lang="en-US" altLang="en-US" dirty="0">
                    <a:solidFill>
                      <a:srgbClr val="800000"/>
                    </a:solidFill>
                  </a:rPr>
                  <a:t>Hertz (Hz) = number of complete cycles per second</a:t>
                </a:r>
                <a:r>
                  <a:rPr lang="en-US" altLang="en-US" dirty="0"/>
                  <a:t>.</a:t>
                </a:r>
              </a:p>
            </p:txBody>
          </p:sp>
        </p:grpSp>
        <p:grpSp>
          <p:nvGrpSpPr>
            <p:cNvPr id="15366" name="Group 48">
              <a:extLst>
                <a:ext uri="{FF2B5EF4-FFF2-40B4-BE49-F238E27FC236}">
                  <a16:creationId xmlns:a16="http://schemas.microsoft.com/office/drawing/2014/main" id="{1C26961E-0F42-0249-B566-04982BF3016C}"/>
                </a:ext>
              </a:extLst>
            </p:cNvPr>
            <p:cNvGrpSpPr>
              <a:grpSpLocks/>
            </p:cNvGrpSpPr>
            <p:nvPr/>
          </p:nvGrpSpPr>
          <p:grpSpPr bwMode="auto">
            <a:xfrm>
              <a:off x="582" y="3671"/>
              <a:ext cx="2995" cy="213"/>
              <a:chOff x="582" y="3671"/>
              <a:chExt cx="2995" cy="213"/>
            </a:xfrm>
          </p:grpSpPr>
          <p:grpSp>
            <p:nvGrpSpPr>
              <p:cNvPr id="15367" name="Group 37">
                <a:extLst>
                  <a:ext uri="{FF2B5EF4-FFF2-40B4-BE49-F238E27FC236}">
                    <a16:creationId xmlns:a16="http://schemas.microsoft.com/office/drawing/2014/main" id="{DAE2FA9F-AA78-8840-B600-BFBD39C529C9}"/>
                  </a:ext>
                </a:extLst>
              </p:cNvPr>
              <p:cNvGrpSpPr>
                <a:grpSpLocks/>
              </p:cNvGrpSpPr>
              <p:nvPr/>
            </p:nvGrpSpPr>
            <p:grpSpPr bwMode="auto">
              <a:xfrm>
                <a:off x="582" y="3671"/>
                <a:ext cx="1990" cy="213"/>
                <a:chOff x="582" y="3671"/>
                <a:chExt cx="1990" cy="213"/>
              </a:xfrm>
            </p:grpSpPr>
            <p:sp>
              <p:nvSpPr>
                <p:cNvPr id="15371" name="Rectangle 38">
                  <a:extLst>
                    <a:ext uri="{FF2B5EF4-FFF2-40B4-BE49-F238E27FC236}">
                      <a16:creationId xmlns:a16="http://schemas.microsoft.com/office/drawing/2014/main" id="{11CAFC8E-9A3D-D54D-902E-B8334E88603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372" name="Rectangle 39">
                  <a:extLst>
                    <a:ext uri="{FF2B5EF4-FFF2-40B4-BE49-F238E27FC236}">
                      <a16:creationId xmlns:a16="http://schemas.microsoft.com/office/drawing/2014/main" id="{C976141D-308A-CF43-818B-758B4F72E2A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373" name="Rectangle 40">
                  <a:extLst>
                    <a:ext uri="{FF2B5EF4-FFF2-40B4-BE49-F238E27FC236}">
                      <a16:creationId xmlns:a16="http://schemas.microsoft.com/office/drawing/2014/main" id="{F8275FB2-EEEA-C546-B8C9-590EB0E7E2A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374" name="Text Box 41">
                  <a:extLst>
                    <a:ext uri="{FF2B5EF4-FFF2-40B4-BE49-F238E27FC236}">
                      <a16:creationId xmlns:a16="http://schemas.microsoft.com/office/drawing/2014/main" id="{8BCB6381-FC18-4446-B277-AD3F702A587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579</a:t>
                  </a:r>
                  <a:endParaRPr lang="en-US" altLang="en-US" dirty="0"/>
                </a:p>
              </p:txBody>
            </p:sp>
            <p:sp>
              <p:nvSpPr>
                <p:cNvPr id="15375" name="Text Box 42">
                  <a:extLst>
                    <a:ext uri="{FF2B5EF4-FFF2-40B4-BE49-F238E27FC236}">
                      <a16:creationId xmlns:a16="http://schemas.microsoft.com/office/drawing/2014/main" id="{B0729FFD-4B96-5F46-AD59-17D0F068A91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642</a:t>
                  </a:r>
                  <a:endParaRPr lang="en-US" altLang="en-US" dirty="0"/>
                </a:p>
              </p:txBody>
            </p:sp>
            <p:sp>
              <p:nvSpPr>
                <p:cNvPr id="15376" name="Text Box 43">
                  <a:extLst>
                    <a:ext uri="{FF2B5EF4-FFF2-40B4-BE49-F238E27FC236}">
                      <a16:creationId xmlns:a16="http://schemas.microsoft.com/office/drawing/2014/main" id="{0AAC9358-295C-3D47-8D59-3D30CCE480B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605</a:t>
                  </a:r>
                  <a:endParaRPr lang="en-US" altLang="en-US" dirty="0"/>
                </a:p>
              </p:txBody>
            </p:sp>
          </p:grpSp>
          <p:grpSp>
            <p:nvGrpSpPr>
              <p:cNvPr id="15368" name="Group 47">
                <a:extLst>
                  <a:ext uri="{FF2B5EF4-FFF2-40B4-BE49-F238E27FC236}">
                    <a16:creationId xmlns:a16="http://schemas.microsoft.com/office/drawing/2014/main" id="{CE9800C9-2FFE-3E40-8A96-CCB840D6024D}"/>
                  </a:ext>
                </a:extLst>
              </p:cNvPr>
              <p:cNvGrpSpPr>
                <a:grpSpLocks/>
              </p:cNvGrpSpPr>
              <p:nvPr/>
            </p:nvGrpSpPr>
            <p:grpSpPr bwMode="auto">
              <a:xfrm>
                <a:off x="2846" y="3671"/>
                <a:ext cx="731" cy="213"/>
                <a:chOff x="2846" y="3671"/>
                <a:chExt cx="731" cy="213"/>
              </a:xfrm>
            </p:grpSpPr>
            <p:sp>
              <p:nvSpPr>
                <p:cNvPr id="15369" name="Rectangle 45">
                  <a:extLst>
                    <a:ext uri="{FF2B5EF4-FFF2-40B4-BE49-F238E27FC236}">
                      <a16:creationId xmlns:a16="http://schemas.microsoft.com/office/drawing/2014/main" id="{E068CD5C-9303-9348-925C-5F3DAD983834}"/>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370" name="Text Box 46">
                  <a:extLst>
                    <a:ext uri="{FF2B5EF4-FFF2-40B4-BE49-F238E27FC236}">
                      <a16:creationId xmlns:a16="http://schemas.microsoft.com/office/drawing/2014/main" id="{CA47A086-F8AB-8E47-954B-1F720B721F0D}"/>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17.4</a:t>
                  </a:r>
                </a:p>
              </p:txBody>
            </p:sp>
          </p:grpSp>
        </p:gr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65D889F6-83FA-114E-B46A-23FE043C59D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2A57EC-8852-534C-8DA8-C01B9F7406C4}" type="slidenum">
              <a:rPr lang="en-US" altLang="en-US"/>
              <a:pPr/>
              <a:t>8</a:t>
            </a:fld>
            <a:endParaRPr lang="en-US" altLang="en-US" dirty="0"/>
          </a:p>
        </p:txBody>
      </p:sp>
      <p:grpSp>
        <p:nvGrpSpPr>
          <p:cNvPr id="17411" name="Group 68">
            <a:extLst>
              <a:ext uri="{FF2B5EF4-FFF2-40B4-BE49-F238E27FC236}">
                <a16:creationId xmlns:a16="http://schemas.microsoft.com/office/drawing/2014/main" id="{C8C22172-8B54-844E-B4C6-8A6D3292B8A3}"/>
              </a:ext>
            </a:extLst>
          </p:cNvPr>
          <p:cNvGrpSpPr>
            <a:grpSpLocks/>
          </p:cNvGrpSpPr>
          <p:nvPr/>
        </p:nvGrpSpPr>
        <p:grpSpPr bwMode="auto">
          <a:xfrm>
            <a:off x="450850" y="449263"/>
            <a:ext cx="8229600" cy="5068888"/>
            <a:chOff x="284" y="283"/>
            <a:chExt cx="5184" cy="3193"/>
          </a:xfrm>
        </p:grpSpPr>
        <p:sp>
          <p:nvSpPr>
            <p:cNvPr id="17412" name="Rectangle 3">
              <a:extLst>
                <a:ext uri="{FF2B5EF4-FFF2-40B4-BE49-F238E27FC236}">
                  <a16:creationId xmlns:a16="http://schemas.microsoft.com/office/drawing/2014/main" id="{74363DB8-424A-E34F-805B-37461EEF04A0}"/>
                </a:ext>
              </a:extLst>
            </p:cNvPr>
            <p:cNvSpPr>
              <a:spLocks noChangeArrowheads="1"/>
            </p:cNvSpPr>
            <p:nvPr/>
          </p:nvSpPr>
          <p:spPr bwMode="auto">
            <a:xfrm>
              <a:off x="284"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Electromagnetic Spectrum</a:t>
              </a:r>
              <a:endParaRPr lang="en-US" altLang="en-US" sz="2800" dirty="0">
                <a:solidFill>
                  <a:schemeClr val="tx2"/>
                </a:solidFill>
              </a:endParaRPr>
            </a:p>
          </p:txBody>
        </p:sp>
        <p:grpSp>
          <p:nvGrpSpPr>
            <p:cNvPr id="17413" name="Group 67">
              <a:extLst>
                <a:ext uri="{FF2B5EF4-FFF2-40B4-BE49-F238E27FC236}">
                  <a16:creationId xmlns:a16="http://schemas.microsoft.com/office/drawing/2014/main" id="{A03ED50D-FEE2-BD4B-A523-24BFA0308DA0}"/>
                </a:ext>
              </a:extLst>
            </p:cNvPr>
            <p:cNvGrpSpPr>
              <a:grpSpLocks/>
            </p:cNvGrpSpPr>
            <p:nvPr/>
          </p:nvGrpSpPr>
          <p:grpSpPr bwMode="auto">
            <a:xfrm>
              <a:off x="520" y="940"/>
              <a:ext cx="4686" cy="2536"/>
              <a:chOff x="520" y="940"/>
              <a:chExt cx="4686" cy="2536"/>
            </a:xfrm>
          </p:grpSpPr>
          <p:grpSp>
            <p:nvGrpSpPr>
              <p:cNvPr id="17414" name="Group 52">
                <a:extLst>
                  <a:ext uri="{FF2B5EF4-FFF2-40B4-BE49-F238E27FC236}">
                    <a16:creationId xmlns:a16="http://schemas.microsoft.com/office/drawing/2014/main" id="{BB3FF280-4922-724D-A170-FD1F09BFE602}"/>
                  </a:ext>
                </a:extLst>
              </p:cNvPr>
              <p:cNvGrpSpPr>
                <a:grpSpLocks/>
              </p:cNvGrpSpPr>
              <p:nvPr/>
            </p:nvGrpSpPr>
            <p:grpSpPr bwMode="auto">
              <a:xfrm>
                <a:off x="520" y="940"/>
                <a:ext cx="4686" cy="1436"/>
                <a:chOff x="520" y="944"/>
                <a:chExt cx="4686" cy="1436"/>
              </a:xfrm>
            </p:grpSpPr>
            <p:sp>
              <p:nvSpPr>
                <p:cNvPr id="17416" name="Rectangle 5">
                  <a:extLst>
                    <a:ext uri="{FF2B5EF4-FFF2-40B4-BE49-F238E27FC236}">
                      <a16:creationId xmlns:a16="http://schemas.microsoft.com/office/drawing/2014/main" id="{911331B4-3413-544C-8EAD-7E9C19E854DA}"/>
                    </a:ext>
                  </a:extLst>
                </p:cNvPr>
                <p:cNvSpPr>
                  <a:spLocks noChangeArrowheads="1"/>
                </p:cNvSpPr>
                <p:nvPr/>
              </p:nvSpPr>
              <p:spPr bwMode="auto">
                <a:xfrm>
                  <a:off x="1572" y="1602"/>
                  <a:ext cx="384"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417" name="Rectangle 6">
                  <a:extLst>
                    <a:ext uri="{FF2B5EF4-FFF2-40B4-BE49-F238E27FC236}">
                      <a16:creationId xmlns:a16="http://schemas.microsoft.com/office/drawing/2014/main" id="{AC1F578A-F1EB-804F-AF2A-C55040B26728}"/>
                    </a:ext>
                  </a:extLst>
                </p:cNvPr>
                <p:cNvSpPr>
                  <a:spLocks noChangeArrowheads="1"/>
                </p:cNvSpPr>
                <p:nvPr/>
              </p:nvSpPr>
              <p:spPr bwMode="auto">
                <a:xfrm>
                  <a:off x="1956" y="1602"/>
                  <a:ext cx="496"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418" name="Rectangle 7">
                  <a:extLst>
                    <a:ext uri="{FF2B5EF4-FFF2-40B4-BE49-F238E27FC236}">
                      <a16:creationId xmlns:a16="http://schemas.microsoft.com/office/drawing/2014/main" id="{8A1D1B19-11F5-574A-91A9-C08217CA6E4A}"/>
                    </a:ext>
                  </a:extLst>
                </p:cNvPr>
                <p:cNvSpPr>
                  <a:spLocks noChangeArrowheads="1"/>
                </p:cNvSpPr>
                <p:nvPr/>
              </p:nvSpPr>
              <p:spPr bwMode="auto">
                <a:xfrm>
                  <a:off x="2452" y="1602"/>
                  <a:ext cx="400"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419" name="Rectangle 8">
                  <a:extLst>
                    <a:ext uri="{FF2B5EF4-FFF2-40B4-BE49-F238E27FC236}">
                      <a16:creationId xmlns:a16="http://schemas.microsoft.com/office/drawing/2014/main" id="{63E94DB9-CAD9-C04C-9189-16E69A4DEDED}"/>
                    </a:ext>
                  </a:extLst>
                </p:cNvPr>
                <p:cNvSpPr>
                  <a:spLocks noChangeArrowheads="1"/>
                </p:cNvSpPr>
                <p:nvPr/>
              </p:nvSpPr>
              <p:spPr bwMode="auto">
                <a:xfrm>
                  <a:off x="2908" y="1602"/>
                  <a:ext cx="548"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420" name="Rectangle 9">
                  <a:extLst>
                    <a:ext uri="{FF2B5EF4-FFF2-40B4-BE49-F238E27FC236}">
                      <a16:creationId xmlns:a16="http://schemas.microsoft.com/office/drawing/2014/main" id="{3440CD89-E508-D04D-855F-E03D9DB70B5A}"/>
                    </a:ext>
                  </a:extLst>
                </p:cNvPr>
                <p:cNvSpPr>
                  <a:spLocks noChangeArrowheads="1"/>
                </p:cNvSpPr>
                <p:nvPr/>
              </p:nvSpPr>
              <p:spPr bwMode="auto">
                <a:xfrm>
                  <a:off x="3456" y="1602"/>
                  <a:ext cx="476"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421" name="Rectangle 10">
                  <a:extLst>
                    <a:ext uri="{FF2B5EF4-FFF2-40B4-BE49-F238E27FC236}">
                      <a16:creationId xmlns:a16="http://schemas.microsoft.com/office/drawing/2014/main" id="{73E9B551-5229-994B-BB48-BFFA97DF8783}"/>
                    </a:ext>
                  </a:extLst>
                </p:cNvPr>
                <p:cNvSpPr>
                  <a:spLocks noChangeArrowheads="1"/>
                </p:cNvSpPr>
                <p:nvPr/>
              </p:nvSpPr>
              <p:spPr bwMode="auto">
                <a:xfrm>
                  <a:off x="3932" y="1602"/>
                  <a:ext cx="644"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422" name="Rectangle 11">
                  <a:extLst>
                    <a:ext uri="{FF2B5EF4-FFF2-40B4-BE49-F238E27FC236}">
                      <a16:creationId xmlns:a16="http://schemas.microsoft.com/office/drawing/2014/main" id="{1D1144F0-1E4D-A346-BBD6-9A54937F91AA}"/>
                    </a:ext>
                  </a:extLst>
                </p:cNvPr>
                <p:cNvSpPr>
                  <a:spLocks noChangeArrowheads="1"/>
                </p:cNvSpPr>
                <p:nvPr/>
              </p:nvSpPr>
              <p:spPr bwMode="auto">
                <a:xfrm>
                  <a:off x="2052" y="2144"/>
                  <a:ext cx="2368" cy="236"/>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423" name="Line 12">
                  <a:extLst>
                    <a:ext uri="{FF2B5EF4-FFF2-40B4-BE49-F238E27FC236}">
                      <a16:creationId xmlns:a16="http://schemas.microsoft.com/office/drawing/2014/main" id="{954403A9-0463-B041-8EC4-7A9071342DE9}"/>
                    </a:ext>
                  </a:extLst>
                </p:cNvPr>
                <p:cNvSpPr>
                  <a:spLocks noChangeShapeType="1"/>
                </p:cNvSpPr>
                <p:nvPr/>
              </p:nvSpPr>
              <p:spPr bwMode="auto">
                <a:xfrm>
                  <a:off x="2884" y="1894"/>
                  <a:ext cx="0" cy="212"/>
                </a:xfrm>
                <a:prstGeom prst="line">
                  <a:avLst/>
                </a:prstGeom>
                <a:noFill/>
                <a:ln w="63500">
                  <a:solidFill>
                    <a:schemeClr val="bg2">
                      <a:alpha val="75415"/>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24" name="Line 13">
                  <a:extLst>
                    <a:ext uri="{FF2B5EF4-FFF2-40B4-BE49-F238E27FC236}">
                      <a16:creationId xmlns:a16="http://schemas.microsoft.com/office/drawing/2014/main" id="{62734901-AE63-2545-A811-C50FA7B06BD7}"/>
                    </a:ext>
                  </a:extLst>
                </p:cNvPr>
                <p:cNvSpPr>
                  <a:spLocks noChangeShapeType="1"/>
                </p:cNvSpPr>
                <p:nvPr/>
              </p:nvSpPr>
              <p:spPr bwMode="auto">
                <a:xfrm>
                  <a:off x="1573" y="1544"/>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25" name="Line 14">
                  <a:extLst>
                    <a:ext uri="{FF2B5EF4-FFF2-40B4-BE49-F238E27FC236}">
                      <a16:creationId xmlns:a16="http://schemas.microsoft.com/office/drawing/2014/main" id="{7F92FF24-B5C7-2D4D-81BB-EA020DC8C2CD}"/>
                    </a:ext>
                  </a:extLst>
                </p:cNvPr>
                <p:cNvSpPr>
                  <a:spLocks noChangeShapeType="1"/>
                </p:cNvSpPr>
                <p:nvPr/>
              </p:nvSpPr>
              <p:spPr bwMode="auto">
                <a:xfrm>
                  <a:off x="1957" y="1544"/>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26" name="Line 15">
                  <a:extLst>
                    <a:ext uri="{FF2B5EF4-FFF2-40B4-BE49-F238E27FC236}">
                      <a16:creationId xmlns:a16="http://schemas.microsoft.com/office/drawing/2014/main" id="{2E9E8669-6277-5F41-B490-52F369A19B06}"/>
                    </a:ext>
                  </a:extLst>
                </p:cNvPr>
                <p:cNvSpPr>
                  <a:spLocks noChangeShapeType="1"/>
                </p:cNvSpPr>
                <p:nvPr/>
              </p:nvSpPr>
              <p:spPr bwMode="auto">
                <a:xfrm>
                  <a:off x="2452" y="1544"/>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27" name="Line 16">
                  <a:extLst>
                    <a:ext uri="{FF2B5EF4-FFF2-40B4-BE49-F238E27FC236}">
                      <a16:creationId xmlns:a16="http://schemas.microsoft.com/office/drawing/2014/main" id="{35D3DA11-AAFC-C140-89E2-D089FBE37573}"/>
                    </a:ext>
                  </a:extLst>
                </p:cNvPr>
                <p:cNvSpPr>
                  <a:spLocks noChangeShapeType="1"/>
                </p:cNvSpPr>
                <p:nvPr/>
              </p:nvSpPr>
              <p:spPr bwMode="auto">
                <a:xfrm>
                  <a:off x="2941" y="1544"/>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28" name="Line 17">
                  <a:extLst>
                    <a:ext uri="{FF2B5EF4-FFF2-40B4-BE49-F238E27FC236}">
                      <a16:creationId xmlns:a16="http://schemas.microsoft.com/office/drawing/2014/main" id="{B6530C28-6992-674E-BA6D-91CD2211F788}"/>
                    </a:ext>
                  </a:extLst>
                </p:cNvPr>
                <p:cNvSpPr>
                  <a:spLocks noChangeShapeType="1"/>
                </p:cNvSpPr>
                <p:nvPr/>
              </p:nvSpPr>
              <p:spPr bwMode="auto">
                <a:xfrm>
                  <a:off x="3457" y="1544"/>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29" name="Line 18">
                  <a:extLst>
                    <a:ext uri="{FF2B5EF4-FFF2-40B4-BE49-F238E27FC236}">
                      <a16:creationId xmlns:a16="http://schemas.microsoft.com/office/drawing/2014/main" id="{D9082159-AE90-7E4F-A706-EE70FDCFE645}"/>
                    </a:ext>
                  </a:extLst>
                </p:cNvPr>
                <p:cNvSpPr>
                  <a:spLocks noChangeShapeType="1"/>
                </p:cNvSpPr>
                <p:nvPr/>
              </p:nvSpPr>
              <p:spPr bwMode="auto">
                <a:xfrm>
                  <a:off x="3935" y="1544"/>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30" name="Line 19">
                  <a:extLst>
                    <a:ext uri="{FF2B5EF4-FFF2-40B4-BE49-F238E27FC236}">
                      <a16:creationId xmlns:a16="http://schemas.microsoft.com/office/drawing/2014/main" id="{210A1553-B1A1-614A-B717-8DE2F617422A}"/>
                    </a:ext>
                  </a:extLst>
                </p:cNvPr>
                <p:cNvSpPr>
                  <a:spLocks noChangeShapeType="1"/>
                </p:cNvSpPr>
                <p:nvPr/>
              </p:nvSpPr>
              <p:spPr bwMode="auto">
                <a:xfrm>
                  <a:off x="4411" y="1544"/>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31" name="Line 20">
                  <a:extLst>
                    <a:ext uri="{FF2B5EF4-FFF2-40B4-BE49-F238E27FC236}">
                      <a16:creationId xmlns:a16="http://schemas.microsoft.com/office/drawing/2014/main" id="{2583D153-AECB-4042-ABBA-AC4801B554B1}"/>
                    </a:ext>
                  </a:extLst>
                </p:cNvPr>
                <p:cNvSpPr>
                  <a:spLocks noChangeShapeType="1"/>
                </p:cNvSpPr>
                <p:nvPr/>
              </p:nvSpPr>
              <p:spPr bwMode="auto">
                <a:xfrm>
                  <a:off x="1926" y="1229"/>
                  <a:ext cx="2304" cy="0"/>
                </a:xfrm>
                <a:prstGeom prst="line">
                  <a:avLst/>
                </a:prstGeom>
                <a:noFill/>
                <a:ln w="117475">
                  <a:solidFill>
                    <a:schemeClr val="bg2">
                      <a:alpha val="74603"/>
                    </a:schemeClr>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32" name="Text Box 21">
                  <a:extLst>
                    <a:ext uri="{FF2B5EF4-FFF2-40B4-BE49-F238E27FC236}">
                      <a16:creationId xmlns:a16="http://schemas.microsoft.com/office/drawing/2014/main" id="{CA830C3F-A8E8-1546-A1C1-F4D09A92BD11}"/>
                    </a:ext>
                  </a:extLst>
                </p:cNvPr>
                <p:cNvSpPr txBox="1">
                  <a:spLocks noChangeArrowheads="1"/>
                </p:cNvSpPr>
                <p:nvPr/>
              </p:nvSpPr>
              <p:spPr bwMode="auto">
                <a:xfrm>
                  <a:off x="2660" y="944"/>
                  <a:ext cx="100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dirty="0"/>
                    <a:t>Increasing energy</a:t>
                  </a:r>
                  <a:endParaRPr lang="en-US" altLang="en-US" sz="1200" dirty="0"/>
                </a:p>
              </p:txBody>
            </p:sp>
            <p:sp>
              <p:nvSpPr>
                <p:cNvPr id="17433" name="Text Box 22">
                  <a:extLst>
                    <a:ext uri="{FF2B5EF4-FFF2-40B4-BE49-F238E27FC236}">
                      <a16:creationId xmlns:a16="http://schemas.microsoft.com/office/drawing/2014/main" id="{7EB44EF4-C303-9140-A3A6-E55EC7BE5C47}"/>
                    </a:ext>
                  </a:extLst>
                </p:cNvPr>
                <p:cNvSpPr txBox="1">
                  <a:spLocks noChangeArrowheads="1"/>
                </p:cNvSpPr>
                <p:nvPr/>
              </p:nvSpPr>
              <p:spPr bwMode="auto">
                <a:xfrm>
                  <a:off x="4583" y="1379"/>
                  <a:ext cx="623"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dirty="0"/>
                    <a:t>Wavelength</a:t>
                  </a:r>
                  <a:endParaRPr lang="en-US" altLang="en-US" sz="1000" dirty="0"/>
                </a:p>
              </p:txBody>
            </p:sp>
            <p:sp>
              <p:nvSpPr>
                <p:cNvPr id="17434" name="Text Box 23">
                  <a:extLst>
                    <a:ext uri="{FF2B5EF4-FFF2-40B4-BE49-F238E27FC236}">
                      <a16:creationId xmlns:a16="http://schemas.microsoft.com/office/drawing/2014/main" id="{441FEB3A-F2F9-294D-B728-69BFBD68A361}"/>
                    </a:ext>
                  </a:extLst>
                </p:cNvPr>
                <p:cNvSpPr txBox="1">
                  <a:spLocks noChangeArrowheads="1"/>
                </p:cNvSpPr>
                <p:nvPr/>
              </p:nvSpPr>
              <p:spPr bwMode="auto">
                <a:xfrm>
                  <a:off x="1382" y="1391"/>
                  <a:ext cx="38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a:t>10</a:t>
                  </a:r>
                  <a:r>
                    <a:rPr lang="en-US" altLang="en-US" sz="1000" baseline="30000" dirty="0"/>
                    <a:t>-5 </a:t>
                  </a:r>
                  <a:r>
                    <a:rPr lang="en-US" altLang="en-US" sz="1000" dirty="0"/>
                    <a:t>nm</a:t>
                  </a:r>
                </a:p>
              </p:txBody>
            </p:sp>
            <p:sp>
              <p:nvSpPr>
                <p:cNvPr id="17435" name="Text Box 24">
                  <a:extLst>
                    <a:ext uri="{FF2B5EF4-FFF2-40B4-BE49-F238E27FC236}">
                      <a16:creationId xmlns:a16="http://schemas.microsoft.com/office/drawing/2014/main" id="{670514AE-5DA3-904A-8682-C3956690C41B}"/>
                    </a:ext>
                  </a:extLst>
                </p:cNvPr>
                <p:cNvSpPr txBox="1">
                  <a:spLocks noChangeArrowheads="1"/>
                </p:cNvSpPr>
                <p:nvPr/>
              </p:nvSpPr>
              <p:spPr bwMode="auto">
                <a:xfrm>
                  <a:off x="1766" y="1391"/>
                  <a:ext cx="38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a:t>10</a:t>
                  </a:r>
                  <a:r>
                    <a:rPr lang="en-US" altLang="en-US" sz="1000" baseline="30000" dirty="0"/>
                    <a:t>-3 </a:t>
                  </a:r>
                  <a:r>
                    <a:rPr lang="en-US" altLang="en-US" sz="1000" dirty="0"/>
                    <a:t>nm</a:t>
                  </a:r>
                </a:p>
              </p:txBody>
            </p:sp>
            <p:sp>
              <p:nvSpPr>
                <p:cNvPr id="17436" name="Text Box 25">
                  <a:extLst>
                    <a:ext uri="{FF2B5EF4-FFF2-40B4-BE49-F238E27FC236}">
                      <a16:creationId xmlns:a16="http://schemas.microsoft.com/office/drawing/2014/main" id="{CAB1CA38-D844-904A-BAA6-B892D3C7BAAD}"/>
                    </a:ext>
                  </a:extLst>
                </p:cNvPr>
                <p:cNvSpPr txBox="1">
                  <a:spLocks noChangeArrowheads="1"/>
                </p:cNvSpPr>
                <p:nvPr/>
              </p:nvSpPr>
              <p:spPr bwMode="auto">
                <a:xfrm>
                  <a:off x="2306" y="1391"/>
                  <a:ext cx="29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a:t>1 nm</a:t>
                  </a:r>
                </a:p>
              </p:txBody>
            </p:sp>
            <p:sp>
              <p:nvSpPr>
                <p:cNvPr id="17437" name="Text Box 26">
                  <a:extLst>
                    <a:ext uri="{FF2B5EF4-FFF2-40B4-BE49-F238E27FC236}">
                      <a16:creationId xmlns:a16="http://schemas.microsoft.com/office/drawing/2014/main" id="{DA88BDA7-A36A-604B-8089-B5498C47BAFF}"/>
                    </a:ext>
                  </a:extLst>
                </p:cNvPr>
                <p:cNvSpPr txBox="1">
                  <a:spLocks noChangeArrowheads="1"/>
                </p:cNvSpPr>
                <p:nvPr/>
              </p:nvSpPr>
              <p:spPr bwMode="auto">
                <a:xfrm>
                  <a:off x="2758" y="1395"/>
                  <a:ext cx="36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a:t>10</a:t>
                  </a:r>
                  <a:r>
                    <a:rPr lang="en-US" altLang="en-US" sz="1000" baseline="30000" dirty="0"/>
                    <a:t>3 </a:t>
                  </a:r>
                  <a:r>
                    <a:rPr lang="en-US" altLang="en-US" sz="1000" dirty="0"/>
                    <a:t>nm</a:t>
                  </a:r>
                </a:p>
              </p:txBody>
            </p:sp>
            <p:sp>
              <p:nvSpPr>
                <p:cNvPr id="17438" name="Text Box 27">
                  <a:extLst>
                    <a:ext uri="{FF2B5EF4-FFF2-40B4-BE49-F238E27FC236}">
                      <a16:creationId xmlns:a16="http://schemas.microsoft.com/office/drawing/2014/main" id="{ECFF408A-7226-5640-85D0-3C8B1D1376CA}"/>
                    </a:ext>
                  </a:extLst>
                </p:cNvPr>
                <p:cNvSpPr txBox="1">
                  <a:spLocks noChangeArrowheads="1"/>
                </p:cNvSpPr>
                <p:nvPr/>
              </p:nvSpPr>
              <p:spPr bwMode="auto">
                <a:xfrm>
                  <a:off x="1578" y="1395"/>
                  <a:ext cx="13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a:t> </a:t>
                  </a:r>
                </a:p>
              </p:txBody>
            </p:sp>
            <p:sp>
              <p:nvSpPr>
                <p:cNvPr id="17439" name="Text Box 28">
                  <a:extLst>
                    <a:ext uri="{FF2B5EF4-FFF2-40B4-BE49-F238E27FC236}">
                      <a16:creationId xmlns:a16="http://schemas.microsoft.com/office/drawing/2014/main" id="{2A957297-54A1-A842-AC4D-6F7CA3305348}"/>
                    </a:ext>
                  </a:extLst>
                </p:cNvPr>
                <p:cNvSpPr txBox="1">
                  <a:spLocks noChangeArrowheads="1"/>
                </p:cNvSpPr>
                <p:nvPr/>
              </p:nvSpPr>
              <p:spPr bwMode="auto">
                <a:xfrm>
                  <a:off x="3270" y="1395"/>
                  <a:ext cx="36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a:t>10</a:t>
                  </a:r>
                  <a:r>
                    <a:rPr lang="en-US" altLang="en-US" sz="1000" baseline="30000" dirty="0"/>
                    <a:t>6</a:t>
                  </a:r>
                  <a:r>
                    <a:rPr lang="en-US" altLang="en-US" sz="1000" dirty="0"/>
                    <a:t> nm</a:t>
                  </a:r>
                </a:p>
              </p:txBody>
            </p:sp>
            <p:sp>
              <p:nvSpPr>
                <p:cNvPr id="17440" name="Text Box 29">
                  <a:extLst>
                    <a:ext uri="{FF2B5EF4-FFF2-40B4-BE49-F238E27FC236}">
                      <a16:creationId xmlns:a16="http://schemas.microsoft.com/office/drawing/2014/main" id="{A406DF34-13FC-084E-98F4-96957482E66B}"/>
                    </a:ext>
                  </a:extLst>
                </p:cNvPr>
                <p:cNvSpPr txBox="1">
                  <a:spLocks noChangeArrowheads="1"/>
                </p:cNvSpPr>
                <p:nvPr/>
              </p:nvSpPr>
              <p:spPr bwMode="auto">
                <a:xfrm>
                  <a:off x="3806" y="1395"/>
                  <a:ext cx="24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a:t>1 m</a:t>
                  </a:r>
                </a:p>
              </p:txBody>
            </p:sp>
            <p:sp>
              <p:nvSpPr>
                <p:cNvPr id="17441" name="Text Box 30">
                  <a:extLst>
                    <a:ext uri="{FF2B5EF4-FFF2-40B4-BE49-F238E27FC236}">
                      <a16:creationId xmlns:a16="http://schemas.microsoft.com/office/drawing/2014/main" id="{E25002A3-618A-2D4D-8299-57F93634F9B1}"/>
                    </a:ext>
                  </a:extLst>
                </p:cNvPr>
                <p:cNvSpPr txBox="1">
                  <a:spLocks noChangeArrowheads="1"/>
                </p:cNvSpPr>
                <p:nvPr/>
              </p:nvSpPr>
              <p:spPr bwMode="auto">
                <a:xfrm>
                  <a:off x="4246" y="1395"/>
                  <a:ext cx="32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a:t>10</a:t>
                  </a:r>
                  <a:r>
                    <a:rPr lang="en-US" altLang="en-US" sz="1000" baseline="30000" dirty="0"/>
                    <a:t>3</a:t>
                  </a:r>
                  <a:r>
                    <a:rPr lang="en-US" altLang="en-US" sz="1000" dirty="0"/>
                    <a:t> m</a:t>
                  </a:r>
                </a:p>
              </p:txBody>
            </p:sp>
            <p:sp>
              <p:nvSpPr>
                <p:cNvPr id="17442" name="Text Box 31">
                  <a:extLst>
                    <a:ext uri="{FF2B5EF4-FFF2-40B4-BE49-F238E27FC236}">
                      <a16:creationId xmlns:a16="http://schemas.microsoft.com/office/drawing/2014/main" id="{9D277C42-BE2F-4341-A7F5-1B6A912CAB96}"/>
                    </a:ext>
                  </a:extLst>
                </p:cNvPr>
                <p:cNvSpPr txBox="1">
                  <a:spLocks noChangeArrowheads="1"/>
                </p:cNvSpPr>
                <p:nvPr/>
              </p:nvSpPr>
              <p:spPr bwMode="auto">
                <a:xfrm>
                  <a:off x="1574" y="1621"/>
                  <a:ext cx="400"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sz="900" b="1" dirty="0"/>
                    <a:t>Gamma </a:t>
                  </a:r>
                </a:p>
                <a:p>
                  <a:pPr algn="ctr" eaLnBrk="1" hangingPunct="1">
                    <a:lnSpc>
                      <a:spcPct val="85000"/>
                    </a:lnSpc>
                  </a:pPr>
                  <a:r>
                    <a:rPr lang="en-US" altLang="en-US" sz="900" b="1" dirty="0"/>
                    <a:t>rays</a:t>
                  </a:r>
                  <a:endParaRPr lang="en-US" altLang="en-US" sz="900" dirty="0"/>
                </a:p>
              </p:txBody>
            </p:sp>
            <p:sp>
              <p:nvSpPr>
                <p:cNvPr id="17443" name="Text Box 32">
                  <a:extLst>
                    <a:ext uri="{FF2B5EF4-FFF2-40B4-BE49-F238E27FC236}">
                      <a16:creationId xmlns:a16="http://schemas.microsoft.com/office/drawing/2014/main" id="{17B5DB27-2E53-D14D-A4AF-DC34FE71F14D}"/>
                    </a:ext>
                  </a:extLst>
                </p:cNvPr>
                <p:cNvSpPr txBox="1">
                  <a:spLocks noChangeArrowheads="1"/>
                </p:cNvSpPr>
                <p:nvPr/>
              </p:nvSpPr>
              <p:spPr bwMode="auto">
                <a:xfrm>
                  <a:off x="2042" y="1655"/>
                  <a:ext cx="3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b="1" dirty="0"/>
                    <a:t>X-rays</a:t>
                  </a:r>
                  <a:endParaRPr lang="en-US" altLang="en-US" sz="900" dirty="0"/>
                </a:p>
              </p:txBody>
            </p:sp>
            <p:sp>
              <p:nvSpPr>
                <p:cNvPr id="17444" name="Text Box 33">
                  <a:extLst>
                    <a:ext uri="{FF2B5EF4-FFF2-40B4-BE49-F238E27FC236}">
                      <a16:creationId xmlns:a16="http://schemas.microsoft.com/office/drawing/2014/main" id="{1063906F-9CC6-FA4B-9211-555F7C4FED7A}"/>
                    </a:ext>
                  </a:extLst>
                </p:cNvPr>
                <p:cNvSpPr txBox="1">
                  <a:spLocks noChangeArrowheads="1"/>
                </p:cNvSpPr>
                <p:nvPr/>
              </p:nvSpPr>
              <p:spPr bwMode="auto">
                <a:xfrm>
                  <a:off x="2498" y="1633"/>
                  <a:ext cx="304"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pPr>
                  <a:r>
                    <a:rPr lang="en-US" altLang="en-US" sz="900" b="1" dirty="0"/>
                    <a:t>Ultra-</a:t>
                  </a:r>
                </a:p>
                <a:p>
                  <a:pPr eaLnBrk="1" hangingPunct="1">
                    <a:lnSpc>
                      <a:spcPct val="85000"/>
                    </a:lnSpc>
                  </a:pPr>
                  <a:r>
                    <a:rPr lang="en-US" altLang="en-US" sz="900" b="1" dirty="0"/>
                    <a:t>violet</a:t>
                  </a:r>
                  <a:endParaRPr lang="en-US" altLang="en-US" sz="900" dirty="0"/>
                </a:p>
              </p:txBody>
            </p:sp>
            <p:sp>
              <p:nvSpPr>
                <p:cNvPr id="17445" name="Text Box 34">
                  <a:extLst>
                    <a:ext uri="{FF2B5EF4-FFF2-40B4-BE49-F238E27FC236}">
                      <a16:creationId xmlns:a16="http://schemas.microsoft.com/office/drawing/2014/main" id="{2DA5C1A5-2806-A64D-A2A2-F2431C01A0D2}"/>
                    </a:ext>
                  </a:extLst>
                </p:cNvPr>
                <p:cNvSpPr txBox="1">
                  <a:spLocks noChangeArrowheads="1"/>
                </p:cNvSpPr>
                <p:nvPr/>
              </p:nvSpPr>
              <p:spPr bwMode="auto">
                <a:xfrm>
                  <a:off x="3002" y="1655"/>
                  <a:ext cx="384"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b="1" dirty="0"/>
                    <a:t>Infrared</a:t>
                  </a:r>
                  <a:endParaRPr lang="en-US" altLang="en-US" sz="900" dirty="0"/>
                </a:p>
              </p:txBody>
            </p:sp>
            <p:sp>
              <p:nvSpPr>
                <p:cNvPr id="17446" name="Text Box 35">
                  <a:extLst>
                    <a:ext uri="{FF2B5EF4-FFF2-40B4-BE49-F238E27FC236}">
                      <a16:creationId xmlns:a16="http://schemas.microsoft.com/office/drawing/2014/main" id="{A83A52E8-0938-FA43-AC8B-7AB0461A9F03}"/>
                    </a:ext>
                  </a:extLst>
                </p:cNvPr>
                <p:cNvSpPr txBox="1">
                  <a:spLocks noChangeArrowheads="1"/>
                </p:cNvSpPr>
                <p:nvPr/>
              </p:nvSpPr>
              <p:spPr bwMode="auto">
                <a:xfrm>
                  <a:off x="3434" y="1655"/>
                  <a:ext cx="524"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b="1" dirty="0"/>
                    <a:t>Microwaves</a:t>
                  </a:r>
                  <a:endParaRPr lang="en-US" altLang="en-US" sz="900" dirty="0"/>
                </a:p>
              </p:txBody>
            </p:sp>
            <p:sp>
              <p:nvSpPr>
                <p:cNvPr id="17447" name="Text Box 36">
                  <a:extLst>
                    <a:ext uri="{FF2B5EF4-FFF2-40B4-BE49-F238E27FC236}">
                      <a16:creationId xmlns:a16="http://schemas.microsoft.com/office/drawing/2014/main" id="{9848A009-7408-7645-BC64-337F966D713F}"/>
                    </a:ext>
                  </a:extLst>
                </p:cNvPr>
                <p:cNvSpPr txBox="1">
                  <a:spLocks noChangeArrowheads="1"/>
                </p:cNvSpPr>
                <p:nvPr/>
              </p:nvSpPr>
              <p:spPr bwMode="auto">
                <a:xfrm>
                  <a:off x="3978" y="1657"/>
                  <a:ext cx="55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b="1" dirty="0"/>
                    <a:t>Radio waves</a:t>
                  </a:r>
                  <a:endParaRPr lang="en-US" altLang="en-US" sz="900" dirty="0"/>
                </a:p>
              </p:txBody>
            </p:sp>
            <p:sp>
              <p:nvSpPr>
                <p:cNvPr id="17448" name="Text Box 37">
                  <a:extLst>
                    <a:ext uri="{FF2B5EF4-FFF2-40B4-BE49-F238E27FC236}">
                      <a16:creationId xmlns:a16="http://schemas.microsoft.com/office/drawing/2014/main" id="{36AA98DE-322D-6C42-BA77-005A95CA6E71}"/>
                    </a:ext>
                  </a:extLst>
                </p:cNvPr>
                <p:cNvSpPr txBox="1">
                  <a:spLocks noChangeArrowheads="1"/>
                </p:cNvSpPr>
                <p:nvPr/>
              </p:nvSpPr>
              <p:spPr bwMode="auto">
                <a:xfrm>
                  <a:off x="2100" y="2190"/>
                  <a:ext cx="2248"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b="1" dirty="0">
                      <a:solidFill>
                        <a:srgbClr val="400080"/>
                      </a:solidFill>
                    </a:rPr>
                    <a:t>Violet</a:t>
                  </a:r>
                  <a:r>
                    <a:rPr lang="en-US" altLang="en-US" sz="900" dirty="0"/>
                    <a:t>  </a:t>
                  </a:r>
                  <a:r>
                    <a:rPr lang="en-US" altLang="en-US" sz="900" b="1" dirty="0">
                      <a:solidFill>
                        <a:srgbClr val="000080"/>
                      </a:solidFill>
                    </a:rPr>
                    <a:t>Indigo</a:t>
                  </a:r>
                  <a:r>
                    <a:rPr lang="en-US" altLang="en-US" sz="900" dirty="0"/>
                    <a:t>   </a:t>
                  </a:r>
                  <a:r>
                    <a:rPr lang="en-US" altLang="en-US" sz="900" b="1" dirty="0">
                      <a:solidFill>
                        <a:srgbClr val="0000FF"/>
                      </a:solidFill>
                    </a:rPr>
                    <a:t>Blue</a:t>
                  </a:r>
                  <a:r>
                    <a:rPr lang="en-US" altLang="en-US" sz="900" dirty="0"/>
                    <a:t>    </a:t>
                  </a:r>
                  <a:r>
                    <a:rPr lang="en-US" altLang="en-US" sz="900" b="1" dirty="0">
                      <a:solidFill>
                        <a:srgbClr val="408000"/>
                      </a:solidFill>
                    </a:rPr>
                    <a:t>Green</a:t>
                  </a:r>
                  <a:r>
                    <a:rPr lang="en-US" altLang="en-US" sz="900" dirty="0"/>
                    <a:t>       </a:t>
                  </a:r>
                  <a:r>
                    <a:rPr lang="en-US" altLang="en-US" sz="900" b="1" dirty="0"/>
                    <a:t>Yellow</a:t>
                  </a:r>
                  <a:r>
                    <a:rPr lang="en-US" altLang="en-US" sz="900" dirty="0"/>
                    <a:t>         </a:t>
                  </a:r>
                  <a:r>
                    <a:rPr lang="en-US" altLang="en-US" sz="900" b="1" dirty="0">
                      <a:solidFill>
                        <a:srgbClr val="FF8000"/>
                      </a:solidFill>
                    </a:rPr>
                    <a:t>Orange</a:t>
                  </a:r>
                  <a:r>
                    <a:rPr lang="en-US" altLang="en-US" sz="900" dirty="0"/>
                    <a:t>            </a:t>
                  </a:r>
                  <a:r>
                    <a:rPr lang="en-US" altLang="en-US" sz="900" b="1" dirty="0">
                      <a:solidFill>
                        <a:srgbClr val="FF0000"/>
                      </a:solidFill>
                    </a:rPr>
                    <a:t>Red</a:t>
                  </a:r>
                </a:p>
              </p:txBody>
            </p:sp>
            <p:sp>
              <p:nvSpPr>
                <p:cNvPr id="17449" name="Line 38">
                  <a:extLst>
                    <a:ext uri="{FF2B5EF4-FFF2-40B4-BE49-F238E27FC236}">
                      <a16:creationId xmlns:a16="http://schemas.microsoft.com/office/drawing/2014/main" id="{4FB1D880-34B2-3141-A12F-415F685DB814}"/>
                    </a:ext>
                  </a:extLst>
                </p:cNvPr>
                <p:cNvSpPr>
                  <a:spLocks noChangeShapeType="1"/>
                </p:cNvSpPr>
                <p:nvPr/>
              </p:nvSpPr>
              <p:spPr bwMode="auto">
                <a:xfrm>
                  <a:off x="2052" y="2092"/>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50" name="Line 39">
                  <a:extLst>
                    <a:ext uri="{FF2B5EF4-FFF2-40B4-BE49-F238E27FC236}">
                      <a16:creationId xmlns:a16="http://schemas.microsoft.com/office/drawing/2014/main" id="{399E472B-C6BD-754C-B15F-739B14D2D015}"/>
                    </a:ext>
                  </a:extLst>
                </p:cNvPr>
                <p:cNvSpPr>
                  <a:spLocks noChangeShapeType="1"/>
                </p:cNvSpPr>
                <p:nvPr/>
              </p:nvSpPr>
              <p:spPr bwMode="auto">
                <a:xfrm>
                  <a:off x="4420" y="2090"/>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7451" name="Text Box 40">
                  <a:extLst>
                    <a:ext uri="{FF2B5EF4-FFF2-40B4-BE49-F238E27FC236}">
                      <a16:creationId xmlns:a16="http://schemas.microsoft.com/office/drawing/2014/main" id="{ACE68CD2-0D81-E24E-BC05-E6CB2A40C90D}"/>
                    </a:ext>
                  </a:extLst>
                </p:cNvPr>
                <p:cNvSpPr txBox="1">
                  <a:spLocks noChangeArrowheads="1"/>
                </p:cNvSpPr>
                <p:nvPr/>
              </p:nvSpPr>
              <p:spPr bwMode="auto">
                <a:xfrm>
                  <a:off x="1863" y="1953"/>
                  <a:ext cx="38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a:t>380 nm</a:t>
                  </a:r>
                </a:p>
              </p:txBody>
            </p:sp>
            <p:sp>
              <p:nvSpPr>
                <p:cNvPr id="17452" name="Text Box 41">
                  <a:extLst>
                    <a:ext uri="{FF2B5EF4-FFF2-40B4-BE49-F238E27FC236}">
                      <a16:creationId xmlns:a16="http://schemas.microsoft.com/office/drawing/2014/main" id="{788A4012-4CD5-4B41-8663-4AF3E7DDAF1E}"/>
                    </a:ext>
                  </a:extLst>
                </p:cNvPr>
                <p:cNvSpPr txBox="1">
                  <a:spLocks noChangeArrowheads="1"/>
                </p:cNvSpPr>
                <p:nvPr/>
              </p:nvSpPr>
              <p:spPr bwMode="auto">
                <a:xfrm>
                  <a:off x="4222" y="1953"/>
                  <a:ext cx="38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a:t>750 nm</a:t>
                  </a:r>
                </a:p>
              </p:txBody>
            </p:sp>
            <p:sp>
              <p:nvSpPr>
                <p:cNvPr id="17453" name="Text Box 42">
                  <a:extLst>
                    <a:ext uri="{FF2B5EF4-FFF2-40B4-BE49-F238E27FC236}">
                      <a16:creationId xmlns:a16="http://schemas.microsoft.com/office/drawing/2014/main" id="{806B0542-576A-2440-86FA-618CA3F9F2DE}"/>
                    </a:ext>
                  </a:extLst>
                </p:cNvPr>
                <p:cNvSpPr txBox="1">
                  <a:spLocks noChangeArrowheads="1"/>
                </p:cNvSpPr>
                <p:nvPr/>
              </p:nvSpPr>
              <p:spPr bwMode="auto">
                <a:xfrm>
                  <a:off x="1268" y="2160"/>
                  <a:ext cx="683"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dirty="0"/>
                    <a:t>Visible light</a:t>
                  </a:r>
                  <a:endParaRPr lang="en-US" altLang="en-US" sz="1200" dirty="0"/>
                </a:p>
              </p:txBody>
            </p:sp>
            <p:sp>
              <p:nvSpPr>
                <p:cNvPr id="17454" name="Text Box 43">
                  <a:extLst>
                    <a:ext uri="{FF2B5EF4-FFF2-40B4-BE49-F238E27FC236}">
                      <a16:creationId xmlns:a16="http://schemas.microsoft.com/office/drawing/2014/main" id="{705E71E3-3D00-054C-87BC-43CF25E163E8}"/>
                    </a:ext>
                  </a:extLst>
                </p:cNvPr>
                <p:cNvSpPr txBox="1">
                  <a:spLocks noChangeArrowheads="1"/>
                </p:cNvSpPr>
                <p:nvPr/>
              </p:nvSpPr>
              <p:spPr bwMode="auto">
                <a:xfrm>
                  <a:off x="520" y="1578"/>
                  <a:ext cx="919" cy="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sz="1400" dirty="0"/>
                    <a:t>Electromagnetic</a:t>
                  </a:r>
                </a:p>
                <a:p>
                  <a:pPr algn="ctr" eaLnBrk="1" hangingPunct="1">
                    <a:lnSpc>
                      <a:spcPct val="85000"/>
                    </a:lnSpc>
                  </a:pPr>
                  <a:r>
                    <a:rPr lang="en-US" altLang="en-US" sz="1400" dirty="0"/>
                    <a:t>spectrum</a:t>
                  </a:r>
                </a:p>
              </p:txBody>
            </p:sp>
          </p:grpSp>
          <p:sp>
            <p:nvSpPr>
              <p:cNvPr id="17415" name="Text Box 45">
                <a:extLst>
                  <a:ext uri="{FF2B5EF4-FFF2-40B4-BE49-F238E27FC236}">
                    <a16:creationId xmlns:a16="http://schemas.microsoft.com/office/drawing/2014/main" id="{DA4BCB8D-8966-CC43-A96A-088CA9289A3B}"/>
                  </a:ext>
                </a:extLst>
              </p:cNvPr>
              <p:cNvSpPr txBox="1">
                <a:spLocks noChangeArrowheads="1"/>
              </p:cNvSpPr>
              <p:nvPr/>
            </p:nvSpPr>
            <p:spPr bwMode="auto">
              <a:xfrm>
                <a:off x="1151" y="2578"/>
                <a:ext cx="3460" cy="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spcAft>
                    <a:spcPts val="0"/>
                  </a:spcAft>
                  <a:buSzPct val="80000"/>
                </a:pPr>
                <a:r>
                  <a:rPr lang="en-US" altLang="en-US" dirty="0">
                    <a:solidFill>
                      <a:schemeClr val="accent6"/>
                    </a:solidFill>
                  </a:rPr>
                  <a:t>The light we see is a small segment of the electromagnetic spectrum.</a:t>
                </a:r>
              </a:p>
              <a:p>
                <a:pPr algn="ctr" eaLnBrk="1" hangingPunct="1">
                  <a:lnSpc>
                    <a:spcPts val="1860"/>
                  </a:lnSpc>
                  <a:spcBef>
                    <a:spcPts val="600"/>
                  </a:spcBef>
                  <a:spcAft>
                    <a:spcPts val="0"/>
                  </a:spcAft>
                </a:pPr>
                <a:r>
                  <a:rPr lang="en-US" altLang="en-US" dirty="0">
                    <a:solidFill>
                      <a:schemeClr val="accent6"/>
                    </a:solidFill>
                  </a:rPr>
                  <a:t>Sunlight is 45 percent visible light, 46 percent infrared radiation, and nine percent ultraviolet radiation.</a:t>
                </a:r>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E4A9AD37-F97F-B240-8F7B-9D4879340E4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2C37A40-79BE-5344-862D-BE91CC482FC5}" type="slidenum">
              <a:rPr lang="en-US" altLang="en-US"/>
              <a:pPr/>
              <a:t>9</a:t>
            </a:fld>
            <a:endParaRPr lang="en-US" altLang="en-US" dirty="0"/>
          </a:p>
        </p:txBody>
      </p:sp>
      <p:grpSp>
        <p:nvGrpSpPr>
          <p:cNvPr id="19459" name="Group 59">
            <a:extLst>
              <a:ext uri="{FF2B5EF4-FFF2-40B4-BE49-F238E27FC236}">
                <a16:creationId xmlns:a16="http://schemas.microsoft.com/office/drawing/2014/main" id="{92F019F0-C451-5F42-B89F-369DD85733B4}"/>
              </a:ext>
            </a:extLst>
          </p:cNvPr>
          <p:cNvGrpSpPr>
            <a:grpSpLocks/>
          </p:cNvGrpSpPr>
          <p:nvPr/>
        </p:nvGrpSpPr>
        <p:grpSpPr bwMode="auto">
          <a:xfrm>
            <a:off x="457200" y="454443"/>
            <a:ext cx="8229600" cy="5719762"/>
            <a:chOff x="289" y="281"/>
            <a:chExt cx="5184" cy="3603"/>
          </a:xfrm>
        </p:grpSpPr>
        <p:sp>
          <p:nvSpPr>
            <p:cNvPr id="19460" name="Rectangle 2">
              <a:extLst>
                <a:ext uri="{FF2B5EF4-FFF2-40B4-BE49-F238E27FC236}">
                  <a16:creationId xmlns:a16="http://schemas.microsoft.com/office/drawing/2014/main" id="{391BD515-B071-5540-8716-4B7BD51290A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Wavelength</a:t>
              </a:r>
            </a:p>
          </p:txBody>
        </p:sp>
        <p:grpSp>
          <p:nvGrpSpPr>
            <p:cNvPr id="19461" name="Group 46">
              <a:extLst>
                <a:ext uri="{FF2B5EF4-FFF2-40B4-BE49-F238E27FC236}">
                  <a16:creationId xmlns:a16="http://schemas.microsoft.com/office/drawing/2014/main" id="{17E01F0F-862B-2C4A-B312-C5425A8CE538}"/>
                </a:ext>
              </a:extLst>
            </p:cNvPr>
            <p:cNvGrpSpPr>
              <a:grpSpLocks/>
            </p:cNvGrpSpPr>
            <p:nvPr/>
          </p:nvGrpSpPr>
          <p:grpSpPr bwMode="auto">
            <a:xfrm>
              <a:off x="515" y="970"/>
              <a:ext cx="4544" cy="2380"/>
              <a:chOff x="515" y="970"/>
              <a:chExt cx="4544" cy="2380"/>
            </a:xfrm>
          </p:grpSpPr>
          <p:sp>
            <p:nvSpPr>
              <p:cNvPr id="19473" name="Text Box 6">
                <a:extLst>
                  <a:ext uri="{FF2B5EF4-FFF2-40B4-BE49-F238E27FC236}">
                    <a16:creationId xmlns:a16="http://schemas.microsoft.com/office/drawing/2014/main" id="{CDC4F809-D561-5E44-AE58-1B69DB8EB321}"/>
                  </a:ext>
                </a:extLst>
              </p:cNvPr>
              <p:cNvSpPr txBox="1">
                <a:spLocks noChangeArrowheads="1"/>
              </p:cNvSpPr>
              <p:nvPr/>
            </p:nvSpPr>
            <p:spPr bwMode="auto">
              <a:xfrm>
                <a:off x="515" y="970"/>
                <a:ext cx="4544" cy="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5762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Wavelengths of electromagnetic radiation range from very short to very long:</a:t>
                </a:r>
              </a:p>
              <a:p>
                <a:pPr lvl="1" eaLnBrk="1" hangingPunct="1">
                  <a:lnSpc>
                    <a:spcPct val="85000"/>
                  </a:lnSpc>
                  <a:spcAft>
                    <a:spcPts val="600"/>
                  </a:spcAft>
                  <a:buSzPct val="80000"/>
                  <a:buFontTx/>
                  <a:buChar char="-"/>
                </a:pPr>
                <a:r>
                  <a:rPr lang="en-US" altLang="en-US" dirty="0"/>
                  <a:t>Gamma rays are shorter than a nanometer (nm), or billionth of a meter.</a:t>
                </a:r>
              </a:p>
              <a:p>
                <a:pPr lvl="1" eaLnBrk="1" hangingPunct="1">
                  <a:lnSpc>
                    <a:spcPct val="85000"/>
                  </a:lnSpc>
                  <a:spcAft>
                    <a:spcPct val="30000"/>
                  </a:spcAft>
                  <a:buSzPct val="80000"/>
                  <a:buFontTx/>
                  <a:buChar char="-"/>
                </a:pPr>
                <a:r>
                  <a:rPr lang="en-US" altLang="en-US" dirty="0"/>
                  <a:t>Radio waves exceed one meter.</a:t>
                </a:r>
              </a:p>
            </p:txBody>
          </p:sp>
          <p:grpSp>
            <p:nvGrpSpPr>
              <p:cNvPr id="19474" name="Group 43">
                <a:extLst>
                  <a:ext uri="{FF2B5EF4-FFF2-40B4-BE49-F238E27FC236}">
                    <a16:creationId xmlns:a16="http://schemas.microsoft.com/office/drawing/2014/main" id="{D94B22F7-0445-F942-B22B-9DF280C65A59}"/>
                  </a:ext>
                </a:extLst>
              </p:cNvPr>
              <p:cNvGrpSpPr>
                <a:grpSpLocks/>
              </p:cNvGrpSpPr>
              <p:nvPr/>
            </p:nvGrpSpPr>
            <p:grpSpPr bwMode="auto">
              <a:xfrm>
                <a:off x="2001" y="2093"/>
                <a:ext cx="1837" cy="1257"/>
                <a:chOff x="2001" y="2093"/>
                <a:chExt cx="1837" cy="1257"/>
              </a:xfrm>
            </p:grpSpPr>
            <p:pic>
              <p:nvPicPr>
                <p:cNvPr id="19475" name="Picture 20" descr="114284main_EM_Spectrum500">
                  <a:extLst>
                    <a:ext uri="{FF2B5EF4-FFF2-40B4-BE49-F238E27FC236}">
                      <a16:creationId xmlns:a16="http://schemas.microsoft.com/office/drawing/2014/main" id="{9F3A2F67-14A5-DA48-985D-E4A4D2B220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1" y="2093"/>
                  <a:ext cx="1773" cy="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6" name="Text Box 21">
                  <a:extLst>
                    <a:ext uri="{FF2B5EF4-FFF2-40B4-BE49-F238E27FC236}">
                      <a16:creationId xmlns:a16="http://schemas.microsoft.com/office/drawing/2014/main" id="{AFCFCD61-B9D6-B343-86D0-1B12B7945012}"/>
                    </a:ext>
                  </a:extLst>
                </p:cNvPr>
                <p:cNvSpPr txBox="1">
                  <a:spLocks noChangeArrowheads="1"/>
                </p:cNvSpPr>
                <p:nvPr/>
              </p:nvSpPr>
              <p:spPr bwMode="auto">
                <a:xfrm>
                  <a:off x="2879" y="3185"/>
                  <a:ext cx="95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https://www.nasa.gov</a:t>
                  </a:r>
                  <a:endParaRPr lang="en-US" altLang="en-US" dirty="0"/>
                </a:p>
              </p:txBody>
            </p:sp>
          </p:grpSp>
        </p:grpSp>
        <p:grpSp>
          <p:nvGrpSpPr>
            <p:cNvPr id="19462" name="Group 48">
              <a:extLst>
                <a:ext uri="{FF2B5EF4-FFF2-40B4-BE49-F238E27FC236}">
                  <a16:creationId xmlns:a16="http://schemas.microsoft.com/office/drawing/2014/main" id="{B721400D-44FA-1E4E-8764-5F868BF17754}"/>
                </a:ext>
              </a:extLst>
            </p:cNvPr>
            <p:cNvGrpSpPr>
              <a:grpSpLocks/>
            </p:cNvGrpSpPr>
            <p:nvPr/>
          </p:nvGrpSpPr>
          <p:grpSpPr bwMode="auto">
            <a:xfrm>
              <a:off x="582" y="3671"/>
              <a:ext cx="2995" cy="213"/>
              <a:chOff x="582" y="3671"/>
              <a:chExt cx="2995" cy="213"/>
            </a:xfrm>
          </p:grpSpPr>
          <p:grpSp>
            <p:nvGrpSpPr>
              <p:cNvPr id="19463" name="Group 49">
                <a:extLst>
                  <a:ext uri="{FF2B5EF4-FFF2-40B4-BE49-F238E27FC236}">
                    <a16:creationId xmlns:a16="http://schemas.microsoft.com/office/drawing/2014/main" id="{299FE14A-64DF-7146-BCAA-6D15A7B9498B}"/>
                  </a:ext>
                </a:extLst>
              </p:cNvPr>
              <p:cNvGrpSpPr>
                <a:grpSpLocks/>
              </p:cNvGrpSpPr>
              <p:nvPr/>
            </p:nvGrpSpPr>
            <p:grpSpPr bwMode="auto">
              <a:xfrm>
                <a:off x="582" y="3671"/>
                <a:ext cx="1990" cy="213"/>
                <a:chOff x="582" y="3671"/>
                <a:chExt cx="1990" cy="213"/>
              </a:xfrm>
            </p:grpSpPr>
            <p:sp>
              <p:nvSpPr>
                <p:cNvPr id="19467" name="Rectangle 50">
                  <a:extLst>
                    <a:ext uri="{FF2B5EF4-FFF2-40B4-BE49-F238E27FC236}">
                      <a16:creationId xmlns:a16="http://schemas.microsoft.com/office/drawing/2014/main" id="{ECC2C139-4724-D246-A1E0-0478B32783E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68" name="Rectangle 51">
                  <a:extLst>
                    <a:ext uri="{FF2B5EF4-FFF2-40B4-BE49-F238E27FC236}">
                      <a16:creationId xmlns:a16="http://schemas.microsoft.com/office/drawing/2014/main" id="{88C37A15-8D40-0543-8126-D949179C96B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69" name="Rectangle 52">
                  <a:extLst>
                    <a:ext uri="{FF2B5EF4-FFF2-40B4-BE49-F238E27FC236}">
                      <a16:creationId xmlns:a16="http://schemas.microsoft.com/office/drawing/2014/main" id="{47A1898E-A96E-A04D-9103-F0CBD9558D6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70" name="Text Box 53">
                  <a:extLst>
                    <a:ext uri="{FF2B5EF4-FFF2-40B4-BE49-F238E27FC236}">
                      <a16:creationId xmlns:a16="http://schemas.microsoft.com/office/drawing/2014/main" id="{88E294C1-1D92-7B42-8E5D-C8814F7FFF1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579</a:t>
                  </a:r>
                  <a:endParaRPr lang="en-US" altLang="en-US" dirty="0"/>
                </a:p>
              </p:txBody>
            </p:sp>
            <p:sp>
              <p:nvSpPr>
                <p:cNvPr id="19471" name="Text Box 54">
                  <a:extLst>
                    <a:ext uri="{FF2B5EF4-FFF2-40B4-BE49-F238E27FC236}">
                      <a16:creationId xmlns:a16="http://schemas.microsoft.com/office/drawing/2014/main" id="{BEEF5D66-DE6E-F245-B77F-0F76B8DAB46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642</a:t>
                  </a:r>
                  <a:endParaRPr lang="en-US" altLang="en-US" dirty="0"/>
                </a:p>
              </p:txBody>
            </p:sp>
            <p:sp>
              <p:nvSpPr>
                <p:cNvPr id="19472" name="Text Box 55">
                  <a:extLst>
                    <a:ext uri="{FF2B5EF4-FFF2-40B4-BE49-F238E27FC236}">
                      <a16:creationId xmlns:a16="http://schemas.microsoft.com/office/drawing/2014/main" id="{5F0B0309-C6D2-CE48-85C0-9815E9122DB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605</a:t>
                  </a:r>
                  <a:endParaRPr lang="en-US" altLang="en-US" dirty="0"/>
                </a:p>
              </p:txBody>
            </p:sp>
          </p:grpSp>
          <p:grpSp>
            <p:nvGrpSpPr>
              <p:cNvPr id="19464" name="Group 56">
                <a:extLst>
                  <a:ext uri="{FF2B5EF4-FFF2-40B4-BE49-F238E27FC236}">
                    <a16:creationId xmlns:a16="http://schemas.microsoft.com/office/drawing/2014/main" id="{ED5FB779-FD26-D243-ADEF-9294FCFD16C2}"/>
                  </a:ext>
                </a:extLst>
              </p:cNvPr>
              <p:cNvGrpSpPr>
                <a:grpSpLocks/>
              </p:cNvGrpSpPr>
              <p:nvPr/>
            </p:nvGrpSpPr>
            <p:grpSpPr bwMode="auto">
              <a:xfrm>
                <a:off x="2846" y="3671"/>
                <a:ext cx="731" cy="213"/>
                <a:chOff x="2846" y="3671"/>
                <a:chExt cx="731" cy="213"/>
              </a:xfrm>
            </p:grpSpPr>
            <p:sp>
              <p:nvSpPr>
                <p:cNvPr id="19465" name="Rectangle 57">
                  <a:extLst>
                    <a:ext uri="{FF2B5EF4-FFF2-40B4-BE49-F238E27FC236}">
                      <a16:creationId xmlns:a16="http://schemas.microsoft.com/office/drawing/2014/main" id="{24C52513-1DDC-6F42-AECB-247285F49E0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66" name="Text Box 58">
                  <a:extLst>
                    <a:ext uri="{FF2B5EF4-FFF2-40B4-BE49-F238E27FC236}">
                      <a16:creationId xmlns:a16="http://schemas.microsoft.com/office/drawing/2014/main" id="{9205A228-A932-014E-BB3F-EB86BB181BA2}"/>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17.4</a:t>
                  </a:r>
                </a:p>
              </p:txBody>
            </p:sp>
          </p:grpSp>
        </p:gr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BCD165A6-5E7B-214C-AD35-F7493DA457A8}"/>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5316116-FE04-614A-9CE9-FC67EAEDDB3A}" type="slidenum">
              <a:rPr lang="en-US" altLang="en-US"/>
              <a:pPr/>
              <a:t>10</a:t>
            </a:fld>
            <a:endParaRPr lang="en-US" altLang="en-US" dirty="0"/>
          </a:p>
        </p:txBody>
      </p:sp>
      <p:grpSp>
        <p:nvGrpSpPr>
          <p:cNvPr id="21507" name="Group 34">
            <a:extLst>
              <a:ext uri="{FF2B5EF4-FFF2-40B4-BE49-F238E27FC236}">
                <a16:creationId xmlns:a16="http://schemas.microsoft.com/office/drawing/2014/main" id="{90D3557C-7C10-5D4D-82D2-CF6E07C21842}"/>
              </a:ext>
            </a:extLst>
          </p:cNvPr>
          <p:cNvGrpSpPr>
            <a:grpSpLocks/>
          </p:cNvGrpSpPr>
          <p:nvPr/>
        </p:nvGrpSpPr>
        <p:grpSpPr bwMode="auto">
          <a:xfrm>
            <a:off x="458788" y="446088"/>
            <a:ext cx="8229600" cy="5719762"/>
            <a:chOff x="289" y="281"/>
            <a:chExt cx="5184" cy="3603"/>
          </a:xfrm>
        </p:grpSpPr>
        <p:sp>
          <p:nvSpPr>
            <p:cNvPr id="21508" name="Rectangle 2">
              <a:extLst>
                <a:ext uri="{FF2B5EF4-FFF2-40B4-BE49-F238E27FC236}">
                  <a16:creationId xmlns:a16="http://schemas.microsoft.com/office/drawing/2014/main" id="{20B0944E-E5F9-A944-A9C1-4748B07F2CB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Visible Light</a:t>
              </a:r>
            </a:p>
          </p:txBody>
        </p:sp>
        <p:sp>
          <p:nvSpPr>
            <p:cNvPr id="21509" name="Text Box 6">
              <a:extLst>
                <a:ext uri="{FF2B5EF4-FFF2-40B4-BE49-F238E27FC236}">
                  <a16:creationId xmlns:a16="http://schemas.microsoft.com/office/drawing/2014/main" id="{5E33F9B9-C084-A74E-8FF3-28D721FB856A}"/>
                </a:ext>
              </a:extLst>
            </p:cNvPr>
            <p:cNvSpPr txBox="1">
              <a:spLocks noChangeArrowheads="1"/>
            </p:cNvSpPr>
            <p:nvPr/>
          </p:nvSpPr>
          <p:spPr bwMode="auto">
            <a:xfrm>
              <a:off x="515" y="970"/>
              <a:ext cx="473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Visible light is the part of the electromagnetic spectrum that ranges from about 400 to 700 nm.</a:t>
              </a:r>
            </a:p>
            <a:p>
              <a:pPr eaLnBrk="1" hangingPunct="1">
                <a:lnSpc>
                  <a:spcPct val="85000"/>
                </a:lnSpc>
                <a:spcAft>
                  <a:spcPts val="900"/>
                </a:spcAft>
                <a:buSzPct val="80000"/>
                <a:buFontTx/>
                <a:buChar char="•"/>
              </a:pPr>
              <a:r>
                <a:rPr lang="en-US" altLang="en-US" dirty="0"/>
                <a:t>Color sensation depends on the wavelength of light and processing by the visual system.</a:t>
              </a:r>
            </a:p>
            <a:p>
              <a:pPr eaLnBrk="1" hangingPunct="1">
                <a:lnSpc>
                  <a:spcPct val="85000"/>
                </a:lnSpc>
                <a:spcAft>
                  <a:spcPct val="50000"/>
                </a:spcAft>
                <a:buSzPct val="80000"/>
                <a:buFontTx/>
                <a:buChar char="•"/>
              </a:pPr>
              <a:r>
                <a:rPr lang="en-US" altLang="en-US" dirty="0"/>
                <a:t>For example, violet is associated with a wavelength of about 400 nm, and red is associated with a wavelength of about 700 nm.</a:t>
              </a:r>
            </a:p>
          </p:txBody>
        </p:sp>
        <p:grpSp>
          <p:nvGrpSpPr>
            <p:cNvPr id="21510" name="Group 23">
              <a:extLst>
                <a:ext uri="{FF2B5EF4-FFF2-40B4-BE49-F238E27FC236}">
                  <a16:creationId xmlns:a16="http://schemas.microsoft.com/office/drawing/2014/main" id="{AA79F9AF-24EC-EA47-BE57-D3FB3AF49ACD}"/>
                </a:ext>
              </a:extLst>
            </p:cNvPr>
            <p:cNvGrpSpPr>
              <a:grpSpLocks/>
            </p:cNvGrpSpPr>
            <p:nvPr/>
          </p:nvGrpSpPr>
          <p:grpSpPr bwMode="auto">
            <a:xfrm>
              <a:off x="582" y="3671"/>
              <a:ext cx="2995" cy="213"/>
              <a:chOff x="582" y="3671"/>
              <a:chExt cx="2995" cy="213"/>
            </a:xfrm>
          </p:grpSpPr>
          <p:grpSp>
            <p:nvGrpSpPr>
              <p:cNvPr id="21511" name="Group 24">
                <a:extLst>
                  <a:ext uri="{FF2B5EF4-FFF2-40B4-BE49-F238E27FC236}">
                    <a16:creationId xmlns:a16="http://schemas.microsoft.com/office/drawing/2014/main" id="{9C75CD2E-62D5-F840-A966-7BD403912853}"/>
                  </a:ext>
                </a:extLst>
              </p:cNvPr>
              <p:cNvGrpSpPr>
                <a:grpSpLocks/>
              </p:cNvGrpSpPr>
              <p:nvPr/>
            </p:nvGrpSpPr>
            <p:grpSpPr bwMode="auto">
              <a:xfrm>
                <a:off x="582" y="3671"/>
                <a:ext cx="1990" cy="213"/>
                <a:chOff x="582" y="3671"/>
                <a:chExt cx="1990" cy="213"/>
              </a:xfrm>
            </p:grpSpPr>
            <p:sp>
              <p:nvSpPr>
                <p:cNvPr id="21515" name="Rectangle 25">
                  <a:extLst>
                    <a:ext uri="{FF2B5EF4-FFF2-40B4-BE49-F238E27FC236}">
                      <a16:creationId xmlns:a16="http://schemas.microsoft.com/office/drawing/2014/main" id="{09B52BB9-7A6E-BC46-A17C-34E0B1F076E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516" name="Rectangle 26">
                  <a:extLst>
                    <a:ext uri="{FF2B5EF4-FFF2-40B4-BE49-F238E27FC236}">
                      <a16:creationId xmlns:a16="http://schemas.microsoft.com/office/drawing/2014/main" id="{3A20C9BE-A325-6F4D-BB68-821EA4BD626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517" name="Rectangle 27">
                  <a:extLst>
                    <a:ext uri="{FF2B5EF4-FFF2-40B4-BE49-F238E27FC236}">
                      <a16:creationId xmlns:a16="http://schemas.microsoft.com/office/drawing/2014/main" id="{6083A2EB-0387-2346-8EFA-6158A9ADA6E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518" name="Text Box 28">
                  <a:extLst>
                    <a:ext uri="{FF2B5EF4-FFF2-40B4-BE49-F238E27FC236}">
                      <a16:creationId xmlns:a16="http://schemas.microsoft.com/office/drawing/2014/main" id="{1BA3FE54-EA50-7B4D-A07F-6111A8F4475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579</a:t>
                  </a:r>
                  <a:endParaRPr lang="en-US" altLang="en-US" dirty="0"/>
                </a:p>
              </p:txBody>
            </p:sp>
            <p:sp>
              <p:nvSpPr>
                <p:cNvPr id="21519" name="Text Box 29">
                  <a:extLst>
                    <a:ext uri="{FF2B5EF4-FFF2-40B4-BE49-F238E27FC236}">
                      <a16:creationId xmlns:a16="http://schemas.microsoft.com/office/drawing/2014/main" id="{15754C13-3EE1-8A4D-B117-C8218011C80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642</a:t>
                  </a:r>
                  <a:endParaRPr lang="en-US" altLang="en-US" dirty="0"/>
                </a:p>
              </p:txBody>
            </p:sp>
            <p:sp>
              <p:nvSpPr>
                <p:cNvPr id="21520" name="Text Box 30">
                  <a:extLst>
                    <a:ext uri="{FF2B5EF4-FFF2-40B4-BE49-F238E27FC236}">
                      <a16:creationId xmlns:a16="http://schemas.microsoft.com/office/drawing/2014/main" id="{AE918EB9-F01B-E842-B578-94856EDC831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605</a:t>
                  </a:r>
                  <a:endParaRPr lang="en-US" altLang="en-US" dirty="0"/>
                </a:p>
              </p:txBody>
            </p:sp>
          </p:grpSp>
          <p:grpSp>
            <p:nvGrpSpPr>
              <p:cNvPr id="21512" name="Group 31">
                <a:extLst>
                  <a:ext uri="{FF2B5EF4-FFF2-40B4-BE49-F238E27FC236}">
                    <a16:creationId xmlns:a16="http://schemas.microsoft.com/office/drawing/2014/main" id="{A2506EA8-4C10-C94D-BB66-7529705648F7}"/>
                  </a:ext>
                </a:extLst>
              </p:cNvPr>
              <p:cNvGrpSpPr>
                <a:grpSpLocks/>
              </p:cNvGrpSpPr>
              <p:nvPr/>
            </p:nvGrpSpPr>
            <p:grpSpPr bwMode="auto">
              <a:xfrm>
                <a:off x="2846" y="3671"/>
                <a:ext cx="731" cy="213"/>
                <a:chOff x="2846" y="3671"/>
                <a:chExt cx="731" cy="213"/>
              </a:xfrm>
            </p:grpSpPr>
            <p:sp>
              <p:nvSpPr>
                <p:cNvPr id="21513" name="Rectangle 32">
                  <a:extLst>
                    <a:ext uri="{FF2B5EF4-FFF2-40B4-BE49-F238E27FC236}">
                      <a16:creationId xmlns:a16="http://schemas.microsoft.com/office/drawing/2014/main" id="{54CF8271-8DCE-1844-9DBB-78D8833BB90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514" name="Text Box 33">
                  <a:extLst>
                    <a:ext uri="{FF2B5EF4-FFF2-40B4-BE49-F238E27FC236}">
                      <a16:creationId xmlns:a16="http://schemas.microsoft.com/office/drawing/2014/main" id="{22B28A2E-33E3-3D4A-BC17-47CCFBF0C3A9}"/>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17.4</a:t>
                  </a:r>
                </a:p>
              </p:txBody>
            </p:sp>
          </p:grpSp>
        </p:gr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FAEFFC71-E6C5-9541-980D-7CD8516CA7C6}"/>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9ADB35-BF3E-2046-B783-E7F1950B7194}" type="slidenum">
              <a:rPr lang="en-US" altLang="en-US"/>
              <a:pPr/>
              <a:t>11</a:t>
            </a:fld>
            <a:endParaRPr lang="en-US" altLang="en-US" dirty="0"/>
          </a:p>
        </p:txBody>
      </p:sp>
      <p:grpSp>
        <p:nvGrpSpPr>
          <p:cNvPr id="23555" name="Group 27">
            <a:extLst>
              <a:ext uri="{FF2B5EF4-FFF2-40B4-BE49-F238E27FC236}">
                <a16:creationId xmlns:a16="http://schemas.microsoft.com/office/drawing/2014/main" id="{C43AFB90-4225-CD40-A5C7-1A9DF9292227}"/>
              </a:ext>
            </a:extLst>
          </p:cNvPr>
          <p:cNvGrpSpPr>
            <a:grpSpLocks/>
          </p:cNvGrpSpPr>
          <p:nvPr/>
        </p:nvGrpSpPr>
        <p:grpSpPr bwMode="auto">
          <a:xfrm>
            <a:off x="458788" y="446088"/>
            <a:ext cx="8229600" cy="5338764"/>
            <a:chOff x="289" y="281"/>
            <a:chExt cx="5184" cy="3363"/>
          </a:xfrm>
        </p:grpSpPr>
        <p:sp>
          <p:nvSpPr>
            <p:cNvPr id="23556" name="Rectangle 2">
              <a:extLst>
                <a:ext uri="{FF2B5EF4-FFF2-40B4-BE49-F238E27FC236}">
                  <a16:creationId xmlns:a16="http://schemas.microsoft.com/office/drawing/2014/main" id="{D0FA96AB-5C10-C74A-B1FD-90AFEDC4A44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Mnemonic</a:t>
              </a:r>
            </a:p>
          </p:txBody>
        </p:sp>
        <p:grpSp>
          <p:nvGrpSpPr>
            <p:cNvPr id="23557" name="Group 26">
              <a:extLst>
                <a:ext uri="{FF2B5EF4-FFF2-40B4-BE49-F238E27FC236}">
                  <a16:creationId xmlns:a16="http://schemas.microsoft.com/office/drawing/2014/main" id="{A55BF0B4-CE5E-5940-B2BC-F882912B0BA0}"/>
                </a:ext>
              </a:extLst>
            </p:cNvPr>
            <p:cNvGrpSpPr>
              <a:grpSpLocks/>
            </p:cNvGrpSpPr>
            <p:nvPr/>
          </p:nvGrpSpPr>
          <p:grpSpPr bwMode="auto">
            <a:xfrm>
              <a:off x="515" y="970"/>
              <a:ext cx="4872" cy="2674"/>
              <a:chOff x="515" y="970"/>
              <a:chExt cx="4872" cy="2674"/>
            </a:xfrm>
          </p:grpSpPr>
          <p:sp>
            <p:nvSpPr>
              <p:cNvPr id="23558" name="Text Box 6">
                <a:extLst>
                  <a:ext uri="{FF2B5EF4-FFF2-40B4-BE49-F238E27FC236}">
                    <a16:creationId xmlns:a16="http://schemas.microsoft.com/office/drawing/2014/main" id="{6ED0E712-675D-6D40-9B39-E554647ED72E}"/>
                  </a:ext>
                </a:extLst>
              </p:cNvPr>
              <p:cNvSpPr txBox="1">
                <a:spLocks noChangeArrowheads="1"/>
              </p:cNvSpPr>
              <p:nvPr/>
            </p:nvSpPr>
            <p:spPr bwMode="auto">
              <a:xfrm>
                <a:off x="515" y="970"/>
                <a:ext cx="4872"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ct val="70000"/>
                  </a:spcAft>
                  <a:buSzPct val="80000"/>
                  <a:buFontTx/>
                  <a:buChar char="•"/>
                </a:pPr>
                <a:r>
                  <a:rPr lang="en-US" altLang="en-US" dirty="0"/>
                  <a:t>From the longest to the shortest wavelengths of visible light, use the mnemonic ROY G BIV.</a:t>
                </a:r>
              </a:p>
            </p:txBody>
          </p:sp>
          <p:sp>
            <p:nvSpPr>
              <p:cNvPr id="23559" name="Text Box 11">
                <a:extLst>
                  <a:ext uri="{FF2B5EF4-FFF2-40B4-BE49-F238E27FC236}">
                    <a16:creationId xmlns:a16="http://schemas.microsoft.com/office/drawing/2014/main" id="{EB09871B-E0A4-1043-B5CC-BFE4B53BFE78}"/>
                  </a:ext>
                </a:extLst>
              </p:cNvPr>
              <p:cNvSpPr txBox="1">
                <a:spLocks noChangeArrowheads="1"/>
              </p:cNvSpPr>
              <p:nvPr/>
            </p:nvSpPr>
            <p:spPr bwMode="auto">
              <a:xfrm>
                <a:off x="1460" y="1884"/>
                <a:ext cx="880" cy="1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a:solidFill>
                      <a:schemeClr val="tx1"/>
                    </a:solidFill>
                    <a:latin typeface="Arial" panose="020B0604020202020204" pitchFamily="34" charset="0"/>
                  </a:defRPr>
                </a:lvl1pPr>
                <a:lvl2pPr marL="1143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eaLnBrk="1" hangingPunct="1">
                  <a:lnSpc>
                    <a:spcPct val="85000"/>
                  </a:lnSpc>
                  <a:spcAft>
                    <a:spcPct val="25000"/>
                  </a:spcAft>
                  <a:buSzPct val="80000"/>
                </a:pPr>
                <a:r>
                  <a:rPr lang="en-US" altLang="en-US" dirty="0">
                    <a:solidFill>
                      <a:schemeClr val="accent6"/>
                    </a:solidFill>
                  </a:rPr>
                  <a:t>R = red</a:t>
                </a:r>
              </a:p>
              <a:p>
                <a:pPr lvl="1" eaLnBrk="1" hangingPunct="1">
                  <a:lnSpc>
                    <a:spcPct val="85000"/>
                  </a:lnSpc>
                  <a:spcAft>
                    <a:spcPct val="25000"/>
                  </a:spcAft>
                  <a:buSzPct val="80000"/>
                </a:pPr>
                <a:r>
                  <a:rPr lang="en-US" altLang="en-US" dirty="0">
                    <a:solidFill>
                      <a:schemeClr val="accent6"/>
                    </a:solidFill>
                  </a:rPr>
                  <a:t>O= orange</a:t>
                </a:r>
              </a:p>
              <a:p>
                <a:pPr lvl="1" eaLnBrk="1" hangingPunct="1">
                  <a:lnSpc>
                    <a:spcPct val="85000"/>
                  </a:lnSpc>
                  <a:spcAft>
                    <a:spcPct val="25000"/>
                  </a:spcAft>
                  <a:buSzPct val="80000"/>
                </a:pPr>
                <a:r>
                  <a:rPr lang="en-US" altLang="en-US" dirty="0">
                    <a:solidFill>
                      <a:schemeClr val="accent6"/>
                    </a:solidFill>
                  </a:rPr>
                  <a:t>Y= yellow</a:t>
                </a:r>
              </a:p>
              <a:p>
                <a:pPr lvl="1" eaLnBrk="1" hangingPunct="1">
                  <a:lnSpc>
                    <a:spcPct val="85000"/>
                  </a:lnSpc>
                  <a:spcAft>
                    <a:spcPct val="25000"/>
                  </a:spcAft>
                  <a:buSzPct val="80000"/>
                </a:pPr>
                <a:r>
                  <a:rPr lang="en-US" altLang="en-US" dirty="0">
                    <a:solidFill>
                      <a:schemeClr val="accent6"/>
                    </a:solidFill>
                  </a:rPr>
                  <a:t>G = green</a:t>
                </a:r>
              </a:p>
              <a:p>
                <a:pPr lvl="1" eaLnBrk="1" hangingPunct="1">
                  <a:lnSpc>
                    <a:spcPct val="85000"/>
                  </a:lnSpc>
                  <a:spcAft>
                    <a:spcPct val="25000"/>
                  </a:spcAft>
                  <a:buSzPct val="80000"/>
                </a:pPr>
                <a:r>
                  <a:rPr lang="en-US" altLang="en-US" dirty="0">
                    <a:solidFill>
                      <a:schemeClr val="accent6"/>
                    </a:solidFill>
                  </a:rPr>
                  <a:t>B = blue</a:t>
                </a:r>
              </a:p>
              <a:p>
                <a:pPr lvl="1" eaLnBrk="1" hangingPunct="1">
                  <a:lnSpc>
                    <a:spcPct val="85000"/>
                  </a:lnSpc>
                  <a:spcAft>
                    <a:spcPct val="25000"/>
                  </a:spcAft>
                  <a:buSzPct val="80000"/>
                </a:pPr>
                <a:r>
                  <a:rPr lang="en-US" altLang="en-US" dirty="0">
                    <a:solidFill>
                      <a:schemeClr val="accent6"/>
                    </a:solidFill>
                  </a:rPr>
                  <a:t>I = indigo</a:t>
                </a:r>
              </a:p>
              <a:p>
                <a:pPr lvl="1" eaLnBrk="1" hangingPunct="1">
                  <a:lnSpc>
                    <a:spcPct val="85000"/>
                  </a:lnSpc>
                  <a:spcAft>
                    <a:spcPct val="50000"/>
                  </a:spcAft>
                  <a:buSzPct val="80000"/>
                </a:pPr>
                <a:r>
                  <a:rPr lang="en-US" altLang="en-US" dirty="0">
                    <a:solidFill>
                      <a:schemeClr val="accent6"/>
                    </a:solidFill>
                  </a:rPr>
                  <a:t>V = violet</a:t>
                </a:r>
              </a:p>
            </p:txBody>
          </p:sp>
          <p:grpSp>
            <p:nvGrpSpPr>
              <p:cNvPr id="23560" name="Group 25">
                <a:extLst>
                  <a:ext uri="{FF2B5EF4-FFF2-40B4-BE49-F238E27FC236}">
                    <a16:creationId xmlns:a16="http://schemas.microsoft.com/office/drawing/2014/main" id="{CD9FBA4B-DA56-A54A-AED6-2D872924F375}"/>
                  </a:ext>
                </a:extLst>
              </p:cNvPr>
              <p:cNvGrpSpPr>
                <a:grpSpLocks/>
              </p:cNvGrpSpPr>
              <p:nvPr/>
            </p:nvGrpSpPr>
            <p:grpSpPr bwMode="auto">
              <a:xfrm>
                <a:off x="3204" y="1554"/>
                <a:ext cx="1452" cy="2090"/>
                <a:chOff x="3204" y="1554"/>
                <a:chExt cx="1452" cy="2090"/>
              </a:xfrm>
            </p:grpSpPr>
            <p:pic>
              <p:nvPicPr>
                <p:cNvPr id="23561" name="Picture 17" descr="rainbow_conception_missouri_1_crop">
                  <a:extLst>
                    <a:ext uri="{FF2B5EF4-FFF2-40B4-BE49-F238E27FC236}">
                      <a16:creationId xmlns:a16="http://schemas.microsoft.com/office/drawing/2014/main" id="{4675DB01-07B9-C841-AECE-84EB1D4ED8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4" y="1554"/>
                  <a:ext cx="1378" cy="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2" name="Text Box 18">
                  <a:extLst>
                    <a:ext uri="{FF2B5EF4-FFF2-40B4-BE49-F238E27FC236}">
                      <a16:creationId xmlns:a16="http://schemas.microsoft.com/office/drawing/2014/main" id="{7D502C79-D275-2D46-B8D9-B8A628A3D029}"/>
                    </a:ext>
                  </a:extLst>
                </p:cNvPr>
                <p:cNvSpPr txBox="1">
                  <a:spLocks noChangeArrowheads="1"/>
                </p:cNvSpPr>
                <p:nvPr/>
              </p:nvSpPr>
              <p:spPr bwMode="auto">
                <a:xfrm>
                  <a:off x="3370" y="3479"/>
                  <a:ext cx="128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https://www.missouriskies.org</a:t>
                  </a:r>
                  <a:endParaRPr lang="en-US" altLang="en-US" dirty="0"/>
                </a:p>
              </p:txBody>
            </p:sp>
          </p:gr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420CBC5D-4367-784A-9B49-135CAEB27F0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B46A05B-1807-DD40-96EC-408C8A54BD2B}" type="slidenum">
              <a:rPr lang="en-US" altLang="en-US"/>
              <a:pPr/>
              <a:t>12</a:t>
            </a:fld>
            <a:endParaRPr lang="en-US" altLang="en-US" dirty="0"/>
          </a:p>
        </p:txBody>
      </p:sp>
      <p:grpSp>
        <p:nvGrpSpPr>
          <p:cNvPr id="25603" name="Group 18">
            <a:extLst>
              <a:ext uri="{FF2B5EF4-FFF2-40B4-BE49-F238E27FC236}">
                <a16:creationId xmlns:a16="http://schemas.microsoft.com/office/drawing/2014/main" id="{5F0A31BA-FFB9-AD40-B92B-EEB70FCC014C}"/>
              </a:ext>
            </a:extLst>
          </p:cNvPr>
          <p:cNvGrpSpPr>
            <a:grpSpLocks/>
          </p:cNvGrpSpPr>
          <p:nvPr/>
        </p:nvGrpSpPr>
        <p:grpSpPr bwMode="auto">
          <a:xfrm>
            <a:off x="458788" y="446088"/>
            <a:ext cx="8229600" cy="3651250"/>
            <a:chOff x="289" y="281"/>
            <a:chExt cx="5184" cy="2300"/>
          </a:xfrm>
        </p:grpSpPr>
        <p:sp>
          <p:nvSpPr>
            <p:cNvPr id="25604" name="Rectangle 2">
              <a:extLst>
                <a:ext uri="{FF2B5EF4-FFF2-40B4-BE49-F238E27FC236}">
                  <a16:creationId xmlns:a16="http://schemas.microsoft.com/office/drawing/2014/main" id="{1467B76A-FEC5-3040-88FF-60A0E1EE7DC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Other Animals</a:t>
              </a:r>
            </a:p>
          </p:txBody>
        </p:sp>
        <p:sp>
          <p:nvSpPr>
            <p:cNvPr id="25605" name="Text Box 6">
              <a:extLst>
                <a:ext uri="{FF2B5EF4-FFF2-40B4-BE49-F238E27FC236}">
                  <a16:creationId xmlns:a16="http://schemas.microsoft.com/office/drawing/2014/main" id="{BFB8BCC6-E8BA-E547-BF1B-FD59C2845A3E}"/>
                </a:ext>
              </a:extLst>
            </p:cNvPr>
            <p:cNvSpPr txBox="1">
              <a:spLocks noChangeArrowheads="1"/>
            </p:cNvSpPr>
            <p:nvPr/>
          </p:nvSpPr>
          <p:spPr bwMode="auto">
            <a:xfrm>
              <a:off x="515" y="970"/>
              <a:ext cx="4799"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Some animals have different sensitivities in the electromagnetic spec-trum.</a:t>
              </a:r>
            </a:p>
            <a:p>
              <a:pPr eaLnBrk="1" hangingPunct="1">
                <a:lnSpc>
                  <a:spcPct val="85000"/>
                </a:lnSpc>
                <a:spcAft>
                  <a:spcPts val="900"/>
                </a:spcAft>
                <a:buSzPct val="80000"/>
                <a:buFontTx/>
                <a:buChar char="•"/>
              </a:pPr>
              <a:r>
                <a:rPr lang="en-US" altLang="en-US" dirty="0"/>
                <a:t>Pit vipers, including rattlesnakes, are sensitive to infrared radiation to track warm-blooded animals as prey during the night.</a:t>
              </a:r>
            </a:p>
            <a:p>
              <a:pPr eaLnBrk="1" hangingPunct="1">
                <a:lnSpc>
                  <a:spcPct val="85000"/>
                </a:lnSpc>
                <a:spcAft>
                  <a:spcPts val="900"/>
                </a:spcAft>
                <a:buSzPct val="80000"/>
                <a:buFontTx/>
                <a:buChar char="•"/>
              </a:pPr>
              <a:r>
                <a:rPr lang="en-US" altLang="en-US" dirty="0"/>
                <a:t>Honeybees are sensitive to ultraviolet radiation to navigate to a nectar source—see the book, “The Dancing Bees” by the German ethologist, Karl von Frisch.</a:t>
              </a:r>
            </a:p>
            <a:p>
              <a:pPr eaLnBrk="1" hangingPunct="1">
                <a:lnSpc>
                  <a:spcPct val="85000"/>
                </a:lnSpc>
                <a:spcAft>
                  <a:spcPct val="50000"/>
                </a:spcAft>
                <a:buSzPct val="80000"/>
                <a:buFontTx/>
                <a:buChar char="•"/>
              </a:pPr>
              <a:r>
                <a:rPr lang="en-US" altLang="en-US" dirty="0"/>
                <a:t>Humans cannot detect infrared and ultraviolet radiation without the use of special instruments.</a:t>
              </a:r>
            </a:p>
          </p:txBody>
        </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CDAF8A06-AA24-0548-BA2A-43A2BB62143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76A27F9-ACD5-504D-AA15-AAB4242E671F}" type="slidenum">
              <a:rPr lang="en-US" altLang="en-US"/>
              <a:pPr/>
              <a:t>13</a:t>
            </a:fld>
            <a:endParaRPr lang="en-US" altLang="en-US" dirty="0"/>
          </a:p>
        </p:txBody>
      </p:sp>
      <p:grpSp>
        <p:nvGrpSpPr>
          <p:cNvPr id="27651" name="Group 36">
            <a:extLst>
              <a:ext uri="{FF2B5EF4-FFF2-40B4-BE49-F238E27FC236}">
                <a16:creationId xmlns:a16="http://schemas.microsoft.com/office/drawing/2014/main" id="{6D15D44E-3755-1245-8D86-9BA6ACC46E85}"/>
              </a:ext>
            </a:extLst>
          </p:cNvPr>
          <p:cNvGrpSpPr>
            <a:grpSpLocks/>
          </p:cNvGrpSpPr>
          <p:nvPr/>
        </p:nvGrpSpPr>
        <p:grpSpPr bwMode="auto">
          <a:xfrm>
            <a:off x="458788" y="446088"/>
            <a:ext cx="8229600" cy="5719762"/>
            <a:chOff x="289" y="281"/>
            <a:chExt cx="5184" cy="3603"/>
          </a:xfrm>
        </p:grpSpPr>
        <p:sp>
          <p:nvSpPr>
            <p:cNvPr id="27652" name="Rectangle 2">
              <a:extLst>
                <a:ext uri="{FF2B5EF4-FFF2-40B4-BE49-F238E27FC236}">
                  <a16:creationId xmlns:a16="http://schemas.microsoft.com/office/drawing/2014/main" id="{BC55F9EF-2042-804F-A586-8334465774C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Absorption and Reflection</a:t>
              </a:r>
            </a:p>
          </p:txBody>
        </p:sp>
        <p:grpSp>
          <p:nvGrpSpPr>
            <p:cNvPr id="27653" name="Group 18">
              <a:extLst>
                <a:ext uri="{FF2B5EF4-FFF2-40B4-BE49-F238E27FC236}">
                  <a16:creationId xmlns:a16="http://schemas.microsoft.com/office/drawing/2014/main" id="{D1E9BD6C-A736-DE43-B4A6-E633ED2653BB}"/>
                </a:ext>
              </a:extLst>
            </p:cNvPr>
            <p:cNvGrpSpPr>
              <a:grpSpLocks/>
            </p:cNvGrpSpPr>
            <p:nvPr/>
          </p:nvGrpSpPr>
          <p:grpSpPr bwMode="auto">
            <a:xfrm>
              <a:off x="515" y="970"/>
              <a:ext cx="4843" cy="2536"/>
              <a:chOff x="515" y="970"/>
              <a:chExt cx="4843" cy="2536"/>
            </a:xfrm>
          </p:grpSpPr>
          <p:sp>
            <p:nvSpPr>
              <p:cNvPr id="27661" name="Text Box 3">
                <a:extLst>
                  <a:ext uri="{FF2B5EF4-FFF2-40B4-BE49-F238E27FC236}">
                    <a16:creationId xmlns:a16="http://schemas.microsoft.com/office/drawing/2014/main" id="{C07F20A0-1166-A744-A04D-601B48CA44D1}"/>
                  </a:ext>
                </a:extLst>
              </p:cNvPr>
              <p:cNvSpPr txBox="1">
                <a:spLocks noChangeArrowheads="1"/>
              </p:cNvSpPr>
              <p:nvPr/>
            </p:nvSpPr>
            <p:spPr bwMode="auto">
              <a:xfrm>
                <a:off x="515" y="970"/>
                <a:ext cx="4843"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Objects absorb some wavelengths and reflect others—an object will appear as the colors of the wavelengths that are reflected from it.</a:t>
                </a:r>
              </a:p>
              <a:p>
                <a:pPr eaLnBrk="1" hangingPunct="1">
                  <a:lnSpc>
                    <a:spcPct val="85000"/>
                  </a:lnSpc>
                  <a:spcAft>
                    <a:spcPts val="900"/>
                  </a:spcAft>
                  <a:buSzPct val="80000"/>
                  <a:buFontTx/>
                  <a:buChar char="•"/>
                </a:pPr>
                <a:r>
                  <a:rPr lang="en-US" altLang="en-US" dirty="0"/>
                  <a:t>A new pair of blue jeans absorbs all wavelengths of the visible spec-trum except those associated with blue, which are reflected.</a:t>
                </a:r>
              </a:p>
              <a:p>
                <a:pPr eaLnBrk="1" hangingPunct="1">
                  <a:lnSpc>
                    <a:spcPct val="85000"/>
                  </a:lnSpc>
                  <a:spcAft>
                    <a:spcPts val="900"/>
                  </a:spcAft>
                  <a:buSzPct val="80000"/>
                  <a:buFontTx/>
                  <a:buChar char="•"/>
                </a:pPr>
                <a:r>
                  <a:rPr lang="en-US" altLang="en-US" dirty="0"/>
                  <a:t>An object appears white because it reflects all lengths of visible light.</a:t>
                </a:r>
              </a:p>
              <a:p>
                <a:pPr eaLnBrk="1" hangingPunct="1">
                  <a:lnSpc>
                    <a:spcPct val="85000"/>
                  </a:lnSpc>
                  <a:spcAft>
                    <a:spcPct val="50000"/>
                  </a:spcAft>
                  <a:buSzPct val="80000"/>
                  <a:buFontTx/>
                  <a:buChar char="•"/>
                </a:pPr>
                <a:r>
                  <a:rPr lang="en-US" altLang="en-US" dirty="0"/>
                  <a:t>An object appears black because it absorbs all wavelengths of visible light.</a:t>
                </a:r>
              </a:p>
            </p:txBody>
          </p:sp>
          <p:grpSp>
            <p:nvGrpSpPr>
              <p:cNvPr id="27662" name="Group 14">
                <a:extLst>
                  <a:ext uri="{FF2B5EF4-FFF2-40B4-BE49-F238E27FC236}">
                    <a16:creationId xmlns:a16="http://schemas.microsoft.com/office/drawing/2014/main" id="{25986A61-61C7-374A-8F23-968D63D4950D}"/>
                  </a:ext>
                </a:extLst>
              </p:cNvPr>
              <p:cNvGrpSpPr>
                <a:grpSpLocks/>
              </p:cNvGrpSpPr>
              <p:nvPr/>
            </p:nvGrpSpPr>
            <p:grpSpPr bwMode="auto">
              <a:xfrm>
                <a:off x="2416" y="2124"/>
                <a:ext cx="2675" cy="1382"/>
                <a:chOff x="2416" y="2124"/>
                <a:chExt cx="2675" cy="1382"/>
              </a:xfrm>
            </p:grpSpPr>
            <p:pic>
              <p:nvPicPr>
                <p:cNvPr id="27663" name="Picture 10" descr="blue_jeans_full_length">
                  <a:extLst>
                    <a:ext uri="{FF2B5EF4-FFF2-40B4-BE49-F238E27FC236}">
                      <a16:creationId xmlns:a16="http://schemas.microsoft.com/office/drawing/2014/main" id="{2280C1F5-E399-FB4B-B744-84298A06E9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6" y="2124"/>
                  <a:ext cx="923" cy="1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4" name="Text Box 5">
                  <a:extLst>
                    <a:ext uri="{FF2B5EF4-FFF2-40B4-BE49-F238E27FC236}">
                      <a16:creationId xmlns:a16="http://schemas.microsoft.com/office/drawing/2014/main" id="{3D98F541-CC8E-3546-9904-DCFF8F73B8C3}"/>
                    </a:ext>
                  </a:extLst>
                </p:cNvPr>
                <p:cNvSpPr txBox="1">
                  <a:spLocks noChangeArrowheads="1"/>
                </p:cNvSpPr>
                <p:nvPr/>
              </p:nvSpPr>
              <p:spPr bwMode="auto">
                <a:xfrm>
                  <a:off x="3164" y="3340"/>
                  <a:ext cx="192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https://www.featuresblogs.chicagotribune.com</a:t>
                  </a:r>
                  <a:endParaRPr lang="en-US" altLang="en-US" dirty="0"/>
                </a:p>
              </p:txBody>
            </p:sp>
          </p:grpSp>
        </p:grpSp>
        <p:grpSp>
          <p:nvGrpSpPr>
            <p:cNvPr id="27654" name="Group 26">
              <a:extLst>
                <a:ext uri="{FF2B5EF4-FFF2-40B4-BE49-F238E27FC236}">
                  <a16:creationId xmlns:a16="http://schemas.microsoft.com/office/drawing/2014/main" id="{E29E9610-3DD9-984B-AD95-A3264115732D}"/>
                </a:ext>
              </a:extLst>
            </p:cNvPr>
            <p:cNvGrpSpPr>
              <a:grpSpLocks/>
            </p:cNvGrpSpPr>
            <p:nvPr/>
          </p:nvGrpSpPr>
          <p:grpSpPr bwMode="auto">
            <a:xfrm>
              <a:off x="582" y="3671"/>
              <a:ext cx="1990" cy="213"/>
              <a:chOff x="582" y="3671"/>
              <a:chExt cx="1990" cy="213"/>
            </a:xfrm>
          </p:grpSpPr>
          <p:sp>
            <p:nvSpPr>
              <p:cNvPr id="27655" name="Rectangle 27">
                <a:extLst>
                  <a:ext uri="{FF2B5EF4-FFF2-40B4-BE49-F238E27FC236}">
                    <a16:creationId xmlns:a16="http://schemas.microsoft.com/office/drawing/2014/main" id="{BAEFEE00-DA52-F246-A848-45121FEB4C5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7656" name="Rectangle 28">
                <a:extLst>
                  <a:ext uri="{FF2B5EF4-FFF2-40B4-BE49-F238E27FC236}">
                    <a16:creationId xmlns:a16="http://schemas.microsoft.com/office/drawing/2014/main" id="{E21D1F45-7C1D-C24F-AB69-43B070B492B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7657" name="Rectangle 29">
                <a:extLst>
                  <a:ext uri="{FF2B5EF4-FFF2-40B4-BE49-F238E27FC236}">
                    <a16:creationId xmlns:a16="http://schemas.microsoft.com/office/drawing/2014/main" id="{7FDA8156-1DA3-0148-89D6-734B0B0E293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7658" name="Text Box 30">
                <a:extLst>
                  <a:ext uri="{FF2B5EF4-FFF2-40B4-BE49-F238E27FC236}">
                    <a16:creationId xmlns:a16="http://schemas.microsoft.com/office/drawing/2014/main" id="{66DBA1E7-04A7-A54C-87C8-821319DE6AD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579</a:t>
                </a:r>
                <a:endParaRPr lang="en-US" altLang="en-US" dirty="0"/>
              </a:p>
            </p:txBody>
          </p:sp>
          <p:sp>
            <p:nvSpPr>
              <p:cNvPr id="27659" name="Text Box 31">
                <a:extLst>
                  <a:ext uri="{FF2B5EF4-FFF2-40B4-BE49-F238E27FC236}">
                    <a16:creationId xmlns:a16="http://schemas.microsoft.com/office/drawing/2014/main" id="{0BF48A47-0A6D-9B48-A4CC-9C2AEAFED64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642</a:t>
                </a:r>
                <a:endParaRPr lang="en-US" altLang="en-US" dirty="0"/>
              </a:p>
            </p:txBody>
          </p:sp>
          <p:sp>
            <p:nvSpPr>
              <p:cNvPr id="27660" name="Text Box 32">
                <a:extLst>
                  <a:ext uri="{FF2B5EF4-FFF2-40B4-BE49-F238E27FC236}">
                    <a16:creationId xmlns:a16="http://schemas.microsoft.com/office/drawing/2014/main" id="{A8705382-083D-C342-8E04-E3282032D00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605</a:t>
                </a:r>
                <a:endParaRPr lang="en-US" altLang="en-US" dirty="0"/>
              </a:p>
            </p:txBody>
          </p:sp>
        </p:gr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9167EC9F-0C30-7644-974E-BA8FCA14783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CBAE6DA-CE3E-EE48-81E1-B32BA447F1FD}" type="slidenum">
              <a:rPr lang="en-US" altLang="en-US"/>
              <a:pPr/>
              <a:t>14</a:t>
            </a:fld>
            <a:endParaRPr lang="en-US" altLang="en-US" dirty="0"/>
          </a:p>
        </p:txBody>
      </p:sp>
      <p:sp>
        <p:nvSpPr>
          <p:cNvPr id="29700" name="Text Box 12">
            <a:extLst>
              <a:ext uri="{FF2B5EF4-FFF2-40B4-BE49-F238E27FC236}">
                <a16:creationId xmlns:a16="http://schemas.microsoft.com/office/drawing/2014/main" id="{389A67B9-53E2-1948-A868-73F1D7B1B085}"/>
              </a:ext>
            </a:extLst>
          </p:cNvPr>
          <p:cNvSpPr txBox="1">
            <a:spLocks noChangeArrowheads="1"/>
          </p:cNvSpPr>
          <p:nvPr/>
        </p:nvSpPr>
        <p:spPr bwMode="auto">
          <a:xfrm>
            <a:off x="2419350" y="1992311"/>
            <a:ext cx="42957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dirty="0">
                <a:solidFill>
                  <a:srgbClr val="333333"/>
                </a:solidFill>
              </a:rPr>
              <a:t>Basic Structure of the Eye</a:t>
            </a:r>
            <a:endParaRPr lang="en-US" altLang="en-US" dirty="0"/>
          </a:p>
        </p:txBody>
      </p:sp>
      <p:pic>
        <p:nvPicPr>
          <p:cNvPr id="3" name="Picture 2" descr="Close-up of an eye&#10;&#10;Description automatically generated">
            <a:extLst>
              <a:ext uri="{FF2B5EF4-FFF2-40B4-BE49-F238E27FC236}">
                <a16:creationId xmlns:a16="http://schemas.microsoft.com/office/drawing/2014/main" id="{D3DB137C-4E46-FC66-3BC5-7D381DBF52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338" y="3900214"/>
            <a:ext cx="3025776" cy="1815465"/>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2349A167-D858-FC49-B5A8-5011536FA7D3}"/>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B22491-7B57-8C43-BDC5-37A0AD8CD469}" type="slidenum">
              <a:rPr lang="en-US" altLang="en-US"/>
              <a:pPr/>
              <a:t>15</a:t>
            </a:fld>
            <a:endParaRPr lang="en-US" altLang="en-US" dirty="0"/>
          </a:p>
        </p:txBody>
      </p:sp>
      <p:grpSp>
        <p:nvGrpSpPr>
          <p:cNvPr id="31761" name="Group 17">
            <a:extLst>
              <a:ext uri="{FF2B5EF4-FFF2-40B4-BE49-F238E27FC236}">
                <a16:creationId xmlns:a16="http://schemas.microsoft.com/office/drawing/2014/main" id="{449D2FBD-0627-E841-8691-60301E7BE8BE}"/>
              </a:ext>
            </a:extLst>
          </p:cNvPr>
          <p:cNvGrpSpPr>
            <a:grpSpLocks/>
          </p:cNvGrpSpPr>
          <p:nvPr/>
        </p:nvGrpSpPr>
        <p:grpSpPr bwMode="auto">
          <a:xfrm>
            <a:off x="458788" y="449263"/>
            <a:ext cx="8229600" cy="5716587"/>
            <a:chOff x="289" y="283"/>
            <a:chExt cx="5184" cy="3601"/>
          </a:xfrm>
        </p:grpSpPr>
        <p:sp>
          <p:nvSpPr>
            <p:cNvPr id="31748" name="Rectangle 2">
              <a:extLst>
                <a:ext uri="{FF2B5EF4-FFF2-40B4-BE49-F238E27FC236}">
                  <a16:creationId xmlns:a16="http://schemas.microsoft.com/office/drawing/2014/main" id="{7A317546-ABCE-C44A-8F2D-5A74D10A2CED}"/>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Extrinsic Eye Muscles</a:t>
              </a:r>
            </a:p>
          </p:txBody>
        </p:sp>
        <p:sp>
          <p:nvSpPr>
            <p:cNvPr id="31749" name="Text Box 3">
              <a:extLst>
                <a:ext uri="{FF2B5EF4-FFF2-40B4-BE49-F238E27FC236}">
                  <a16:creationId xmlns:a16="http://schemas.microsoft.com/office/drawing/2014/main" id="{1E32B70D-93EA-BE41-894A-72EC114B620F}"/>
                </a:ext>
              </a:extLst>
            </p:cNvPr>
            <p:cNvSpPr txBox="1">
              <a:spLocks noChangeArrowheads="1"/>
            </p:cNvSpPr>
            <p:nvPr/>
          </p:nvSpPr>
          <p:spPr bwMode="auto">
            <a:xfrm>
              <a:off x="515" y="970"/>
              <a:ext cx="4540"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extrinsic eye muscles extend from the walls of the bony orbit to the sclera (white) of the eye.</a:t>
              </a:r>
            </a:p>
            <a:p>
              <a:pPr eaLnBrk="1" hangingPunct="1">
                <a:lnSpc>
                  <a:spcPct val="85000"/>
                </a:lnSpc>
                <a:spcAft>
                  <a:spcPct val="50000"/>
                </a:spcAft>
                <a:buSzPct val="80000"/>
                <a:buFontTx/>
                <a:buChar char="•"/>
              </a:pPr>
              <a:r>
                <a:rPr lang="en-US" altLang="en-US" dirty="0"/>
                <a:t>These muscles are controlled by the oculomotor (III), trochlear (IV), and abducens (VI) cranial nerves.</a:t>
              </a:r>
            </a:p>
          </p:txBody>
        </p:sp>
        <p:grpSp>
          <p:nvGrpSpPr>
            <p:cNvPr id="31750" name="Group 24">
              <a:extLst>
                <a:ext uri="{FF2B5EF4-FFF2-40B4-BE49-F238E27FC236}">
                  <a16:creationId xmlns:a16="http://schemas.microsoft.com/office/drawing/2014/main" id="{DF3093F3-F0B1-2F41-BC92-E460EC45DEE3}"/>
                </a:ext>
              </a:extLst>
            </p:cNvPr>
            <p:cNvGrpSpPr>
              <a:grpSpLocks/>
            </p:cNvGrpSpPr>
            <p:nvPr/>
          </p:nvGrpSpPr>
          <p:grpSpPr bwMode="auto">
            <a:xfrm>
              <a:off x="582" y="3671"/>
              <a:ext cx="2995" cy="213"/>
              <a:chOff x="582" y="3671"/>
              <a:chExt cx="2995" cy="213"/>
            </a:xfrm>
          </p:grpSpPr>
          <p:grpSp>
            <p:nvGrpSpPr>
              <p:cNvPr id="31751" name="Group 25">
                <a:extLst>
                  <a:ext uri="{FF2B5EF4-FFF2-40B4-BE49-F238E27FC236}">
                    <a16:creationId xmlns:a16="http://schemas.microsoft.com/office/drawing/2014/main" id="{FBAD73CD-13B8-664D-B806-420E4E533D40}"/>
                  </a:ext>
                </a:extLst>
              </p:cNvPr>
              <p:cNvGrpSpPr>
                <a:grpSpLocks/>
              </p:cNvGrpSpPr>
              <p:nvPr/>
            </p:nvGrpSpPr>
            <p:grpSpPr bwMode="auto">
              <a:xfrm>
                <a:off x="582" y="3671"/>
                <a:ext cx="1990" cy="213"/>
                <a:chOff x="582" y="3671"/>
                <a:chExt cx="1990" cy="213"/>
              </a:xfrm>
            </p:grpSpPr>
            <p:sp>
              <p:nvSpPr>
                <p:cNvPr id="31755" name="Rectangle 26">
                  <a:extLst>
                    <a:ext uri="{FF2B5EF4-FFF2-40B4-BE49-F238E27FC236}">
                      <a16:creationId xmlns:a16="http://schemas.microsoft.com/office/drawing/2014/main" id="{0978A63F-C845-7744-ABB4-FDEF788E6F3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56" name="Rectangle 27">
                  <a:extLst>
                    <a:ext uri="{FF2B5EF4-FFF2-40B4-BE49-F238E27FC236}">
                      <a16:creationId xmlns:a16="http://schemas.microsoft.com/office/drawing/2014/main" id="{F0D94E1B-CF80-A840-9FE3-9D7CB9A63A5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57" name="Rectangle 28">
                  <a:extLst>
                    <a:ext uri="{FF2B5EF4-FFF2-40B4-BE49-F238E27FC236}">
                      <a16:creationId xmlns:a16="http://schemas.microsoft.com/office/drawing/2014/main" id="{9E516A9C-8C8D-0745-9F35-C341B4DDE27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58" name="Text Box 29">
                  <a:extLst>
                    <a:ext uri="{FF2B5EF4-FFF2-40B4-BE49-F238E27FC236}">
                      <a16:creationId xmlns:a16="http://schemas.microsoft.com/office/drawing/2014/main" id="{175863F4-C5D3-2140-8426-735AEDE5F94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582</a:t>
                  </a:r>
                  <a:endParaRPr lang="en-US" altLang="en-US" dirty="0"/>
                </a:p>
              </p:txBody>
            </p:sp>
            <p:sp>
              <p:nvSpPr>
                <p:cNvPr id="31759" name="Text Box 30">
                  <a:extLst>
                    <a:ext uri="{FF2B5EF4-FFF2-40B4-BE49-F238E27FC236}">
                      <a16:creationId xmlns:a16="http://schemas.microsoft.com/office/drawing/2014/main" id="{4D095D4C-B4F0-DB4B-B1F9-DC2D749B61E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645</a:t>
                  </a:r>
                  <a:endParaRPr lang="en-US" altLang="en-US" dirty="0"/>
                </a:p>
              </p:txBody>
            </p:sp>
            <p:sp>
              <p:nvSpPr>
                <p:cNvPr id="31760" name="Text Box 31">
                  <a:extLst>
                    <a:ext uri="{FF2B5EF4-FFF2-40B4-BE49-F238E27FC236}">
                      <a16:creationId xmlns:a16="http://schemas.microsoft.com/office/drawing/2014/main" id="{862CD903-8F2D-8748-95B3-919BC43B37B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606</a:t>
                  </a:r>
                  <a:endParaRPr lang="en-US" altLang="en-US" dirty="0"/>
                </a:p>
              </p:txBody>
            </p:sp>
          </p:grpSp>
          <p:grpSp>
            <p:nvGrpSpPr>
              <p:cNvPr id="31752" name="Group 32">
                <a:extLst>
                  <a:ext uri="{FF2B5EF4-FFF2-40B4-BE49-F238E27FC236}">
                    <a16:creationId xmlns:a16="http://schemas.microsoft.com/office/drawing/2014/main" id="{9DFC2C3D-81F2-9547-A595-C6BBCEEE57E0}"/>
                  </a:ext>
                </a:extLst>
              </p:cNvPr>
              <p:cNvGrpSpPr>
                <a:grpSpLocks/>
              </p:cNvGrpSpPr>
              <p:nvPr/>
            </p:nvGrpSpPr>
            <p:grpSpPr bwMode="auto">
              <a:xfrm>
                <a:off x="2846" y="3671"/>
                <a:ext cx="731" cy="213"/>
                <a:chOff x="2846" y="3671"/>
                <a:chExt cx="731" cy="213"/>
              </a:xfrm>
            </p:grpSpPr>
            <p:sp>
              <p:nvSpPr>
                <p:cNvPr id="31753" name="Rectangle 33">
                  <a:extLst>
                    <a:ext uri="{FF2B5EF4-FFF2-40B4-BE49-F238E27FC236}">
                      <a16:creationId xmlns:a16="http://schemas.microsoft.com/office/drawing/2014/main" id="{1BD0692A-62EC-5346-AC91-6ED59BDD2AD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54" name="Text Box 34">
                  <a:extLst>
                    <a:ext uri="{FF2B5EF4-FFF2-40B4-BE49-F238E27FC236}">
                      <a16:creationId xmlns:a16="http://schemas.microsoft.com/office/drawing/2014/main" id="{9C0AE405-99A7-6F4C-B1AA-D9B193ABCA60}"/>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17.6</a:t>
                  </a:r>
                </a:p>
              </p:txBody>
            </p:sp>
          </p:gr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a:extLst>
              <a:ext uri="{FF2B5EF4-FFF2-40B4-BE49-F238E27FC236}">
                <a16:creationId xmlns:a16="http://schemas.microsoft.com/office/drawing/2014/main" id="{CE522BAA-396D-5448-829D-46CEC862A1D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BD51B7E-4245-1347-986C-256950DB6EAA}" type="slidenum">
              <a:rPr lang="en-US" altLang="en-US"/>
              <a:pPr/>
              <a:t>16</a:t>
            </a:fld>
            <a:endParaRPr lang="en-US" altLang="en-US" dirty="0"/>
          </a:p>
        </p:txBody>
      </p:sp>
      <p:grpSp>
        <p:nvGrpSpPr>
          <p:cNvPr id="33795" name="Group 40">
            <a:extLst>
              <a:ext uri="{FF2B5EF4-FFF2-40B4-BE49-F238E27FC236}">
                <a16:creationId xmlns:a16="http://schemas.microsoft.com/office/drawing/2014/main" id="{2B4ECF3C-92CD-6347-940A-3E413948A28E}"/>
              </a:ext>
            </a:extLst>
          </p:cNvPr>
          <p:cNvGrpSpPr>
            <a:grpSpLocks/>
          </p:cNvGrpSpPr>
          <p:nvPr/>
        </p:nvGrpSpPr>
        <p:grpSpPr bwMode="auto">
          <a:xfrm>
            <a:off x="458788" y="449263"/>
            <a:ext cx="8229600" cy="5716587"/>
            <a:chOff x="289" y="283"/>
            <a:chExt cx="5184" cy="3601"/>
          </a:xfrm>
        </p:grpSpPr>
        <p:sp>
          <p:nvSpPr>
            <p:cNvPr id="33796" name="Rectangle 2">
              <a:extLst>
                <a:ext uri="{FF2B5EF4-FFF2-40B4-BE49-F238E27FC236}">
                  <a16:creationId xmlns:a16="http://schemas.microsoft.com/office/drawing/2014/main" id="{6304F5E6-EF1F-F144-8490-936EDAA25F30}"/>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Eye Movements</a:t>
              </a:r>
            </a:p>
          </p:txBody>
        </p:sp>
        <p:sp>
          <p:nvSpPr>
            <p:cNvPr id="33797" name="Text Box 3">
              <a:extLst>
                <a:ext uri="{FF2B5EF4-FFF2-40B4-BE49-F238E27FC236}">
                  <a16:creationId xmlns:a16="http://schemas.microsoft.com/office/drawing/2014/main" id="{45D1C976-8A01-CC47-A9DA-D49E01D2F5FA}"/>
                </a:ext>
              </a:extLst>
            </p:cNvPr>
            <p:cNvSpPr txBox="1">
              <a:spLocks noChangeArrowheads="1"/>
            </p:cNvSpPr>
            <p:nvPr/>
          </p:nvSpPr>
          <p:spPr bwMode="auto">
            <a:xfrm>
              <a:off x="515" y="970"/>
              <a:ext cx="480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six extrinsic eye muscles are capable of moving the eye in almost any direction.</a:t>
              </a:r>
            </a:p>
            <a:p>
              <a:pPr eaLnBrk="1" hangingPunct="1">
                <a:lnSpc>
                  <a:spcPct val="85000"/>
                </a:lnSpc>
                <a:spcAft>
                  <a:spcPts val="900"/>
                </a:spcAft>
                <a:buSzPct val="80000"/>
                <a:buFontTx/>
                <a:buChar char="•"/>
              </a:pPr>
              <a:r>
                <a:rPr lang="en-US" altLang="en-US" dirty="0"/>
                <a:t>They can move the eyeball laterally (to the side), medially (away from the side), superiorly (up), and inferiorly (down).</a:t>
              </a:r>
            </a:p>
            <a:p>
              <a:pPr eaLnBrk="1" hangingPunct="1">
                <a:lnSpc>
                  <a:spcPct val="85000"/>
                </a:lnSpc>
                <a:spcAft>
                  <a:spcPct val="50000"/>
                </a:spcAft>
                <a:buSzPct val="80000"/>
                <a:buFontTx/>
                <a:buChar char="•"/>
              </a:pPr>
              <a:r>
                <a:rPr lang="en-US" altLang="en-US" dirty="0"/>
                <a:t>Another set, known as the oblique muscles, enable rotational stability of the eye.</a:t>
              </a:r>
            </a:p>
          </p:txBody>
        </p:sp>
        <p:grpSp>
          <p:nvGrpSpPr>
            <p:cNvPr id="33798" name="Group 29">
              <a:extLst>
                <a:ext uri="{FF2B5EF4-FFF2-40B4-BE49-F238E27FC236}">
                  <a16:creationId xmlns:a16="http://schemas.microsoft.com/office/drawing/2014/main" id="{618EB823-5B27-8447-9BA4-44062FB6BED6}"/>
                </a:ext>
              </a:extLst>
            </p:cNvPr>
            <p:cNvGrpSpPr>
              <a:grpSpLocks/>
            </p:cNvGrpSpPr>
            <p:nvPr/>
          </p:nvGrpSpPr>
          <p:grpSpPr bwMode="auto">
            <a:xfrm>
              <a:off x="582" y="3671"/>
              <a:ext cx="2995" cy="213"/>
              <a:chOff x="582" y="3671"/>
              <a:chExt cx="2995" cy="213"/>
            </a:xfrm>
          </p:grpSpPr>
          <p:grpSp>
            <p:nvGrpSpPr>
              <p:cNvPr id="33799" name="Group 30">
                <a:extLst>
                  <a:ext uri="{FF2B5EF4-FFF2-40B4-BE49-F238E27FC236}">
                    <a16:creationId xmlns:a16="http://schemas.microsoft.com/office/drawing/2014/main" id="{FFCAE7B0-A799-E34F-A170-5A240C7C88CF}"/>
                  </a:ext>
                </a:extLst>
              </p:cNvPr>
              <p:cNvGrpSpPr>
                <a:grpSpLocks/>
              </p:cNvGrpSpPr>
              <p:nvPr/>
            </p:nvGrpSpPr>
            <p:grpSpPr bwMode="auto">
              <a:xfrm>
                <a:off x="582" y="3671"/>
                <a:ext cx="1990" cy="213"/>
                <a:chOff x="582" y="3671"/>
                <a:chExt cx="1990" cy="213"/>
              </a:xfrm>
            </p:grpSpPr>
            <p:sp>
              <p:nvSpPr>
                <p:cNvPr id="33803" name="Rectangle 31">
                  <a:extLst>
                    <a:ext uri="{FF2B5EF4-FFF2-40B4-BE49-F238E27FC236}">
                      <a16:creationId xmlns:a16="http://schemas.microsoft.com/office/drawing/2014/main" id="{1AF4BFE8-01EF-1243-B8E3-1E644EC2C02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3804" name="Rectangle 32">
                  <a:extLst>
                    <a:ext uri="{FF2B5EF4-FFF2-40B4-BE49-F238E27FC236}">
                      <a16:creationId xmlns:a16="http://schemas.microsoft.com/office/drawing/2014/main" id="{636C2281-2579-2A40-8E9C-C6A88DC6DF0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3805" name="Rectangle 33">
                  <a:extLst>
                    <a:ext uri="{FF2B5EF4-FFF2-40B4-BE49-F238E27FC236}">
                      <a16:creationId xmlns:a16="http://schemas.microsoft.com/office/drawing/2014/main" id="{50B4CB7E-9A46-BB4B-8F5D-81E38AAD85C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3806" name="Text Box 34">
                  <a:extLst>
                    <a:ext uri="{FF2B5EF4-FFF2-40B4-BE49-F238E27FC236}">
                      <a16:creationId xmlns:a16="http://schemas.microsoft.com/office/drawing/2014/main" id="{FDAF2DE2-76AF-C54B-8249-657C5BE749B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582</a:t>
                  </a:r>
                  <a:endParaRPr lang="en-US" altLang="en-US" dirty="0"/>
                </a:p>
              </p:txBody>
            </p:sp>
            <p:sp>
              <p:nvSpPr>
                <p:cNvPr id="33807" name="Text Box 35">
                  <a:extLst>
                    <a:ext uri="{FF2B5EF4-FFF2-40B4-BE49-F238E27FC236}">
                      <a16:creationId xmlns:a16="http://schemas.microsoft.com/office/drawing/2014/main" id="{E54B40C1-62BB-334E-961C-42B827ABF54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645</a:t>
                  </a:r>
                  <a:endParaRPr lang="en-US" altLang="en-US" dirty="0"/>
                </a:p>
              </p:txBody>
            </p:sp>
            <p:sp>
              <p:nvSpPr>
                <p:cNvPr id="33808" name="Text Box 36">
                  <a:extLst>
                    <a:ext uri="{FF2B5EF4-FFF2-40B4-BE49-F238E27FC236}">
                      <a16:creationId xmlns:a16="http://schemas.microsoft.com/office/drawing/2014/main" id="{2F8E72D6-E472-584F-BE87-EA6B0F7817A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606</a:t>
                  </a:r>
                  <a:endParaRPr lang="en-US" altLang="en-US" dirty="0"/>
                </a:p>
              </p:txBody>
            </p:sp>
          </p:grpSp>
          <p:grpSp>
            <p:nvGrpSpPr>
              <p:cNvPr id="33800" name="Group 37">
                <a:extLst>
                  <a:ext uri="{FF2B5EF4-FFF2-40B4-BE49-F238E27FC236}">
                    <a16:creationId xmlns:a16="http://schemas.microsoft.com/office/drawing/2014/main" id="{E889D9D1-B287-5E46-A40A-CD35A0841C7F}"/>
                  </a:ext>
                </a:extLst>
              </p:cNvPr>
              <p:cNvGrpSpPr>
                <a:grpSpLocks/>
              </p:cNvGrpSpPr>
              <p:nvPr/>
            </p:nvGrpSpPr>
            <p:grpSpPr bwMode="auto">
              <a:xfrm>
                <a:off x="2846" y="3671"/>
                <a:ext cx="731" cy="213"/>
                <a:chOff x="2846" y="3671"/>
                <a:chExt cx="731" cy="213"/>
              </a:xfrm>
            </p:grpSpPr>
            <p:sp>
              <p:nvSpPr>
                <p:cNvPr id="33801" name="Rectangle 38">
                  <a:extLst>
                    <a:ext uri="{FF2B5EF4-FFF2-40B4-BE49-F238E27FC236}">
                      <a16:creationId xmlns:a16="http://schemas.microsoft.com/office/drawing/2014/main" id="{EBA834E2-EEF4-624F-A621-9C045D076D28}"/>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3802" name="Text Box 39">
                  <a:extLst>
                    <a:ext uri="{FF2B5EF4-FFF2-40B4-BE49-F238E27FC236}">
                      <a16:creationId xmlns:a16="http://schemas.microsoft.com/office/drawing/2014/main" id="{ABEE49B9-3AC5-394C-9C95-FDB230B2090E}"/>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17.6</a:t>
                  </a:r>
                </a:p>
              </p:txBody>
            </p:sp>
          </p:grpSp>
        </p:gr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E4C3822A-DB64-7849-8922-0AA4C603419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4084F77-BAA0-AB4E-9540-C64EBFF2B2F0}" type="slidenum">
              <a:rPr lang="en-US" altLang="en-US"/>
              <a:pPr/>
              <a:t>17</a:t>
            </a:fld>
            <a:endParaRPr lang="en-US" altLang="en-US" dirty="0"/>
          </a:p>
        </p:txBody>
      </p:sp>
      <p:grpSp>
        <p:nvGrpSpPr>
          <p:cNvPr id="35843" name="Group 34">
            <a:extLst>
              <a:ext uri="{FF2B5EF4-FFF2-40B4-BE49-F238E27FC236}">
                <a16:creationId xmlns:a16="http://schemas.microsoft.com/office/drawing/2014/main" id="{42E1E162-BD89-C04E-AE91-06BF60F9D69E}"/>
              </a:ext>
            </a:extLst>
          </p:cNvPr>
          <p:cNvGrpSpPr>
            <a:grpSpLocks/>
          </p:cNvGrpSpPr>
          <p:nvPr/>
        </p:nvGrpSpPr>
        <p:grpSpPr bwMode="auto">
          <a:xfrm>
            <a:off x="458788" y="446088"/>
            <a:ext cx="8229600" cy="5719762"/>
            <a:chOff x="289" y="281"/>
            <a:chExt cx="5184" cy="3603"/>
          </a:xfrm>
        </p:grpSpPr>
        <p:sp>
          <p:nvSpPr>
            <p:cNvPr id="35844" name="Rectangle 2">
              <a:extLst>
                <a:ext uri="{FF2B5EF4-FFF2-40B4-BE49-F238E27FC236}">
                  <a16:creationId xmlns:a16="http://schemas.microsoft.com/office/drawing/2014/main" id="{C4817B38-F6D7-3744-B978-B85E0BE915E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Motor Units</a:t>
              </a:r>
            </a:p>
          </p:txBody>
        </p:sp>
        <p:sp>
          <p:nvSpPr>
            <p:cNvPr id="35845" name="Text Box 3">
              <a:extLst>
                <a:ext uri="{FF2B5EF4-FFF2-40B4-BE49-F238E27FC236}">
                  <a16:creationId xmlns:a16="http://schemas.microsoft.com/office/drawing/2014/main" id="{B2C810B4-EA31-FF46-A274-7BDD4BF76071}"/>
                </a:ext>
              </a:extLst>
            </p:cNvPr>
            <p:cNvSpPr txBox="1">
              <a:spLocks noChangeArrowheads="1"/>
            </p:cNvSpPr>
            <p:nvPr/>
          </p:nvSpPr>
          <p:spPr bwMode="auto">
            <a:xfrm>
              <a:off x="515" y="970"/>
              <a:ext cx="4739"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motor units of the extrinsic muscle fibers of the eyes are small.</a:t>
              </a:r>
            </a:p>
            <a:p>
              <a:pPr eaLnBrk="1" hangingPunct="1">
                <a:lnSpc>
                  <a:spcPct val="85000"/>
                </a:lnSpc>
                <a:spcAft>
                  <a:spcPts val="900"/>
                </a:spcAft>
                <a:buSzPct val="80000"/>
                <a:buFontTx/>
                <a:buChar char="•"/>
              </a:pPr>
              <a:r>
                <a:rPr lang="en-US" altLang="en-US" dirty="0"/>
                <a:t>Some motor neurons serve only two or three extrinsic muscle fibers; fewer than in any other part of the body except the larynx (voice box).</a:t>
              </a:r>
            </a:p>
            <a:p>
              <a:pPr eaLnBrk="1" hangingPunct="1">
                <a:lnSpc>
                  <a:spcPct val="85000"/>
                </a:lnSpc>
                <a:spcAft>
                  <a:spcPts val="900"/>
                </a:spcAft>
                <a:buSzPct val="80000"/>
                <a:buFontTx/>
                <a:buChar char="•"/>
              </a:pPr>
              <a:r>
                <a:rPr lang="en-US" altLang="en-US" dirty="0"/>
                <a:t>The small motor units permit smooth, rapid, and precise movements of the eyes.</a:t>
              </a:r>
            </a:p>
            <a:p>
              <a:pPr eaLnBrk="1" hangingPunct="1">
                <a:lnSpc>
                  <a:spcPct val="85000"/>
                </a:lnSpc>
                <a:spcAft>
                  <a:spcPct val="50000"/>
                </a:spcAft>
                <a:buSzPct val="80000"/>
                <a:buFontTx/>
                <a:buChar char="•"/>
              </a:pPr>
              <a:r>
                <a:rPr lang="en-US" altLang="en-US" dirty="0"/>
                <a:t>Neural circuits in the brainstem, including in the superior colliculi and the cerebellum, coordinate and synchronize eye movements such as when scanning a visual scene or reading a book.</a:t>
              </a:r>
            </a:p>
          </p:txBody>
        </p:sp>
        <p:grpSp>
          <p:nvGrpSpPr>
            <p:cNvPr id="35846" name="Group 24">
              <a:extLst>
                <a:ext uri="{FF2B5EF4-FFF2-40B4-BE49-F238E27FC236}">
                  <a16:creationId xmlns:a16="http://schemas.microsoft.com/office/drawing/2014/main" id="{AA68FC99-7B8A-F747-83BB-23230FB9E482}"/>
                </a:ext>
              </a:extLst>
            </p:cNvPr>
            <p:cNvGrpSpPr>
              <a:grpSpLocks/>
            </p:cNvGrpSpPr>
            <p:nvPr/>
          </p:nvGrpSpPr>
          <p:grpSpPr bwMode="auto">
            <a:xfrm>
              <a:off x="582" y="3671"/>
              <a:ext cx="1990" cy="213"/>
              <a:chOff x="582" y="3671"/>
              <a:chExt cx="1990" cy="213"/>
            </a:xfrm>
          </p:grpSpPr>
          <p:sp>
            <p:nvSpPr>
              <p:cNvPr id="35847" name="Rectangle 25">
                <a:extLst>
                  <a:ext uri="{FF2B5EF4-FFF2-40B4-BE49-F238E27FC236}">
                    <a16:creationId xmlns:a16="http://schemas.microsoft.com/office/drawing/2014/main" id="{033EBC3D-77B0-EA4C-9D0B-F450B44100D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48" name="Rectangle 26">
                <a:extLst>
                  <a:ext uri="{FF2B5EF4-FFF2-40B4-BE49-F238E27FC236}">
                    <a16:creationId xmlns:a16="http://schemas.microsoft.com/office/drawing/2014/main" id="{2CD73DA9-7AD2-CE46-B495-38A395696A7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49" name="Rectangle 27">
                <a:extLst>
                  <a:ext uri="{FF2B5EF4-FFF2-40B4-BE49-F238E27FC236}">
                    <a16:creationId xmlns:a16="http://schemas.microsoft.com/office/drawing/2014/main" id="{676FA6AC-40B2-4C42-A27C-A3DF987DAAD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50" name="Text Box 28">
                <a:extLst>
                  <a:ext uri="{FF2B5EF4-FFF2-40B4-BE49-F238E27FC236}">
                    <a16:creationId xmlns:a16="http://schemas.microsoft.com/office/drawing/2014/main" id="{60F6841D-7B5F-F448-8928-CBD479F6C07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582</a:t>
                </a:r>
                <a:endParaRPr lang="en-US" altLang="en-US" dirty="0"/>
              </a:p>
            </p:txBody>
          </p:sp>
          <p:sp>
            <p:nvSpPr>
              <p:cNvPr id="35851" name="Text Box 29">
                <a:extLst>
                  <a:ext uri="{FF2B5EF4-FFF2-40B4-BE49-F238E27FC236}">
                    <a16:creationId xmlns:a16="http://schemas.microsoft.com/office/drawing/2014/main" id="{523AE855-7C55-554B-BED4-2C27D10243E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645</a:t>
                </a:r>
                <a:endParaRPr lang="en-US" altLang="en-US" dirty="0"/>
              </a:p>
            </p:txBody>
          </p:sp>
          <p:sp>
            <p:nvSpPr>
              <p:cNvPr id="35852" name="Text Box 30">
                <a:extLst>
                  <a:ext uri="{FF2B5EF4-FFF2-40B4-BE49-F238E27FC236}">
                    <a16:creationId xmlns:a16="http://schemas.microsoft.com/office/drawing/2014/main" id="{881749D1-A777-B043-A88F-523863E3850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606</a:t>
                </a:r>
                <a:endParaRPr lang="en-US" altLang="en-US" dirty="0"/>
              </a:p>
            </p:txBody>
          </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F80A8F44-99D0-2547-8662-D103E5164D3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CEDD36-554B-7D4B-B3C9-491D84154E80}" type="slidenum">
              <a:rPr lang="en-US" altLang="en-US"/>
              <a:pPr/>
              <a:t>18</a:t>
            </a:fld>
            <a:endParaRPr lang="en-US" altLang="en-US" dirty="0"/>
          </a:p>
        </p:txBody>
      </p:sp>
      <p:grpSp>
        <p:nvGrpSpPr>
          <p:cNvPr id="37891" name="Group 53">
            <a:extLst>
              <a:ext uri="{FF2B5EF4-FFF2-40B4-BE49-F238E27FC236}">
                <a16:creationId xmlns:a16="http://schemas.microsoft.com/office/drawing/2014/main" id="{6489A98E-9563-8746-B92A-8092AC24581A}"/>
              </a:ext>
            </a:extLst>
          </p:cNvPr>
          <p:cNvGrpSpPr>
            <a:grpSpLocks/>
          </p:cNvGrpSpPr>
          <p:nvPr/>
        </p:nvGrpSpPr>
        <p:grpSpPr bwMode="auto">
          <a:xfrm>
            <a:off x="458788" y="449263"/>
            <a:ext cx="8229600" cy="5716587"/>
            <a:chOff x="289" y="283"/>
            <a:chExt cx="5184" cy="3601"/>
          </a:xfrm>
        </p:grpSpPr>
        <p:sp>
          <p:nvSpPr>
            <p:cNvPr id="37892" name="Rectangle 2">
              <a:extLst>
                <a:ext uri="{FF2B5EF4-FFF2-40B4-BE49-F238E27FC236}">
                  <a16:creationId xmlns:a16="http://schemas.microsoft.com/office/drawing/2014/main" id="{6447CD21-082E-E44F-83D6-D4BC64F8D75A}"/>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Eyeball</a:t>
              </a:r>
            </a:p>
          </p:txBody>
        </p:sp>
        <p:sp>
          <p:nvSpPr>
            <p:cNvPr id="37893" name="Text Box 3">
              <a:extLst>
                <a:ext uri="{FF2B5EF4-FFF2-40B4-BE49-F238E27FC236}">
                  <a16:creationId xmlns:a16="http://schemas.microsoft.com/office/drawing/2014/main" id="{3C7CFC2B-0A5A-B240-9588-374F21EA3BDA}"/>
                </a:ext>
              </a:extLst>
            </p:cNvPr>
            <p:cNvSpPr txBox="1">
              <a:spLocks noChangeArrowheads="1"/>
            </p:cNvSpPr>
            <p:nvPr/>
          </p:nvSpPr>
          <p:spPr bwMode="auto">
            <a:xfrm>
              <a:off x="515" y="970"/>
              <a:ext cx="4603"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adult eyeball measures about 2.5 cm (one inch) in diameter.</a:t>
              </a:r>
            </a:p>
            <a:p>
              <a:pPr eaLnBrk="1" hangingPunct="1">
                <a:lnSpc>
                  <a:spcPct val="85000"/>
                </a:lnSpc>
                <a:spcAft>
                  <a:spcPts val="900"/>
                </a:spcAft>
                <a:buSzPct val="80000"/>
                <a:buFontTx/>
                <a:buChar char="•"/>
              </a:pPr>
              <a:r>
                <a:rPr lang="en-US" altLang="en-US" dirty="0"/>
                <a:t>About one-sixth of the eyeball’s total surface area is exposed, and the rest is protected by the bony orbit.</a:t>
              </a:r>
            </a:p>
            <a:p>
              <a:pPr eaLnBrk="1" hangingPunct="1">
                <a:lnSpc>
                  <a:spcPct val="85000"/>
                </a:lnSpc>
                <a:spcAft>
                  <a:spcPct val="50000"/>
                </a:spcAft>
                <a:buSzPct val="80000"/>
                <a:buFontTx/>
                <a:buChar char="•"/>
              </a:pPr>
              <a:r>
                <a:rPr lang="en-US" altLang="en-US" dirty="0"/>
                <a:t>The eyeball wall has three layers—fibrous tunic, vascular tunic, and retina.</a:t>
              </a:r>
            </a:p>
          </p:txBody>
        </p:sp>
        <p:grpSp>
          <p:nvGrpSpPr>
            <p:cNvPr id="37894" name="Group 42">
              <a:extLst>
                <a:ext uri="{FF2B5EF4-FFF2-40B4-BE49-F238E27FC236}">
                  <a16:creationId xmlns:a16="http://schemas.microsoft.com/office/drawing/2014/main" id="{CD552E71-9AFB-DC40-857C-F4F88EBBB56A}"/>
                </a:ext>
              </a:extLst>
            </p:cNvPr>
            <p:cNvGrpSpPr>
              <a:grpSpLocks/>
            </p:cNvGrpSpPr>
            <p:nvPr/>
          </p:nvGrpSpPr>
          <p:grpSpPr bwMode="auto">
            <a:xfrm>
              <a:off x="582" y="3671"/>
              <a:ext cx="2995" cy="213"/>
              <a:chOff x="582" y="3671"/>
              <a:chExt cx="2995" cy="213"/>
            </a:xfrm>
          </p:grpSpPr>
          <p:grpSp>
            <p:nvGrpSpPr>
              <p:cNvPr id="37895" name="Group 43">
                <a:extLst>
                  <a:ext uri="{FF2B5EF4-FFF2-40B4-BE49-F238E27FC236}">
                    <a16:creationId xmlns:a16="http://schemas.microsoft.com/office/drawing/2014/main" id="{C2AF6273-571C-6B43-8B36-15827DE70B9B}"/>
                  </a:ext>
                </a:extLst>
              </p:cNvPr>
              <p:cNvGrpSpPr>
                <a:grpSpLocks/>
              </p:cNvGrpSpPr>
              <p:nvPr/>
            </p:nvGrpSpPr>
            <p:grpSpPr bwMode="auto">
              <a:xfrm>
                <a:off x="582" y="3671"/>
                <a:ext cx="1990" cy="213"/>
                <a:chOff x="582" y="3671"/>
                <a:chExt cx="1990" cy="213"/>
              </a:xfrm>
            </p:grpSpPr>
            <p:sp>
              <p:nvSpPr>
                <p:cNvPr id="37899" name="Rectangle 44">
                  <a:extLst>
                    <a:ext uri="{FF2B5EF4-FFF2-40B4-BE49-F238E27FC236}">
                      <a16:creationId xmlns:a16="http://schemas.microsoft.com/office/drawing/2014/main" id="{CAA06CE7-3E0B-954E-B18E-41ACC0EAEAB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7900" name="Rectangle 45">
                  <a:extLst>
                    <a:ext uri="{FF2B5EF4-FFF2-40B4-BE49-F238E27FC236}">
                      <a16:creationId xmlns:a16="http://schemas.microsoft.com/office/drawing/2014/main" id="{A27381ED-20B6-474F-BB0B-69BA1B20F4C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7901" name="Rectangle 46">
                  <a:extLst>
                    <a:ext uri="{FF2B5EF4-FFF2-40B4-BE49-F238E27FC236}">
                      <a16:creationId xmlns:a16="http://schemas.microsoft.com/office/drawing/2014/main" id="{32D18785-7B4A-3548-BDCD-3F6AE464395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7902" name="Text Box 47">
                  <a:extLst>
                    <a:ext uri="{FF2B5EF4-FFF2-40B4-BE49-F238E27FC236}">
                      <a16:creationId xmlns:a16="http://schemas.microsoft.com/office/drawing/2014/main" id="{ACFB1303-C4BF-AA48-91AD-61F2CFA6578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583</a:t>
                  </a:r>
                  <a:endParaRPr lang="en-US" altLang="en-US" dirty="0"/>
                </a:p>
              </p:txBody>
            </p:sp>
            <p:sp>
              <p:nvSpPr>
                <p:cNvPr id="37903" name="Text Box 48">
                  <a:extLst>
                    <a:ext uri="{FF2B5EF4-FFF2-40B4-BE49-F238E27FC236}">
                      <a16:creationId xmlns:a16="http://schemas.microsoft.com/office/drawing/2014/main" id="{E68025DA-FB8C-AC41-8D46-A7D6C79BE4E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646</a:t>
                  </a:r>
                  <a:endParaRPr lang="en-US" altLang="en-US" dirty="0"/>
                </a:p>
              </p:txBody>
            </p:sp>
            <p:sp>
              <p:nvSpPr>
                <p:cNvPr id="37904" name="Text Box 49">
                  <a:extLst>
                    <a:ext uri="{FF2B5EF4-FFF2-40B4-BE49-F238E27FC236}">
                      <a16:creationId xmlns:a16="http://schemas.microsoft.com/office/drawing/2014/main" id="{77A51299-FD96-7149-B5C8-EB2D42FC98E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606</a:t>
                  </a:r>
                  <a:endParaRPr lang="en-US" altLang="en-US" dirty="0"/>
                </a:p>
              </p:txBody>
            </p:sp>
          </p:grpSp>
          <p:grpSp>
            <p:nvGrpSpPr>
              <p:cNvPr id="37896" name="Group 50">
                <a:extLst>
                  <a:ext uri="{FF2B5EF4-FFF2-40B4-BE49-F238E27FC236}">
                    <a16:creationId xmlns:a16="http://schemas.microsoft.com/office/drawing/2014/main" id="{19DD1C34-1F2A-CC47-AACB-5CEBF02751E4}"/>
                  </a:ext>
                </a:extLst>
              </p:cNvPr>
              <p:cNvGrpSpPr>
                <a:grpSpLocks/>
              </p:cNvGrpSpPr>
              <p:nvPr/>
            </p:nvGrpSpPr>
            <p:grpSpPr bwMode="auto">
              <a:xfrm>
                <a:off x="2846" y="3671"/>
                <a:ext cx="731" cy="213"/>
                <a:chOff x="2846" y="3671"/>
                <a:chExt cx="731" cy="213"/>
              </a:xfrm>
            </p:grpSpPr>
            <p:sp>
              <p:nvSpPr>
                <p:cNvPr id="37897" name="Rectangle 51">
                  <a:extLst>
                    <a:ext uri="{FF2B5EF4-FFF2-40B4-BE49-F238E27FC236}">
                      <a16:creationId xmlns:a16="http://schemas.microsoft.com/office/drawing/2014/main" id="{76C3191E-B58F-7D42-8B5E-5D6BBD8A6E6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7898" name="Text Box 52">
                  <a:extLst>
                    <a:ext uri="{FF2B5EF4-FFF2-40B4-BE49-F238E27FC236}">
                      <a16:creationId xmlns:a16="http://schemas.microsoft.com/office/drawing/2014/main" id="{12F9B7CC-0E52-EC4C-9DCB-4BCDB6838A81}"/>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17.7</a:t>
                  </a:r>
                </a:p>
              </p:txBody>
            </p:sp>
          </p:grpSp>
        </p:gr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a:extLst>
              <a:ext uri="{FF2B5EF4-FFF2-40B4-BE49-F238E27FC236}">
                <a16:creationId xmlns:a16="http://schemas.microsoft.com/office/drawing/2014/main" id="{CA4606E0-4973-354C-9958-37AEA93779E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DD6C8F8-1D25-D445-AE73-3E742FE4B590}" type="slidenum">
              <a:rPr lang="en-US" altLang="en-US"/>
              <a:pPr/>
              <a:t>19</a:t>
            </a:fld>
            <a:endParaRPr lang="en-US" altLang="en-US" dirty="0"/>
          </a:p>
        </p:txBody>
      </p:sp>
      <p:grpSp>
        <p:nvGrpSpPr>
          <p:cNvPr id="39939" name="Group 17">
            <a:extLst>
              <a:ext uri="{FF2B5EF4-FFF2-40B4-BE49-F238E27FC236}">
                <a16:creationId xmlns:a16="http://schemas.microsoft.com/office/drawing/2014/main" id="{28063EEA-98F3-8B4B-9BA9-A8C10A80AAE7}"/>
              </a:ext>
            </a:extLst>
          </p:cNvPr>
          <p:cNvGrpSpPr>
            <a:grpSpLocks/>
          </p:cNvGrpSpPr>
          <p:nvPr/>
        </p:nvGrpSpPr>
        <p:grpSpPr bwMode="auto">
          <a:xfrm>
            <a:off x="458788" y="449263"/>
            <a:ext cx="8229600" cy="3906838"/>
            <a:chOff x="289" y="283"/>
            <a:chExt cx="5184" cy="2461"/>
          </a:xfrm>
        </p:grpSpPr>
        <p:sp>
          <p:nvSpPr>
            <p:cNvPr id="39940" name="Rectangle 2">
              <a:extLst>
                <a:ext uri="{FF2B5EF4-FFF2-40B4-BE49-F238E27FC236}">
                  <a16:creationId xmlns:a16="http://schemas.microsoft.com/office/drawing/2014/main" id="{0CFB5777-EFBA-074B-88FE-FCB790C13BB5}"/>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Eyeball </a:t>
              </a:r>
              <a:r>
                <a:rPr lang="en-US" altLang="en-US" sz="2200" dirty="0">
                  <a:solidFill>
                    <a:srgbClr val="333333"/>
                  </a:solidFill>
                </a:rPr>
                <a:t>(continued)</a:t>
              </a:r>
              <a:endParaRPr lang="en-US" altLang="en-US" sz="2800" dirty="0">
                <a:solidFill>
                  <a:srgbClr val="333333"/>
                </a:solidFill>
              </a:endParaRPr>
            </a:p>
          </p:txBody>
        </p:sp>
        <p:grpSp>
          <p:nvGrpSpPr>
            <p:cNvPr id="39941" name="Group 16">
              <a:extLst>
                <a:ext uri="{FF2B5EF4-FFF2-40B4-BE49-F238E27FC236}">
                  <a16:creationId xmlns:a16="http://schemas.microsoft.com/office/drawing/2014/main" id="{B7B40E6D-4937-154A-AE8E-B369E1AD9EEC}"/>
                </a:ext>
              </a:extLst>
            </p:cNvPr>
            <p:cNvGrpSpPr>
              <a:grpSpLocks/>
            </p:cNvGrpSpPr>
            <p:nvPr/>
          </p:nvGrpSpPr>
          <p:grpSpPr bwMode="auto">
            <a:xfrm>
              <a:off x="1660" y="997"/>
              <a:ext cx="2449" cy="1747"/>
              <a:chOff x="1660" y="997"/>
              <a:chExt cx="2449" cy="1747"/>
            </a:xfrm>
          </p:grpSpPr>
          <p:pic>
            <p:nvPicPr>
              <p:cNvPr id="39942" name="Picture 10" descr="eye_diagram">
                <a:extLst>
                  <a:ext uri="{FF2B5EF4-FFF2-40B4-BE49-F238E27FC236}">
                    <a16:creationId xmlns:a16="http://schemas.microsoft.com/office/drawing/2014/main" id="{CAB38DA2-035A-E74F-86E0-D5780E1744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0" y="997"/>
                <a:ext cx="2449" cy="1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3" name="Text Box 11">
                <a:extLst>
                  <a:ext uri="{FF2B5EF4-FFF2-40B4-BE49-F238E27FC236}">
                    <a16:creationId xmlns:a16="http://schemas.microsoft.com/office/drawing/2014/main" id="{7B163A2D-283B-7742-89E5-D4835896E6E0}"/>
                  </a:ext>
                </a:extLst>
              </p:cNvPr>
              <p:cNvSpPr txBox="1">
                <a:spLocks noChangeArrowheads="1"/>
              </p:cNvSpPr>
              <p:nvPr/>
            </p:nvSpPr>
            <p:spPr bwMode="auto">
              <a:xfrm>
                <a:off x="2134" y="2579"/>
                <a:ext cx="149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https://www.blundelloptometry.com</a:t>
                </a:r>
              </a:p>
            </p:txBody>
          </p:sp>
        </p:gr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a:extLst>
              <a:ext uri="{FF2B5EF4-FFF2-40B4-BE49-F238E27FC236}">
                <a16:creationId xmlns:a16="http://schemas.microsoft.com/office/drawing/2014/main" id="{4C664542-C057-2C43-9D6B-7BE98A16B21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62B7B5D-AC0C-694E-910A-29CBEAAF0CE7}" type="slidenum">
              <a:rPr lang="en-US" altLang="en-US"/>
              <a:pPr/>
              <a:t>20</a:t>
            </a:fld>
            <a:endParaRPr lang="en-US" altLang="en-US" dirty="0"/>
          </a:p>
        </p:txBody>
      </p:sp>
      <p:grpSp>
        <p:nvGrpSpPr>
          <p:cNvPr id="42006" name="Group 22">
            <a:extLst>
              <a:ext uri="{FF2B5EF4-FFF2-40B4-BE49-F238E27FC236}">
                <a16:creationId xmlns:a16="http://schemas.microsoft.com/office/drawing/2014/main" id="{8DD3BA3D-0D58-884A-9602-840C82A6B51B}"/>
              </a:ext>
            </a:extLst>
          </p:cNvPr>
          <p:cNvGrpSpPr>
            <a:grpSpLocks/>
          </p:cNvGrpSpPr>
          <p:nvPr/>
        </p:nvGrpSpPr>
        <p:grpSpPr bwMode="auto">
          <a:xfrm>
            <a:off x="458788" y="452438"/>
            <a:ext cx="8229600" cy="5713412"/>
            <a:chOff x="289" y="285"/>
            <a:chExt cx="5184" cy="3599"/>
          </a:xfrm>
        </p:grpSpPr>
        <p:sp>
          <p:nvSpPr>
            <p:cNvPr id="41988" name="Rectangle 2">
              <a:extLst>
                <a:ext uri="{FF2B5EF4-FFF2-40B4-BE49-F238E27FC236}">
                  <a16:creationId xmlns:a16="http://schemas.microsoft.com/office/drawing/2014/main" id="{E71CDCA4-FF9C-0C4B-A3CB-CA51FDB141C0}"/>
                </a:ext>
              </a:extLst>
            </p:cNvPr>
            <p:cNvSpPr>
              <a:spLocks noChangeArrowheads="1"/>
            </p:cNvSpPr>
            <p:nvPr/>
          </p:nvSpPr>
          <p:spPr bwMode="auto">
            <a:xfrm>
              <a:off x="289"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Fibrous Tunic</a:t>
              </a:r>
            </a:p>
          </p:txBody>
        </p:sp>
        <p:grpSp>
          <p:nvGrpSpPr>
            <p:cNvPr id="42005" name="Group 21">
              <a:extLst>
                <a:ext uri="{FF2B5EF4-FFF2-40B4-BE49-F238E27FC236}">
                  <a16:creationId xmlns:a16="http://schemas.microsoft.com/office/drawing/2014/main" id="{FC85D5FD-0543-C442-AEE6-7CDE3CC6478B}"/>
                </a:ext>
              </a:extLst>
            </p:cNvPr>
            <p:cNvGrpSpPr>
              <a:grpSpLocks/>
            </p:cNvGrpSpPr>
            <p:nvPr/>
          </p:nvGrpSpPr>
          <p:grpSpPr bwMode="auto">
            <a:xfrm>
              <a:off x="515" y="970"/>
              <a:ext cx="4762" cy="1372"/>
              <a:chOff x="515" y="970"/>
              <a:chExt cx="4762" cy="1372"/>
            </a:xfrm>
          </p:grpSpPr>
          <p:sp>
            <p:nvSpPr>
              <p:cNvPr id="42001" name="Text Box 3">
                <a:extLst>
                  <a:ext uri="{FF2B5EF4-FFF2-40B4-BE49-F238E27FC236}">
                    <a16:creationId xmlns:a16="http://schemas.microsoft.com/office/drawing/2014/main" id="{4499D3CC-0B0A-2247-97B8-4391ACE792BF}"/>
                  </a:ext>
                </a:extLst>
              </p:cNvPr>
              <p:cNvSpPr txBox="1">
                <a:spLocks noChangeArrowheads="1"/>
              </p:cNvSpPr>
              <p:nvPr/>
            </p:nvSpPr>
            <p:spPr bwMode="auto">
              <a:xfrm>
                <a:off x="515" y="970"/>
                <a:ext cx="476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fibrous tunic, the superficial layer, consists of the cornea and the sclera.</a:t>
                </a:r>
              </a:p>
              <a:p>
                <a:pPr eaLnBrk="1" hangingPunct="1">
                  <a:lnSpc>
                    <a:spcPct val="85000"/>
                  </a:lnSpc>
                  <a:spcAft>
                    <a:spcPts val="900"/>
                  </a:spcAft>
                  <a:buSzPct val="80000"/>
                  <a:buFontTx/>
                  <a:buChar char="•"/>
                </a:pPr>
                <a:r>
                  <a:rPr lang="en-US" altLang="en-US" dirty="0"/>
                  <a:t>The cornea is a transparent tissue that covers the iris; it helps focus light on the retina.</a:t>
                </a:r>
              </a:p>
              <a:p>
                <a:pPr eaLnBrk="1" hangingPunct="1">
                  <a:lnSpc>
                    <a:spcPct val="85000"/>
                  </a:lnSpc>
                  <a:spcAft>
                    <a:spcPct val="50000"/>
                  </a:spcAft>
                  <a:buSzPct val="80000"/>
                  <a:buFontTx/>
                  <a:buChar char="•"/>
                </a:pPr>
                <a:r>
                  <a:rPr lang="en-US" altLang="en-US" dirty="0"/>
                  <a:t>The sclera, the white of the eye, is a dense layer of connective tissue consisting mostly of collagen fibers and fibroblasts.</a:t>
                </a:r>
              </a:p>
            </p:txBody>
          </p:sp>
          <p:sp>
            <p:nvSpPr>
              <p:cNvPr id="42002" name="Text Box 10">
                <a:extLst>
                  <a:ext uri="{FF2B5EF4-FFF2-40B4-BE49-F238E27FC236}">
                    <a16:creationId xmlns:a16="http://schemas.microsoft.com/office/drawing/2014/main" id="{28B2EB5F-B7BF-0A4C-86FB-4ED143EBE548}"/>
                  </a:ext>
                </a:extLst>
              </p:cNvPr>
              <p:cNvSpPr txBox="1">
                <a:spLocks noChangeArrowheads="1"/>
              </p:cNvSpPr>
              <p:nvPr/>
            </p:nvSpPr>
            <p:spPr bwMode="auto">
              <a:xfrm>
                <a:off x="2241" y="2111"/>
                <a:ext cx="12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solidFill>
                      <a:srgbClr val="941100"/>
                    </a:solidFill>
                  </a:rPr>
                  <a:t>Superficial = outer</a:t>
                </a:r>
              </a:p>
            </p:txBody>
          </p:sp>
        </p:grpSp>
        <p:grpSp>
          <p:nvGrpSpPr>
            <p:cNvPr id="41990" name="Group 30">
              <a:extLst>
                <a:ext uri="{FF2B5EF4-FFF2-40B4-BE49-F238E27FC236}">
                  <a16:creationId xmlns:a16="http://schemas.microsoft.com/office/drawing/2014/main" id="{99BD3A25-D9FF-A94E-A808-165960C73146}"/>
                </a:ext>
              </a:extLst>
            </p:cNvPr>
            <p:cNvGrpSpPr>
              <a:grpSpLocks/>
            </p:cNvGrpSpPr>
            <p:nvPr/>
          </p:nvGrpSpPr>
          <p:grpSpPr bwMode="auto">
            <a:xfrm>
              <a:off x="582" y="3671"/>
              <a:ext cx="2995" cy="213"/>
              <a:chOff x="582" y="3671"/>
              <a:chExt cx="2995" cy="213"/>
            </a:xfrm>
          </p:grpSpPr>
          <p:grpSp>
            <p:nvGrpSpPr>
              <p:cNvPr id="41991" name="Group 31">
                <a:extLst>
                  <a:ext uri="{FF2B5EF4-FFF2-40B4-BE49-F238E27FC236}">
                    <a16:creationId xmlns:a16="http://schemas.microsoft.com/office/drawing/2014/main" id="{2CABE362-CFE8-A146-A785-1826B83C08E6}"/>
                  </a:ext>
                </a:extLst>
              </p:cNvPr>
              <p:cNvGrpSpPr>
                <a:grpSpLocks/>
              </p:cNvGrpSpPr>
              <p:nvPr/>
            </p:nvGrpSpPr>
            <p:grpSpPr bwMode="auto">
              <a:xfrm>
                <a:off x="582" y="3671"/>
                <a:ext cx="1990" cy="213"/>
                <a:chOff x="582" y="3671"/>
                <a:chExt cx="1990" cy="213"/>
              </a:xfrm>
            </p:grpSpPr>
            <p:sp>
              <p:nvSpPr>
                <p:cNvPr id="41995" name="Rectangle 32">
                  <a:extLst>
                    <a:ext uri="{FF2B5EF4-FFF2-40B4-BE49-F238E27FC236}">
                      <a16:creationId xmlns:a16="http://schemas.microsoft.com/office/drawing/2014/main" id="{51A7FE1F-39CE-CB48-AEA3-E1A90FDFF69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1996" name="Rectangle 33">
                  <a:extLst>
                    <a:ext uri="{FF2B5EF4-FFF2-40B4-BE49-F238E27FC236}">
                      <a16:creationId xmlns:a16="http://schemas.microsoft.com/office/drawing/2014/main" id="{A7EE235E-E379-D942-9ED7-F65E8C4AAFC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1997" name="Rectangle 34">
                  <a:extLst>
                    <a:ext uri="{FF2B5EF4-FFF2-40B4-BE49-F238E27FC236}">
                      <a16:creationId xmlns:a16="http://schemas.microsoft.com/office/drawing/2014/main" id="{4F803C7C-D8AD-2042-8769-62AA105D44A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1998" name="Text Box 35">
                  <a:extLst>
                    <a:ext uri="{FF2B5EF4-FFF2-40B4-BE49-F238E27FC236}">
                      <a16:creationId xmlns:a16="http://schemas.microsoft.com/office/drawing/2014/main" id="{F0500FB8-CE32-5E41-8118-903744A0123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583</a:t>
                  </a:r>
                  <a:endParaRPr lang="en-US" altLang="en-US" dirty="0"/>
                </a:p>
              </p:txBody>
            </p:sp>
            <p:sp>
              <p:nvSpPr>
                <p:cNvPr id="41999" name="Text Box 36">
                  <a:extLst>
                    <a:ext uri="{FF2B5EF4-FFF2-40B4-BE49-F238E27FC236}">
                      <a16:creationId xmlns:a16="http://schemas.microsoft.com/office/drawing/2014/main" id="{42673C31-83A4-AA49-BFDD-81580932706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646</a:t>
                  </a:r>
                  <a:endParaRPr lang="en-US" altLang="en-US" dirty="0"/>
                </a:p>
              </p:txBody>
            </p:sp>
            <p:sp>
              <p:nvSpPr>
                <p:cNvPr id="42000" name="Text Box 37">
                  <a:extLst>
                    <a:ext uri="{FF2B5EF4-FFF2-40B4-BE49-F238E27FC236}">
                      <a16:creationId xmlns:a16="http://schemas.microsoft.com/office/drawing/2014/main" id="{9785A706-1CEF-2F4C-A5E6-B8C9487AE0F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607</a:t>
                  </a:r>
                  <a:endParaRPr lang="en-US" altLang="en-US" dirty="0"/>
                </a:p>
              </p:txBody>
            </p:sp>
          </p:grpSp>
          <p:grpSp>
            <p:nvGrpSpPr>
              <p:cNvPr id="41992" name="Group 38">
                <a:extLst>
                  <a:ext uri="{FF2B5EF4-FFF2-40B4-BE49-F238E27FC236}">
                    <a16:creationId xmlns:a16="http://schemas.microsoft.com/office/drawing/2014/main" id="{433B9CDD-381E-CB4E-9549-3FDFC57777DE}"/>
                  </a:ext>
                </a:extLst>
              </p:cNvPr>
              <p:cNvGrpSpPr>
                <a:grpSpLocks/>
              </p:cNvGrpSpPr>
              <p:nvPr/>
            </p:nvGrpSpPr>
            <p:grpSpPr bwMode="auto">
              <a:xfrm>
                <a:off x="2846" y="3671"/>
                <a:ext cx="731" cy="213"/>
                <a:chOff x="2846" y="3671"/>
                <a:chExt cx="731" cy="213"/>
              </a:xfrm>
            </p:grpSpPr>
            <p:sp>
              <p:nvSpPr>
                <p:cNvPr id="41993" name="Rectangle 39">
                  <a:extLst>
                    <a:ext uri="{FF2B5EF4-FFF2-40B4-BE49-F238E27FC236}">
                      <a16:creationId xmlns:a16="http://schemas.microsoft.com/office/drawing/2014/main" id="{3DE0A9D5-407D-054A-B468-DC5A9843B0A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1994" name="Text Box 40">
                  <a:extLst>
                    <a:ext uri="{FF2B5EF4-FFF2-40B4-BE49-F238E27FC236}">
                      <a16:creationId xmlns:a16="http://schemas.microsoft.com/office/drawing/2014/main" id="{36542F93-1D60-2F46-A14B-CE86E1244710}"/>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17.7</a:t>
                  </a:r>
                </a:p>
              </p:txBody>
            </p:sp>
          </p:grpSp>
        </p:gr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a:extLst>
              <a:ext uri="{FF2B5EF4-FFF2-40B4-BE49-F238E27FC236}">
                <a16:creationId xmlns:a16="http://schemas.microsoft.com/office/drawing/2014/main" id="{1237DB81-205C-F64C-85DE-18A025EEAC1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041D485-3245-1C4E-800F-4A17AF67105D}" type="slidenum">
              <a:rPr lang="en-US" altLang="en-US"/>
              <a:pPr/>
              <a:t>21</a:t>
            </a:fld>
            <a:endParaRPr lang="en-US" altLang="en-US" dirty="0"/>
          </a:p>
        </p:txBody>
      </p:sp>
      <p:grpSp>
        <p:nvGrpSpPr>
          <p:cNvPr id="44035" name="Group 33">
            <a:extLst>
              <a:ext uri="{FF2B5EF4-FFF2-40B4-BE49-F238E27FC236}">
                <a16:creationId xmlns:a16="http://schemas.microsoft.com/office/drawing/2014/main" id="{3FCFDA67-A86C-0B48-A303-CA2837A1A5CD}"/>
              </a:ext>
            </a:extLst>
          </p:cNvPr>
          <p:cNvGrpSpPr>
            <a:grpSpLocks/>
          </p:cNvGrpSpPr>
          <p:nvPr/>
        </p:nvGrpSpPr>
        <p:grpSpPr bwMode="auto">
          <a:xfrm>
            <a:off x="458788" y="446088"/>
            <a:ext cx="8229600" cy="5719762"/>
            <a:chOff x="289" y="281"/>
            <a:chExt cx="5184" cy="3603"/>
          </a:xfrm>
        </p:grpSpPr>
        <p:sp>
          <p:nvSpPr>
            <p:cNvPr id="44036" name="Rectangle 2">
              <a:extLst>
                <a:ext uri="{FF2B5EF4-FFF2-40B4-BE49-F238E27FC236}">
                  <a16:creationId xmlns:a16="http://schemas.microsoft.com/office/drawing/2014/main" id="{25157F20-7378-ED4E-A56F-AE229C0EF26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Fibrous Tunic </a:t>
              </a:r>
              <a:r>
                <a:rPr lang="en-US" altLang="en-US" sz="2200" dirty="0">
                  <a:solidFill>
                    <a:srgbClr val="333333"/>
                  </a:solidFill>
                </a:rPr>
                <a:t>(continued)</a:t>
              </a:r>
              <a:endParaRPr lang="en-US" altLang="en-US" sz="2800" dirty="0">
                <a:solidFill>
                  <a:srgbClr val="333333"/>
                </a:solidFill>
              </a:endParaRPr>
            </a:p>
          </p:txBody>
        </p:sp>
        <p:sp>
          <p:nvSpPr>
            <p:cNvPr id="44037" name="Text Box 3">
              <a:extLst>
                <a:ext uri="{FF2B5EF4-FFF2-40B4-BE49-F238E27FC236}">
                  <a16:creationId xmlns:a16="http://schemas.microsoft.com/office/drawing/2014/main" id="{0ADF3A57-3D26-EF45-911A-63AEDE8A3D00}"/>
                </a:ext>
              </a:extLst>
            </p:cNvPr>
            <p:cNvSpPr txBox="1">
              <a:spLocks noChangeArrowheads="1"/>
            </p:cNvSpPr>
            <p:nvPr/>
          </p:nvSpPr>
          <p:spPr bwMode="auto">
            <a:xfrm>
              <a:off x="515" y="970"/>
              <a:ext cx="4843"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sclera covers the entire eyeball except for the cornea.</a:t>
              </a:r>
            </a:p>
            <a:p>
              <a:pPr eaLnBrk="1" hangingPunct="1">
                <a:lnSpc>
                  <a:spcPct val="85000"/>
                </a:lnSpc>
                <a:spcAft>
                  <a:spcPct val="50000"/>
                </a:spcAft>
                <a:buSzPct val="80000"/>
                <a:buFontTx/>
                <a:buChar char="•"/>
              </a:pPr>
              <a:r>
                <a:rPr lang="en-US" altLang="en-US" dirty="0"/>
                <a:t>It gives shape to the eyeball, makes it more rigid, protects its inner components, and serves as attachment points for the extrinsic eye muscles.</a:t>
              </a:r>
            </a:p>
          </p:txBody>
        </p:sp>
        <p:grpSp>
          <p:nvGrpSpPr>
            <p:cNvPr id="44038" name="Group 22">
              <a:extLst>
                <a:ext uri="{FF2B5EF4-FFF2-40B4-BE49-F238E27FC236}">
                  <a16:creationId xmlns:a16="http://schemas.microsoft.com/office/drawing/2014/main" id="{8CC4E75B-65D8-9748-910A-EC114FD01AFE}"/>
                </a:ext>
              </a:extLst>
            </p:cNvPr>
            <p:cNvGrpSpPr>
              <a:grpSpLocks/>
            </p:cNvGrpSpPr>
            <p:nvPr/>
          </p:nvGrpSpPr>
          <p:grpSpPr bwMode="auto">
            <a:xfrm>
              <a:off x="582" y="3671"/>
              <a:ext cx="2995" cy="213"/>
              <a:chOff x="582" y="3671"/>
              <a:chExt cx="2995" cy="213"/>
            </a:xfrm>
          </p:grpSpPr>
          <p:grpSp>
            <p:nvGrpSpPr>
              <p:cNvPr id="44039" name="Group 23">
                <a:extLst>
                  <a:ext uri="{FF2B5EF4-FFF2-40B4-BE49-F238E27FC236}">
                    <a16:creationId xmlns:a16="http://schemas.microsoft.com/office/drawing/2014/main" id="{0193D3A5-A560-914D-9E71-78BBF2353392}"/>
                  </a:ext>
                </a:extLst>
              </p:cNvPr>
              <p:cNvGrpSpPr>
                <a:grpSpLocks/>
              </p:cNvGrpSpPr>
              <p:nvPr/>
            </p:nvGrpSpPr>
            <p:grpSpPr bwMode="auto">
              <a:xfrm>
                <a:off x="582" y="3671"/>
                <a:ext cx="1990" cy="213"/>
                <a:chOff x="582" y="3671"/>
                <a:chExt cx="1990" cy="213"/>
              </a:xfrm>
            </p:grpSpPr>
            <p:sp>
              <p:nvSpPr>
                <p:cNvPr id="44043" name="Rectangle 24">
                  <a:extLst>
                    <a:ext uri="{FF2B5EF4-FFF2-40B4-BE49-F238E27FC236}">
                      <a16:creationId xmlns:a16="http://schemas.microsoft.com/office/drawing/2014/main" id="{E4B51776-5AC8-D346-9FCE-F5ADE6DF774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4044" name="Rectangle 25">
                  <a:extLst>
                    <a:ext uri="{FF2B5EF4-FFF2-40B4-BE49-F238E27FC236}">
                      <a16:creationId xmlns:a16="http://schemas.microsoft.com/office/drawing/2014/main" id="{043002C1-AC52-8245-BB04-40436C85A48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4045" name="Rectangle 26">
                  <a:extLst>
                    <a:ext uri="{FF2B5EF4-FFF2-40B4-BE49-F238E27FC236}">
                      <a16:creationId xmlns:a16="http://schemas.microsoft.com/office/drawing/2014/main" id="{B31B3A00-E280-0942-8B2E-4469F824E2D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4046" name="Text Box 27">
                  <a:extLst>
                    <a:ext uri="{FF2B5EF4-FFF2-40B4-BE49-F238E27FC236}">
                      <a16:creationId xmlns:a16="http://schemas.microsoft.com/office/drawing/2014/main" id="{DC6C3D33-C6F3-B848-9B2E-BADE28094A2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583</a:t>
                  </a:r>
                  <a:endParaRPr lang="en-US" altLang="en-US" dirty="0"/>
                </a:p>
              </p:txBody>
            </p:sp>
            <p:sp>
              <p:nvSpPr>
                <p:cNvPr id="44047" name="Text Box 28">
                  <a:extLst>
                    <a:ext uri="{FF2B5EF4-FFF2-40B4-BE49-F238E27FC236}">
                      <a16:creationId xmlns:a16="http://schemas.microsoft.com/office/drawing/2014/main" id="{C6870B56-3A8E-2443-9451-EF8F69183A4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646</a:t>
                  </a:r>
                  <a:endParaRPr lang="en-US" altLang="en-US" dirty="0"/>
                </a:p>
              </p:txBody>
            </p:sp>
            <p:sp>
              <p:nvSpPr>
                <p:cNvPr id="44048" name="Text Box 29">
                  <a:extLst>
                    <a:ext uri="{FF2B5EF4-FFF2-40B4-BE49-F238E27FC236}">
                      <a16:creationId xmlns:a16="http://schemas.microsoft.com/office/drawing/2014/main" id="{992EE200-F66D-224B-A67D-3CA9F725BAF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607</a:t>
                  </a:r>
                  <a:endParaRPr lang="en-US" altLang="en-US" dirty="0"/>
                </a:p>
              </p:txBody>
            </p:sp>
          </p:grpSp>
          <p:grpSp>
            <p:nvGrpSpPr>
              <p:cNvPr id="44040" name="Group 30">
                <a:extLst>
                  <a:ext uri="{FF2B5EF4-FFF2-40B4-BE49-F238E27FC236}">
                    <a16:creationId xmlns:a16="http://schemas.microsoft.com/office/drawing/2014/main" id="{DAA4C482-B6E3-9341-BAC2-F31D5E7A18FA}"/>
                  </a:ext>
                </a:extLst>
              </p:cNvPr>
              <p:cNvGrpSpPr>
                <a:grpSpLocks/>
              </p:cNvGrpSpPr>
              <p:nvPr/>
            </p:nvGrpSpPr>
            <p:grpSpPr bwMode="auto">
              <a:xfrm>
                <a:off x="2846" y="3671"/>
                <a:ext cx="731" cy="213"/>
                <a:chOff x="2846" y="3671"/>
                <a:chExt cx="731" cy="213"/>
              </a:xfrm>
            </p:grpSpPr>
            <p:sp>
              <p:nvSpPr>
                <p:cNvPr id="44041" name="Rectangle 31">
                  <a:extLst>
                    <a:ext uri="{FF2B5EF4-FFF2-40B4-BE49-F238E27FC236}">
                      <a16:creationId xmlns:a16="http://schemas.microsoft.com/office/drawing/2014/main" id="{FE76CF28-D7EC-6343-BA9A-3F02E5743FD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4042" name="Text Box 32">
                  <a:extLst>
                    <a:ext uri="{FF2B5EF4-FFF2-40B4-BE49-F238E27FC236}">
                      <a16:creationId xmlns:a16="http://schemas.microsoft.com/office/drawing/2014/main" id="{AB530E74-1203-5344-A134-D42D0E6A086F}"/>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17.7</a:t>
                  </a:r>
                </a:p>
              </p:txBody>
            </p:sp>
          </p:grpSp>
        </p:gr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6821A1CF-79F6-C147-9830-43D39E90105E}"/>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3C42516-FF9F-014D-B1A5-9809F1923014}" type="slidenum">
              <a:rPr lang="en-US" altLang="en-US"/>
              <a:pPr/>
              <a:t>22</a:t>
            </a:fld>
            <a:endParaRPr lang="en-US" altLang="en-US" dirty="0"/>
          </a:p>
        </p:txBody>
      </p:sp>
      <p:grpSp>
        <p:nvGrpSpPr>
          <p:cNvPr id="46083" name="Group 32">
            <a:extLst>
              <a:ext uri="{FF2B5EF4-FFF2-40B4-BE49-F238E27FC236}">
                <a16:creationId xmlns:a16="http://schemas.microsoft.com/office/drawing/2014/main" id="{FB3B2957-E3C3-6943-82F4-AA4D722D55F3}"/>
              </a:ext>
            </a:extLst>
          </p:cNvPr>
          <p:cNvGrpSpPr>
            <a:grpSpLocks/>
          </p:cNvGrpSpPr>
          <p:nvPr/>
        </p:nvGrpSpPr>
        <p:grpSpPr bwMode="auto">
          <a:xfrm>
            <a:off x="458788" y="446088"/>
            <a:ext cx="8229600" cy="5719762"/>
            <a:chOff x="289" y="281"/>
            <a:chExt cx="5184" cy="3603"/>
          </a:xfrm>
        </p:grpSpPr>
        <p:sp>
          <p:nvSpPr>
            <p:cNvPr id="46084" name="Rectangle 2">
              <a:extLst>
                <a:ext uri="{FF2B5EF4-FFF2-40B4-BE49-F238E27FC236}">
                  <a16:creationId xmlns:a16="http://schemas.microsoft.com/office/drawing/2014/main" id="{6ECDBD5B-8CB0-7049-903A-96E35FD1349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Vascular Tunic</a:t>
              </a:r>
            </a:p>
          </p:txBody>
        </p:sp>
        <p:sp>
          <p:nvSpPr>
            <p:cNvPr id="46085" name="Text Box 3">
              <a:extLst>
                <a:ext uri="{FF2B5EF4-FFF2-40B4-BE49-F238E27FC236}">
                  <a16:creationId xmlns:a16="http://schemas.microsoft.com/office/drawing/2014/main" id="{D0C7128E-21C6-6343-815E-C2AE1C3CCAAA}"/>
                </a:ext>
              </a:extLst>
            </p:cNvPr>
            <p:cNvSpPr txBox="1">
              <a:spLocks noChangeArrowheads="1"/>
            </p:cNvSpPr>
            <p:nvPr/>
          </p:nvSpPr>
          <p:spPr bwMode="auto">
            <a:xfrm>
              <a:off x="515" y="970"/>
              <a:ext cx="4802"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vascular tunic, the middle layer, consists of the choroid, ciliary body, and iris.</a:t>
              </a:r>
            </a:p>
            <a:p>
              <a:pPr eaLnBrk="1" hangingPunct="1">
                <a:lnSpc>
                  <a:spcPct val="85000"/>
                </a:lnSpc>
                <a:spcAft>
                  <a:spcPts val="900"/>
                </a:spcAft>
                <a:buSzPct val="80000"/>
                <a:buFontTx/>
                <a:buChar char="•"/>
              </a:pPr>
              <a:r>
                <a:rPr lang="en-US" altLang="en-US" dirty="0"/>
                <a:t>Blood vessels of the choroid provide nutrients to the posterior surface of the retina.</a:t>
              </a:r>
            </a:p>
            <a:p>
              <a:pPr eaLnBrk="1" hangingPunct="1">
                <a:lnSpc>
                  <a:spcPct val="85000"/>
                </a:lnSpc>
                <a:spcAft>
                  <a:spcPts val="900"/>
                </a:spcAft>
                <a:buSzPct val="80000"/>
                <a:buFontTx/>
                <a:buChar char="•"/>
              </a:pPr>
              <a:r>
                <a:rPr lang="en-US" altLang="en-US" dirty="0"/>
                <a:t>The choroid has melanocytes that produce the pigment melanin, giv-ing it a dark brown color.</a:t>
              </a:r>
            </a:p>
            <a:p>
              <a:pPr eaLnBrk="1" hangingPunct="1">
                <a:lnSpc>
                  <a:spcPct val="85000"/>
                </a:lnSpc>
                <a:spcAft>
                  <a:spcPct val="50000"/>
                </a:spcAft>
                <a:buSzPct val="80000"/>
                <a:buFontTx/>
                <a:buChar char="•"/>
              </a:pPr>
              <a:r>
                <a:rPr lang="en-US" altLang="en-US" dirty="0"/>
                <a:t>Melanin absorbs stray light rays to prevent reflection and scattering of light within the eye and help assure that light projected onto the retina remains sharp and clear.</a:t>
              </a:r>
            </a:p>
          </p:txBody>
        </p:sp>
        <p:grpSp>
          <p:nvGrpSpPr>
            <p:cNvPr id="46086" name="Group 21">
              <a:extLst>
                <a:ext uri="{FF2B5EF4-FFF2-40B4-BE49-F238E27FC236}">
                  <a16:creationId xmlns:a16="http://schemas.microsoft.com/office/drawing/2014/main" id="{4E42F7AC-7943-4F46-A8C0-75048688EA8E}"/>
                </a:ext>
              </a:extLst>
            </p:cNvPr>
            <p:cNvGrpSpPr>
              <a:grpSpLocks/>
            </p:cNvGrpSpPr>
            <p:nvPr/>
          </p:nvGrpSpPr>
          <p:grpSpPr bwMode="auto">
            <a:xfrm>
              <a:off x="582" y="3671"/>
              <a:ext cx="2995" cy="213"/>
              <a:chOff x="582" y="3671"/>
              <a:chExt cx="2995" cy="213"/>
            </a:xfrm>
          </p:grpSpPr>
          <p:grpSp>
            <p:nvGrpSpPr>
              <p:cNvPr id="46087" name="Group 22">
                <a:extLst>
                  <a:ext uri="{FF2B5EF4-FFF2-40B4-BE49-F238E27FC236}">
                    <a16:creationId xmlns:a16="http://schemas.microsoft.com/office/drawing/2014/main" id="{6464DACF-1131-184A-8C9E-FD4342433905}"/>
                  </a:ext>
                </a:extLst>
              </p:cNvPr>
              <p:cNvGrpSpPr>
                <a:grpSpLocks/>
              </p:cNvGrpSpPr>
              <p:nvPr/>
            </p:nvGrpSpPr>
            <p:grpSpPr bwMode="auto">
              <a:xfrm>
                <a:off x="582" y="3671"/>
                <a:ext cx="1990" cy="213"/>
                <a:chOff x="582" y="3671"/>
                <a:chExt cx="1990" cy="213"/>
              </a:xfrm>
            </p:grpSpPr>
            <p:sp>
              <p:nvSpPr>
                <p:cNvPr id="46091" name="Rectangle 23">
                  <a:extLst>
                    <a:ext uri="{FF2B5EF4-FFF2-40B4-BE49-F238E27FC236}">
                      <a16:creationId xmlns:a16="http://schemas.microsoft.com/office/drawing/2014/main" id="{8A20E9B9-75F5-8944-A65D-2128DA66E8A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6092" name="Rectangle 24">
                  <a:extLst>
                    <a:ext uri="{FF2B5EF4-FFF2-40B4-BE49-F238E27FC236}">
                      <a16:creationId xmlns:a16="http://schemas.microsoft.com/office/drawing/2014/main" id="{9D5C74FA-2CC8-1646-8EB9-1D45582B7BF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6093" name="Rectangle 25">
                  <a:extLst>
                    <a:ext uri="{FF2B5EF4-FFF2-40B4-BE49-F238E27FC236}">
                      <a16:creationId xmlns:a16="http://schemas.microsoft.com/office/drawing/2014/main" id="{343C1B99-3FE2-4749-9A40-326B4E92E5A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6094" name="Text Box 26">
                  <a:extLst>
                    <a:ext uri="{FF2B5EF4-FFF2-40B4-BE49-F238E27FC236}">
                      <a16:creationId xmlns:a16="http://schemas.microsoft.com/office/drawing/2014/main" id="{9804B1EF-6772-2549-9319-CE6C12EE3BA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583</a:t>
                  </a:r>
                  <a:endParaRPr lang="en-US" altLang="en-US" dirty="0"/>
                </a:p>
              </p:txBody>
            </p:sp>
            <p:sp>
              <p:nvSpPr>
                <p:cNvPr id="46095" name="Text Box 27">
                  <a:extLst>
                    <a:ext uri="{FF2B5EF4-FFF2-40B4-BE49-F238E27FC236}">
                      <a16:creationId xmlns:a16="http://schemas.microsoft.com/office/drawing/2014/main" id="{CFE1E316-EC87-0E44-B822-76305658016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646</a:t>
                  </a:r>
                  <a:endParaRPr lang="en-US" altLang="en-US" dirty="0"/>
                </a:p>
              </p:txBody>
            </p:sp>
            <p:sp>
              <p:nvSpPr>
                <p:cNvPr id="46096" name="Text Box 28">
                  <a:extLst>
                    <a:ext uri="{FF2B5EF4-FFF2-40B4-BE49-F238E27FC236}">
                      <a16:creationId xmlns:a16="http://schemas.microsoft.com/office/drawing/2014/main" id="{50606FAF-E8D6-B446-9521-9F6396AC3BB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608</a:t>
                  </a:r>
                  <a:endParaRPr lang="en-US" altLang="en-US" dirty="0"/>
                </a:p>
              </p:txBody>
            </p:sp>
          </p:grpSp>
          <p:grpSp>
            <p:nvGrpSpPr>
              <p:cNvPr id="46088" name="Group 29">
                <a:extLst>
                  <a:ext uri="{FF2B5EF4-FFF2-40B4-BE49-F238E27FC236}">
                    <a16:creationId xmlns:a16="http://schemas.microsoft.com/office/drawing/2014/main" id="{94E06969-A7FD-6440-9225-555DB8B80775}"/>
                  </a:ext>
                </a:extLst>
              </p:cNvPr>
              <p:cNvGrpSpPr>
                <a:grpSpLocks/>
              </p:cNvGrpSpPr>
              <p:nvPr/>
            </p:nvGrpSpPr>
            <p:grpSpPr bwMode="auto">
              <a:xfrm>
                <a:off x="2846" y="3671"/>
                <a:ext cx="731" cy="213"/>
                <a:chOff x="2846" y="3671"/>
                <a:chExt cx="731" cy="213"/>
              </a:xfrm>
            </p:grpSpPr>
            <p:sp>
              <p:nvSpPr>
                <p:cNvPr id="46089" name="Rectangle 30">
                  <a:extLst>
                    <a:ext uri="{FF2B5EF4-FFF2-40B4-BE49-F238E27FC236}">
                      <a16:creationId xmlns:a16="http://schemas.microsoft.com/office/drawing/2014/main" id="{E672C692-EF64-EA4D-BC41-158E70EABE4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6090" name="Text Box 31">
                  <a:extLst>
                    <a:ext uri="{FF2B5EF4-FFF2-40B4-BE49-F238E27FC236}">
                      <a16:creationId xmlns:a16="http://schemas.microsoft.com/office/drawing/2014/main" id="{AC310937-F0C4-804B-BCA8-DF990A9AF6C0}"/>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17.7</a:t>
                  </a:r>
                </a:p>
              </p:txBody>
            </p:sp>
          </p:gr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a:extLst>
              <a:ext uri="{FF2B5EF4-FFF2-40B4-BE49-F238E27FC236}">
                <a16:creationId xmlns:a16="http://schemas.microsoft.com/office/drawing/2014/main" id="{BB61E812-C68D-C04F-ADA1-4CB664289D0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E693A83-63C0-E845-B8BB-DF4F886EF056}" type="slidenum">
              <a:rPr lang="en-US" altLang="en-US"/>
              <a:pPr/>
              <a:t>23</a:t>
            </a:fld>
            <a:endParaRPr lang="en-US" altLang="en-US" dirty="0"/>
          </a:p>
        </p:txBody>
      </p:sp>
      <p:grpSp>
        <p:nvGrpSpPr>
          <p:cNvPr id="48131" name="Group 32">
            <a:extLst>
              <a:ext uri="{FF2B5EF4-FFF2-40B4-BE49-F238E27FC236}">
                <a16:creationId xmlns:a16="http://schemas.microsoft.com/office/drawing/2014/main" id="{048BF12E-2097-8B4C-849E-D236CF1582FF}"/>
              </a:ext>
            </a:extLst>
          </p:cNvPr>
          <p:cNvGrpSpPr>
            <a:grpSpLocks/>
          </p:cNvGrpSpPr>
          <p:nvPr/>
        </p:nvGrpSpPr>
        <p:grpSpPr bwMode="auto">
          <a:xfrm>
            <a:off x="458788" y="446088"/>
            <a:ext cx="8229600" cy="5719762"/>
            <a:chOff x="289" y="281"/>
            <a:chExt cx="5184" cy="3603"/>
          </a:xfrm>
        </p:grpSpPr>
        <p:sp>
          <p:nvSpPr>
            <p:cNvPr id="48132" name="Rectangle 2">
              <a:extLst>
                <a:ext uri="{FF2B5EF4-FFF2-40B4-BE49-F238E27FC236}">
                  <a16:creationId xmlns:a16="http://schemas.microsoft.com/office/drawing/2014/main" id="{0D3A57B1-D720-F243-901F-48B1B81B9FC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Vascular Tunic—Ciliary Body</a:t>
              </a:r>
            </a:p>
          </p:txBody>
        </p:sp>
        <p:sp>
          <p:nvSpPr>
            <p:cNvPr id="48133" name="Text Box 3">
              <a:extLst>
                <a:ext uri="{FF2B5EF4-FFF2-40B4-BE49-F238E27FC236}">
                  <a16:creationId xmlns:a16="http://schemas.microsoft.com/office/drawing/2014/main" id="{D9BDCB16-754A-0E42-A38F-9A8A74049D2F}"/>
                </a:ext>
              </a:extLst>
            </p:cNvPr>
            <p:cNvSpPr txBox="1">
              <a:spLocks noChangeArrowheads="1"/>
            </p:cNvSpPr>
            <p:nvPr/>
          </p:nvSpPr>
          <p:spPr bwMode="auto">
            <a:xfrm>
              <a:off x="515" y="970"/>
              <a:ext cx="476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anterior portion of the vascular tunic becomes the ciliary body.</a:t>
              </a:r>
            </a:p>
            <a:p>
              <a:pPr eaLnBrk="1" hangingPunct="1">
                <a:lnSpc>
                  <a:spcPct val="85000"/>
                </a:lnSpc>
                <a:spcAft>
                  <a:spcPts val="900"/>
                </a:spcAft>
                <a:buSzPct val="80000"/>
                <a:buFontTx/>
                <a:buChar char="•"/>
              </a:pPr>
              <a:r>
                <a:rPr lang="en-US" altLang="en-US" dirty="0"/>
                <a:t>The protrusions and folds on the internal surface of the ciliary body, known as ciliary processes, secrete a fluid known as aqueous humor. </a:t>
              </a:r>
            </a:p>
            <a:p>
              <a:pPr eaLnBrk="1" hangingPunct="1">
                <a:lnSpc>
                  <a:spcPct val="85000"/>
                </a:lnSpc>
                <a:spcAft>
                  <a:spcPct val="50000"/>
                </a:spcAft>
                <a:buSzPct val="80000"/>
                <a:buFontTx/>
                <a:buChar char="•"/>
              </a:pPr>
              <a:r>
                <a:rPr lang="en-US" altLang="en-US" dirty="0"/>
                <a:t>A circular band of smooth muscle fibers, known as the ciliary muscle, changes the lens shape for both near- and far-vision (more about this later in the lecture module).</a:t>
              </a:r>
            </a:p>
          </p:txBody>
        </p:sp>
        <p:grpSp>
          <p:nvGrpSpPr>
            <p:cNvPr id="48134" name="Group 22">
              <a:extLst>
                <a:ext uri="{FF2B5EF4-FFF2-40B4-BE49-F238E27FC236}">
                  <a16:creationId xmlns:a16="http://schemas.microsoft.com/office/drawing/2014/main" id="{024CE737-528E-6D4B-8DBA-32771EC3D788}"/>
                </a:ext>
              </a:extLst>
            </p:cNvPr>
            <p:cNvGrpSpPr>
              <a:grpSpLocks/>
            </p:cNvGrpSpPr>
            <p:nvPr/>
          </p:nvGrpSpPr>
          <p:grpSpPr bwMode="auto">
            <a:xfrm>
              <a:off x="582" y="3671"/>
              <a:ext cx="1990" cy="213"/>
              <a:chOff x="582" y="3671"/>
              <a:chExt cx="1990" cy="213"/>
            </a:xfrm>
          </p:grpSpPr>
          <p:sp>
            <p:nvSpPr>
              <p:cNvPr id="48135" name="Rectangle 23">
                <a:extLst>
                  <a:ext uri="{FF2B5EF4-FFF2-40B4-BE49-F238E27FC236}">
                    <a16:creationId xmlns:a16="http://schemas.microsoft.com/office/drawing/2014/main" id="{C6E779DE-F782-4E45-973E-6F0F5438757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8136" name="Rectangle 24">
                <a:extLst>
                  <a:ext uri="{FF2B5EF4-FFF2-40B4-BE49-F238E27FC236}">
                    <a16:creationId xmlns:a16="http://schemas.microsoft.com/office/drawing/2014/main" id="{51242152-9F19-7440-BE7E-D5EDFF72EB8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8137" name="Rectangle 25">
                <a:extLst>
                  <a:ext uri="{FF2B5EF4-FFF2-40B4-BE49-F238E27FC236}">
                    <a16:creationId xmlns:a16="http://schemas.microsoft.com/office/drawing/2014/main" id="{27468C34-DDB8-7D47-8533-52C6A2A1F0A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8138" name="Text Box 26">
                <a:extLst>
                  <a:ext uri="{FF2B5EF4-FFF2-40B4-BE49-F238E27FC236}">
                    <a16:creationId xmlns:a16="http://schemas.microsoft.com/office/drawing/2014/main" id="{735AB362-46B7-CD41-9F1C-7ACC20CE7BD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583</a:t>
                </a:r>
                <a:endParaRPr lang="en-US" altLang="en-US" dirty="0"/>
              </a:p>
            </p:txBody>
          </p:sp>
          <p:sp>
            <p:nvSpPr>
              <p:cNvPr id="48139" name="Text Box 27">
                <a:extLst>
                  <a:ext uri="{FF2B5EF4-FFF2-40B4-BE49-F238E27FC236}">
                    <a16:creationId xmlns:a16="http://schemas.microsoft.com/office/drawing/2014/main" id="{51410239-795F-6E4F-8019-D8E24D8B510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646</a:t>
                </a:r>
                <a:endParaRPr lang="en-US" altLang="en-US" dirty="0"/>
              </a:p>
            </p:txBody>
          </p:sp>
          <p:sp>
            <p:nvSpPr>
              <p:cNvPr id="48140" name="Text Box 28">
                <a:extLst>
                  <a:ext uri="{FF2B5EF4-FFF2-40B4-BE49-F238E27FC236}">
                    <a16:creationId xmlns:a16="http://schemas.microsoft.com/office/drawing/2014/main" id="{E3CA9AB3-FA76-8442-9358-9AFA945D60D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609</a:t>
                </a:r>
                <a:endParaRPr lang="en-US" altLang="en-US" dirty="0"/>
              </a:p>
            </p:txBody>
          </p:sp>
        </p:gr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a:extLst>
              <a:ext uri="{FF2B5EF4-FFF2-40B4-BE49-F238E27FC236}">
                <a16:creationId xmlns:a16="http://schemas.microsoft.com/office/drawing/2014/main" id="{675BCD73-820A-3845-A51C-31B7FA73BC8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698913-5EA3-A642-A8DA-54A260C05316}" type="slidenum">
              <a:rPr lang="en-US" altLang="en-US"/>
              <a:pPr/>
              <a:t>24</a:t>
            </a:fld>
            <a:endParaRPr lang="en-US" altLang="en-US" dirty="0"/>
          </a:p>
        </p:txBody>
      </p:sp>
      <p:grpSp>
        <p:nvGrpSpPr>
          <p:cNvPr id="50179" name="Group 53">
            <a:extLst>
              <a:ext uri="{FF2B5EF4-FFF2-40B4-BE49-F238E27FC236}">
                <a16:creationId xmlns:a16="http://schemas.microsoft.com/office/drawing/2014/main" id="{048A8A65-F0B0-274C-BD04-1CDE0C022848}"/>
              </a:ext>
            </a:extLst>
          </p:cNvPr>
          <p:cNvGrpSpPr>
            <a:grpSpLocks/>
          </p:cNvGrpSpPr>
          <p:nvPr/>
        </p:nvGrpSpPr>
        <p:grpSpPr bwMode="auto">
          <a:xfrm>
            <a:off x="457200" y="436563"/>
            <a:ext cx="8229600" cy="5729287"/>
            <a:chOff x="288" y="275"/>
            <a:chExt cx="5184" cy="3609"/>
          </a:xfrm>
        </p:grpSpPr>
        <p:sp>
          <p:nvSpPr>
            <p:cNvPr id="50180" name="Rectangle 2">
              <a:extLst>
                <a:ext uri="{FF2B5EF4-FFF2-40B4-BE49-F238E27FC236}">
                  <a16:creationId xmlns:a16="http://schemas.microsoft.com/office/drawing/2014/main" id="{89D39935-E7DE-1242-9FFE-2E064F3CCA41}"/>
                </a:ext>
              </a:extLst>
            </p:cNvPr>
            <p:cNvSpPr>
              <a:spLocks noChangeArrowheads="1"/>
            </p:cNvSpPr>
            <p:nvPr/>
          </p:nvSpPr>
          <p:spPr bwMode="auto">
            <a:xfrm>
              <a:off x="288" y="27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Vascular Tunic—Iris</a:t>
              </a:r>
            </a:p>
          </p:txBody>
        </p:sp>
        <p:grpSp>
          <p:nvGrpSpPr>
            <p:cNvPr id="50181" name="Group 40">
              <a:extLst>
                <a:ext uri="{FF2B5EF4-FFF2-40B4-BE49-F238E27FC236}">
                  <a16:creationId xmlns:a16="http://schemas.microsoft.com/office/drawing/2014/main" id="{136CD3C9-A25C-2641-808A-A84F0C75D05C}"/>
                </a:ext>
              </a:extLst>
            </p:cNvPr>
            <p:cNvGrpSpPr>
              <a:grpSpLocks/>
            </p:cNvGrpSpPr>
            <p:nvPr/>
          </p:nvGrpSpPr>
          <p:grpSpPr bwMode="auto">
            <a:xfrm>
              <a:off x="514" y="962"/>
              <a:ext cx="4843" cy="2426"/>
              <a:chOff x="514" y="962"/>
              <a:chExt cx="4843" cy="2426"/>
            </a:xfrm>
          </p:grpSpPr>
          <p:sp>
            <p:nvSpPr>
              <p:cNvPr id="50189" name="Text Box 3">
                <a:extLst>
                  <a:ext uri="{FF2B5EF4-FFF2-40B4-BE49-F238E27FC236}">
                    <a16:creationId xmlns:a16="http://schemas.microsoft.com/office/drawing/2014/main" id="{482E4101-01D6-4F42-8371-8A3611798666}"/>
                  </a:ext>
                </a:extLst>
              </p:cNvPr>
              <p:cNvSpPr txBox="1">
                <a:spLocks noChangeArrowheads="1"/>
              </p:cNvSpPr>
              <p:nvPr/>
            </p:nvSpPr>
            <p:spPr bwMode="auto">
              <a:xfrm>
                <a:off x="514" y="962"/>
                <a:ext cx="4843"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colored portion of the eye, the iris, is shaped like a flattened donut.</a:t>
                </a:r>
              </a:p>
              <a:p>
                <a:pPr eaLnBrk="1" hangingPunct="1">
                  <a:lnSpc>
                    <a:spcPct val="85000"/>
                  </a:lnSpc>
                  <a:spcAft>
                    <a:spcPts val="900"/>
                  </a:spcAft>
                  <a:buSzPct val="80000"/>
                  <a:buFontTx/>
                  <a:buChar char="•"/>
                </a:pPr>
                <a:r>
                  <a:rPr lang="en-US" altLang="en-US" dirty="0"/>
                  <a:t>It is suspended between the cornea and the lens and is attached at its outer margin to the ciliary processes.</a:t>
                </a:r>
              </a:p>
              <a:p>
                <a:pPr eaLnBrk="1" hangingPunct="1">
                  <a:lnSpc>
                    <a:spcPct val="85000"/>
                  </a:lnSpc>
                  <a:spcAft>
                    <a:spcPct val="50000"/>
                  </a:spcAft>
                  <a:buSzPct val="80000"/>
                  <a:buFontTx/>
                  <a:buChar char="•"/>
                </a:pPr>
                <a:r>
                  <a:rPr lang="en-US" altLang="en-US" dirty="0"/>
                  <a:t>The iris contains melanocytes and smooth muscle fibers under control of the sympathetic and parasympathetic divisions.</a:t>
                </a:r>
              </a:p>
            </p:txBody>
          </p:sp>
          <p:grpSp>
            <p:nvGrpSpPr>
              <p:cNvPr id="50190" name="Group 39">
                <a:extLst>
                  <a:ext uri="{FF2B5EF4-FFF2-40B4-BE49-F238E27FC236}">
                    <a16:creationId xmlns:a16="http://schemas.microsoft.com/office/drawing/2014/main" id="{E5259FAB-A7F9-2344-8EA7-4F963B7EF3FC}"/>
                  </a:ext>
                </a:extLst>
              </p:cNvPr>
              <p:cNvGrpSpPr>
                <a:grpSpLocks/>
              </p:cNvGrpSpPr>
              <p:nvPr/>
            </p:nvGrpSpPr>
            <p:grpSpPr bwMode="auto">
              <a:xfrm>
                <a:off x="2160" y="2153"/>
                <a:ext cx="1447" cy="1235"/>
                <a:chOff x="2160" y="2153"/>
                <a:chExt cx="1447" cy="1235"/>
              </a:xfrm>
            </p:grpSpPr>
            <p:pic>
              <p:nvPicPr>
                <p:cNvPr id="50191" name="Picture 21" descr="4-eye">
                  <a:extLst>
                    <a:ext uri="{FF2B5EF4-FFF2-40B4-BE49-F238E27FC236}">
                      <a16:creationId xmlns:a16="http://schemas.microsoft.com/office/drawing/2014/main" id="{6B4B6FA0-4F84-E441-B4BF-474E9F96D3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3" y="2153"/>
                  <a:ext cx="1278" cy="1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2" name="Text Box 22">
                  <a:extLst>
                    <a:ext uri="{FF2B5EF4-FFF2-40B4-BE49-F238E27FC236}">
                      <a16:creationId xmlns:a16="http://schemas.microsoft.com/office/drawing/2014/main" id="{24FD2F10-5EEE-C747-A7C3-88D5FD2EC310}"/>
                    </a:ext>
                  </a:extLst>
                </p:cNvPr>
                <p:cNvSpPr txBox="1">
                  <a:spLocks noChangeArrowheads="1"/>
                </p:cNvSpPr>
                <p:nvPr/>
              </p:nvSpPr>
              <p:spPr bwMode="auto">
                <a:xfrm>
                  <a:off x="2160" y="3223"/>
                  <a:ext cx="144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https://www.army-technology.com</a:t>
                  </a:r>
                </a:p>
              </p:txBody>
            </p:sp>
          </p:grpSp>
        </p:grpSp>
        <p:grpSp>
          <p:nvGrpSpPr>
            <p:cNvPr id="50182" name="Group 43">
              <a:extLst>
                <a:ext uri="{FF2B5EF4-FFF2-40B4-BE49-F238E27FC236}">
                  <a16:creationId xmlns:a16="http://schemas.microsoft.com/office/drawing/2014/main" id="{509B2F48-C819-0647-8735-63230E90F557}"/>
                </a:ext>
              </a:extLst>
            </p:cNvPr>
            <p:cNvGrpSpPr>
              <a:grpSpLocks/>
            </p:cNvGrpSpPr>
            <p:nvPr/>
          </p:nvGrpSpPr>
          <p:grpSpPr bwMode="auto">
            <a:xfrm>
              <a:off x="582" y="3671"/>
              <a:ext cx="1990" cy="213"/>
              <a:chOff x="582" y="3671"/>
              <a:chExt cx="1990" cy="213"/>
            </a:xfrm>
          </p:grpSpPr>
          <p:sp>
            <p:nvSpPr>
              <p:cNvPr id="50183" name="Rectangle 44">
                <a:extLst>
                  <a:ext uri="{FF2B5EF4-FFF2-40B4-BE49-F238E27FC236}">
                    <a16:creationId xmlns:a16="http://schemas.microsoft.com/office/drawing/2014/main" id="{9D02BC0B-FCAD-4742-8B31-7F42E727DC7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0184" name="Rectangle 45">
                <a:extLst>
                  <a:ext uri="{FF2B5EF4-FFF2-40B4-BE49-F238E27FC236}">
                    <a16:creationId xmlns:a16="http://schemas.microsoft.com/office/drawing/2014/main" id="{ECAB667D-0F3E-434B-BBE0-B57FA90209F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0185" name="Rectangle 46">
                <a:extLst>
                  <a:ext uri="{FF2B5EF4-FFF2-40B4-BE49-F238E27FC236}">
                    <a16:creationId xmlns:a16="http://schemas.microsoft.com/office/drawing/2014/main" id="{36D7C7A4-95FA-EA47-8013-3BCA2F1B074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0186" name="Text Box 47">
                <a:extLst>
                  <a:ext uri="{FF2B5EF4-FFF2-40B4-BE49-F238E27FC236}">
                    <a16:creationId xmlns:a16="http://schemas.microsoft.com/office/drawing/2014/main" id="{D78B03A1-23CF-7044-A589-BC034B46961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583</a:t>
                </a:r>
                <a:endParaRPr lang="en-US" altLang="en-US" dirty="0"/>
              </a:p>
            </p:txBody>
          </p:sp>
          <p:sp>
            <p:nvSpPr>
              <p:cNvPr id="50187" name="Text Box 48">
                <a:extLst>
                  <a:ext uri="{FF2B5EF4-FFF2-40B4-BE49-F238E27FC236}">
                    <a16:creationId xmlns:a16="http://schemas.microsoft.com/office/drawing/2014/main" id="{5E687D04-1B0D-184C-A0DA-64AB8D13FC1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646</a:t>
                </a:r>
                <a:endParaRPr lang="en-US" altLang="en-US" dirty="0"/>
              </a:p>
            </p:txBody>
          </p:sp>
          <p:sp>
            <p:nvSpPr>
              <p:cNvPr id="50188" name="Text Box 49">
                <a:extLst>
                  <a:ext uri="{FF2B5EF4-FFF2-40B4-BE49-F238E27FC236}">
                    <a16:creationId xmlns:a16="http://schemas.microsoft.com/office/drawing/2014/main" id="{DE8603B7-54FC-1F42-BC5F-F12C7D89E94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609</a:t>
                </a:r>
                <a:endParaRPr lang="en-US" altLang="en-US" dirty="0"/>
              </a:p>
            </p:txBody>
          </p:sp>
        </p:gr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a:extLst>
              <a:ext uri="{FF2B5EF4-FFF2-40B4-BE49-F238E27FC236}">
                <a16:creationId xmlns:a16="http://schemas.microsoft.com/office/drawing/2014/main" id="{C9FC7934-C556-624A-9D3B-68AD5F81DEC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852425C-C7CE-C64F-BE55-406590F4CCB0}" type="slidenum">
              <a:rPr lang="en-US" altLang="en-US"/>
              <a:pPr/>
              <a:t>25</a:t>
            </a:fld>
            <a:endParaRPr lang="en-US" altLang="en-US" dirty="0"/>
          </a:p>
        </p:txBody>
      </p:sp>
      <p:sp>
        <p:nvSpPr>
          <p:cNvPr id="52227" name="Rectangle 2">
            <a:extLst>
              <a:ext uri="{FF2B5EF4-FFF2-40B4-BE49-F238E27FC236}">
                <a16:creationId xmlns:a16="http://schemas.microsoft.com/office/drawing/2014/main" id="{6B97DCB5-4274-D948-8267-096ACA3C2C01}"/>
              </a:ext>
            </a:extLst>
          </p:cNvPr>
          <p:cNvSpPr>
            <a:spLocks noChangeArrowheads="1"/>
          </p:cNvSpPr>
          <p:nvPr/>
        </p:nvSpPr>
        <p:spPr bwMode="auto">
          <a:xfrm>
            <a:off x="458788" y="4492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Vascular Tunic—Iris </a:t>
            </a:r>
            <a:r>
              <a:rPr lang="en-US" altLang="en-US" sz="2200" dirty="0">
                <a:solidFill>
                  <a:srgbClr val="333333"/>
                </a:solidFill>
              </a:rPr>
              <a:t>(continued)</a:t>
            </a:r>
            <a:endParaRPr lang="en-US" altLang="en-US" sz="2800" dirty="0">
              <a:solidFill>
                <a:srgbClr val="333333"/>
              </a:solidFill>
            </a:endParaRPr>
          </a:p>
        </p:txBody>
      </p:sp>
      <p:grpSp>
        <p:nvGrpSpPr>
          <p:cNvPr id="52228" name="Group 26">
            <a:extLst>
              <a:ext uri="{FF2B5EF4-FFF2-40B4-BE49-F238E27FC236}">
                <a16:creationId xmlns:a16="http://schemas.microsoft.com/office/drawing/2014/main" id="{5208F1AB-96CE-F74B-9B78-303019AB3F6A}"/>
              </a:ext>
            </a:extLst>
          </p:cNvPr>
          <p:cNvGrpSpPr>
            <a:grpSpLocks/>
          </p:cNvGrpSpPr>
          <p:nvPr/>
        </p:nvGrpSpPr>
        <p:grpSpPr bwMode="auto">
          <a:xfrm>
            <a:off x="817563" y="1539875"/>
            <a:ext cx="7688262" cy="4625975"/>
            <a:chOff x="515" y="970"/>
            <a:chExt cx="4843" cy="2914"/>
          </a:xfrm>
        </p:grpSpPr>
        <p:sp>
          <p:nvSpPr>
            <p:cNvPr id="52229" name="Text Box 3">
              <a:extLst>
                <a:ext uri="{FF2B5EF4-FFF2-40B4-BE49-F238E27FC236}">
                  <a16:creationId xmlns:a16="http://schemas.microsoft.com/office/drawing/2014/main" id="{424CC8AF-E1EF-0741-A012-B3CF8359E413}"/>
                </a:ext>
              </a:extLst>
            </p:cNvPr>
            <p:cNvSpPr txBox="1">
              <a:spLocks noChangeArrowheads="1"/>
            </p:cNvSpPr>
            <p:nvPr/>
          </p:nvSpPr>
          <p:spPr bwMode="auto">
            <a:xfrm>
              <a:off x="515" y="970"/>
              <a:ext cx="4843" cy="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amount of melanin in the melanocytes of the iris determines eye color:</a:t>
              </a:r>
            </a:p>
            <a:p>
              <a:pPr lvl="1" eaLnBrk="1" hangingPunct="1">
                <a:lnSpc>
                  <a:spcPct val="85000"/>
                </a:lnSpc>
                <a:spcAft>
                  <a:spcPts val="300"/>
                </a:spcAft>
                <a:buSzPct val="80000"/>
                <a:buFontTx/>
                <a:buChar char="-"/>
              </a:pPr>
              <a:r>
                <a:rPr lang="en-US" altLang="en-US" dirty="0"/>
                <a:t>Brown-to-black color when the concentration of melanin is high.</a:t>
              </a:r>
            </a:p>
            <a:p>
              <a:pPr lvl="1" eaLnBrk="1" hangingPunct="1">
                <a:lnSpc>
                  <a:spcPct val="85000"/>
                </a:lnSpc>
                <a:spcAft>
                  <a:spcPts val="300"/>
                </a:spcAft>
                <a:buSzPct val="80000"/>
                <a:buFontTx/>
                <a:buChar char="-"/>
              </a:pPr>
              <a:r>
                <a:rPr lang="en-US" altLang="en-US" dirty="0"/>
                <a:t>Green when the concentration is moderate.</a:t>
              </a:r>
            </a:p>
            <a:p>
              <a:pPr lvl="1" eaLnBrk="1" hangingPunct="1">
                <a:lnSpc>
                  <a:spcPct val="85000"/>
                </a:lnSpc>
                <a:spcAft>
                  <a:spcPct val="70000"/>
                </a:spcAft>
                <a:buSzPct val="80000"/>
                <a:buFontTx/>
                <a:buChar char="-"/>
              </a:pPr>
              <a:r>
                <a:rPr lang="en-US" altLang="en-US" dirty="0"/>
                <a:t>Blue when the concentration is low. </a:t>
              </a:r>
            </a:p>
          </p:txBody>
        </p:sp>
        <p:grpSp>
          <p:nvGrpSpPr>
            <p:cNvPr id="52230" name="Group 16">
              <a:extLst>
                <a:ext uri="{FF2B5EF4-FFF2-40B4-BE49-F238E27FC236}">
                  <a16:creationId xmlns:a16="http://schemas.microsoft.com/office/drawing/2014/main" id="{E8731D60-9038-F94C-9AB6-800A8E8A33E6}"/>
                </a:ext>
              </a:extLst>
            </p:cNvPr>
            <p:cNvGrpSpPr>
              <a:grpSpLocks/>
            </p:cNvGrpSpPr>
            <p:nvPr/>
          </p:nvGrpSpPr>
          <p:grpSpPr bwMode="auto">
            <a:xfrm>
              <a:off x="582" y="3671"/>
              <a:ext cx="1990" cy="213"/>
              <a:chOff x="582" y="3671"/>
              <a:chExt cx="1990" cy="213"/>
            </a:xfrm>
          </p:grpSpPr>
          <p:sp>
            <p:nvSpPr>
              <p:cNvPr id="52231" name="Rectangle 17">
                <a:extLst>
                  <a:ext uri="{FF2B5EF4-FFF2-40B4-BE49-F238E27FC236}">
                    <a16:creationId xmlns:a16="http://schemas.microsoft.com/office/drawing/2014/main" id="{90CD67AD-8E47-0746-82B8-A8E62318AC8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2232" name="Rectangle 18">
                <a:extLst>
                  <a:ext uri="{FF2B5EF4-FFF2-40B4-BE49-F238E27FC236}">
                    <a16:creationId xmlns:a16="http://schemas.microsoft.com/office/drawing/2014/main" id="{751651ED-6C12-5F44-8A89-040ED2A7DFF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2233" name="Rectangle 19">
                <a:extLst>
                  <a:ext uri="{FF2B5EF4-FFF2-40B4-BE49-F238E27FC236}">
                    <a16:creationId xmlns:a16="http://schemas.microsoft.com/office/drawing/2014/main" id="{EA2B5582-3893-244E-83D3-3542B7719D1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2234" name="Text Box 20">
                <a:extLst>
                  <a:ext uri="{FF2B5EF4-FFF2-40B4-BE49-F238E27FC236}">
                    <a16:creationId xmlns:a16="http://schemas.microsoft.com/office/drawing/2014/main" id="{451349E0-E369-B548-8CA1-B5DC2BE33B9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583</a:t>
                </a:r>
                <a:endParaRPr lang="en-US" altLang="en-US" dirty="0"/>
              </a:p>
            </p:txBody>
          </p:sp>
          <p:sp>
            <p:nvSpPr>
              <p:cNvPr id="52235" name="Text Box 21">
                <a:extLst>
                  <a:ext uri="{FF2B5EF4-FFF2-40B4-BE49-F238E27FC236}">
                    <a16:creationId xmlns:a16="http://schemas.microsoft.com/office/drawing/2014/main" id="{9CAFC3DE-D9B7-3C43-9129-FE274E1819A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646</a:t>
                </a:r>
                <a:endParaRPr lang="en-US" altLang="en-US" dirty="0"/>
              </a:p>
            </p:txBody>
          </p:sp>
          <p:sp>
            <p:nvSpPr>
              <p:cNvPr id="52236" name="Text Box 22">
                <a:extLst>
                  <a:ext uri="{FF2B5EF4-FFF2-40B4-BE49-F238E27FC236}">
                    <a16:creationId xmlns:a16="http://schemas.microsoft.com/office/drawing/2014/main" id="{AF48D594-0E36-7A4F-9906-42C6277493E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609</a:t>
                </a:r>
                <a:endParaRPr lang="en-US" altLang="en-US" dirty="0"/>
              </a:p>
            </p:txBody>
          </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2AFDCFA6-E516-304D-B09B-DAAFDC4D2B1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84AF634-600A-C142-B48A-A10CF3609D54}" type="slidenum">
              <a:rPr lang="en-US" altLang="en-US"/>
              <a:pPr/>
              <a:t>26</a:t>
            </a:fld>
            <a:endParaRPr lang="en-US" altLang="en-US" dirty="0"/>
          </a:p>
        </p:txBody>
      </p:sp>
      <p:grpSp>
        <p:nvGrpSpPr>
          <p:cNvPr id="54275" name="Group 42">
            <a:extLst>
              <a:ext uri="{FF2B5EF4-FFF2-40B4-BE49-F238E27FC236}">
                <a16:creationId xmlns:a16="http://schemas.microsoft.com/office/drawing/2014/main" id="{E8A2789B-557A-0644-B27E-32EDD4BF9BBE}"/>
              </a:ext>
            </a:extLst>
          </p:cNvPr>
          <p:cNvGrpSpPr>
            <a:grpSpLocks/>
          </p:cNvGrpSpPr>
          <p:nvPr/>
        </p:nvGrpSpPr>
        <p:grpSpPr bwMode="auto">
          <a:xfrm>
            <a:off x="458788" y="446088"/>
            <a:ext cx="8229600" cy="5719762"/>
            <a:chOff x="289" y="281"/>
            <a:chExt cx="5184" cy="3603"/>
          </a:xfrm>
        </p:grpSpPr>
        <p:sp>
          <p:nvSpPr>
            <p:cNvPr id="54276" name="Rectangle 2">
              <a:extLst>
                <a:ext uri="{FF2B5EF4-FFF2-40B4-BE49-F238E27FC236}">
                  <a16:creationId xmlns:a16="http://schemas.microsoft.com/office/drawing/2014/main" id="{97386F39-B948-3D48-9AF7-C80D2CE721C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Pupil</a:t>
              </a:r>
            </a:p>
          </p:txBody>
        </p:sp>
        <p:grpSp>
          <p:nvGrpSpPr>
            <p:cNvPr id="54277" name="Group 29">
              <a:extLst>
                <a:ext uri="{FF2B5EF4-FFF2-40B4-BE49-F238E27FC236}">
                  <a16:creationId xmlns:a16="http://schemas.microsoft.com/office/drawing/2014/main" id="{C3637202-F603-E041-9E60-2006D2B4A231}"/>
                </a:ext>
              </a:extLst>
            </p:cNvPr>
            <p:cNvGrpSpPr>
              <a:grpSpLocks/>
            </p:cNvGrpSpPr>
            <p:nvPr/>
          </p:nvGrpSpPr>
          <p:grpSpPr bwMode="auto">
            <a:xfrm>
              <a:off x="515" y="970"/>
              <a:ext cx="4843" cy="1813"/>
              <a:chOff x="515" y="970"/>
              <a:chExt cx="4843" cy="1813"/>
            </a:xfrm>
          </p:grpSpPr>
          <p:sp>
            <p:nvSpPr>
              <p:cNvPr id="54285" name="Text Box 3">
                <a:extLst>
                  <a:ext uri="{FF2B5EF4-FFF2-40B4-BE49-F238E27FC236}">
                    <a16:creationId xmlns:a16="http://schemas.microsoft.com/office/drawing/2014/main" id="{FD07A5A2-562D-B84F-BA49-65537E076D66}"/>
                  </a:ext>
                </a:extLst>
              </p:cNvPr>
              <p:cNvSpPr txBox="1">
                <a:spLocks noChangeArrowheads="1"/>
              </p:cNvSpPr>
              <p:nvPr/>
            </p:nvSpPr>
            <p:spPr bwMode="auto">
              <a:xfrm>
                <a:off x="515" y="970"/>
                <a:ext cx="484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pupil appears black due to the heavily-pigmented choroid and the retina.</a:t>
                </a:r>
              </a:p>
              <a:p>
                <a:pPr eaLnBrk="1" hangingPunct="1">
                  <a:lnSpc>
                    <a:spcPct val="85000"/>
                  </a:lnSpc>
                  <a:spcAft>
                    <a:spcPts val="900"/>
                  </a:spcAft>
                  <a:buSzPct val="80000"/>
                  <a:buFontTx/>
                  <a:buChar char="•"/>
                </a:pPr>
                <a:r>
                  <a:rPr lang="en-US" altLang="en-US" dirty="0"/>
                  <a:t>If bright light is directed into the eye, such as with an ophthalmoscope, the reflected light is red due to the blood vessels found on the surface of the retina.</a:t>
                </a:r>
              </a:p>
              <a:p>
                <a:pPr eaLnBrk="1" hangingPunct="1">
                  <a:lnSpc>
                    <a:spcPct val="85000"/>
                  </a:lnSpc>
                  <a:spcAft>
                    <a:spcPct val="50000"/>
                  </a:spcAft>
                  <a:buSzPct val="80000"/>
                  <a:buFontTx/>
                  <a:buChar char="•"/>
                </a:pPr>
                <a:r>
                  <a:rPr lang="en-US" altLang="en-US" dirty="0"/>
                  <a:t>A person’s eyes will appear red in a photograph if the camera flash is directed into the pupil.</a:t>
                </a:r>
              </a:p>
            </p:txBody>
          </p:sp>
          <p:sp>
            <p:nvSpPr>
              <p:cNvPr id="54286" name="Text Box 7">
                <a:extLst>
                  <a:ext uri="{FF2B5EF4-FFF2-40B4-BE49-F238E27FC236}">
                    <a16:creationId xmlns:a16="http://schemas.microsoft.com/office/drawing/2014/main" id="{69BF7241-4ABC-F340-9177-A876735695A4}"/>
                  </a:ext>
                </a:extLst>
              </p:cNvPr>
              <p:cNvSpPr txBox="1">
                <a:spLocks noChangeArrowheads="1"/>
              </p:cNvSpPr>
              <p:nvPr/>
            </p:nvSpPr>
            <p:spPr bwMode="auto">
              <a:xfrm>
                <a:off x="1573" y="2264"/>
                <a:ext cx="2624"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spcBef>
                    <a:spcPct val="50000"/>
                  </a:spcBef>
                </a:pPr>
                <a:r>
                  <a:rPr lang="en-US" altLang="en-US" dirty="0">
                    <a:solidFill>
                      <a:srgbClr val="941100"/>
                    </a:solidFill>
                  </a:rPr>
                  <a:t>Ophthalmoscope = an instrument for examining the interior structures of the eye, especially the retina.</a:t>
                </a:r>
              </a:p>
            </p:txBody>
          </p:sp>
        </p:grpSp>
        <p:grpSp>
          <p:nvGrpSpPr>
            <p:cNvPr id="54278" name="Group 32">
              <a:extLst>
                <a:ext uri="{FF2B5EF4-FFF2-40B4-BE49-F238E27FC236}">
                  <a16:creationId xmlns:a16="http://schemas.microsoft.com/office/drawing/2014/main" id="{98A083EC-B2F3-454E-89DA-0DCB670AC481}"/>
                </a:ext>
              </a:extLst>
            </p:cNvPr>
            <p:cNvGrpSpPr>
              <a:grpSpLocks/>
            </p:cNvGrpSpPr>
            <p:nvPr/>
          </p:nvGrpSpPr>
          <p:grpSpPr bwMode="auto">
            <a:xfrm>
              <a:off x="582" y="3671"/>
              <a:ext cx="1990" cy="213"/>
              <a:chOff x="582" y="3671"/>
              <a:chExt cx="1990" cy="213"/>
            </a:xfrm>
          </p:grpSpPr>
          <p:sp>
            <p:nvSpPr>
              <p:cNvPr id="54279" name="Rectangle 33">
                <a:extLst>
                  <a:ext uri="{FF2B5EF4-FFF2-40B4-BE49-F238E27FC236}">
                    <a16:creationId xmlns:a16="http://schemas.microsoft.com/office/drawing/2014/main" id="{B98586DE-26CA-D144-9395-E8A63905A1F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4280" name="Rectangle 34">
                <a:extLst>
                  <a:ext uri="{FF2B5EF4-FFF2-40B4-BE49-F238E27FC236}">
                    <a16:creationId xmlns:a16="http://schemas.microsoft.com/office/drawing/2014/main" id="{08BB94E4-297D-5548-83D9-915DF0F1F65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4281" name="Rectangle 35">
                <a:extLst>
                  <a:ext uri="{FF2B5EF4-FFF2-40B4-BE49-F238E27FC236}">
                    <a16:creationId xmlns:a16="http://schemas.microsoft.com/office/drawing/2014/main" id="{EDFDB12B-454B-A347-9645-7D14D49AA42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4282" name="Text Box 36">
                <a:extLst>
                  <a:ext uri="{FF2B5EF4-FFF2-40B4-BE49-F238E27FC236}">
                    <a16:creationId xmlns:a16="http://schemas.microsoft.com/office/drawing/2014/main" id="{35C2259E-90A3-134B-A600-DECD0D78303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583</a:t>
                </a:r>
                <a:endParaRPr lang="en-US" altLang="en-US" dirty="0"/>
              </a:p>
            </p:txBody>
          </p:sp>
          <p:sp>
            <p:nvSpPr>
              <p:cNvPr id="54283" name="Text Box 37">
                <a:extLst>
                  <a:ext uri="{FF2B5EF4-FFF2-40B4-BE49-F238E27FC236}">
                    <a16:creationId xmlns:a16="http://schemas.microsoft.com/office/drawing/2014/main" id="{D94DB04E-FABE-AC49-8EDC-5296A849192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646</a:t>
                </a:r>
                <a:endParaRPr lang="en-US" altLang="en-US" dirty="0"/>
              </a:p>
            </p:txBody>
          </p:sp>
          <p:sp>
            <p:nvSpPr>
              <p:cNvPr id="54284" name="Text Box 38">
                <a:extLst>
                  <a:ext uri="{FF2B5EF4-FFF2-40B4-BE49-F238E27FC236}">
                    <a16:creationId xmlns:a16="http://schemas.microsoft.com/office/drawing/2014/main" id="{8E7DDE7E-5A4F-C44F-8C42-1FE28CC52D5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609</a:t>
                </a:r>
                <a:endParaRPr lang="en-US" altLang="en-US" dirty="0"/>
              </a:p>
            </p:txBody>
          </p:sp>
        </p:gr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a:extLst>
              <a:ext uri="{FF2B5EF4-FFF2-40B4-BE49-F238E27FC236}">
                <a16:creationId xmlns:a16="http://schemas.microsoft.com/office/drawing/2014/main" id="{4CE4CB2C-C58D-A347-9DC1-C68CD90603CB}"/>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D874A7-B383-1941-8E25-9AB01216D264}" type="slidenum">
              <a:rPr lang="en-US" altLang="en-US"/>
              <a:pPr/>
              <a:t>27</a:t>
            </a:fld>
            <a:endParaRPr lang="en-US" altLang="en-US" dirty="0"/>
          </a:p>
        </p:txBody>
      </p:sp>
      <p:grpSp>
        <p:nvGrpSpPr>
          <p:cNvPr id="56323" name="Group 31">
            <a:extLst>
              <a:ext uri="{FF2B5EF4-FFF2-40B4-BE49-F238E27FC236}">
                <a16:creationId xmlns:a16="http://schemas.microsoft.com/office/drawing/2014/main" id="{C42025F3-451B-5144-BE08-77359FD01877}"/>
              </a:ext>
            </a:extLst>
          </p:cNvPr>
          <p:cNvGrpSpPr>
            <a:grpSpLocks/>
          </p:cNvGrpSpPr>
          <p:nvPr/>
        </p:nvGrpSpPr>
        <p:grpSpPr bwMode="auto">
          <a:xfrm>
            <a:off x="458788" y="449263"/>
            <a:ext cx="8229600" cy="5716587"/>
            <a:chOff x="289" y="283"/>
            <a:chExt cx="5184" cy="3601"/>
          </a:xfrm>
        </p:grpSpPr>
        <p:sp>
          <p:nvSpPr>
            <p:cNvPr id="56324" name="Rectangle 2">
              <a:extLst>
                <a:ext uri="{FF2B5EF4-FFF2-40B4-BE49-F238E27FC236}">
                  <a16:creationId xmlns:a16="http://schemas.microsoft.com/office/drawing/2014/main" id="{3D3FA94F-1859-1E49-A101-3306143ABDA6}"/>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Pupil </a:t>
              </a:r>
              <a:r>
                <a:rPr lang="en-US" altLang="en-US" sz="2200" dirty="0">
                  <a:solidFill>
                    <a:srgbClr val="333333"/>
                  </a:solidFill>
                </a:rPr>
                <a:t>(continued)</a:t>
              </a:r>
              <a:endParaRPr lang="en-US" altLang="en-US" sz="2800" dirty="0">
                <a:solidFill>
                  <a:srgbClr val="333333"/>
                </a:solidFill>
              </a:endParaRPr>
            </a:p>
          </p:txBody>
        </p:sp>
        <p:sp>
          <p:nvSpPr>
            <p:cNvPr id="56325" name="Text Box 3">
              <a:extLst>
                <a:ext uri="{FF2B5EF4-FFF2-40B4-BE49-F238E27FC236}">
                  <a16:creationId xmlns:a16="http://schemas.microsoft.com/office/drawing/2014/main" id="{E9ADB349-9D53-A14A-A601-E08284C30422}"/>
                </a:ext>
              </a:extLst>
            </p:cNvPr>
            <p:cNvSpPr txBox="1">
              <a:spLocks noChangeArrowheads="1"/>
            </p:cNvSpPr>
            <p:nvPr/>
          </p:nvSpPr>
          <p:spPr bwMode="auto">
            <a:xfrm>
              <a:off x="515" y="970"/>
              <a:ext cx="484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Autonomic reflexes regulate the diameter of the pupil in response to light levels, arousal, and emotional states.</a:t>
              </a:r>
            </a:p>
            <a:p>
              <a:pPr eaLnBrk="1" hangingPunct="1">
                <a:lnSpc>
                  <a:spcPct val="85000"/>
                </a:lnSpc>
                <a:spcAft>
                  <a:spcPts val="900"/>
                </a:spcAft>
                <a:buSzPct val="80000"/>
                <a:buFontTx/>
                <a:buChar char="•"/>
              </a:pPr>
              <a:r>
                <a:rPr lang="en-US" altLang="en-US" dirty="0"/>
                <a:t>The parasympathetic fibers of the oculomotor (III) cranial nerve stim-ulate the circular muscles to contract, producing pupillary constriction.</a:t>
              </a:r>
            </a:p>
            <a:p>
              <a:pPr eaLnBrk="1" hangingPunct="1">
                <a:lnSpc>
                  <a:spcPct val="85000"/>
                </a:lnSpc>
                <a:spcAft>
                  <a:spcPct val="50000"/>
                </a:spcAft>
                <a:buSzPct val="80000"/>
                <a:buFontTx/>
                <a:buChar char="•"/>
              </a:pPr>
              <a:r>
                <a:rPr lang="en-US" altLang="en-US" dirty="0"/>
                <a:t>Sympathetic fibers stimulate the radial muscles to contract, producing dilation.</a:t>
              </a:r>
            </a:p>
          </p:txBody>
        </p:sp>
        <p:grpSp>
          <p:nvGrpSpPr>
            <p:cNvPr id="56326" name="Group 20">
              <a:extLst>
                <a:ext uri="{FF2B5EF4-FFF2-40B4-BE49-F238E27FC236}">
                  <a16:creationId xmlns:a16="http://schemas.microsoft.com/office/drawing/2014/main" id="{AF9D905B-3E26-F146-A7F6-E03026C70584}"/>
                </a:ext>
              </a:extLst>
            </p:cNvPr>
            <p:cNvGrpSpPr>
              <a:grpSpLocks/>
            </p:cNvGrpSpPr>
            <p:nvPr/>
          </p:nvGrpSpPr>
          <p:grpSpPr bwMode="auto">
            <a:xfrm>
              <a:off x="582" y="3671"/>
              <a:ext cx="2995" cy="213"/>
              <a:chOff x="582" y="3671"/>
              <a:chExt cx="2995" cy="213"/>
            </a:xfrm>
          </p:grpSpPr>
          <p:grpSp>
            <p:nvGrpSpPr>
              <p:cNvPr id="56327" name="Group 21">
                <a:extLst>
                  <a:ext uri="{FF2B5EF4-FFF2-40B4-BE49-F238E27FC236}">
                    <a16:creationId xmlns:a16="http://schemas.microsoft.com/office/drawing/2014/main" id="{7E63BA5D-0EC8-2B40-A259-B4D6D0122511}"/>
                  </a:ext>
                </a:extLst>
              </p:cNvPr>
              <p:cNvGrpSpPr>
                <a:grpSpLocks/>
              </p:cNvGrpSpPr>
              <p:nvPr/>
            </p:nvGrpSpPr>
            <p:grpSpPr bwMode="auto">
              <a:xfrm>
                <a:off x="582" y="3671"/>
                <a:ext cx="1990" cy="213"/>
                <a:chOff x="582" y="3671"/>
                <a:chExt cx="1990" cy="213"/>
              </a:xfrm>
            </p:grpSpPr>
            <p:sp>
              <p:nvSpPr>
                <p:cNvPr id="56331" name="Rectangle 22">
                  <a:extLst>
                    <a:ext uri="{FF2B5EF4-FFF2-40B4-BE49-F238E27FC236}">
                      <a16:creationId xmlns:a16="http://schemas.microsoft.com/office/drawing/2014/main" id="{05B7E3BC-A4E3-3C4C-9690-690DEF77A20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6332" name="Rectangle 23">
                  <a:extLst>
                    <a:ext uri="{FF2B5EF4-FFF2-40B4-BE49-F238E27FC236}">
                      <a16:creationId xmlns:a16="http://schemas.microsoft.com/office/drawing/2014/main" id="{AAA517EA-2BAD-B744-90CC-F04B5175A45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6333" name="Rectangle 24">
                  <a:extLst>
                    <a:ext uri="{FF2B5EF4-FFF2-40B4-BE49-F238E27FC236}">
                      <a16:creationId xmlns:a16="http://schemas.microsoft.com/office/drawing/2014/main" id="{0EFF18F6-03EC-A149-B9DD-10E676D03DE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6334" name="Text Box 25">
                  <a:extLst>
                    <a:ext uri="{FF2B5EF4-FFF2-40B4-BE49-F238E27FC236}">
                      <a16:creationId xmlns:a16="http://schemas.microsoft.com/office/drawing/2014/main" id="{359FBEB6-E56E-1C41-BB81-1821F730F05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583</a:t>
                  </a:r>
                  <a:endParaRPr lang="en-US" altLang="en-US" dirty="0"/>
                </a:p>
              </p:txBody>
            </p:sp>
            <p:sp>
              <p:nvSpPr>
                <p:cNvPr id="56335" name="Text Box 26">
                  <a:extLst>
                    <a:ext uri="{FF2B5EF4-FFF2-40B4-BE49-F238E27FC236}">
                      <a16:creationId xmlns:a16="http://schemas.microsoft.com/office/drawing/2014/main" id="{383F4633-C898-E941-9E99-95C7F2AB37F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646</a:t>
                  </a:r>
                  <a:endParaRPr lang="en-US" altLang="en-US" dirty="0"/>
                </a:p>
              </p:txBody>
            </p:sp>
            <p:sp>
              <p:nvSpPr>
                <p:cNvPr id="56336" name="Text Box 27">
                  <a:extLst>
                    <a:ext uri="{FF2B5EF4-FFF2-40B4-BE49-F238E27FC236}">
                      <a16:creationId xmlns:a16="http://schemas.microsoft.com/office/drawing/2014/main" id="{9E2DD743-EC45-7C45-9AEA-5B6EB4CF454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609</a:t>
                  </a:r>
                  <a:endParaRPr lang="en-US" altLang="en-US" dirty="0"/>
                </a:p>
              </p:txBody>
            </p:sp>
          </p:grpSp>
          <p:grpSp>
            <p:nvGrpSpPr>
              <p:cNvPr id="56328" name="Group 28">
                <a:extLst>
                  <a:ext uri="{FF2B5EF4-FFF2-40B4-BE49-F238E27FC236}">
                    <a16:creationId xmlns:a16="http://schemas.microsoft.com/office/drawing/2014/main" id="{7375AF38-3E7B-8D45-959C-7BF1B130ECB7}"/>
                  </a:ext>
                </a:extLst>
              </p:cNvPr>
              <p:cNvGrpSpPr>
                <a:grpSpLocks/>
              </p:cNvGrpSpPr>
              <p:nvPr/>
            </p:nvGrpSpPr>
            <p:grpSpPr bwMode="auto">
              <a:xfrm>
                <a:off x="2846" y="3671"/>
                <a:ext cx="731" cy="213"/>
                <a:chOff x="2846" y="3671"/>
                <a:chExt cx="731" cy="213"/>
              </a:xfrm>
            </p:grpSpPr>
            <p:sp>
              <p:nvSpPr>
                <p:cNvPr id="56329" name="Rectangle 29">
                  <a:extLst>
                    <a:ext uri="{FF2B5EF4-FFF2-40B4-BE49-F238E27FC236}">
                      <a16:creationId xmlns:a16="http://schemas.microsoft.com/office/drawing/2014/main" id="{2D65FD75-9A77-D647-9D1E-769BC473444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6330" name="Text Box 30">
                  <a:extLst>
                    <a:ext uri="{FF2B5EF4-FFF2-40B4-BE49-F238E27FC236}">
                      <a16:creationId xmlns:a16="http://schemas.microsoft.com/office/drawing/2014/main" id="{F3E673AD-CC2E-F34E-8EB1-0989E9A52368}"/>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17.8</a:t>
                  </a:r>
                </a:p>
              </p:txBody>
            </p:sp>
          </p:gr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a:extLst>
              <a:ext uri="{FF2B5EF4-FFF2-40B4-BE49-F238E27FC236}">
                <a16:creationId xmlns:a16="http://schemas.microsoft.com/office/drawing/2014/main" id="{5EF95567-6281-EE4E-AF76-C91DFD7B6F8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CAFFEB-84C7-4E49-A113-6F67E14E9AF6}" type="slidenum">
              <a:rPr lang="en-US" altLang="en-US"/>
              <a:pPr/>
              <a:t>28</a:t>
            </a:fld>
            <a:endParaRPr lang="en-US" altLang="en-US" dirty="0"/>
          </a:p>
        </p:txBody>
      </p:sp>
      <p:grpSp>
        <p:nvGrpSpPr>
          <p:cNvPr id="58387" name="Group 19">
            <a:extLst>
              <a:ext uri="{FF2B5EF4-FFF2-40B4-BE49-F238E27FC236}">
                <a16:creationId xmlns:a16="http://schemas.microsoft.com/office/drawing/2014/main" id="{D645517D-290C-6A44-9F66-D8C75D27AAC1}"/>
              </a:ext>
            </a:extLst>
          </p:cNvPr>
          <p:cNvGrpSpPr>
            <a:grpSpLocks/>
          </p:cNvGrpSpPr>
          <p:nvPr/>
        </p:nvGrpSpPr>
        <p:grpSpPr bwMode="auto">
          <a:xfrm>
            <a:off x="455613" y="449263"/>
            <a:ext cx="8229600" cy="5716587"/>
            <a:chOff x="287" y="283"/>
            <a:chExt cx="5184" cy="3601"/>
          </a:xfrm>
        </p:grpSpPr>
        <p:sp>
          <p:nvSpPr>
            <p:cNvPr id="58372" name="Rectangle 2">
              <a:extLst>
                <a:ext uri="{FF2B5EF4-FFF2-40B4-BE49-F238E27FC236}">
                  <a16:creationId xmlns:a16="http://schemas.microsoft.com/office/drawing/2014/main" id="{DA32FA82-7632-2C4B-AC12-6ECB724A5C01}"/>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Retina</a:t>
              </a:r>
            </a:p>
          </p:txBody>
        </p:sp>
        <p:grpSp>
          <p:nvGrpSpPr>
            <p:cNvPr id="58374" name="Group 29">
              <a:extLst>
                <a:ext uri="{FF2B5EF4-FFF2-40B4-BE49-F238E27FC236}">
                  <a16:creationId xmlns:a16="http://schemas.microsoft.com/office/drawing/2014/main" id="{64667A55-A62B-634B-BB50-7E93D3CFAD78}"/>
                </a:ext>
              </a:extLst>
            </p:cNvPr>
            <p:cNvGrpSpPr>
              <a:grpSpLocks/>
            </p:cNvGrpSpPr>
            <p:nvPr/>
          </p:nvGrpSpPr>
          <p:grpSpPr bwMode="auto">
            <a:xfrm>
              <a:off x="582" y="3671"/>
              <a:ext cx="2995" cy="213"/>
              <a:chOff x="582" y="3671"/>
              <a:chExt cx="2995" cy="213"/>
            </a:xfrm>
          </p:grpSpPr>
          <p:grpSp>
            <p:nvGrpSpPr>
              <p:cNvPr id="58375" name="Group 30">
                <a:extLst>
                  <a:ext uri="{FF2B5EF4-FFF2-40B4-BE49-F238E27FC236}">
                    <a16:creationId xmlns:a16="http://schemas.microsoft.com/office/drawing/2014/main" id="{FAD0D237-1CB2-A449-ADF7-403B8846DF6B}"/>
                  </a:ext>
                </a:extLst>
              </p:cNvPr>
              <p:cNvGrpSpPr>
                <a:grpSpLocks/>
              </p:cNvGrpSpPr>
              <p:nvPr/>
            </p:nvGrpSpPr>
            <p:grpSpPr bwMode="auto">
              <a:xfrm>
                <a:off x="582" y="3671"/>
                <a:ext cx="1990" cy="213"/>
                <a:chOff x="582" y="3671"/>
                <a:chExt cx="1990" cy="213"/>
              </a:xfrm>
            </p:grpSpPr>
            <p:sp>
              <p:nvSpPr>
                <p:cNvPr id="58379" name="Rectangle 31">
                  <a:extLst>
                    <a:ext uri="{FF2B5EF4-FFF2-40B4-BE49-F238E27FC236}">
                      <a16:creationId xmlns:a16="http://schemas.microsoft.com/office/drawing/2014/main" id="{22E8FE99-3FD5-3141-B14A-BB8821EA748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8380" name="Rectangle 32">
                  <a:extLst>
                    <a:ext uri="{FF2B5EF4-FFF2-40B4-BE49-F238E27FC236}">
                      <a16:creationId xmlns:a16="http://schemas.microsoft.com/office/drawing/2014/main" id="{D8302B0C-A287-C247-9E8D-BF879401E55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8381" name="Rectangle 33">
                  <a:extLst>
                    <a:ext uri="{FF2B5EF4-FFF2-40B4-BE49-F238E27FC236}">
                      <a16:creationId xmlns:a16="http://schemas.microsoft.com/office/drawing/2014/main" id="{54FBC495-1340-5743-B4E3-B02A4ED82D4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8382" name="Text Box 34">
                  <a:extLst>
                    <a:ext uri="{FF2B5EF4-FFF2-40B4-BE49-F238E27FC236}">
                      <a16:creationId xmlns:a16="http://schemas.microsoft.com/office/drawing/2014/main" id="{617A22C0-9A49-7E4A-AB32-7B585CE8920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584</a:t>
                  </a:r>
                  <a:endParaRPr lang="en-US" altLang="en-US" dirty="0"/>
                </a:p>
              </p:txBody>
            </p:sp>
            <p:sp>
              <p:nvSpPr>
                <p:cNvPr id="58383" name="Text Box 35">
                  <a:extLst>
                    <a:ext uri="{FF2B5EF4-FFF2-40B4-BE49-F238E27FC236}">
                      <a16:creationId xmlns:a16="http://schemas.microsoft.com/office/drawing/2014/main" id="{FAD4EA08-FE31-FD4E-AAC3-0F23857A862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647</a:t>
                  </a:r>
                  <a:endParaRPr lang="en-US" altLang="en-US" dirty="0"/>
                </a:p>
              </p:txBody>
            </p:sp>
            <p:sp>
              <p:nvSpPr>
                <p:cNvPr id="58384" name="Text Box 36">
                  <a:extLst>
                    <a:ext uri="{FF2B5EF4-FFF2-40B4-BE49-F238E27FC236}">
                      <a16:creationId xmlns:a16="http://schemas.microsoft.com/office/drawing/2014/main" id="{39486B8B-871A-AF40-BFBF-0CD182ED808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609</a:t>
                  </a:r>
                  <a:endParaRPr lang="en-US" altLang="en-US" dirty="0"/>
                </a:p>
              </p:txBody>
            </p:sp>
          </p:grpSp>
          <p:grpSp>
            <p:nvGrpSpPr>
              <p:cNvPr id="58376" name="Group 37">
                <a:extLst>
                  <a:ext uri="{FF2B5EF4-FFF2-40B4-BE49-F238E27FC236}">
                    <a16:creationId xmlns:a16="http://schemas.microsoft.com/office/drawing/2014/main" id="{75EAB305-6E8F-024C-8B8A-CCFAEFBD4972}"/>
                  </a:ext>
                </a:extLst>
              </p:cNvPr>
              <p:cNvGrpSpPr>
                <a:grpSpLocks/>
              </p:cNvGrpSpPr>
              <p:nvPr/>
            </p:nvGrpSpPr>
            <p:grpSpPr bwMode="auto">
              <a:xfrm>
                <a:off x="2846" y="3671"/>
                <a:ext cx="731" cy="213"/>
                <a:chOff x="2846" y="3671"/>
                <a:chExt cx="731" cy="213"/>
              </a:xfrm>
            </p:grpSpPr>
            <p:sp>
              <p:nvSpPr>
                <p:cNvPr id="58377" name="Rectangle 38">
                  <a:extLst>
                    <a:ext uri="{FF2B5EF4-FFF2-40B4-BE49-F238E27FC236}">
                      <a16:creationId xmlns:a16="http://schemas.microsoft.com/office/drawing/2014/main" id="{17FF145D-3B73-B244-B371-67E3D347A065}"/>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8378" name="Text Box 39">
                  <a:extLst>
                    <a:ext uri="{FF2B5EF4-FFF2-40B4-BE49-F238E27FC236}">
                      <a16:creationId xmlns:a16="http://schemas.microsoft.com/office/drawing/2014/main" id="{C064652B-7805-1C4F-A4FB-AD229F703689}"/>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17.9</a:t>
                  </a:r>
                </a:p>
              </p:txBody>
            </p:sp>
          </p:grpSp>
        </p:grpSp>
      </p:grpSp>
      <p:grpSp>
        <p:nvGrpSpPr>
          <p:cNvPr id="58386" name="Group 18">
            <a:extLst>
              <a:ext uri="{FF2B5EF4-FFF2-40B4-BE49-F238E27FC236}">
                <a16:creationId xmlns:a16="http://schemas.microsoft.com/office/drawing/2014/main" id="{354909AE-CE40-254A-B2B2-F375D656C7BD}"/>
              </a:ext>
            </a:extLst>
          </p:cNvPr>
          <p:cNvGrpSpPr>
            <a:grpSpLocks/>
          </p:cNvGrpSpPr>
          <p:nvPr/>
        </p:nvGrpSpPr>
        <p:grpSpPr bwMode="auto">
          <a:xfrm>
            <a:off x="817563" y="1539875"/>
            <a:ext cx="7688262" cy="3792542"/>
            <a:chOff x="515" y="970"/>
            <a:chExt cx="4843" cy="2389"/>
          </a:xfrm>
        </p:grpSpPr>
        <p:sp>
          <p:nvSpPr>
            <p:cNvPr id="58373" name="Text Box 3">
              <a:extLst>
                <a:ext uri="{FF2B5EF4-FFF2-40B4-BE49-F238E27FC236}">
                  <a16:creationId xmlns:a16="http://schemas.microsoft.com/office/drawing/2014/main" id="{FB193556-B954-7B49-9D0C-DC694885BFEE}"/>
                </a:ext>
              </a:extLst>
            </p:cNvPr>
            <p:cNvSpPr txBox="1">
              <a:spLocks noChangeArrowheads="1"/>
            </p:cNvSpPr>
            <p:nvPr/>
          </p:nvSpPr>
          <p:spPr bwMode="auto">
            <a:xfrm>
              <a:off x="515" y="970"/>
              <a:ext cx="4843" cy="1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retina, the inner layer, lines the posterior three-quarters of the eyeball.</a:t>
              </a:r>
            </a:p>
            <a:p>
              <a:pPr eaLnBrk="1" hangingPunct="1">
                <a:lnSpc>
                  <a:spcPct val="85000"/>
                </a:lnSpc>
                <a:spcAft>
                  <a:spcPts val="900"/>
                </a:spcAft>
                <a:buSzPct val="80000"/>
                <a:buFontTx/>
                <a:buChar char="•"/>
              </a:pPr>
              <a:r>
                <a:rPr lang="en-US" altLang="en-US" dirty="0"/>
                <a:t>It serves as the first stage of visual processing by the nervous system.</a:t>
              </a:r>
            </a:p>
            <a:p>
              <a:pPr eaLnBrk="1" hangingPunct="1">
                <a:lnSpc>
                  <a:spcPct val="85000"/>
                </a:lnSpc>
                <a:spcAft>
                  <a:spcPct val="50000"/>
                </a:spcAft>
                <a:buSzPct val="80000"/>
                <a:buFontTx/>
                <a:buChar char="•"/>
              </a:pPr>
              <a:r>
                <a:rPr lang="en-US" altLang="en-US" dirty="0"/>
                <a:t>An ophthalmoscope is used to view the retina, the only place where blood vessels can be viewed directly in the body to detect pathological changes.</a:t>
              </a:r>
            </a:p>
            <a:p>
              <a:pPr eaLnBrk="1" hangingPunct="1">
                <a:lnSpc>
                  <a:spcPct val="85000"/>
                </a:lnSpc>
                <a:spcAft>
                  <a:spcPct val="50000"/>
                </a:spcAft>
                <a:buSzPct val="80000"/>
                <a:buFontTx/>
                <a:buChar char="•"/>
              </a:pPr>
              <a:r>
                <a:rPr lang="en-US" altLang="en-US" dirty="0"/>
                <a:t>Pathological changes of the retina can result from various conditions, most notably hypertension, diabetes mellitus, and age-related macular degeneration.</a:t>
              </a:r>
            </a:p>
            <a:p>
              <a:pPr eaLnBrk="1" hangingPunct="1">
                <a:lnSpc>
                  <a:spcPct val="85000"/>
                </a:lnSpc>
                <a:spcAft>
                  <a:spcPct val="50000"/>
                </a:spcAft>
                <a:buSzPct val="80000"/>
                <a:buFontTx/>
                <a:buChar char="•"/>
              </a:pPr>
              <a:endParaRPr lang="en-US" altLang="en-US" dirty="0"/>
            </a:p>
          </p:txBody>
        </p:sp>
        <p:sp>
          <p:nvSpPr>
            <p:cNvPr id="58385" name="Text Box 17">
              <a:extLst>
                <a:ext uri="{FF2B5EF4-FFF2-40B4-BE49-F238E27FC236}">
                  <a16:creationId xmlns:a16="http://schemas.microsoft.com/office/drawing/2014/main" id="{0FE6238E-4D5D-DF4F-99E3-4D892DFECCB4}"/>
                </a:ext>
              </a:extLst>
            </p:cNvPr>
            <p:cNvSpPr txBox="1">
              <a:spLocks noChangeArrowheads="1"/>
            </p:cNvSpPr>
            <p:nvPr/>
          </p:nvSpPr>
          <p:spPr bwMode="auto">
            <a:xfrm>
              <a:off x="1307" y="2638"/>
              <a:ext cx="3151"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ts val="1860"/>
                </a:lnSpc>
              </a:pPr>
              <a:r>
                <a:rPr lang="en-US" altLang="en-US" dirty="0">
                  <a:solidFill>
                    <a:srgbClr val="941100"/>
                  </a:solidFill>
                </a:rPr>
                <a:t>Pathological = relating to or caused by disease.</a:t>
              </a:r>
            </a:p>
            <a:p>
              <a:pPr algn="ctr">
                <a:lnSpc>
                  <a:spcPts val="1860"/>
                </a:lnSpc>
                <a:spcBef>
                  <a:spcPts val="600"/>
                </a:spcBef>
              </a:pPr>
              <a:r>
                <a:rPr lang="en-US" altLang="en-US" dirty="0">
                  <a:solidFill>
                    <a:srgbClr val="941100"/>
                  </a:solidFill>
                </a:rPr>
                <a:t>Macular degeneration = chronic eye disease marked by deterioration of the tissue responsible for central vision.</a:t>
              </a:r>
            </a:p>
          </p:txBody>
        </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a:extLst>
              <a:ext uri="{FF2B5EF4-FFF2-40B4-BE49-F238E27FC236}">
                <a16:creationId xmlns:a16="http://schemas.microsoft.com/office/drawing/2014/main" id="{EE0EC776-2D90-6D45-A2B2-DE47CFE6B136}"/>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E8DB687-3D8A-304A-BB1F-7FC5FC43BCCA}" type="slidenum">
              <a:rPr lang="en-US" altLang="en-US"/>
              <a:pPr/>
              <a:t>29</a:t>
            </a:fld>
            <a:endParaRPr lang="en-US" altLang="en-US" dirty="0"/>
          </a:p>
        </p:txBody>
      </p:sp>
      <p:grpSp>
        <p:nvGrpSpPr>
          <p:cNvPr id="60419" name="Group 55">
            <a:extLst>
              <a:ext uri="{FF2B5EF4-FFF2-40B4-BE49-F238E27FC236}">
                <a16:creationId xmlns:a16="http://schemas.microsoft.com/office/drawing/2014/main" id="{5AC50029-C986-274E-8165-A788F477C090}"/>
              </a:ext>
            </a:extLst>
          </p:cNvPr>
          <p:cNvGrpSpPr>
            <a:grpSpLocks/>
          </p:cNvGrpSpPr>
          <p:nvPr/>
        </p:nvGrpSpPr>
        <p:grpSpPr bwMode="auto">
          <a:xfrm>
            <a:off x="455613" y="455613"/>
            <a:ext cx="8229600" cy="5322886"/>
            <a:chOff x="287" y="287"/>
            <a:chExt cx="5184" cy="3353"/>
          </a:xfrm>
        </p:grpSpPr>
        <p:sp>
          <p:nvSpPr>
            <p:cNvPr id="60420" name="Rectangle 2">
              <a:extLst>
                <a:ext uri="{FF2B5EF4-FFF2-40B4-BE49-F238E27FC236}">
                  <a16:creationId xmlns:a16="http://schemas.microsoft.com/office/drawing/2014/main" id="{860FAA0D-FECC-2141-87D6-393FFE86B5BF}"/>
                </a:ext>
              </a:extLst>
            </p:cNvPr>
            <p:cNvSpPr>
              <a:spLocks noChangeArrowheads="1"/>
            </p:cNvSpPr>
            <p:nvPr/>
          </p:nvSpPr>
          <p:spPr bwMode="auto">
            <a:xfrm>
              <a:off x="287" y="2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Retina</a:t>
              </a:r>
              <a:r>
                <a:rPr lang="en-US" altLang="en-US" sz="2800" dirty="0"/>
                <a:t>—</a:t>
              </a:r>
              <a:r>
                <a:rPr lang="en-US" altLang="en-US" sz="2800" dirty="0">
                  <a:solidFill>
                    <a:srgbClr val="333333"/>
                  </a:solidFill>
                </a:rPr>
                <a:t>Visual Appearance</a:t>
              </a:r>
            </a:p>
          </p:txBody>
        </p:sp>
        <p:grpSp>
          <p:nvGrpSpPr>
            <p:cNvPr id="60421" name="Group 54">
              <a:extLst>
                <a:ext uri="{FF2B5EF4-FFF2-40B4-BE49-F238E27FC236}">
                  <a16:creationId xmlns:a16="http://schemas.microsoft.com/office/drawing/2014/main" id="{5A3E1E8F-0D41-884C-BAAF-666495DA8F62}"/>
                </a:ext>
              </a:extLst>
            </p:cNvPr>
            <p:cNvGrpSpPr>
              <a:grpSpLocks/>
            </p:cNvGrpSpPr>
            <p:nvPr/>
          </p:nvGrpSpPr>
          <p:grpSpPr bwMode="auto">
            <a:xfrm>
              <a:off x="855" y="1013"/>
              <a:ext cx="4174" cy="2627"/>
              <a:chOff x="855" y="1013"/>
              <a:chExt cx="4174" cy="2627"/>
            </a:xfrm>
          </p:grpSpPr>
          <p:grpSp>
            <p:nvGrpSpPr>
              <p:cNvPr id="60422" name="Group 53">
                <a:extLst>
                  <a:ext uri="{FF2B5EF4-FFF2-40B4-BE49-F238E27FC236}">
                    <a16:creationId xmlns:a16="http://schemas.microsoft.com/office/drawing/2014/main" id="{BFF27C9A-A95B-644D-8D96-CB2908B01663}"/>
                  </a:ext>
                </a:extLst>
              </p:cNvPr>
              <p:cNvGrpSpPr>
                <a:grpSpLocks/>
              </p:cNvGrpSpPr>
              <p:nvPr/>
            </p:nvGrpSpPr>
            <p:grpSpPr bwMode="auto">
              <a:xfrm>
                <a:off x="855" y="1013"/>
                <a:ext cx="1935" cy="1660"/>
                <a:chOff x="855" y="1013"/>
                <a:chExt cx="1935" cy="1660"/>
              </a:xfrm>
            </p:grpSpPr>
            <p:sp>
              <p:nvSpPr>
                <p:cNvPr id="60428" name="Text Box 13">
                  <a:extLst>
                    <a:ext uri="{FF2B5EF4-FFF2-40B4-BE49-F238E27FC236}">
                      <a16:creationId xmlns:a16="http://schemas.microsoft.com/office/drawing/2014/main" id="{B8BBE266-4F58-1F49-8B2E-4EE386A1B4FA}"/>
                    </a:ext>
                  </a:extLst>
                </p:cNvPr>
                <p:cNvSpPr txBox="1">
                  <a:spLocks noChangeArrowheads="1"/>
                </p:cNvSpPr>
                <p:nvPr/>
              </p:nvSpPr>
              <p:spPr bwMode="auto">
                <a:xfrm>
                  <a:off x="1516" y="2442"/>
                  <a:ext cx="53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solidFill>
                        <a:schemeClr val="accent6"/>
                      </a:solidFill>
                    </a:rPr>
                    <a:t>Retina</a:t>
                  </a:r>
                </a:p>
              </p:txBody>
            </p:sp>
            <p:grpSp>
              <p:nvGrpSpPr>
                <p:cNvPr id="60429" name="Group 52">
                  <a:extLst>
                    <a:ext uri="{FF2B5EF4-FFF2-40B4-BE49-F238E27FC236}">
                      <a16:creationId xmlns:a16="http://schemas.microsoft.com/office/drawing/2014/main" id="{8990C214-4A93-2245-AE37-9517AE954B9A}"/>
                    </a:ext>
                  </a:extLst>
                </p:cNvPr>
                <p:cNvGrpSpPr>
                  <a:grpSpLocks/>
                </p:cNvGrpSpPr>
                <p:nvPr/>
              </p:nvGrpSpPr>
              <p:grpSpPr bwMode="auto">
                <a:xfrm>
                  <a:off x="855" y="1013"/>
                  <a:ext cx="1935" cy="1385"/>
                  <a:chOff x="855" y="1013"/>
                  <a:chExt cx="1935" cy="1385"/>
                </a:xfrm>
              </p:grpSpPr>
              <p:sp>
                <p:nvSpPr>
                  <p:cNvPr id="60430" name="Text Box 11">
                    <a:extLst>
                      <a:ext uri="{FF2B5EF4-FFF2-40B4-BE49-F238E27FC236}">
                        <a16:creationId xmlns:a16="http://schemas.microsoft.com/office/drawing/2014/main" id="{FBE7F7DE-93AC-5E48-BCE5-38C6FBFAC7A4}"/>
                      </a:ext>
                    </a:extLst>
                  </p:cNvPr>
                  <p:cNvSpPr txBox="1">
                    <a:spLocks noChangeArrowheads="1"/>
                  </p:cNvSpPr>
                  <p:nvPr/>
                </p:nvSpPr>
                <p:spPr bwMode="auto">
                  <a:xfrm rot="10800000" flipV="1">
                    <a:off x="1169" y="2233"/>
                    <a:ext cx="162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https://www.jbooy.files.wordpress.com</a:t>
                    </a:r>
                  </a:p>
                </p:txBody>
              </p:sp>
              <p:pic>
                <p:nvPicPr>
                  <p:cNvPr id="60431" name="Picture 35" descr="j01retina">
                    <a:extLst>
                      <a:ext uri="{FF2B5EF4-FFF2-40B4-BE49-F238E27FC236}">
                        <a16:creationId xmlns:a16="http://schemas.microsoft.com/office/drawing/2014/main" id="{87C3447E-08DA-D248-A193-15DB077C5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 y="1013"/>
                    <a:ext cx="1854" cy="1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60423" name="Group 51">
                <a:extLst>
                  <a:ext uri="{FF2B5EF4-FFF2-40B4-BE49-F238E27FC236}">
                    <a16:creationId xmlns:a16="http://schemas.microsoft.com/office/drawing/2014/main" id="{5923D05E-DEA0-B647-B723-304D9D21AF6D}"/>
                  </a:ext>
                </a:extLst>
              </p:cNvPr>
              <p:cNvGrpSpPr>
                <a:grpSpLocks/>
              </p:cNvGrpSpPr>
              <p:nvPr/>
            </p:nvGrpSpPr>
            <p:grpSpPr bwMode="auto">
              <a:xfrm>
                <a:off x="3230" y="1354"/>
                <a:ext cx="1799" cy="2286"/>
                <a:chOff x="3230" y="1354"/>
                <a:chExt cx="1799" cy="2286"/>
              </a:xfrm>
            </p:grpSpPr>
            <p:sp>
              <p:nvSpPr>
                <p:cNvPr id="60424" name="Rectangle 14">
                  <a:extLst>
                    <a:ext uri="{FF2B5EF4-FFF2-40B4-BE49-F238E27FC236}">
                      <a16:creationId xmlns:a16="http://schemas.microsoft.com/office/drawing/2014/main" id="{403BC23F-B7CB-904C-B936-7BA553EC8E17}"/>
                    </a:ext>
                  </a:extLst>
                </p:cNvPr>
                <p:cNvSpPr>
                  <a:spLocks noChangeArrowheads="1"/>
                </p:cNvSpPr>
                <p:nvPr/>
              </p:nvSpPr>
              <p:spPr bwMode="auto">
                <a:xfrm>
                  <a:off x="3529" y="1354"/>
                  <a:ext cx="120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solidFill>
                        <a:schemeClr val="accent6"/>
                      </a:solidFill>
                    </a:rPr>
                    <a:t>Ophthalmoscope</a:t>
                  </a:r>
                </a:p>
              </p:txBody>
            </p:sp>
            <p:grpSp>
              <p:nvGrpSpPr>
                <p:cNvPr id="60425" name="Group 50">
                  <a:extLst>
                    <a:ext uri="{FF2B5EF4-FFF2-40B4-BE49-F238E27FC236}">
                      <a16:creationId xmlns:a16="http://schemas.microsoft.com/office/drawing/2014/main" id="{EB7C9764-5088-4B4E-8ED3-10BD69F678B5}"/>
                    </a:ext>
                  </a:extLst>
                </p:cNvPr>
                <p:cNvGrpSpPr>
                  <a:grpSpLocks/>
                </p:cNvGrpSpPr>
                <p:nvPr/>
              </p:nvGrpSpPr>
              <p:grpSpPr bwMode="auto">
                <a:xfrm>
                  <a:off x="3230" y="1745"/>
                  <a:ext cx="1799" cy="1895"/>
                  <a:chOff x="3230" y="1745"/>
                  <a:chExt cx="1799" cy="1895"/>
                </a:xfrm>
              </p:grpSpPr>
              <p:pic>
                <p:nvPicPr>
                  <p:cNvPr id="60426" name="Picture 38" descr="fiberoptic_otoscope_ophthalmoscope_dk">
                    <a:extLst>
                      <a:ext uri="{FF2B5EF4-FFF2-40B4-BE49-F238E27FC236}">
                        <a16:creationId xmlns:a16="http://schemas.microsoft.com/office/drawing/2014/main" id="{E6EADFFF-DAAB-3C44-8FE5-346679E8E4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 y="1745"/>
                    <a:ext cx="1558" cy="1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7" name="Text Box 39">
                    <a:extLst>
                      <a:ext uri="{FF2B5EF4-FFF2-40B4-BE49-F238E27FC236}">
                        <a16:creationId xmlns:a16="http://schemas.microsoft.com/office/drawing/2014/main" id="{17907463-6DF4-664F-833D-297D815DC50C}"/>
                      </a:ext>
                    </a:extLst>
                  </p:cNvPr>
                  <p:cNvSpPr txBox="1">
                    <a:spLocks noChangeArrowheads="1"/>
                  </p:cNvSpPr>
                  <p:nvPr/>
                </p:nvSpPr>
                <p:spPr bwMode="auto">
                  <a:xfrm>
                    <a:off x="3230" y="3475"/>
                    <a:ext cx="179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https://www.medrninja.files.wordpress.com</a:t>
                    </a:r>
                    <a:endParaRPr lang="en-US" altLang="en-US" dirty="0"/>
                  </a:p>
                </p:txBody>
              </p:sp>
            </p:grpSp>
          </p:grpSp>
        </p:gr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51D38907-5750-EE44-B15A-AAD08914EB6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74EA440-5988-F846-BF29-B2039BE1FA68}" type="slidenum">
              <a:rPr lang="en-US" altLang="en-US"/>
              <a:pPr/>
              <a:t>30</a:t>
            </a:fld>
            <a:endParaRPr lang="en-US" altLang="en-US" dirty="0"/>
          </a:p>
        </p:txBody>
      </p:sp>
      <p:grpSp>
        <p:nvGrpSpPr>
          <p:cNvPr id="64515" name="Group 42">
            <a:extLst>
              <a:ext uri="{FF2B5EF4-FFF2-40B4-BE49-F238E27FC236}">
                <a16:creationId xmlns:a16="http://schemas.microsoft.com/office/drawing/2014/main" id="{5D107476-5FBB-334F-BE49-2BEE3B33FEC1}"/>
              </a:ext>
            </a:extLst>
          </p:cNvPr>
          <p:cNvGrpSpPr>
            <a:grpSpLocks/>
          </p:cNvGrpSpPr>
          <p:nvPr/>
        </p:nvGrpSpPr>
        <p:grpSpPr bwMode="auto">
          <a:xfrm>
            <a:off x="455613" y="449263"/>
            <a:ext cx="8229600" cy="5716587"/>
            <a:chOff x="287" y="283"/>
            <a:chExt cx="5184" cy="3601"/>
          </a:xfrm>
        </p:grpSpPr>
        <p:sp>
          <p:nvSpPr>
            <p:cNvPr id="64516" name="Rectangle 2">
              <a:extLst>
                <a:ext uri="{FF2B5EF4-FFF2-40B4-BE49-F238E27FC236}">
                  <a16:creationId xmlns:a16="http://schemas.microsoft.com/office/drawing/2014/main" id="{8C91670D-969F-C744-96F0-F2BEE16BEC48}"/>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Retina</a:t>
              </a:r>
              <a:r>
                <a:rPr lang="en-US" altLang="en-US" sz="2800" dirty="0"/>
                <a:t>—</a:t>
              </a:r>
              <a:r>
                <a:rPr lang="en-US" altLang="en-US" sz="2800" dirty="0">
                  <a:solidFill>
                    <a:srgbClr val="333333"/>
                  </a:solidFill>
                </a:rPr>
                <a:t>Prominent Features</a:t>
              </a:r>
            </a:p>
          </p:txBody>
        </p:sp>
        <p:sp>
          <p:nvSpPr>
            <p:cNvPr id="64517" name="Text Box 3">
              <a:extLst>
                <a:ext uri="{FF2B5EF4-FFF2-40B4-BE49-F238E27FC236}">
                  <a16:creationId xmlns:a16="http://schemas.microsoft.com/office/drawing/2014/main" id="{2C0EFEE7-BBCA-0D4A-8FC6-10AAE7BC5B6A}"/>
                </a:ext>
              </a:extLst>
            </p:cNvPr>
            <p:cNvSpPr txBox="1">
              <a:spLocks noChangeArrowheads="1"/>
            </p:cNvSpPr>
            <p:nvPr/>
          </p:nvSpPr>
          <p:spPr bwMode="auto">
            <a:xfrm>
              <a:off x="515" y="970"/>
              <a:ext cx="4843" cy="1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5762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Several features of the retina are visible through an ophthalmoscope:</a:t>
              </a:r>
            </a:p>
            <a:p>
              <a:pPr lvl="1" eaLnBrk="1" hangingPunct="1">
                <a:lnSpc>
                  <a:spcPct val="85000"/>
                </a:lnSpc>
                <a:spcAft>
                  <a:spcPts val="600"/>
                </a:spcAft>
                <a:buSzPct val="80000"/>
                <a:buFontTx/>
                <a:buChar char="-"/>
              </a:pPr>
              <a:r>
                <a:rPr lang="en-US" altLang="en-US" dirty="0"/>
                <a:t>Optic disc, where the optic (II) cranial nerve exits the eye</a:t>
              </a:r>
            </a:p>
            <a:p>
              <a:pPr lvl="1" eaLnBrk="1" hangingPunct="1">
                <a:lnSpc>
                  <a:spcPct val="85000"/>
                </a:lnSpc>
                <a:spcAft>
                  <a:spcPts val="600"/>
                </a:spcAft>
                <a:buSzPct val="80000"/>
                <a:buFontTx/>
                <a:buChar char="-"/>
              </a:pPr>
              <a:r>
                <a:rPr lang="en-US" altLang="en-US" dirty="0"/>
                <a:t>Central retinal artery and vein</a:t>
              </a:r>
            </a:p>
            <a:p>
              <a:pPr lvl="1" eaLnBrk="1" hangingPunct="1">
                <a:lnSpc>
                  <a:spcPct val="85000"/>
                </a:lnSpc>
                <a:spcAft>
                  <a:spcPts val="1200"/>
                </a:spcAft>
                <a:buSzPct val="80000"/>
                <a:buFontTx/>
                <a:buChar char="-"/>
              </a:pPr>
              <a:r>
                <a:rPr lang="en-US" altLang="en-US" dirty="0"/>
                <a:t>Macula lutea and fovea centralis</a:t>
              </a:r>
            </a:p>
            <a:p>
              <a:pPr eaLnBrk="1" hangingPunct="1">
                <a:lnSpc>
                  <a:spcPct val="85000"/>
                </a:lnSpc>
                <a:spcAft>
                  <a:spcPts val="900"/>
                </a:spcAft>
                <a:buSzPct val="80000"/>
                <a:buFontTx/>
                <a:buChar char="•"/>
              </a:pPr>
              <a:r>
                <a:rPr lang="en-US" altLang="en-US" dirty="0"/>
                <a:t>Branches of the central retinal artery fan-out to nourish the anterior surface of the retina.</a:t>
              </a:r>
            </a:p>
            <a:p>
              <a:pPr eaLnBrk="1" hangingPunct="1">
                <a:lnSpc>
                  <a:spcPct val="85000"/>
                </a:lnSpc>
                <a:spcAft>
                  <a:spcPct val="50000"/>
                </a:spcAft>
                <a:buSzPct val="80000"/>
                <a:buFontTx/>
                <a:buChar char="•"/>
              </a:pPr>
              <a:r>
                <a:rPr lang="en-US" altLang="en-US" dirty="0"/>
                <a:t>The central vein drains blood from the retina through the optic disc.</a:t>
              </a:r>
            </a:p>
          </p:txBody>
        </p:sp>
        <p:grpSp>
          <p:nvGrpSpPr>
            <p:cNvPr id="64518" name="Group 31">
              <a:extLst>
                <a:ext uri="{FF2B5EF4-FFF2-40B4-BE49-F238E27FC236}">
                  <a16:creationId xmlns:a16="http://schemas.microsoft.com/office/drawing/2014/main" id="{D92A3EC8-CEC7-5548-BF2A-87897B2414E8}"/>
                </a:ext>
              </a:extLst>
            </p:cNvPr>
            <p:cNvGrpSpPr>
              <a:grpSpLocks/>
            </p:cNvGrpSpPr>
            <p:nvPr/>
          </p:nvGrpSpPr>
          <p:grpSpPr bwMode="auto">
            <a:xfrm>
              <a:off x="582" y="3671"/>
              <a:ext cx="2995" cy="213"/>
              <a:chOff x="582" y="3671"/>
              <a:chExt cx="2995" cy="213"/>
            </a:xfrm>
          </p:grpSpPr>
          <p:grpSp>
            <p:nvGrpSpPr>
              <p:cNvPr id="64519" name="Group 32">
                <a:extLst>
                  <a:ext uri="{FF2B5EF4-FFF2-40B4-BE49-F238E27FC236}">
                    <a16:creationId xmlns:a16="http://schemas.microsoft.com/office/drawing/2014/main" id="{0FFD3FF5-7486-204F-959C-CA63300C3ECD}"/>
                  </a:ext>
                </a:extLst>
              </p:cNvPr>
              <p:cNvGrpSpPr>
                <a:grpSpLocks/>
              </p:cNvGrpSpPr>
              <p:nvPr/>
            </p:nvGrpSpPr>
            <p:grpSpPr bwMode="auto">
              <a:xfrm>
                <a:off x="582" y="3671"/>
                <a:ext cx="1990" cy="213"/>
                <a:chOff x="582" y="3671"/>
                <a:chExt cx="1990" cy="213"/>
              </a:xfrm>
            </p:grpSpPr>
            <p:sp>
              <p:nvSpPr>
                <p:cNvPr id="64523" name="Rectangle 33">
                  <a:extLst>
                    <a:ext uri="{FF2B5EF4-FFF2-40B4-BE49-F238E27FC236}">
                      <a16:creationId xmlns:a16="http://schemas.microsoft.com/office/drawing/2014/main" id="{23CF5304-F1E4-9546-93A5-AB61E2017CC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4524" name="Rectangle 34">
                  <a:extLst>
                    <a:ext uri="{FF2B5EF4-FFF2-40B4-BE49-F238E27FC236}">
                      <a16:creationId xmlns:a16="http://schemas.microsoft.com/office/drawing/2014/main" id="{8C803ABD-E2F2-A44F-BA72-2C8749CF325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4525" name="Rectangle 35">
                  <a:extLst>
                    <a:ext uri="{FF2B5EF4-FFF2-40B4-BE49-F238E27FC236}">
                      <a16:creationId xmlns:a16="http://schemas.microsoft.com/office/drawing/2014/main" id="{F775CE33-DC32-4B44-AF86-BEEED001302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4526" name="Text Box 36">
                  <a:extLst>
                    <a:ext uri="{FF2B5EF4-FFF2-40B4-BE49-F238E27FC236}">
                      <a16:creationId xmlns:a16="http://schemas.microsoft.com/office/drawing/2014/main" id="{A6A11DD9-4B62-8B4D-9F6F-5A713192A60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584</a:t>
                  </a:r>
                  <a:endParaRPr lang="en-US" altLang="en-US" dirty="0"/>
                </a:p>
              </p:txBody>
            </p:sp>
            <p:sp>
              <p:nvSpPr>
                <p:cNvPr id="64527" name="Text Box 37">
                  <a:extLst>
                    <a:ext uri="{FF2B5EF4-FFF2-40B4-BE49-F238E27FC236}">
                      <a16:creationId xmlns:a16="http://schemas.microsoft.com/office/drawing/2014/main" id="{092D5432-D9AB-B741-929D-4A1CAB71E77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647</a:t>
                  </a:r>
                  <a:endParaRPr lang="en-US" altLang="en-US" dirty="0"/>
                </a:p>
              </p:txBody>
            </p:sp>
            <p:sp>
              <p:nvSpPr>
                <p:cNvPr id="64528" name="Text Box 38">
                  <a:extLst>
                    <a:ext uri="{FF2B5EF4-FFF2-40B4-BE49-F238E27FC236}">
                      <a16:creationId xmlns:a16="http://schemas.microsoft.com/office/drawing/2014/main" id="{E4557246-3795-6648-8B1B-A44D7112408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609</a:t>
                  </a:r>
                  <a:endParaRPr lang="en-US" altLang="en-US" dirty="0"/>
                </a:p>
              </p:txBody>
            </p:sp>
          </p:grpSp>
          <p:grpSp>
            <p:nvGrpSpPr>
              <p:cNvPr id="64520" name="Group 39">
                <a:extLst>
                  <a:ext uri="{FF2B5EF4-FFF2-40B4-BE49-F238E27FC236}">
                    <a16:creationId xmlns:a16="http://schemas.microsoft.com/office/drawing/2014/main" id="{3F2FC69A-1D0E-6649-9BF8-5D997E05A076}"/>
                  </a:ext>
                </a:extLst>
              </p:cNvPr>
              <p:cNvGrpSpPr>
                <a:grpSpLocks/>
              </p:cNvGrpSpPr>
              <p:nvPr/>
            </p:nvGrpSpPr>
            <p:grpSpPr bwMode="auto">
              <a:xfrm>
                <a:off x="2846" y="3671"/>
                <a:ext cx="731" cy="213"/>
                <a:chOff x="2846" y="3671"/>
                <a:chExt cx="731" cy="213"/>
              </a:xfrm>
            </p:grpSpPr>
            <p:sp>
              <p:nvSpPr>
                <p:cNvPr id="64521" name="Rectangle 40">
                  <a:extLst>
                    <a:ext uri="{FF2B5EF4-FFF2-40B4-BE49-F238E27FC236}">
                      <a16:creationId xmlns:a16="http://schemas.microsoft.com/office/drawing/2014/main" id="{E87D2591-E6CD-174C-9E0F-689370678204}"/>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4522" name="Text Box 41">
                  <a:extLst>
                    <a:ext uri="{FF2B5EF4-FFF2-40B4-BE49-F238E27FC236}">
                      <a16:creationId xmlns:a16="http://schemas.microsoft.com/office/drawing/2014/main" id="{307FC9B0-61ED-CC4B-9723-4193A9573174}"/>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17.9</a:t>
                  </a:r>
                </a:p>
              </p:txBody>
            </p:sp>
          </p:grpSp>
        </p:grpSp>
      </p:grpSp>
      <p:sp>
        <p:nvSpPr>
          <p:cNvPr id="2" name="TextBox 1">
            <a:extLst>
              <a:ext uri="{FF2B5EF4-FFF2-40B4-BE49-F238E27FC236}">
                <a16:creationId xmlns:a16="http://schemas.microsoft.com/office/drawing/2014/main" id="{594C59C1-F4BF-282E-5C49-BDFFA256954E}"/>
              </a:ext>
            </a:extLst>
          </p:cNvPr>
          <p:cNvSpPr txBox="1"/>
          <p:nvPr/>
        </p:nvSpPr>
        <p:spPr>
          <a:xfrm>
            <a:off x="1907991" y="3896074"/>
            <a:ext cx="5344457" cy="2015936"/>
          </a:xfrm>
          <a:prstGeom prst="rect">
            <a:avLst/>
          </a:prstGeom>
          <a:noFill/>
        </p:spPr>
        <p:txBody>
          <a:bodyPr wrap="square" rtlCol="0">
            <a:spAutoFit/>
          </a:bodyPr>
          <a:lstStyle/>
          <a:p>
            <a:pPr algn="ctr">
              <a:lnSpc>
                <a:spcPts val="1660"/>
              </a:lnSpc>
            </a:pPr>
            <a:r>
              <a:rPr lang="en-US" sz="1600" dirty="0">
                <a:solidFill>
                  <a:srgbClr val="941100"/>
                </a:solidFill>
              </a:rPr>
              <a:t>Macula lutea = the part of the retina that is responsible for sharp, detailed central vision or visual acuity. </a:t>
            </a:r>
          </a:p>
          <a:p>
            <a:pPr algn="ctr">
              <a:lnSpc>
                <a:spcPts val="1660"/>
              </a:lnSpc>
            </a:pPr>
            <a:r>
              <a:rPr lang="en-US" sz="1600" dirty="0">
                <a:solidFill>
                  <a:srgbClr val="941100"/>
                </a:solidFill>
              </a:rPr>
              <a:t>(https://www.medlineplus.gov) </a:t>
            </a:r>
          </a:p>
          <a:p>
            <a:pPr algn="ctr">
              <a:lnSpc>
                <a:spcPts val="1660"/>
              </a:lnSpc>
              <a:spcBef>
                <a:spcPts val="600"/>
              </a:spcBef>
            </a:pPr>
            <a:r>
              <a:rPr lang="en-US" sz="1600" dirty="0">
                <a:solidFill>
                  <a:srgbClr val="941100"/>
                </a:solidFill>
              </a:rPr>
              <a:t>Fovea centralis = a small depression where visual acuity is the highest. The fovea itself is the central portion of the macula, which is responsible for central vision.</a:t>
            </a:r>
          </a:p>
          <a:p>
            <a:pPr algn="ctr">
              <a:lnSpc>
                <a:spcPts val="1660"/>
              </a:lnSpc>
              <a:spcBef>
                <a:spcPts val="0"/>
              </a:spcBef>
            </a:pPr>
            <a:r>
              <a:rPr lang="en-US" sz="1600" dirty="0">
                <a:solidFill>
                  <a:srgbClr val="941100"/>
                </a:solidFill>
              </a:rPr>
              <a:t>(https://www.ncbi.nlm.nih.gov)</a:t>
            </a:r>
          </a:p>
          <a:p>
            <a:pPr algn="ctr">
              <a:lnSpc>
                <a:spcPts val="1860"/>
              </a:lnSpc>
              <a:spcBef>
                <a:spcPts val="600"/>
              </a:spcBef>
            </a:pPr>
            <a:endParaRPr lang="en-US" sz="1600" dirty="0">
              <a:solidFill>
                <a:srgbClr val="941100"/>
              </a:solidFill>
            </a:endParaRP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a:extLst>
              <a:ext uri="{FF2B5EF4-FFF2-40B4-BE49-F238E27FC236}">
                <a16:creationId xmlns:a16="http://schemas.microsoft.com/office/drawing/2014/main" id="{EA823026-B7C3-874F-BC63-02C7CF2F7A96}"/>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5252C39-7207-6647-BEF3-393A6867B3D5}" type="slidenum">
              <a:rPr lang="en-US" altLang="en-US"/>
              <a:pPr/>
              <a:t>31</a:t>
            </a:fld>
            <a:endParaRPr lang="en-US" altLang="en-US" dirty="0"/>
          </a:p>
        </p:txBody>
      </p:sp>
      <p:grpSp>
        <p:nvGrpSpPr>
          <p:cNvPr id="66577" name="Group 17">
            <a:extLst>
              <a:ext uri="{FF2B5EF4-FFF2-40B4-BE49-F238E27FC236}">
                <a16:creationId xmlns:a16="http://schemas.microsoft.com/office/drawing/2014/main" id="{B51F4EEB-4ED3-1840-90DF-5CB955981A13}"/>
              </a:ext>
            </a:extLst>
          </p:cNvPr>
          <p:cNvGrpSpPr>
            <a:grpSpLocks/>
          </p:cNvGrpSpPr>
          <p:nvPr/>
        </p:nvGrpSpPr>
        <p:grpSpPr bwMode="auto">
          <a:xfrm>
            <a:off x="455613" y="446088"/>
            <a:ext cx="8229600" cy="5719762"/>
            <a:chOff x="287" y="281"/>
            <a:chExt cx="5184" cy="3603"/>
          </a:xfrm>
        </p:grpSpPr>
        <p:sp>
          <p:nvSpPr>
            <p:cNvPr id="66564" name="Rectangle 2">
              <a:extLst>
                <a:ext uri="{FF2B5EF4-FFF2-40B4-BE49-F238E27FC236}">
                  <a16:creationId xmlns:a16="http://schemas.microsoft.com/office/drawing/2014/main" id="{B9CFDD64-27D9-F14D-BBE2-E613AD9362AA}"/>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Pigmented Layer</a:t>
              </a:r>
            </a:p>
          </p:txBody>
        </p:sp>
        <p:sp>
          <p:nvSpPr>
            <p:cNvPr id="66565" name="Text Box 3">
              <a:extLst>
                <a:ext uri="{FF2B5EF4-FFF2-40B4-BE49-F238E27FC236}">
                  <a16:creationId xmlns:a16="http://schemas.microsoft.com/office/drawing/2014/main" id="{CC355713-F00A-2B4A-8E87-A57261FD821C}"/>
                </a:ext>
              </a:extLst>
            </p:cNvPr>
            <p:cNvSpPr txBox="1">
              <a:spLocks noChangeArrowheads="1"/>
            </p:cNvSpPr>
            <p:nvPr/>
          </p:nvSpPr>
          <p:spPr bwMode="auto">
            <a:xfrm>
              <a:off x="515" y="970"/>
              <a:ext cx="4728"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retina consists of a pigmented layer and a neural layer of photo-receptors and other specialized nerve cells.</a:t>
              </a:r>
            </a:p>
            <a:p>
              <a:pPr eaLnBrk="1" hangingPunct="1">
                <a:lnSpc>
                  <a:spcPct val="85000"/>
                </a:lnSpc>
                <a:spcAft>
                  <a:spcPts val="900"/>
                </a:spcAft>
                <a:buSzPct val="80000"/>
                <a:buFontTx/>
                <a:buChar char="•"/>
              </a:pPr>
              <a:r>
                <a:rPr lang="en-US" altLang="en-US" dirty="0"/>
                <a:t>The pigmented layer, located between the choroid and neural layer, has epithelial cells that contain melanin.</a:t>
              </a:r>
            </a:p>
            <a:p>
              <a:pPr eaLnBrk="1" hangingPunct="1">
                <a:lnSpc>
                  <a:spcPct val="85000"/>
                </a:lnSpc>
                <a:spcAft>
                  <a:spcPct val="50000"/>
                </a:spcAft>
                <a:buSzPct val="80000"/>
                <a:buFontTx/>
                <a:buChar char="•"/>
              </a:pPr>
              <a:r>
                <a:rPr lang="en-US" altLang="en-US" dirty="0"/>
                <a:t>Melanin in the pigmented layer, just as it does in the choroid, absorbs stray light.</a:t>
              </a:r>
            </a:p>
          </p:txBody>
        </p:sp>
        <p:grpSp>
          <p:nvGrpSpPr>
            <p:cNvPr id="66566" name="Group 36">
              <a:extLst>
                <a:ext uri="{FF2B5EF4-FFF2-40B4-BE49-F238E27FC236}">
                  <a16:creationId xmlns:a16="http://schemas.microsoft.com/office/drawing/2014/main" id="{8753FA22-F948-9445-A5F8-3E40483566A6}"/>
                </a:ext>
              </a:extLst>
            </p:cNvPr>
            <p:cNvGrpSpPr>
              <a:grpSpLocks/>
            </p:cNvGrpSpPr>
            <p:nvPr/>
          </p:nvGrpSpPr>
          <p:grpSpPr bwMode="auto">
            <a:xfrm>
              <a:off x="582" y="3671"/>
              <a:ext cx="2995" cy="213"/>
              <a:chOff x="582" y="3671"/>
              <a:chExt cx="2995" cy="213"/>
            </a:xfrm>
          </p:grpSpPr>
          <p:grpSp>
            <p:nvGrpSpPr>
              <p:cNvPr id="66567" name="Group 24">
                <a:extLst>
                  <a:ext uri="{FF2B5EF4-FFF2-40B4-BE49-F238E27FC236}">
                    <a16:creationId xmlns:a16="http://schemas.microsoft.com/office/drawing/2014/main" id="{FB57A20D-E839-824D-B673-140644230B26}"/>
                  </a:ext>
                </a:extLst>
              </p:cNvPr>
              <p:cNvGrpSpPr>
                <a:grpSpLocks/>
              </p:cNvGrpSpPr>
              <p:nvPr/>
            </p:nvGrpSpPr>
            <p:grpSpPr bwMode="auto">
              <a:xfrm>
                <a:off x="582" y="3671"/>
                <a:ext cx="1990" cy="213"/>
                <a:chOff x="582" y="3671"/>
                <a:chExt cx="1990" cy="213"/>
              </a:xfrm>
            </p:grpSpPr>
            <p:sp>
              <p:nvSpPr>
                <p:cNvPr id="66571" name="Rectangle 25">
                  <a:extLst>
                    <a:ext uri="{FF2B5EF4-FFF2-40B4-BE49-F238E27FC236}">
                      <a16:creationId xmlns:a16="http://schemas.microsoft.com/office/drawing/2014/main" id="{5433640A-4DE3-C846-A4AF-F3EC9D4ED5C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6572" name="Rectangle 26">
                  <a:extLst>
                    <a:ext uri="{FF2B5EF4-FFF2-40B4-BE49-F238E27FC236}">
                      <a16:creationId xmlns:a16="http://schemas.microsoft.com/office/drawing/2014/main" id="{3EFA864A-20DE-014E-9E0E-744BE31B2C6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6573" name="Rectangle 27">
                  <a:extLst>
                    <a:ext uri="{FF2B5EF4-FFF2-40B4-BE49-F238E27FC236}">
                      <a16:creationId xmlns:a16="http://schemas.microsoft.com/office/drawing/2014/main" id="{D5C34C51-EF5B-754F-B6BD-FDF932D9603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6574" name="Text Box 28">
                  <a:extLst>
                    <a:ext uri="{FF2B5EF4-FFF2-40B4-BE49-F238E27FC236}">
                      <a16:creationId xmlns:a16="http://schemas.microsoft.com/office/drawing/2014/main" id="{AEB5F922-1640-7640-BBD0-38153031C2D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584</a:t>
                  </a:r>
                  <a:endParaRPr lang="en-US" altLang="en-US" dirty="0"/>
                </a:p>
              </p:txBody>
            </p:sp>
            <p:sp>
              <p:nvSpPr>
                <p:cNvPr id="66575" name="Text Box 29">
                  <a:extLst>
                    <a:ext uri="{FF2B5EF4-FFF2-40B4-BE49-F238E27FC236}">
                      <a16:creationId xmlns:a16="http://schemas.microsoft.com/office/drawing/2014/main" id="{9A661A59-DD6F-FB4A-966E-94E59655CBD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647</a:t>
                  </a:r>
                  <a:endParaRPr lang="en-US" altLang="en-US" dirty="0"/>
                </a:p>
              </p:txBody>
            </p:sp>
            <p:sp>
              <p:nvSpPr>
                <p:cNvPr id="66576" name="Text Box 30">
                  <a:extLst>
                    <a:ext uri="{FF2B5EF4-FFF2-40B4-BE49-F238E27FC236}">
                      <a16:creationId xmlns:a16="http://schemas.microsoft.com/office/drawing/2014/main" id="{F2E9D045-3D2D-134F-BF9C-F2C5008E365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610</a:t>
                  </a:r>
                  <a:endParaRPr lang="en-US" altLang="en-US" dirty="0"/>
                </a:p>
              </p:txBody>
            </p:sp>
          </p:grpSp>
          <p:grpSp>
            <p:nvGrpSpPr>
              <p:cNvPr id="66568" name="Group 35">
                <a:extLst>
                  <a:ext uri="{FF2B5EF4-FFF2-40B4-BE49-F238E27FC236}">
                    <a16:creationId xmlns:a16="http://schemas.microsoft.com/office/drawing/2014/main" id="{FE14140A-2847-1940-90F1-42367D69CC49}"/>
                  </a:ext>
                </a:extLst>
              </p:cNvPr>
              <p:cNvGrpSpPr>
                <a:grpSpLocks/>
              </p:cNvGrpSpPr>
              <p:nvPr/>
            </p:nvGrpSpPr>
            <p:grpSpPr bwMode="auto">
              <a:xfrm>
                <a:off x="2846" y="3671"/>
                <a:ext cx="731" cy="213"/>
                <a:chOff x="2846" y="3671"/>
                <a:chExt cx="731" cy="213"/>
              </a:xfrm>
            </p:grpSpPr>
            <p:sp>
              <p:nvSpPr>
                <p:cNvPr id="66569" name="Rectangle 32">
                  <a:extLst>
                    <a:ext uri="{FF2B5EF4-FFF2-40B4-BE49-F238E27FC236}">
                      <a16:creationId xmlns:a16="http://schemas.microsoft.com/office/drawing/2014/main" id="{A959DD79-66E0-1947-A859-72BD69A31798}"/>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6570" name="Text Box 33">
                  <a:extLst>
                    <a:ext uri="{FF2B5EF4-FFF2-40B4-BE49-F238E27FC236}">
                      <a16:creationId xmlns:a16="http://schemas.microsoft.com/office/drawing/2014/main" id="{BEAA8F26-67A9-CF45-A48B-9B3680FDBCF0}"/>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17.10</a:t>
                  </a:r>
                </a:p>
              </p:txBody>
            </p:sp>
          </p:grpSp>
        </p:gr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a:extLst>
              <a:ext uri="{FF2B5EF4-FFF2-40B4-BE49-F238E27FC236}">
                <a16:creationId xmlns:a16="http://schemas.microsoft.com/office/drawing/2014/main" id="{74695F88-20BF-AF4F-BD0C-B2773E76F2E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C1D084D-94E9-F446-8F7B-7F97EB79E285}" type="slidenum">
              <a:rPr lang="en-US" altLang="en-US"/>
              <a:pPr/>
              <a:t>32</a:t>
            </a:fld>
            <a:endParaRPr lang="en-US" altLang="en-US" dirty="0"/>
          </a:p>
        </p:txBody>
      </p:sp>
      <p:grpSp>
        <p:nvGrpSpPr>
          <p:cNvPr id="68611" name="Group 33">
            <a:extLst>
              <a:ext uri="{FF2B5EF4-FFF2-40B4-BE49-F238E27FC236}">
                <a16:creationId xmlns:a16="http://schemas.microsoft.com/office/drawing/2014/main" id="{00F122F6-D018-7744-94A9-DDBB3E3752B2}"/>
              </a:ext>
            </a:extLst>
          </p:cNvPr>
          <p:cNvGrpSpPr>
            <a:grpSpLocks/>
          </p:cNvGrpSpPr>
          <p:nvPr/>
        </p:nvGrpSpPr>
        <p:grpSpPr bwMode="auto">
          <a:xfrm>
            <a:off x="458788" y="449263"/>
            <a:ext cx="8229600" cy="5716587"/>
            <a:chOff x="289" y="283"/>
            <a:chExt cx="5184" cy="3601"/>
          </a:xfrm>
        </p:grpSpPr>
        <p:sp>
          <p:nvSpPr>
            <p:cNvPr id="68612" name="Rectangle 2">
              <a:extLst>
                <a:ext uri="{FF2B5EF4-FFF2-40B4-BE49-F238E27FC236}">
                  <a16:creationId xmlns:a16="http://schemas.microsoft.com/office/drawing/2014/main" id="{5EE5B5F9-7AF9-FD43-811D-9C63B14D8610}"/>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Neural Layer</a:t>
              </a:r>
            </a:p>
          </p:txBody>
        </p:sp>
        <p:sp>
          <p:nvSpPr>
            <p:cNvPr id="68613" name="Text Box 3">
              <a:extLst>
                <a:ext uri="{FF2B5EF4-FFF2-40B4-BE49-F238E27FC236}">
                  <a16:creationId xmlns:a16="http://schemas.microsoft.com/office/drawing/2014/main" id="{E322FF2C-1466-1A4E-AAD1-24CB953E92D4}"/>
                </a:ext>
              </a:extLst>
            </p:cNvPr>
            <p:cNvSpPr txBox="1">
              <a:spLocks noChangeArrowheads="1"/>
            </p:cNvSpPr>
            <p:nvPr/>
          </p:nvSpPr>
          <p:spPr bwMode="auto">
            <a:xfrm>
              <a:off x="515" y="970"/>
              <a:ext cx="4744"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neural layer of the retina is a multi-layered outgrowth of the brain.</a:t>
              </a:r>
            </a:p>
            <a:p>
              <a:pPr eaLnBrk="1" hangingPunct="1">
                <a:lnSpc>
                  <a:spcPct val="85000"/>
                </a:lnSpc>
                <a:spcAft>
                  <a:spcPts val="900"/>
                </a:spcAft>
                <a:buSzPct val="80000"/>
                <a:buFontTx/>
                <a:buChar char="•"/>
              </a:pPr>
              <a:r>
                <a:rPr lang="en-US" altLang="en-US" dirty="0"/>
                <a:t>The photoreceptors and neurons in the neural layer begin processing visual information prior to being transmitted via the optic nerve to the thalamus and superior colliculi.</a:t>
              </a:r>
            </a:p>
            <a:p>
              <a:pPr eaLnBrk="1" hangingPunct="1">
                <a:lnSpc>
                  <a:spcPct val="85000"/>
                </a:lnSpc>
                <a:spcAft>
                  <a:spcPct val="50000"/>
                </a:spcAft>
                <a:buSzPct val="80000"/>
                <a:buFontTx/>
                <a:buChar char="•"/>
              </a:pPr>
              <a:r>
                <a:rPr lang="en-US" altLang="en-US" dirty="0"/>
                <a:t>Retinal neurons are organized in sublayers, which are separated by sublayers of synaptic connections between the photoreceptors and neurons.</a:t>
              </a:r>
            </a:p>
          </p:txBody>
        </p:sp>
        <p:grpSp>
          <p:nvGrpSpPr>
            <p:cNvPr id="68614" name="Group 22">
              <a:extLst>
                <a:ext uri="{FF2B5EF4-FFF2-40B4-BE49-F238E27FC236}">
                  <a16:creationId xmlns:a16="http://schemas.microsoft.com/office/drawing/2014/main" id="{25FBDB18-F3E5-0D45-B32D-484655EF76E0}"/>
                </a:ext>
              </a:extLst>
            </p:cNvPr>
            <p:cNvGrpSpPr>
              <a:grpSpLocks/>
            </p:cNvGrpSpPr>
            <p:nvPr/>
          </p:nvGrpSpPr>
          <p:grpSpPr bwMode="auto">
            <a:xfrm>
              <a:off x="582" y="3671"/>
              <a:ext cx="2995" cy="213"/>
              <a:chOff x="582" y="3671"/>
              <a:chExt cx="2995" cy="213"/>
            </a:xfrm>
          </p:grpSpPr>
          <p:grpSp>
            <p:nvGrpSpPr>
              <p:cNvPr id="68615" name="Group 23">
                <a:extLst>
                  <a:ext uri="{FF2B5EF4-FFF2-40B4-BE49-F238E27FC236}">
                    <a16:creationId xmlns:a16="http://schemas.microsoft.com/office/drawing/2014/main" id="{874AAEF0-5977-6841-88FC-CC4891B4E08C}"/>
                  </a:ext>
                </a:extLst>
              </p:cNvPr>
              <p:cNvGrpSpPr>
                <a:grpSpLocks/>
              </p:cNvGrpSpPr>
              <p:nvPr/>
            </p:nvGrpSpPr>
            <p:grpSpPr bwMode="auto">
              <a:xfrm>
                <a:off x="582" y="3671"/>
                <a:ext cx="1990" cy="213"/>
                <a:chOff x="582" y="3671"/>
                <a:chExt cx="1990" cy="213"/>
              </a:xfrm>
            </p:grpSpPr>
            <p:sp>
              <p:nvSpPr>
                <p:cNvPr id="68619" name="Rectangle 24">
                  <a:extLst>
                    <a:ext uri="{FF2B5EF4-FFF2-40B4-BE49-F238E27FC236}">
                      <a16:creationId xmlns:a16="http://schemas.microsoft.com/office/drawing/2014/main" id="{2203A22F-8633-EA4B-AFA2-894D21C8E3A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8620" name="Rectangle 25">
                  <a:extLst>
                    <a:ext uri="{FF2B5EF4-FFF2-40B4-BE49-F238E27FC236}">
                      <a16:creationId xmlns:a16="http://schemas.microsoft.com/office/drawing/2014/main" id="{9C95C93B-17B5-E54F-B62D-D5497050EA5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8621" name="Rectangle 26">
                  <a:extLst>
                    <a:ext uri="{FF2B5EF4-FFF2-40B4-BE49-F238E27FC236}">
                      <a16:creationId xmlns:a16="http://schemas.microsoft.com/office/drawing/2014/main" id="{9524851A-8BEE-EB41-A0A7-124C2F4BD1E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8622" name="Text Box 27">
                  <a:extLst>
                    <a:ext uri="{FF2B5EF4-FFF2-40B4-BE49-F238E27FC236}">
                      <a16:creationId xmlns:a16="http://schemas.microsoft.com/office/drawing/2014/main" id="{150C07B2-E6DA-ED42-B594-659D0925CC0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584</a:t>
                  </a:r>
                  <a:endParaRPr lang="en-US" altLang="en-US" dirty="0"/>
                </a:p>
              </p:txBody>
            </p:sp>
            <p:sp>
              <p:nvSpPr>
                <p:cNvPr id="68623" name="Text Box 28">
                  <a:extLst>
                    <a:ext uri="{FF2B5EF4-FFF2-40B4-BE49-F238E27FC236}">
                      <a16:creationId xmlns:a16="http://schemas.microsoft.com/office/drawing/2014/main" id="{9B5C3100-CE03-8C4C-A2C2-2DC1BE82B9B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647</a:t>
                  </a:r>
                  <a:endParaRPr lang="en-US" altLang="en-US" dirty="0"/>
                </a:p>
              </p:txBody>
            </p:sp>
            <p:sp>
              <p:nvSpPr>
                <p:cNvPr id="68624" name="Text Box 29">
                  <a:extLst>
                    <a:ext uri="{FF2B5EF4-FFF2-40B4-BE49-F238E27FC236}">
                      <a16:creationId xmlns:a16="http://schemas.microsoft.com/office/drawing/2014/main" id="{3C2D8267-C2AD-B949-A5F3-204F4089CFD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610</a:t>
                  </a:r>
                  <a:endParaRPr lang="en-US" altLang="en-US" dirty="0"/>
                </a:p>
              </p:txBody>
            </p:sp>
          </p:grpSp>
          <p:grpSp>
            <p:nvGrpSpPr>
              <p:cNvPr id="68616" name="Group 30">
                <a:extLst>
                  <a:ext uri="{FF2B5EF4-FFF2-40B4-BE49-F238E27FC236}">
                    <a16:creationId xmlns:a16="http://schemas.microsoft.com/office/drawing/2014/main" id="{BBD677FA-EE57-3945-8C57-8204ADB80923}"/>
                  </a:ext>
                </a:extLst>
              </p:cNvPr>
              <p:cNvGrpSpPr>
                <a:grpSpLocks/>
              </p:cNvGrpSpPr>
              <p:nvPr/>
            </p:nvGrpSpPr>
            <p:grpSpPr bwMode="auto">
              <a:xfrm>
                <a:off x="2846" y="3671"/>
                <a:ext cx="731" cy="213"/>
                <a:chOff x="2846" y="3671"/>
                <a:chExt cx="731" cy="213"/>
              </a:xfrm>
            </p:grpSpPr>
            <p:sp>
              <p:nvSpPr>
                <p:cNvPr id="68617" name="Rectangle 31">
                  <a:extLst>
                    <a:ext uri="{FF2B5EF4-FFF2-40B4-BE49-F238E27FC236}">
                      <a16:creationId xmlns:a16="http://schemas.microsoft.com/office/drawing/2014/main" id="{9D40EEDF-4951-2D49-BCDB-FA55C9FA3F9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8618" name="Text Box 32">
                  <a:extLst>
                    <a:ext uri="{FF2B5EF4-FFF2-40B4-BE49-F238E27FC236}">
                      <a16:creationId xmlns:a16="http://schemas.microsoft.com/office/drawing/2014/main" id="{D6DDCE0D-054D-B245-A102-7E92486B7FF6}"/>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17.10</a:t>
                  </a:r>
                </a:p>
              </p:txBody>
            </p:sp>
          </p:grpSp>
        </p:gr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Number Placeholder 5">
            <a:extLst>
              <a:ext uri="{FF2B5EF4-FFF2-40B4-BE49-F238E27FC236}">
                <a16:creationId xmlns:a16="http://schemas.microsoft.com/office/drawing/2014/main" id="{E5CCDD9D-F57A-0E4A-B68A-CE1ED57C52D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B2B346F-EADC-8940-8E47-D99E574561AB}" type="slidenum">
              <a:rPr lang="en-US" altLang="en-US" sz="1400" smtClean="0"/>
              <a:pPr>
                <a:spcBef>
                  <a:spcPct val="0"/>
                </a:spcBef>
                <a:buFontTx/>
                <a:buNone/>
              </a:pPr>
              <a:t>33</a:t>
            </a:fld>
            <a:endParaRPr lang="en-US" altLang="en-US" sz="1400" dirty="0"/>
          </a:p>
        </p:txBody>
      </p:sp>
      <p:grpSp>
        <p:nvGrpSpPr>
          <p:cNvPr id="57346" name="Group 36">
            <a:extLst>
              <a:ext uri="{FF2B5EF4-FFF2-40B4-BE49-F238E27FC236}">
                <a16:creationId xmlns:a16="http://schemas.microsoft.com/office/drawing/2014/main" id="{3ECEACC4-642D-804C-8FC2-CD54C3D12CB6}"/>
              </a:ext>
            </a:extLst>
          </p:cNvPr>
          <p:cNvGrpSpPr>
            <a:grpSpLocks/>
          </p:cNvGrpSpPr>
          <p:nvPr/>
        </p:nvGrpSpPr>
        <p:grpSpPr bwMode="auto">
          <a:xfrm>
            <a:off x="455613" y="454025"/>
            <a:ext cx="8229600" cy="5378450"/>
            <a:chOff x="287" y="286"/>
            <a:chExt cx="5184" cy="3388"/>
          </a:xfrm>
        </p:grpSpPr>
        <p:grpSp>
          <p:nvGrpSpPr>
            <p:cNvPr id="57348" name="Group 35">
              <a:extLst>
                <a:ext uri="{FF2B5EF4-FFF2-40B4-BE49-F238E27FC236}">
                  <a16:creationId xmlns:a16="http://schemas.microsoft.com/office/drawing/2014/main" id="{E825A95C-9CAF-6B45-8D1F-653365E3D34F}"/>
                </a:ext>
              </a:extLst>
            </p:cNvPr>
            <p:cNvGrpSpPr>
              <a:grpSpLocks/>
            </p:cNvGrpSpPr>
            <p:nvPr/>
          </p:nvGrpSpPr>
          <p:grpSpPr bwMode="auto">
            <a:xfrm>
              <a:off x="651" y="973"/>
              <a:ext cx="4432" cy="2701"/>
              <a:chOff x="651" y="973"/>
              <a:chExt cx="4432" cy="2701"/>
            </a:xfrm>
          </p:grpSpPr>
          <p:pic>
            <p:nvPicPr>
              <p:cNvPr id="57350" name="Picture 5" descr="Retina">
                <a:extLst>
                  <a:ext uri="{FF2B5EF4-FFF2-40B4-BE49-F238E27FC236}">
                    <a16:creationId xmlns:a16="http://schemas.microsoft.com/office/drawing/2014/main" id="{F1371FE7-330E-4045-9FA6-44868DA776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4" y="973"/>
                <a:ext cx="1678" cy="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1" name="Text Box 6">
                <a:extLst>
                  <a:ext uri="{FF2B5EF4-FFF2-40B4-BE49-F238E27FC236}">
                    <a16:creationId xmlns:a16="http://schemas.microsoft.com/office/drawing/2014/main" id="{5423A42A-8F36-0D4D-A74D-EBF84F307C06}"/>
                  </a:ext>
                </a:extLst>
              </p:cNvPr>
              <p:cNvSpPr txBox="1">
                <a:spLocks noChangeArrowheads="1"/>
              </p:cNvSpPr>
              <p:nvPr/>
            </p:nvSpPr>
            <p:spPr bwMode="auto">
              <a:xfrm>
                <a:off x="3871" y="2688"/>
                <a:ext cx="113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https://www.skidmore.edu</a:t>
                </a:r>
                <a:endParaRPr lang="en-US" altLang="en-US" sz="1800" dirty="0"/>
              </a:p>
            </p:txBody>
          </p:sp>
          <p:sp>
            <p:nvSpPr>
              <p:cNvPr id="57352" name="Text Box 7">
                <a:extLst>
                  <a:ext uri="{FF2B5EF4-FFF2-40B4-BE49-F238E27FC236}">
                    <a16:creationId xmlns:a16="http://schemas.microsoft.com/office/drawing/2014/main" id="{611D4BD3-77C9-9F48-A984-8A4230BB1B43}"/>
                  </a:ext>
                </a:extLst>
              </p:cNvPr>
              <p:cNvSpPr txBox="1">
                <a:spLocks noChangeArrowheads="1"/>
              </p:cNvSpPr>
              <p:nvPr/>
            </p:nvSpPr>
            <p:spPr bwMode="auto">
              <a:xfrm>
                <a:off x="3813" y="1141"/>
                <a:ext cx="1087"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763"/>
                  </a:lnSpc>
                  <a:spcBef>
                    <a:spcPct val="0"/>
                  </a:spcBef>
                  <a:buFontTx/>
                  <a:buNone/>
                </a:pPr>
                <a:r>
                  <a:rPr lang="en-US" altLang="en-US" sz="1600" dirty="0">
                    <a:solidFill>
                      <a:srgbClr val="941100"/>
                    </a:solidFill>
                  </a:rPr>
                  <a:t>Photoreceptors</a:t>
                </a:r>
              </a:p>
              <a:p>
                <a:pPr algn="ctr" eaLnBrk="1" hangingPunct="1">
                  <a:lnSpc>
                    <a:spcPts val="1763"/>
                  </a:lnSpc>
                  <a:spcBef>
                    <a:spcPct val="0"/>
                  </a:spcBef>
                  <a:buFontTx/>
                  <a:buNone/>
                </a:pPr>
                <a:r>
                  <a:rPr lang="en-US" altLang="en-US" sz="1600" dirty="0">
                    <a:solidFill>
                      <a:srgbClr val="941100"/>
                    </a:solidFill>
                  </a:rPr>
                  <a:t>(rods and cones)</a:t>
                </a:r>
              </a:p>
            </p:txBody>
          </p:sp>
          <p:sp>
            <p:nvSpPr>
              <p:cNvPr id="57353" name="Text Box 8">
                <a:extLst>
                  <a:ext uri="{FF2B5EF4-FFF2-40B4-BE49-F238E27FC236}">
                    <a16:creationId xmlns:a16="http://schemas.microsoft.com/office/drawing/2014/main" id="{AC821C24-6625-A840-AE6C-DF8007731661}"/>
                  </a:ext>
                </a:extLst>
              </p:cNvPr>
              <p:cNvSpPr txBox="1">
                <a:spLocks noChangeArrowheads="1"/>
              </p:cNvSpPr>
              <p:nvPr/>
            </p:nvSpPr>
            <p:spPr bwMode="auto">
              <a:xfrm>
                <a:off x="682" y="1864"/>
                <a:ext cx="92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Horizontal cell</a:t>
                </a:r>
              </a:p>
            </p:txBody>
          </p:sp>
          <p:sp>
            <p:nvSpPr>
              <p:cNvPr id="57354" name="Text Box 9">
                <a:extLst>
                  <a:ext uri="{FF2B5EF4-FFF2-40B4-BE49-F238E27FC236}">
                    <a16:creationId xmlns:a16="http://schemas.microsoft.com/office/drawing/2014/main" id="{EF517983-4DB6-0945-BB56-1AA0F7A8C1A7}"/>
                  </a:ext>
                </a:extLst>
              </p:cNvPr>
              <p:cNvSpPr txBox="1">
                <a:spLocks noChangeArrowheads="1"/>
              </p:cNvSpPr>
              <p:nvPr/>
            </p:nvSpPr>
            <p:spPr bwMode="auto">
              <a:xfrm>
                <a:off x="3813" y="2039"/>
                <a:ext cx="81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Bipolar cells</a:t>
                </a:r>
              </a:p>
            </p:txBody>
          </p:sp>
          <p:sp>
            <p:nvSpPr>
              <p:cNvPr id="57355" name="Text Box 10">
                <a:extLst>
                  <a:ext uri="{FF2B5EF4-FFF2-40B4-BE49-F238E27FC236}">
                    <a16:creationId xmlns:a16="http://schemas.microsoft.com/office/drawing/2014/main" id="{939144BB-FFB6-6249-9C19-72DEF67BE1BA}"/>
                  </a:ext>
                </a:extLst>
              </p:cNvPr>
              <p:cNvSpPr txBox="1">
                <a:spLocks noChangeArrowheads="1"/>
              </p:cNvSpPr>
              <p:nvPr/>
            </p:nvSpPr>
            <p:spPr bwMode="auto">
              <a:xfrm>
                <a:off x="2089" y="3443"/>
                <a:ext cx="11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chemeClr val="tx2"/>
                    </a:solidFill>
                  </a:rPr>
                  <a:t>Direction of light</a:t>
                </a:r>
              </a:p>
            </p:txBody>
          </p:sp>
          <p:sp>
            <p:nvSpPr>
              <p:cNvPr id="57356" name="Text Box 11">
                <a:extLst>
                  <a:ext uri="{FF2B5EF4-FFF2-40B4-BE49-F238E27FC236}">
                    <a16:creationId xmlns:a16="http://schemas.microsoft.com/office/drawing/2014/main" id="{753E2570-76C9-BD42-8D7F-3CA798E57DF8}"/>
                  </a:ext>
                </a:extLst>
              </p:cNvPr>
              <p:cNvSpPr txBox="1">
                <a:spLocks noChangeArrowheads="1"/>
              </p:cNvSpPr>
              <p:nvPr/>
            </p:nvSpPr>
            <p:spPr bwMode="auto">
              <a:xfrm>
                <a:off x="671" y="2643"/>
                <a:ext cx="109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600" dirty="0"/>
                  <a:t>Ganglion ce</a:t>
                </a:r>
                <a:r>
                  <a:rPr lang="en-US" altLang="en-US" sz="1800" dirty="0"/>
                  <a:t>lls</a:t>
                </a:r>
              </a:p>
            </p:txBody>
          </p:sp>
          <p:sp>
            <p:nvSpPr>
              <p:cNvPr id="57357" name="Line 12">
                <a:extLst>
                  <a:ext uri="{FF2B5EF4-FFF2-40B4-BE49-F238E27FC236}">
                    <a16:creationId xmlns:a16="http://schemas.microsoft.com/office/drawing/2014/main" id="{FE1283A7-F059-E34E-849D-833F05DD9FDC}"/>
                  </a:ext>
                </a:extLst>
              </p:cNvPr>
              <p:cNvSpPr>
                <a:spLocks noChangeShapeType="1"/>
              </p:cNvSpPr>
              <p:nvPr/>
            </p:nvSpPr>
            <p:spPr bwMode="auto">
              <a:xfrm>
                <a:off x="2298" y="3212"/>
                <a:ext cx="0" cy="230"/>
              </a:xfrm>
              <a:prstGeom prst="line">
                <a:avLst/>
              </a:prstGeom>
              <a:noFill/>
              <a:ln w="69850">
                <a:solidFill>
                  <a:srgbClr val="FF0000">
                    <a:alpha val="75889"/>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58" name="Line 13">
                <a:extLst>
                  <a:ext uri="{FF2B5EF4-FFF2-40B4-BE49-F238E27FC236}">
                    <a16:creationId xmlns:a16="http://schemas.microsoft.com/office/drawing/2014/main" id="{2372E095-0D69-E347-BC86-FB3CC8E090D6}"/>
                  </a:ext>
                </a:extLst>
              </p:cNvPr>
              <p:cNvSpPr>
                <a:spLocks noChangeShapeType="1"/>
              </p:cNvSpPr>
              <p:nvPr/>
            </p:nvSpPr>
            <p:spPr bwMode="auto">
              <a:xfrm>
                <a:off x="2664" y="3211"/>
                <a:ext cx="0" cy="230"/>
              </a:xfrm>
              <a:prstGeom prst="line">
                <a:avLst/>
              </a:prstGeom>
              <a:noFill/>
              <a:ln w="69850">
                <a:solidFill>
                  <a:srgbClr val="008000">
                    <a:alpha val="74921"/>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59" name="Line 14">
                <a:extLst>
                  <a:ext uri="{FF2B5EF4-FFF2-40B4-BE49-F238E27FC236}">
                    <a16:creationId xmlns:a16="http://schemas.microsoft.com/office/drawing/2014/main" id="{1C061227-D812-2F4A-B590-A6A504152AF2}"/>
                  </a:ext>
                </a:extLst>
              </p:cNvPr>
              <p:cNvSpPr>
                <a:spLocks noChangeShapeType="1"/>
              </p:cNvSpPr>
              <p:nvPr/>
            </p:nvSpPr>
            <p:spPr bwMode="auto">
              <a:xfrm>
                <a:off x="2855" y="3211"/>
                <a:ext cx="0" cy="230"/>
              </a:xfrm>
              <a:prstGeom prst="line">
                <a:avLst/>
              </a:prstGeom>
              <a:noFill/>
              <a:ln w="69850">
                <a:solidFill>
                  <a:srgbClr val="0000FF">
                    <a:alpha val="75062"/>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0" name="Line 15">
                <a:extLst>
                  <a:ext uri="{FF2B5EF4-FFF2-40B4-BE49-F238E27FC236}">
                    <a16:creationId xmlns:a16="http://schemas.microsoft.com/office/drawing/2014/main" id="{7207CD0C-B592-8F4D-835D-B9CF53194177}"/>
                  </a:ext>
                </a:extLst>
              </p:cNvPr>
              <p:cNvSpPr>
                <a:spLocks noChangeShapeType="1"/>
              </p:cNvSpPr>
              <p:nvPr/>
            </p:nvSpPr>
            <p:spPr bwMode="auto">
              <a:xfrm>
                <a:off x="3504" y="2142"/>
                <a:ext cx="288" cy="0"/>
              </a:xfrm>
              <a:prstGeom prst="line">
                <a:avLst/>
              </a:prstGeom>
              <a:noFill/>
              <a:ln w="88900">
                <a:solidFill>
                  <a:srgbClr val="808080">
                    <a:alpha val="74881"/>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1" name="Line 16">
                <a:extLst>
                  <a:ext uri="{FF2B5EF4-FFF2-40B4-BE49-F238E27FC236}">
                    <a16:creationId xmlns:a16="http://schemas.microsoft.com/office/drawing/2014/main" id="{7C4AFFB1-7BF8-9049-BC39-436D16CE24AD}"/>
                  </a:ext>
                </a:extLst>
              </p:cNvPr>
              <p:cNvSpPr>
                <a:spLocks noChangeShapeType="1"/>
              </p:cNvSpPr>
              <p:nvPr/>
            </p:nvSpPr>
            <p:spPr bwMode="auto">
              <a:xfrm>
                <a:off x="3504" y="1317"/>
                <a:ext cx="288" cy="0"/>
              </a:xfrm>
              <a:prstGeom prst="line">
                <a:avLst/>
              </a:prstGeom>
              <a:noFill/>
              <a:ln w="88900">
                <a:solidFill>
                  <a:srgbClr val="941100">
                    <a:alpha val="75000"/>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2" name="Line 17">
                <a:extLst>
                  <a:ext uri="{FF2B5EF4-FFF2-40B4-BE49-F238E27FC236}">
                    <a16:creationId xmlns:a16="http://schemas.microsoft.com/office/drawing/2014/main" id="{573942AA-B5E7-D64A-BB15-B617CD14C79A}"/>
                  </a:ext>
                </a:extLst>
              </p:cNvPr>
              <p:cNvSpPr>
                <a:spLocks noChangeShapeType="1"/>
              </p:cNvSpPr>
              <p:nvPr/>
            </p:nvSpPr>
            <p:spPr bwMode="auto">
              <a:xfrm flipH="1">
                <a:off x="1612" y="1973"/>
                <a:ext cx="288" cy="0"/>
              </a:xfrm>
              <a:prstGeom prst="line">
                <a:avLst/>
              </a:prstGeom>
              <a:noFill/>
              <a:ln w="88900">
                <a:solidFill>
                  <a:srgbClr val="808080">
                    <a:alpha val="75276"/>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3" name="Line 18">
                <a:extLst>
                  <a:ext uri="{FF2B5EF4-FFF2-40B4-BE49-F238E27FC236}">
                    <a16:creationId xmlns:a16="http://schemas.microsoft.com/office/drawing/2014/main" id="{93BD9097-052B-C14C-A773-61688ECEFB6B}"/>
                  </a:ext>
                </a:extLst>
              </p:cNvPr>
              <p:cNvSpPr>
                <a:spLocks noChangeShapeType="1"/>
              </p:cNvSpPr>
              <p:nvPr/>
            </p:nvSpPr>
            <p:spPr bwMode="auto">
              <a:xfrm flipH="1">
                <a:off x="1612" y="2233"/>
                <a:ext cx="288" cy="0"/>
              </a:xfrm>
              <a:prstGeom prst="line">
                <a:avLst/>
              </a:prstGeom>
              <a:noFill/>
              <a:ln w="88900">
                <a:solidFill>
                  <a:srgbClr val="808080">
                    <a:alpha val="75226"/>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4" name="Text Box 19">
                <a:extLst>
                  <a:ext uri="{FF2B5EF4-FFF2-40B4-BE49-F238E27FC236}">
                    <a16:creationId xmlns:a16="http://schemas.microsoft.com/office/drawing/2014/main" id="{81F79248-F7CF-B441-8797-7B3DECCE57B5}"/>
                  </a:ext>
                </a:extLst>
              </p:cNvPr>
              <p:cNvSpPr txBox="1">
                <a:spLocks noChangeArrowheads="1"/>
              </p:cNvSpPr>
              <p:nvPr/>
            </p:nvSpPr>
            <p:spPr bwMode="auto">
              <a:xfrm>
                <a:off x="651" y="2120"/>
                <a:ext cx="955"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Amacrine cells</a:t>
                </a:r>
              </a:p>
            </p:txBody>
          </p:sp>
          <p:sp>
            <p:nvSpPr>
              <p:cNvPr id="57365" name="Line 20">
                <a:extLst>
                  <a:ext uri="{FF2B5EF4-FFF2-40B4-BE49-F238E27FC236}">
                    <a16:creationId xmlns:a16="http://schemas.microsoft.com/office/drawing/2014/main" id="{39F2ACEE-ADFD-4549-8BE9-B167CB184FC3}"/>
                  </a:ext>
                </a:extLst>
              </p:cNvPr>
              <p:cNvSpPr>
                <a:spLocks noChangeShapeType="1"/>
              </p:cNvSpPr>
              <p:nvPr/>
            </p:nvSpPr>
            <p:spPr bwMode="auto">
              <a:xfrm flipH="1">
                <a:off x="1611" y="2781"/>
                <a:ext cx="288" cy="0"/>
              </a:xfrm>
              <a:prstGeom prst="line">
                <a:avLst/>
              </a:prstGeom>
              <a:noFill/>
              <a:ln w="88900">
                <a:solidFill>
                  <a:srgbClr val="808080">
                    <a:alpha val="74585"/>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6" name="Text Box 21">
                <a:extLst>
                  <a:ext uri="{FF2B5EF4-FFF2-40B4-BE49-F238E27FC236}">
                    <a16:creationId xmlns:a16="http://schemas.microsoft.com/office/drawing/2014/main" id="{ACCE6680-61B2-1748-B312-E8D1BFF7FE19}"/>
                  </a:ext>
                </a:extLst>
              </p:cNvPr>
              <p:cNvSpPr txBox="1">
                <a:spLocks noChangeArrowheads="1"/>
              </p:cNvSpPr>
              <p:nvPr/>
            </p:nvSpPr>
            <p:spPr bwMode="auto">
              <a:xfrm>
                <a:off x="3817" y="1787"/>
                <a:ext cx="126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Outer synaptic layer</a:t>
                </a:r>
              </a:p>
            </p:txBody>
          </p:sp>
          <p:sp>
            <p:nvSpPr>
              <p:cNvPr id="57367" name="Line 22">
                <a:extLst>
                  <a:ext uri="{FF2B5EF4-FFF2-40B4-BE49-F238E27FC236}">
                    <a16:creationId xmlns:a16="http://schemas.microsoft.com/office/drawing/2014/main" id="{43889C51-4235-4444-8DBA-B574FB5AD308}"/>
                  </a:ext>
                </a:extLst>
              </p:cNvPr>
              <p:cNvSpPr>
                <a:spLocks noChangeShapeType="1"/>
              </p:cNvSpPr>
              <p:nvPr/>
            </p:nvSpPr>
            <p:spPr bwMode="auto">
              <a:xfrm>
                <a:off x="3504" y="1890"/>
                <a:ext cx="288" cy="0"/>
              </a:xfrm>
              <a:prstGeom prst="line">
                <a:avLst/>
              </a:prstGeom>
              <a:noFill/>
              <a:ln w="88900">
                <a:solidFill>
                  <a:srgbClr val="808080">
                    <a:alpha val="74864"/>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8" name="Text Box 23">
                <a:extLst>
                  <a:ext uri="{FF2B5EF4-FFF2-40B4-BE49-F238E27FC236}">
                    <a16:creationId xmlns:a16="http://schemas.microsoft.com/office/drawing/2014/main" id="{02CF5821-3F1D-A648-87E7-66BA40540368}"/>
                  </a:ext>
                </a:extLst>
              </p:cNvPr>
              <p:cNvSpPr txBox="1">
                <a:spLocks noChangeArrowheads="1"/>
              </p:cNvSpPr>
              <p:nvPr/>
            </p:nvSpPr>
            <p:spPr bwMode="auto">
              <a:xfrm>
                <a:off x="3813" y="2402"/>
                <a:ext cx="123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Inner synaptic layer</a:t>
                </a:r>
              </a:p>
            </p:txBody>
          </p:sp>
          <p:sp>
            <p:nvSpPr>
              <p:cNvPr id="57369" name="Line 24">
                <a:extLst>
                  <a:ext uri="{FF2B5EF4-FFF2-40B4-BE49-F238E27FC236}">
                    <a16:creationId xmlns:a16="http://schemas.microsoft.com/office/drawing/2014/main" id="{CC640286-95D3-5F43-8523-A96AFBB53CF4}"/>
                  </a:ext>
                </a:extLst>
              </p:cNvPr>
              <p:cNvSpPr>
                <a:spLocks noChangeShapeType="1"/>
              </p:cNvSpPr>
              <p:nvPr/>
            </p:nvSpPr>
            <p:spPr bwMode="auto">
              <a:xfrm>
                <a:off x="3504" y="2510"/>
                <a:ext cx="288" cy="0"/>
              </a:xfrm>
              <a:prstGeom prst="line">
                <a:avLst/>
              </a:prstGeom>
              <a:noFill/>
              <a:ln w="88900">
                <a:solidFill>
                  <a:srgbClr val="808080">
                    <a:alpha val="75133"/>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70" name="Line 25">
                <a:extLst>
                  <a:ext uri="{FF2B5EF4-FFF2-40B4-BE49-F238E27FC236}">
                    <a16:creationId xmlns:a16="http://schemas.microsoft.com/office/drawing/2014/main" id="{2368853C-9B24-F34D-BFD8-145E8DFEBA97}"/>
                  </a:ext>
                </a:extLst>
              </p:cNvPr>
              <p:cNvSpPr>
                <a:spLocks noChangeShapeType="1"/>
              </p:cNvSpPr>
              <p:nvPr/>
            </p:nvSpPr>
            <p:spPr bwMode="auto">
              <a:xfrm>
                <a:off x="2482" y="3211"/>
                <a:ext cx="0" cy="230"/>
              </a:xfrm>
              <a:prstGeom prst="line">
                <a:avLst/>
              </a:prstGeom>
              <a:noFill/>
              <a:ln w="69850">
                <a:solidFill>
                  <a:srgbClr val="FF6600">
                    <a:alpha val="74506"/>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71" name="Line 26">
                <a:extLst>
                  <a:ext uri="{FF2B5EF4-FFF2-40B4-BE49-F238E27FC236}">
                    <a16:creationId xmlns:a16="http://schemas.microsoft.com/office/drawing/2014/main" id="{7FCDE2EC-AC98-3447-A78C-AA0C89BCF8B6}"/>
                  </a:ext>
                </a:extLst>
              </p:cNvPr>
              <p:cNvSpPr>
                <a:spLocks noChangeShapeType="1"/>
              </p:cNvSpPr>
              <p:nvPr/>
            </p:nvSpPr>
            <p:spPr bwMode="auto">
              <a:xfrm>
                <a:off x="3044" y="3211"/>
                <a:ext cx="0" cy="230"/>
              </a:xfrm>
              <a:prstGeom prst="line">
                <a:avLst/>
              </a:prstGeom>
              <a:noFill/>
              <a:ln w="69850">
                <a:solidFill>
                  <a:srgbClr val="800080">
                    <a:alpha val="74992"/>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57349" name="Rectangle 27">
              <a:extLst>
                <a:ext uri="{FF2B5EF4-FFF2-40B4-BE49-F238E27FC236}">
                  <a16:creationId xmlns:a16="http://schemas.microsoft.com/office/drawing/2014/main" id="{352F07AE-DABA-994D-8B9E-D459DBC68CF9}"/>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Cross Section of the Retina</a:t>
              </a:r>
            </a:p>
          </p:txBody>
        </p:sp>
      </p:grpSp>
      <p:sp>
        <p:nvSpPr>
          <p:cNvPr id="57347" name="TextBox 1">
            <a:extLst>
              <a:ext uri="{FF2B5EF4-FFF2-40B4-BE49-F238E27FC236}">
                <a16:creationId xmlns:a16="http://schemas.microsoft.com/office/drawing/2014/main" id="{03553968-CF92-4E43-861B-28FC0ABCFDF1}"/>
              </a:ext>
            </a:extLst>
          </p:cNvPr>
          <p:cNvSpPr txBox="1">
            <a:spLocks noChangeArrowheads="1"/>
          </p:cNvSpPr>
          <p:nvPr/>
        </p:nvSpPr>
        <p:spPr bwMode="auto">
          <a:xfrm>
            <a:off x="906284" y="1512997"/>
            <a:ext cx="19192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dirty="0">
                <a:solidFill>
                  <a:schemeClr val="accent6"/>
                </a:solidFill>
              </a:rPr>
              <a:t>Retina of the eye</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a:extLst>
              <a:ext uri="{FF2B5EF4-FFF2-40B4-BE49-F238E27FC236}">
                <a16:creationId xmlns:a16="http://schemas.microsoft.com/office/drawing/2014/main" id="{3E234D8C-9145-5945-B2D9-B07ED33B09A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2D551C6-111C-3644-8F0A-BE0B255F2603}" type="slidenum">
              <a:rPr lang="en-US" altLang="en-US"/>
              <a:pPr/>
              <a:t>34</a:t>
            </a:fld>
            <a:endParaRPr lang="en-US" altLang="en-US" dirty="0"/>
          </a:p>
        </p:txBody>
      </p:sp>
      <p:grpSp>
        <p:nvGrpSpPr>
          <p:cNvPr id="72707" name="Group 42">
            <a:extLst>
              <a:ext uri="{FF2B5EF4-FFF2-40B4-BE49-F238E27FC236}">
                <a16:creationId xmlns:a16="http://schemas.microsoft.com/office/drawing/2014/main" id="{F5FD1F9B-E4FE-3444-8B9E-D93DD71710A8}"/>
              </a:ext>
            </a:extLst>
          </p:cNvPr>
          <p:cNvGrpSpPr>
            <a:grpSpLocks/>
          </p:cNvGrpSpPr>
          <p:nvPr/>
        </p:nvGrpSpPr>
        <p:grpSpPr bwMode="auto">
          <a:xfrm>
            <a:off x="458788" y="446088"/>
            <a:ext cx="8229600" cy="5719762"/>
            <a:chOff x="289" y="281"/>
            <a:chExt cx="5184" cy="3603"/>
          </a:xfrm>
        </p:grpSpPr>
        <p:sp>
          <p:nvSpPr>
            <p:cNvPr id="72708" name="Rectangle 2">
              <a:extLst>
                <a:ext uri="{FF2B5EF4-FFF2-40B4-BE49-F238E27FC236}">
                  <a16:creationId xmlns:a16="http://schemas.microsoft.com/office/drawing/2014/main" id="{3074C77C-FA76-264B-8030-E9E9A4B4827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Neural Layer </a:t>
              </a:r>
              <a:r>
                <a:rPr lang="en-US" altLang="en-US" sz="2200" dirty="0">
                  <a:solidFill>
                    <a:srgbClr val="333333"/>
                  </a:solidFill>
                </a:rPr>
                <a:t>(continued)</a:t>
              </a:r>
              <a:endParaRPr lang="en-US" altLang="en-US" sz="2800" dirty="0">
                <a:solidFill>
                  <a:srgbClr val="333333"/>
                </a:solidFill>
              </a:endParaRPr>
            </a:p>
          </p:txBody>
        </p:sp>
        <p:sp>
          <p:nvSpPr>
            <p:cNvPr id="72709" name="Text Box 3">
              <a:extLst>
                <a:ext uri="{FF2B5EF4-FFF2-40B4-BE49-F238E27FC236}">
                  <a16:creationId xmlns:a16="http://schemas.microsoft.com/office/drawing/2014/main" id="{AF07EDA6-896A-084E-BF6C-027FD883B773}"/>
                </a:ext>
              </a:extLst>
            </p:cNvPr>
            <p:cNvSpPr txBox="1">
              <a:spLocks noChangeArrowheads="1"/>
            </p:cNvSpPr>
            <p:nvPr/>
          </p:nvSpPr>
          <p:spPr bwMode="auto">
            <a:xfrm>
              <a:off x="515" y="970"/>
              <a:ext cx="474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neural layer contains sublayers of photoreceptors, bipolar cells, and ganglion cells.</a:t>
              </a:r>
            </a:p>
            <a:p>
              <a:pPr eaLnBrk="1" hangingPunct="1">
                <a:lnSpc>
                  <a:spcPct val="85000"/>
                </a:lnSpc>
                <a:spcAft>
                  <a:spcPct val="50000"/>
                </a:spcAft>
                <a:buSzPct val="80000"/>
                <a:buFontTx/>
                <a:buChar char="•"/>
              </a:pPr>
              <a:r>
                <a:rPr lang="en-US" altLang="en-US" dirty="0"/>
                <a:t>Visible light passes through the bipolar and ganglion sublayers before it reaches the photoreceptors.</a:t>
              </a:r>
            </a:p>
          </p:txBody>
        </p:sp>
        <p:grpSp>
          <p:nvGrpSpPr>
            <p:cNvPr id="72710" name="Group 31">
              <a:extLst>
                <a:ext uri="{FF2B5EF4-FFF2-40B4-BE49-F238E27FC236}">
                  <a16:creationId xmlns:a16="http://schemas.microsoft.com/office/drawing/2014/main" id="{B72A62D9-81FE-4647-8C04-A31CC9DC3A9F}"/>
                </a:ext>
              </a:extLst>
            </p:cNvPr>
            <p:cNvGrpSpPr>
              <a:grpSpLocks/>
            </p:cNvGrpSpPr>
            <p:nvPr/>
          </p:nvGrpSpPr>
          <p:grpSpPr bwMode="auto">
            <a:xfrm>
              <a:off x="582" y="3671"/>
              <a:ext cx="2995" cy="213"/>
              <a:chOff x="582" y="3671"/>
              <a:chExt cx="2995" cy="213"/>
            </a:xfrm>
          </p:grpSpPr>
          <p:grpSp>
            <p:nvGrpSpPr>
              <p:cNvPr id="72711" name="Group 32">
                <a:extLst>
                  <a:ext uri="{FF2B5EF4-FFF2-40B4-BE49-F238E27FC236}">
                    <a16:creationId xmlns:a16="http://schemas.microsoft.com/office/drawing/2014/main" id="{BC5E6BF9-0DF9-6E40-BB06-B4FE439ADD88}"/>
                  </a:ext>
                </a:extLst>
              </p:cNvPr>
              <p:cNvGrpSpPr>
                <a:grpSpLocks/>
              </p:cNvGrpSpPr>
              <p:nvPr/>
            </p:nvGrpSpPr>
            <p:grpSpPr bwMode="auto">
              <a:xfrm>
                <a:off x="582" y="3671"/>
                <a:ext cx="1990" cy="213"/>
                <a:chOff x="582" y="3671"/>
                <a:chExt cx="1990" cy="213"/>
              </a:xfrm>
            </p:grpSpPr>
            <p:sp>
              <p:nvSpPr>
                <p:cNvPr id="72715" name="Rectangle 33">
                  <a:extLst>
                    <a:ext uri="{FF2B5EF4-FFF2-40B4-BE49-F238E27FC236}">
                      <a16:creationId xmlns:a16="http://schemas.microsoft.com/office/drawing/2014/main" id="{69D9FEA1-089B-3A48-A956-525820374DA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2716" name="Rectangle 34">
                  <a:extLst>
                    <a:ext uri="{FF2B5EF4-FFF2-40B4-BE49-F238E27FC236}">
                      <a16:creationId xmlns:a16="http://schemas.microsoft.com/office/drawing/2014/main" id="{74929808-8263-984C-99B4-27A86EA2FCD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2717" name="Rectangle 35">
                  <a:extLst>
                    <a:ext uri="{FF2B5EF4-FFF2-40B4-BE49-F238E27FC236}">
                      <a16:creationId xmlns:a16="http://schemas.microsoft.com/office/drawing/2014/main" id="{2976352D-F5F5-A044-ADA2-B7519EF58B9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2718" name="Text Box 36">
                  <a:extLst>
                    <a:ext uri="{FF2B5EF4-FFF2-40B4-BE49-F238E27FC236}">
                      <a16:creationId xmlns:a16="http://schemas.microsoft.com/office/drawing/2014/main" id="{EA0C440B-430A-B741-BBAE-3F9C9AA3B5C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584</a:t>
                  </a:r>
                  <a:endParaRPr lang="en-US" altLang="en-US" dirty="0"/>
                </a:p>
              </p:txBody>
            </p:sp>
            <p:sp>
              <p:nvSpPr>
                <p:cNvPr id="72719" name="Text Box 37">
                  <a:extLst>
                    <a:ext uri="{FF2B5EF4-FFF2-40B4-BE49-F238E27FC236}">
                      <a16:creationId xmlns:a16="http://schemas.microsoft.com/office/drawing/2014/main" id="{6CBAEBB6-874A-4D42-BB7A-79FD01642E0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647</a:t>
                  </a:r>
                  <a:endParaRPr lang="en-US" altLang="en-US" dirty="0"/>
                </a:p>
              </p:txBody>
            </p:sp>
            <p:sp>
              <p:nvSpPr>
                <p:cNvPr id="72720" name="Text Box 38">
                  <a:extLst>
                    <a:ext uri="{FF2B5EF4-FFF2-40B4-BE49-F238E27FC236}">
                      <a16:creationId xmlns:a16="http://schemas.microsoft.com/office/drawing/2014/main" id="{FBC21D7A-0DDF-0143-A57F-8F966472DDC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610</a:t>
                  </a:r>
                  <a:endParaRPr lang="en-US" altLang="en-US" dirty="0"/>
                </a:p>
              </p:txBody>
            </p:sp>
          </p:grpSp>
          <p:grpSp>
            <p:nvGrpSpPr>
              <p:cNvPr id="72712" name="Group 39">
                <a:extLst>
                  <a:ext uri="{FF2B5EF4-FFF2-40B4-BE49-F238E27FC236}">
                    <a16:creationId xmlns:a16="http://schemas.microsoft.com/office/drawing/2014/main" id="{65BAAA5F-635C-314E-A953-269A32E6F141}"/>
                  </a:ext>
                </a:extLst>
              </p:cNvPr>
              <p:cNvGrpSpPr>
                <a:grpSpLocks/>
              </p:cNvGrpSpPr>
              <p:nvPr/>
            </p:nvGrpSpPr>
            <p:grpSpPr bwMode="auto">
              <a:xfrm>
                <a:off x="2846" y="3671"/>
                <a:ext cx="731" cy="213"/>
                <a:chOff x="2846" y="3671"/>
                <a:chExt cx="731" cy="213"/>
              </a:xfrm>
            </p:grpSpPr>
            <p:sp>
              <p:nvSpPr>
                <p:cNvPr id="72713" name="Rectangle 40">
                  <a:extLst>
                    <a:ext uri="{FF2B5EF4-FFF2-40B4-BE49-F238E27FC236}">
                      <a16:creationId xmlns:a16="http://schemas.microsoft.com/office/drawing/2014/main" id="{AAFFA488-B1DF-9A48-9993-1BAA770931C2}"/>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2714" name="Text Box 41">
                  <a:extLst>
                    <a:ext uri="{FF2B5EF4-FFF2-40B4-BE49-F238E27FC236}">
                      <a16:creationId xmlns:a16="http://schemas.microsoft.com/office/drawing/2014/main" id="{C119DA30-95C3-D34D-8D40-FD6E7D4FC70F}"/>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17.10</a:t>
                  </a:r>
                </a:p>
              </p:txBody>
            </p:sp>
          </p:grpSp>
        </p:grpSp>
      </p:gr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5">
            <a:extLst>
              <a:ext uri="{FF2B5EF4-FFF2-40B4-BE49-F238E27FC236}">
                <a16:creationId xmlns:a16="http://schemas.microsoft.com/office/drawing/2014/main" id="{A4E0E45D-CF0D-C34E-8720-36ABFA9311E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5DE753F-EA50-4C4A-82EA-C4D8BA3D2BD4}" type="slidenum">
              <a:rPr lang="en-US" altLang="en-US"/>
              <a:pPr/>
              <a:t>35</a:t>
            </a:fld>
            <a:endParaRPr lang="en-US" altLang="en-US" dirty="0"/>
          </a:p>
        </p:txBody>
      </p:sp>
      <p:grpSp>
        <p:nvGrpSpPr>
          <p:cNvPr id="74755" name="Group 35">
            <a:extLst>
              <a:ext uri="{FF2B5EF4-FFF2-40B4-BE49-F238E27FC236}">
                <a16:creationId xmlns:a16="http://schemas.microsoft.com/office/drawing/2014/main" id="{CE04E708-BF95-4849-B0A3-B6CE9DF270CD}"/>
              </a:ext>
            </a:extLst>
          </p:cNvPr>
          <p:cNvGrpSpPr>
            <a:grpSpLocks/>
          </p:cNvGrpSpPr>
          <p:nvPr/>
        </p:nvGrpSpPr>
        <p:grpSpPr bwMode="auto">
          <a:xfrm>
            <a:off x="455613" y="446088"/>
            <a:ext cx="8229600" cy="5719762"/>
            <a:chOff x="287" y="281"/>
            <a:chExt cx="5184" cy="3603"/>
          </a:xfrm>
        </p:grpSpPr>
        <p:sp>
          <p:nvSpPr>
            <p:cNvPr id="74756" name="Rectangle 2">
              <a:extLst>
                <a:ext uri="{FF2B5EF4-FFF2-40B4-BE49-F238E27FC236}">
                  <a16:creationId xmlns:a16="http://schemas.microsoft.com/office/drawing/2014/main" id="{BEAA57D9-CE8E-4641-B4F7-2C4A4FF7C09B}"/>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Neural Layer </a:t>
              </a:r>
              <a:r>
                <a:rPr lang="en-US" altLang="en-US" sz="2200" dirty="0">
                  <a:solidFill>
                    <a:srgbClr val="333333"/>
                  </a:solidFill>
                </a:rPr>
                <a:t>(continued)</a:t>
              </a:r>
              <a:endParaRPr lang="en-US" altLang="en-US" sz="2800" dirty="0">
                <a:solidFill>
                  <a:srgbClr val="333333"/>
                </a:solidFill>
              </a:endParaRPr>
            </a:p>
          </p:txBody>
        </p:sp>
        <p:sp>
          <p:nvSpPr>
            <p:cNvPr id="74757" name="Text Box 3">
              <a:extLst>
                <a:ext uri="{FF2B5EF4-FFF2-40B4-BE49-F238E27FC236}">
                  <a16:creationId xmlns:a16="http://schemas.microsoft.com/office/drawing/2014/main" id="{4FA983D8-84C3-8445-BAD2-35B2DBF436C4}"/>
                </a:ext>
              </a:extLst>
            </p:cNvPr>
            <p:cNvSpPr txBox="1">
              <a:spLocks noChangeArrowheads="1"/>
            </p:cNvSpPr>
            <p:nvPr/>
          </p:nvSpPr>
          <p:spPr bwMode="auto">
            <a:xfrm>
              <a:off x="515" y="970"/>
              <a:ext cx="4728"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In addition to bipolar cells, the bipolar sublayer contains horizontal cells and amacrine cells.</a:t>
              </a:r>
            </a:p>
            <a:p>
              <a:pPr eaLnBrk="1" hangingPunct="1">
                <a:lnSpc>
                  <a:spcPct val="85000"/>
                </a:lnSpc>
                <a:spcAft>
                  <a:spcPts val="900"/>
                </a:spcAft>
                <a:buSzPct val="80000"/>
                <a:buFontTx/>
                <a:buChar char="•"/>
              </a:pPr>
              <a:r>
                <a:rPr lang="en-US" altLang="en-US" dirty="0"/>
                <a:t>These cells have lateral synaptic connections that modify the neural signals transmitted from the photoreceptors to the bipolar cell, and then to the ganglion cells.</a:t>
              </a:r>
            </a:p>
            <a:p>
              <a:pPr eaLnBrk="1" hangingPunct="1">
                <a:lnSpc>
                  <a:spcPct val="85000"/>
                </a:lnSpc>
                <a:spcAft>
                  <a:spcPct val="50000"/>
                </a:spcAft>
                <a:buSzPct val="80000"/>
                <a:buFontTx/>
                <a:buChar char="•"/>
              </a:pPr>
              <a:r>
                <a:rPr lang="en-US" altLang="en-US" dirty="0"/>
                <a:t>This organization, as will be discussed, enables some low-level vis-ual processing to occur in the retina.</a:t>
              </a:r>
            </a:p>
          </p:txBody>
        </p:sp>
        <p:grpSp>
          <p:nvGrpSpPr>
            <p:cNvPr id="74758" name="Group 24">
              <a:extLst>
                <a:ext uri="{FF2B5EF4-FFF2-40B4-BE49-F238E27FC236}">
                  <a16:creationId xmlns:a16="http://schemas.microsoft.com/office/drawing/2014/main" id="{E4E0015E-9130-6A49-B268-EB4FF0258DBF}"/>
                </a:ext>
              </a:extLst>
            </p:cNvPr>
            <p:cNvGrpSpPr>
              <a:grpSpLocks/>
            </p:cNvGrpSpPr>
            <p:nvPr/>
          </p:nvGrpSpPr>
          <p:grpSpPr bwMode="auto">
            <a:xfrm>
              <a:off x="582" y="3671"/>
              <a:ext cx="2995" cy="213"/>
              <a:chOff x="582" y="3671"/>
              <a:chExt cx="2995" cy="213"/>
            </a:xfrm>
          </p:grpSpPr>
          <p:grpSp>
            <p:nvGrpSpPr>
              <p:cNvPr id="74759" name="Group 25">
                <a:extLst>
                  <a:ext uri="{FF2B5EF4-FFF2-40B4-BE49-F238E27FC236}">
                    <a16:creationId xmlns:a16="http://schemas.microsoft.com/office/drawing/2014/main" id="{9CBF7A09-57A3-FD45-933E-2E579C0B47DA}"/>
                  </a:ext>
                </a:extLst>
              </p:cNvPr>
              <p:cNvGrpSpPr>
                <a:grpSpLocks/>
              </p:cNvGrpSpPr>
              <p:nvPr/>
            </p:nvGrpSpPr>
            <p:grpSpPr bwMode="auto">
              <a:xfrm>
                <a:off x="582" y="3671"/>
                <a:ext cx="1990" cy="213"/>
                <a:chOff x="582" y="3671"/>
                <a:chExt cx="1990" cy="213"/>
              </a:xfrm>
            </p:grpSpPr>
            <p:sp>
              <p:nvSpPr>
                <p:cNvPr id="74763" name="Rectangle 26">
                  <a:extLst>
                    <a:ext uri="{FF2B5EF4-FFF2-40B4-BE49-F238E27FC236}">
                      <a16:creationId xmlns:a16="http://schemas.microsoft.com/office/drawing/2014/main" id="{4EEDA739-EFF1-DD4D-ABC2-B4E67694877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4764" name="Rectangle 27">
                  <a:extLst>
                    <a:ext uri="{FF2B5EF4-FFF2-40B4-BE49-F238E27FC236}">
                      <a16:creationId xmlns:a16="http://schemas.microsoft.com/office/drawing/2014/main" id="{5E9BC0B7-0486-DF49-AE03-2CEF2CBFBD7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4765" name="Rectangle 28">
                  <a:extLst>
                    <a:ext uri="{FF2B5EF4-FFF2-40B4-BE49-F238E27FC236}">
                      <a16:creationId xmlns:a16="http://schemas.microsoft.com/office/drawing/2014/main" id="{490E25F0-8478-E545-BC76-7E56D55764E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4766" name="Text Box 29">
                  <a:extLst>
                    <a:ext uri="{FF2B5EF4-FFF2-40B4-BE49-F238E27FC236}">
                      <a16:creationId xmlns:a16="http://schemas.microsoft.com/office/drawing/2014/main" id="{ED66450C-6FCD-3D41-8716-6C8C35E0F17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584</a:t>
                  </a:r>
                  <a:endParaRPr lang="en-US" altLang="en-US" dirty="0"/>
                </a:p>
              </p:txBody>
            </p:sp>
            <p:sp>
              <p:nvSpPr>
                <p:cNvPr id="74767" name="Text Box 30">
                  <a:extLst>
                    <a:ext uri="{FF2B5EF4-FFF2-40B4-BE49-F238E27FC236}">
                      <a16:creationId xmlns:a16="http://schemas.microsoft.com/office/drawing/2014/main" id="{11DCFBCC-34D2-5143-9D19-EF8F6BCE38E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647</a:t>
                  </a:r>
                  <a:endParaRPr lang="en-US" altLang="en-US" dirty="0"/>
                </a:p>
              </p:txBody>
            </p:sp>
            <p:sp>
              <p:nvSpPr>
                <p:cNvPr id="74768" name="Text Box 31">
                  <a:extLst>
                    <a:ext uri="{FF2B5EF4-FFF2-40B4-BE49-F238E27FC236}">
                      <a16:creationId xmlns:a16="http://schemas.microsoft.com/office/drawing/2014/main" id="{C0253ED5-626E-624F-A422-8A470C21371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610</a:t>
                  </a:r>
                  <a:endParaRPr lang="en-US" altLang="en-US" dirty="0"/>
                </a:p>
              </p:txBody>
            </p:sp>
          </p:grpSp>
          <p:grpSp>
            <p:nvGrpSpPr>
              <p:cNvPr id="74760" name="Group 32">
                <a:extLst>
                  <a:ext uri="{FF2B5EF4-FFF2-40B4-BE49-F238E27FC236}">
                    <a16:creationId xmlns:a16="http://schemas.microsoft.com/office/drawing/2014/main" id="{41406CC5-1854-BD4B-B93C-B807A723C260}"/>
                  </a:ext>
                </a:extLst>
              </p:cNvPr>
              <p:cNvGrpSpPr>
                <a:grpSpLocks/>
              </p:cNvGrpSpPr>
              <p:nvPr/>
            </p:nvGrpSpPr>
            <p:grpSpPr bwMode="auto">
              <a:xfrm>
                <a:off x="2846" y="3671"/>
                <a:ext cx="731" cy="213"/>
                <a:chOff x="2846" y="3671"/>
                <a:chExt cx="731" cy="213"/>
              </a:xfrm>
            </p:grpSpPr>
            <p:sp>
              <p:nvSpPr>
                <p:cNvPr id="74761" name="Rectangle 33">
                  <a:extLst>
                    <a:ext uri="{FF2B5EF4-FFF2-40B4-BE49-F238E27FC236}">
                      <a16:creationId xmlns:a16="http://schemas.microsoft.com/office/drawing/2014/main" id="{4AE1D370-03E5-6546-9A27-47F7CCDDAD3B}"/>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4762" name="Text Box 34">
                  <a:extLst>
                    <a:ext uri="{FF2B5EF4-FFF2-40B4-BE49-F238E27FC236}">
                      <a16:creationId xmlns:a16="http://schemas.microsoft.com/office/drawing/2014/main" id="{8A1F3927-CD2A-F64F-A203-0BB6D98B1346}"/>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17.10</a:t>
                  </a:r>
                </a:p>
              </p:txBody>
            </p:sp>
          </p:grpSp>
        </p:grpSp>
      </p:grpSp>
      <p:sp>
        <p:nvSpPr>
          <p:cNvPr id="2" name="TextBox 1">
            <a:extLst>
              <a:ext uri="{FF2B5EF4-FFF2-40B4-BE49-F238E27FC236}">
                <a16:creationId xmlns:a16="http://schemas.microsoft.com/office/drawing/2014/main" id="{4551DC8B-40F3-CA8D-2770-C34D0881CFA4}"/>
              </a:ext>
            </a:extLst>
          </p:cNvPr>
          <p:cNvSpPr txBox="1"/>
          <p:nvPr/>
        </p:nvSpPr>
        <p:spPr>
          <a:xfrm>
            <a:off x="2719007" y="3585976"/>
            <a:ext cx="3717652" cy="579646"/>
          </a:xfrm>
          <a:prstGeom prst="rect">
            <a:avLst/>
          </a:prstGeom>
          <a:noFill/>
        </p:spPr>
        <p:txBody>
          <a:bodyPr wrap="square" rtlCol="0">
            <a:spAutoFit/>
          </a:bodyPr>
          <a:lstStyle/>
          <a:p>
            <a:pPr algn="ctr">
              <a:lnSpc>
                <a:spcPts val="1860"/>
              </a:lnSpc>
            </a:pPr>
            <a:r>
              <a:rPr lang="en-US" dirty="0">
                <a:solidFill>
                  <a:srgbClr val="941100"/>
                </a:solidFill>
              </a:rPr>
              <a:t>Lateral = toward the side (horizontal rather than vertical).</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5">
            <a:extLst>
              <a:ext uri="{FF2B5EF4-FFF2-40B4-BE49-F238E27FC236}">
                <a16:creationId xmlns:a16="http://schemas.microsoft.com/office/drawing/2014/main" id="{1CFCAD88-D495-F545-8A98-C7724295D91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2B4467-5F30-2E42-89B5-E9ACD89A29EC}" type="slidenum">
              <a:rPr lang="en-US" altLang="en-US"/>
              <a:pPr/>
              <a:t>36</a:t>
            </a:fld>
            <a:endParaRPr lang="en-US" altLang="en-US" dirty="0"/>
          </a:p>
        </p:txBody>
      </p:sp>
      <p:grpSp>
        <p:nvGrpSpPr>
          <p:cNvPr id="76803" name="Group 34">
            <a:extLst>
              <a:ext uri="{FF2B5EF4-FFF2-40B4-BE49-F238E27FC236}">
                <a16:creationId xmlns:a16="http://schemas.microsoft.com/office/drawing/2014/main" id="{D3E772F2-97A6-0649-A9D3-BF529D6F881D}"/>
              </a:ext>
            </a:extLst>
          </p:cNvPr>
          <p:cNvGrpSpPr>
            <a:grpSpLocks/>
          </p:cNvGrpSpPr>
          <p:nvPr/>
        </p:nvGrpSpPr>
        <p:grpSpPr bwMode="auto">
          <a:xfrm>
            <a:off x="458788" y="446088"/>
            <a:ext cx="8229600" cy="5719762"/>
            <a:chOff x="289" y="281"/>
            <a:chExt cx="5184" cy="3603"/>
          </a:xfrm>
        </p:grpSpPr>
        <p:sp>
          <p:nvSpPr>
            <p:cNvPr id="76804" name="Rectangle 2">
              <a:extLst>
                <a:ext uri="{FF2B5EF4-FFF2-40B4-BE49-F238E27FC236}">
                  <a16:creationId xmlns:a16="http://schemas.microsoft.com/office/drawing/2014/main" id="{79D61FA8-4738-F64B-AC82-09AAC4C79FF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Photoreceptors</a:t>
              </a:r>
              <a:r>
                <a:rPr lang="en-US" altLang="en-US" sz="2800" dirty="0"/>
                <a:t>—</a:t>
              </a:r>
              <a:r>
                <a:rPr lang="en-US" altLang="en-US" sz="2800" dirty="0">
                  <a:solidFill>
                    <a:srgbClr val="333333"/>
                  </a:solidFill>
                </a:rPr>
                <a:t>Rods</a:t>
              </a:r>
            </a:p>
          </p:txBody>
        </p:sp>
        <p:sp>
          <p:nvSpPr>
            <p:cNvPr id="76805" name="Text Box 3">
              <a:extLst>
                <a:ext uri="{FF2B5EF4-FFF2-40B4-BE49-F238E27FC236}">
                  <a16:creationId xmlns:a16="http://schemas.microsoft.com/office/drawing/2014/main" id="{E42DA853-0295-8940-9E2F-2AFC0EB8D6D1}"/>
                </a:ext>
              </a:extLst>
            </p:cNvPr>
            <p:cNvSpPr txBox="1">
              <a:spLocks noChangeArrowheads="1"/>
            </p:cNvSpPr>
            <p:nvPr/>
          </p:nvSpPr>
          <p:spPr bwMode="auto">
            <a:xfrm>
              <a:off x="515" y="970"/>
              <a:ext cx="471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Photoreceptors—the rods and cones—begin the process by which visible light is converted to electrical activity for transmission to the brain.</a:t>
              </a:r>
            </a:p>
            <a:p>
              <a:pPr eaLnBrk="1" hangingPunct="1">
                <a:lnSpc>
                  <a:spcPct val="85000"/>
                </a:lnSpc>
                <a:spcAft>
                  <a:spcPts val="900"/>
                </a:spcAft>
                <a:buSzPct val="80000"/>
                <a:buFontTx/>
                <a:buChar char="•"/>
              </a:pPr>
              <a:r>
                <a:rPr lang="en-US" altLang="en-US" dirty="0"/>
                <a:t>The human eye contains about 120 million rods and six million cones.</a:t>
              </a:r>
            </a:p>
            <a:p>
              <a:pPr eaLnBrk="1" hangingPunct="1">
                <a:lnSpc>
                  <a:spcPct val="85000"/>
                </a:lnSpc>
                <a:spcAft>
                  <a:spcPct val="50000"/>
                </a:spcAft>
                <a:buSzPct val="80000"/>
                <a:buFontTx/>
                <a:buChar char="•"/>
              </a:pPr>
              <a:r>
                <a:rPr lang="en-US" altLang="en-US" dirty="0"/>
                <a:t>Rods enable vision in dim light—they provide sensations of shades of gray, but not of color.</a:t>
              </a:r>
            </a:p>
          </p:txBody>
        </p:sp>
        <p:grpSp>
          <p:nvGrpSpPr>
            <p:cNvPr id="76806" name="Group 23">
              <a:extLst>
                <a:ext uri="{FF2B5EF4-FFF2-40B4-BE49-F238E27FC236}">
                  <a16:creationId xmlns:a16="http://schemas.microsoft.com/office/drawing/2014/main" id="{2F8E1AB5-526A-424E-9B57-8775CCFF22B8}"/>
                </a:ext>
              </a:extLst>
            </p:cNvPr>
            <p:cNvGrpSpPr>
              <a:grpSpLocks/>
            </p:cNvGrpSpPr>
            <p:nvPr/>
          </p:nvGrpSpPr>
          <p:grpSpPr bwMode="auto">
            <a:xfrm>
              <a:off x="582" y="3671"/>
              <a:ext cx="2995" cy="213"/>
              <a:chOff x="582" y="3671"/>
              <a:chExt cx="2995" cy="213"/>
            </a:xfrm>
          </p:grpSpPr>
          <p:grpSp>
            <p:nvGrpSpPr>
              <p:cNvPr id="76807" name="Group 24">
                <a:extLst>
                  <a:ext uri="{FF2B5EF4-FFF2-40B4-BE49-F238E27FC236}">
                    <a16:creationId xmlns:a16="http://schemas.microsoft.com/office/drawing/2014/main" id="{742C94A5-D697-CE4E-AE29-B382170B157A}"/>
                  </a:ext>
                </a:extLst>
              </p:cNvPr>
              <p:cNvGrpSpPr>
                <a:grpSpLocks/>
              </p:cNvGrpSpPr>
              <p:nvPr/>
            </p:nvGrpSpPr>
            <p:grpSpPr bwMode="auto">
              <a:xfrm>
                <a:off x="582" y="3671"/>
                <a:ext cx="1990" cy="213"/>
                <a:chOff x="582" y="3671"/>
                <a:chExt cx="1990" cy="213"/>
              </a:xfrm>
            </p:grpSpPr>
            <p:sp>
              <p:nvSpPr>
                <p:cNvPr id="76811" name="Rectangle 25">
                  <a:extLst>
                    <a:ext uri="{FF2B5EF4-FFF2-40B4-BE49-F238E27FC236}">
                      <a16:creationId xmlns:a16="http://schemas.microsoft.com/office/drawing/2014/main" id="{3DA7B4FF-BE5B-E048-ACC5-78E5031EAF9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6812" name="Rectangle 26">
                  <a:extLst>
                    <a:ext uri="{FF2B5EF4-FFF2-40B4-BE49-F238E27FC236}">
                      <a16:creationId xmlns:a16="http://schemas.microsoft.com/office/drawing/2014/main" id="{F153BE68-6753-CB4B-AEE0-851F43DE587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6813" name="Rectangle 27">
                  <a:extLst>
                    <a:ext uri="{FF2B5EF4-FFF2-40B4-BE49-F238E27FC236}">
                      <a16:creationId xmlns:a16="http://schemas.microsoft.com/office/drawing/2014/main" id="{577B87AC-280C-3840-AD72-81F89D42FE3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6814" name="Text Box 28">
                  <a:extLst>
                    <a:ext uri="{FF2B5EF4-FFF2-40B4-BE49-F238E27FC236}">
                      <a16:creationId xmlns:a16="http://schemas.microsoft.com/office/drawing/2014/main" id="{B1D8D447-AC94-EC47-B8EE-397D0CE58A2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584</a:t>
                  </a:r>
                  <a:endParaRPr lang="en-US" altLang="en-US" dirty="0"/>
                </a:p>
              </p:txBody>
            </p:sp>
            <p:sp>
              <p:nvSpPr>
                <p:cNvPr id="76815" name="Text Box 29">
                  <a:extLst>
                    <a:ext uri="{FF2B5EF4-FFF2-40B4-BE49-F238E27FC236}">
                      <a16:creationId xmlns:a16="http://schemas.microsoft.com/office/drawing/2014/main" id="{B8D3CEFD-16C6-E645-80DF-10177B07A75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647</a:t>
                  </a:r>
                  <a:endParaRPr lang="en-US" altLang="en-US" dirty="0"/>
                </a:p>
              </p:txBody>
            </p:sp>
            <p:sp>
              <p:nvSpPr>
                <p:cNvPr id="76816" name="Text Box 30">
                  <a:extLst>
                    <a:ext uri="{FF2B5EF4-FFF2-40B4-BE49-F238E27FC236}">
                      <a16:creationId xmlns:a16="http://schemas.microsoft.com/office/drawing/2014/main" id="{97188C24-09FA-2548-A8FA-A7CCF6F0CCE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610</a:t>
                  </a:r>
                  <a:endParaRPr lang="en-US" altLang="en-US" dirty="0"/>
                </a:p>
              </p:txBody>
            </p:sp>
          </p:grpSp>
          <p:grpSp>
            <p:nvGrpSpPr>
              <p:cNvPr id="76808" name="Group 31">
                <a:extLst>
                  <a:ext uri="{FF2B5EF4-FFF2-40B4-BE49-F238E27FC236}">
                    <a16:creationId xmlns:a16="http://schemas.microsoft.com/office/drawing/2014/main" id="{CD456120-E947-E741-BFDF-3704E7BBCA4A}"/>
                  </a:ext>
                </a:extLst>
              </p:cNvPr>
              <p:cNvGrpSpPr>
                <a:grpSpLocks/>
              </p:cNvGrpSpPr>
              <p:nvPr/>
            </p:nvGrpSpPr>
            <p:grpSpPr bwMode="auto">
              <a:xfrm>
                <a:off x="2846" y="3671"/>
                <a:ext cx="731" cy="213"/>
                <a:chOff x="2846" y="3671"/>
                <a:chExt cx="731" cy="213"/>
              </a:xfrm>
            </p:grpSpPr>
            <p:sp>
              <p:nvSpPr>
                <p:cNvPr id="76809" name="Rectangle 32">
                  <a:extLst>
                    <a:ext uri="{FF2B5EF4-FFF2-40B4-BE49-F238E27FC236}">
                      <a16:creationId xmlns:a16="http://schemas.microsoft.com/office/drawing/2014/main" id="{0CC77556-F97E-7F4F-878B-8B78BD4A4FF1}"/>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6810" name="Text Box 33">
                  <a:extLst>
                    <a:ext uri="{FF2B5EF4-FFF2-40B4-BE49-F238E27FC236}">
                      <a16:creationId xmlns:a16="http://schemas.microsoft.com/office/drawing/2014/main" id="{07D20A3B-BE75-9747-8499-0BFB36E6D73D}"/>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17.10</a:t>
                  </a:r>
                </a:p>
              </p:txBody>
            </p:sp>
          </p:grpSp>
        </p:gr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5">
            <a:extLst>
              <a:ext uri="{FF2B5EF4-FFF2-40B4-BE49-F238E27FC236}">
                <a16:creationId xmlns:a16="http://schemas.microsoft.com/office/drawing/2014/main" id="{134568EB-D3A1-AF45-8690-26B59BCEE22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1A94647-7BC6-7F4E-B3C7-4AAD3D90BE36}" type="slidenum">
              <a:rPr lang="en-US" altLang="en-US"/>
              <a:pPr/>
              <a:t>37</a:t>
            </a:fld>
            <a:endParaRPr lang="en-US" altLang="en-US" dirty="0"/>
          </a:p>
        </p:txBody>
      </p:sp>
      <p:grpSp>
        <p:nvGrpSpPr>
          <p:cNvPr id="78861" name="Group 13">
            <a:extLst>
              <a:ext uri="{FF2B5EF4-FFF2-40B4-BE49-F238E27FC236}">
                <a16:creationId xmlns:a16="http://schemas.microsoft.com/office/drawing/2014/main" id="{D03AFB68-FDD0-BB4C-8D5D-5CE8C5DE64C0}"/>
              </a:ext>
            </a:extLst>
          </p:cNvPr>
          <p:cNvGrpSpPr>
            <a:grpSpLocks/>
          </p:cNvGrpSpPr>
          <p:nvPr/>
        </p:nvGrpSpPr>
        <p:grpSpPr bwMode="auto">
          <a:xfrm>
            <a:off x="455613" y="446088"/>
            <a:ext cx="8229600" cy="5719762"/>
            <a:chOff x="287" y="281"/>
            <a:chExt cx="5184" cy="3603"/>
          </a:xfrm>
        </p:grpSpPr>
        <p:sp>
          <p:nvSpPr>
            <p:cNvPr id="78852" name="Rectangle 2">
              <a:extLst>
                <a:ext uri="{FF2B5EF4-FFF2-40B4-BE49-F238E27FC236}">
                  <a16:creationId xmlns:a16="http://schemas.microsoft.com/office/drawing/2014/main" id="{5E68E610-AE20-304B-BAED-F69DE7089F70}"/>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Photoreceptors</a:t>
              </a:r>
              <a:r>
                <a:rPr lang="en-US" altLang="en-US" sz="2800" dirty="0"/>
                <a:t>—Cones</a:t>
              </a:r>
            </a:p>
          </p:txBody>
        </p:sp>
        <p:sp>
          <p:nvSpPr>
            <p:cNvPr id="78853" name="Text Box 3">
              <a:extLst>
                <a:ext uri="{FF2B5EF4-FFF2-40B4-BE49-F238E27FC236}">
                  <a16:creationId xmlns:a16="http://schemas.microsoft.com/office/drawing/2014/main" id="{C96A9A55-4766-EC48-97E0-9035CF75529C}"/>
                </a:ext>
              </a:extLst>
            </p:cNvPr>
            <p:cNvSpPr txBox="1">
              <a:spLocks noChangeArrowheads="1"/>
            </p:cNvSpPr>
            <p:nvPr/>
          </p:nvSpPr>
          <p:spPr bwMode="auto">
            <a:xfrm>
              <a:off x="515" y="970"/>
              <a:ext cx="4808"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cones, which enable color vision, are active at higher levels of illumination.</a:t>
              </a:r>
            </a:p>
            <a:p>
              <a:pPr eaLnBrk="1" hangingPunct="1">
                <a:lnSpc>
                  <a:spcPct val="85000"/>
                </a:lnSpc>
                <a:spcAft>
                  <a:spcPts val="900"/>
                </a:spcAft>
                <a:buSzPct val="80000"/>
                <a:buFontTx/>
                <a:buChar char="•"/>
              </a:pPr>
              <a:r>
                <a:rPr lang="en-US" altLang="en-US" dirty="0"/>
                <a:t>The three types of cones are sensitive to wavelengths that we inter-pret as red, green, and blue.</a:t>
              </a:r>
            </a:p>
            <a:p>
              <a:pPr eaLnBrk="1" hangingPunct="1">
                <a:lnSpc>
                  <a:spcPct val="85000"/>
                </a:lnSpc>
                <a:spcAft>
                  <a:spcPct val="50000"/>
                </a:spcAft>
                <a:buSzPct val="80000"/>
                <a:buFontTx/>
                <a:buChar char="•"/>
              </a:pPr>
              <a:r>
                <a:rPr lang="en-US" altLang="en-US" dirty="0"/>
                <a:t>Color vision results from the stimulation of combinations of the three types of cones to produce the full palette of colors that we experience. </a:t>
              </a:r>
            </a:p>
          </p:txBody>
        </p:sp>
        <p:grpSp>
          <p:nvGrpSpPr>
            <p:cNvPr id="78854" name="Group 31">
              <a:extLst>
                <a:ext uri="{FF2B5EF4-FFF2-40B4-BE49-F238E27FC236}">
                  <a16:creationId xmlns:a16="http://schemas.microsoft.com/office/drawing/2014/main" id="{64692B56-A752-7F40-8926-1173C1358FED}"/>
                </a:ext>
              </a:extLst>
            </p:cNvPr>
            <p:cNvGrpSpPr>
              <a:grpSpLocks/>
            </p:cNvGrpSpPr>
            <p:nvPr/>
          </p:nvGrpSpPr>
          <p:grpSpPr bwMode="auto">
            <a:xfrm>
              <a:off x="582" y="3671"/>
              <a:ext cx="1990" cy="213"/>
              <a:chOff x="582" y="3671"/>
              <a:chExt cx="1990" cy="213"/>
            </a:xfrm>
          </p:grpSpPr>
          <p:sp>
            <p:nvSpPr>
              <p:cNvPr id="78855" name="Rectangle 32">
                <a:extLst>
                  <a:ext uri="{FF2B5EF4-FFF2-40B4-BE49-F238E27FC236}">
                    <a16:creationId xmlns:a16="http://schemas.microsoft.com/office/drawing/2014/main" id="{707DA3AB-2F63-9048-B787-3D8AEBD75C4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8856" name="Rectangle 33">
                <a:extLst>
                  <a:ext uri="{FF2B5EF4-FFF2-40B4-BE49-F238E27FC236}">
                    <a16:creationId xmlns:a16="http://schemas.microsoft.com/office/drawing/2014/main" id="{3B46A73A-21CC-B743-982E-96082DB4EA3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8857" name="Rectangle 34">
                <a:extLst>
                  <a:ext uri="{FF2B5EF4-FFF2-40B4-BE49-F238E27FC236}">
                    <a16:creationId xmlns:a16="http://schemas.microsoft.com/office/drawing/2014/main" id="{1F64ACE9-EB9B-8D4C-8FBA-F91F2819CEA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8858" name="Text Box 35">
                <a:extLst>
                  <a:ext uri="{FF2B5EF4-FFF2-40B4-BE49-F238E27FC236}">
                    <a16:creationId xmlns:a16="http://schemas.microsoft.com/office/drawing/2014/main" id="{E3D8BB9A-5CFA-6248-AC16-625DF3910F6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584</a:t>
                </a:r>
                <a:endParaRPr lang="en-US" altLang="en-US" dirty="0"/>
              </a:p>
            </p:txBody>
          </p:sp>
          <p:sp>
            <p:nvSpPr>
              <p:cNvPr id="78859" name="Text Box 36">
                <a:extLst>
                  <a:ext uri="{FF2B5EF4-FFF2-40B4-BE49-F238E27FC236}">
                    <a16:creationId xmlns:a16="http://schemas.microsoft.com/office/drawing/2014/main" id="{96E75935-3498-324F-BEB7-18A3C82D99E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647</a:t>
                </a:r>
                <a:endParaRPr lang="en-US" altLang="en-US" dirty="0"/>
              </a:p>
            </p:txBody>
          </p:sp>
          <p:sp>
            <p:nvSpPr>
              <p:cNvPr id="78860" name="Text Box 37">
                <a:extLst>
                  <a:ext uri="{FF2B5EF4-FFF2-40B4-BE49-F238E27FC236}">
                    <a16:creationId xmlns:a16="http://schemas.microsoft.com/office/drawing/2014/main" id="{294B075D-2EBE-5149-A6FB-F00B137B6F5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610</a:t>
                </a:r>
                <a:endParaRPr lang="en-US" altLang="en-US" dirty="0"/>
              </a:p>
            </p:txBody>
          </p:sp>
        </p:grpSp>
      </p:gr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5">
            <a:extLst>
              <a:ext uri="{FF2B5EF4-FFF2-40B4-BE49-F238E27FC236}">
                <a16:creationId xmlns:a16="http://schemas.microsoft.com/office/drawing/2014/main" id="{24D9B1CA-D177-A344-8333-BE1135B71788}"/>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A1E0F9C-8CE9-3347-8929-9974AEDCAF1E}" type="slidenum">
              <a:rPr lang="en-US" altLang="en-US"/>
              <a:pPr/>
              <a:t>38</a:t>
            </a:fld>
            <a:endParaRPr lang="en-US" altLang="en-US" dirty="0"/>
          </a:p>
        </p:txBody>
      </p:sp>
      <p:grpSp>
        <p:nvGrpSpPr>
          <p:cNvPr id="80899" name="Group 42">
            <a:extLst>
              <a:ext uri="{FF2B5EF4-FFF2-40B4-BE49-F238E27FC236}">
                <a16:creationId xmlns:a16="http://schemas.microsoft.com/office/drawing/2014/main" id="{0152B8E6-3C5E-1349-9B39-3DB3F4FF11AE}"/>
              </a:ext>
            </a:extLst>
          </p:cNvPr>
          <p:cNvGrpSpPr>
            <a:grpSpLocks/>
          </p:cNvGrpSpPr>
          <p:nvPr/>
        </p:nvGrpSpPr>
        <p:grpSpPr bwMode="auto">
          <a:xfrm>
            <a:off x="455613" y="446088"/>
            <a:ext cx="8229603" cy="4468813"/>
            <a:chOff x="287" y="281"/>
            <a:chExt cx="5184" cy="2815"/>
          </a:xfrm>
        </p:grpSpPr>
        <p:sp>
          <p:nvSpPr>
            <p:cNvPr id="80900" name="Rectangle 2">
              <a:extLst>
                <a:ext uri="{FF2B5EF4-FFF2-40B4-BE49-F238E27FC236}">
                  <a16:creationId xmlns:a16="http://schemas.microsoft.com/office/drawing/2014/main" id="{81053AF4-2FEE-A949-A097-E038CAFCCF0A}"/>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Rods and </a:t>
              </a:r>
              <a:r>
                <a:rPr lang="en-US" altLang="en-US" sz="2800" dirty="0"/>
                <a:t>Cones</a:t>
              </a:r>
            </a:p>
          </p:txBody>
        </p:sp>
        <p:grpSp>
          <p:nvGrpSpPr>
            <p:cNvPr id="80901" name="Group 41">
              <a:extLst>
                <a:ext uri="{FF2B5EF4-FFF2-40B4-BE49-F238E27FC236}">
                  <a16:creationId xmlns:a16="http://schemas.microsoft.com/office/drawing/2014/main" id="{03208DEE-2CDD-6146-BEBE-D6DA1097ED0D}"/>
                </a:ext>
              </a:extLst>
            </p:cNvPr>
            <p:cNvGrpSpPr>
              <a:grpSpLocks/>
            </p:cNvGrpSpPr>
            <p:nvPr/>
          </p:nvGrpSpPr>
          <p:grpSpPr bwMode="auto">
            <a:xfrm>
              <a:off x="1591" y="1013"/>
              <a:ext cx="2573" cy="2083"/>
              <a:chOff x="1591" y="1013"/>
              <a:chExt cx="2573" cy="2083"/>
            </a:xfrm>
          </p:grpSpPr>
          <p:sp>
            <p:nvSpPr>
              <p:cNvPr id="80902" name="Text Box 13">
                <a:extLst>
                  <a:ext uri="{FF2B5EF4-FFF2-40B4-BE49-F238E27FC236}">
                    <a16:creationId xmlns:a16="http://schemas.microsoft.com/office/drawing/2014/main" id="{7C8F133F-543F-7643-A8C5-DC017971F346}"/>
                  </a:ext>
                </a:extLst>
              </p:cNvPr>
              <p:cNvSpPr txBox="1">
                <a:spLocks noChangeArrowheads="1"/>
              </p:cNvSpPr>
              <p:nvPr/>
            </p:nvSpPr>
            <p:spPr bwMode="auto">
              <a:xfrm>
                <a:off x="1591" y="2731"/>
                <a:ext cx="2573"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011893"/>
                    </a:solidFill>
                  </a:rPr>
                  <a:t>Electron micrograph of the photoreceptor sublayer of the retina.</a:t>
                </a:r>
              </a:p>
            </p:txBody>
          </p:sp>
          <p:grpSp>
            <p:nvGrpSpPr>
              <p:cNvPr id="80903" name="Group 40">
                <a:extLst>
                  <a:ext uri="{FF2B5EF4-FFF2-40B4-BE49-F238E27FC236}">
                    <a16:creationId xmlns:a16="http://schemas.microsoft.com/office/drawing/2014/main" id="{C676982F-591B-224B-9D04-99FBBE9BFF01}"/>
                  </a:ext>
                </a:extLst>
              </p:cNvPr>
              <p:cNvGrpSpPr>
                <a:grpSpLocks/>
              </p:cNvGrpSpPr>
              <p:nvPr/>
            </p:nvGrpSpPr>
            <p:grpSpPr bwMode="auto">
              <a:xfrm>
                <a:off x="2175" y="1013"/>
                <a:ext cx="1491" cy="1690"/>
                <a:chOff x="2175" y="1013"/>
                <a:chExt cx="1491" cy="1690"/>
              </a:xfrm>
            </p:grpSpPr>
            <p:sp>
              <p:nvSpPr>
                <p:cNvPr id="80904" name="Text Box 12">
                  <a:extLst>
                    <a:ext uri="{FF2B5EF4-FFF2-40B4-BE49-F238E27FC236}">
                      <a16:creationId xmlns:a16="http://schemas.microsoft.com/office/drawing/2014/main" id="{512FB9F6-2D69-5B47-A434-2C4BD29B0A4D}"/>
                    </a:ext>
                  </a:extLst>
                </p:cNvPr>
                <p:cNvSpPr txBox="1">
                  <a:spLocks noChangeArrowheads="1"/>
                </p:cNvSpPr>
                <p:nvPr/>
              </p:nvSpPr>
              <p:spPr bwMode="auto">
                <a:xfrm>
                  <a:off x="2276" y="2538"/>
                  <a:ext cx="139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https://www.eyedesignbook.com</a:t>
                  </a:r>
                  <a:endParaRPr lang="en-US" altLang="en-US" dirty="0"/>
                </a:p>
              </p:txBody>
            </p:sp>
            <p:pic>
              <p:nvPicPr>
                <p:cNvPr id="80905" name="Picture 27" descr="fig3-61retinarods-conesBIG">
                  <a:extLst>
                    <a:ext uri="{FF2B5EF4-FFF2-40B4-BE49-F238E27FC236}">
                      <a16:creationId xmlns:a16="http://schemas.microsoft.com/office/drawing/2014/main" id="{B1054AE5-15F5-4B4F-AA67-B38D61BCB4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5" y="1013"/>
                  <a:ext cx="1417" cy="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5">
            <a:extLst>
              <a:ext uri="{FF2B5EF4-FFF2-40B4-BE49-F238E27FC236}">
                <a16:creationId xmlns:a16="http://schemas.microsoft.com/office/drawing/2014/main" id="{F7B9F89F-136E-5C44-B303-31A670DA7E4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80E06B-B4C4-C44B-96EF-D9FEB3336ABA}" type="slidenum">
              <a:rPr lang="en-US" altLang="en-US"/>
              <a:pPr/>
              <a:t>39</a:t>
            </a:fld>
            <a:endParaRPr lang="en-US" altLang="en-US" dirty="0"/>
          </a:p>
        </p:txBody>
      </p:sp>
      <p:grpSp>
        <p:nvGrpSpPr>
          <p:cNvPr id="82961" name="Group 17">
            <a:extLst>
              <a:ext uri="{FF2B5EF4-FFF2-40B4-BE49-F238E27FC236}">
                <a16:creationId xmlns:a16="http://schemas.microsoft.com/office/drawing/2014/main" id="{496931AA-A98A-B94B-A108-17D97B120CE1}"/>
              </a:ext>
            </a:extLst>
          </p:cNvPr>
          <p:cNvGrpSpPr>
            <a:grpSpLocks/>
          </p:cNvGrpSpPr>
          <p:nvPr/>
        </p:nvGrpSpPr>
        <p:grpSpPr bwMode="auto">
          <a:xfrm>
            <a:off x="458788" y="449263"/>
            <a:ext cx="8229600" cy="5716587"/>
            <a:chOff x="289" y="283"/>
            <a:chExt cx="5184" cy="3601"/>
          </a:xfrm>
        </p:grpSpPr>
        <p:sp>
          <p:nvSpPr>
            <p:cNvPr id="82948" name="Rectangle 2">
              <a:extLst>
                <a:ext uri="{FF2B5EF4-FFF2-40B4-BE49-F238E27FC236}">
                  <a16:creationId xmlns:a16="http://schemas.microsoft.com/office/drawing/2014/main" id="{05F581A4-AD0F-5C40-9D41-65CCBA373B80}"/>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Information Flow</a:t>
              </a:r>
            </a:p>
          </p:txBody>
        </p:sp>
        <p:sp>
          <p:nvSpPr>
            <p:cNvPr id="82949" name="Text Box 3">
              <a:extLst>
                <a:ext uri="{FF2B5EF4-FFF2-40B4-BE49-F238E27FC236}">
                  <a16:creationId xmlns:a16="http://schemas.microsoft.com/office/drawing/2014/main" id="{7768137D-516D-1848-8B27-5484A4FA1638}"/>
                </a:ext>
              </a:extLst>
            </p:cNvPr>
            <p:cNvSpPr txBox="1">
              <a:spLocks noChangeArrowheads="1"/>
            </p:cNvSpPr>
            <p:nvPr/>
          </p:nvSpPr>
          <p:spPr bwMode="auto">
            <a:xfrm>
              <a:off x="515" y="970"/>
              <a:ext cx="466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From the photoreceptors, visual information in the form of electrical activity flows through an outer synaptic sublayer to the bipolar cells.</a:t>
              </a:r>
            </a:p>
            <a:p>
              <a:pPr eaLnBrk="1" hangingPunct="1">
                <a:lnSpc>
                  <a:spcPct val="85000"/>
                </a:lnSpc>
                <a:spcAft>
                  <a:spcPts val="900"/>
                </a:spcAft>
                <a:buSzPct val="80000"/>
                <a:buFontTx/>
                <a:buChar char="•"/>
              </a:pPr>
              <a:r>
                <a:rPr lang="en-US" altLang="en-US" dirty="0"/>
                <a:t>The information then flows through the inner synaptic sublayer to the ganglion cells.</a:t>
              </a:r>
            </a:p>
            <a:p>
              <a:pPr eaLnBrk="1" hangingPunct="1">
                <a:lnSpc>
                  <a:spcPct val="85000"/>
                </a:lnSpc>
                <a:spcAft>
                  <a:spcPct val="50000"/>
                </a:spcAft>
                <a:buSzPct val="80000"/>
                <a:buFontTx/>
                <a:buChar char="•"/>
              </a:pPr>
              <a:r>
                <a:rPr lang="en-US" altLang="en-US" dirty="0"/>
                <a:t>The axons of the ganglion cells enter pass through the optic disc and exit as the optic (II) cranial nerve.</a:t>
              </a:r>
            </a:p>
          </p:txBody>
        </p:sp>
        <p:grpSp>
          <p:nvGrpSpPr>
            <p:cNvPr id="82950" name="Group 22">
              <a:extLst>
                <a:ext uri="{FF2B5EF4-FFF2-40B4-BE49-F238E27FC236}">
                  <a16:creationId xmlns:a16="http://schemas.microsoft.com/office/drawing/2014/main" id="{DF82298C-6A96-C44F-9599-915B7F47AF40}"/>
                </a:ext>
              </a:extLst>
            </p:cNvPr>
            <p:cNvGrpSpPr>
              <a:grpSpLocks/>
            </p:cNvGrpSpPr>
            <p:nvPr/>
          </p:nvGrpSpPr>
          <p:grpSpPr bwMode="auto">
            <a:xfrm>
              <a:off x="582" y="3671"/>
              <a:ext cx="2995" cy="213"/>
              <a:chOff x="582" y="3671"/>
              <a:chExt cx="2995" cy="213"/>
            </a:xfrm>
          </p:grpSpPr>
          <p:grpSp>
            <p:nvGrpSpPr>
              <p:cNvPr id="82951" name="Group 23">
                <a:extLst>
                  <a:ext uri="{FF2B5EF4-FFF2-40B4-BE49-F238E27FC236}">
                    <a16:creationId xmlns:a16="http://schemas.microsoft.com/office/drawing/2014/main" id="{770DD3E5-3DAC-A54F-8DF8-93BADD4055E6}"/>
                  </a:ext>
                </a:extLst>
              </p:cNvPr>
              <p:cNvGrpSpPr>
                <a:grpSpLocks/>
              </p:cNvGrpSpPr>
              <p:nvPr/>
            </p:nvGrpSpPr>
            <p:grpSpPr bwMode="auto">
              <a:xfrm>
                <a:off x="582" y="3671"/>
                <a:ext cx="1990" cy="213"/>
                <a:chOff x="582" y="3671"/>
                <a:chExt cx="1990" cy="213"/>
              </a:xfrm>
            </p:grpSpPr>
            <p:sp>
              <p:nvSpPr>
                <p:cNvPr id="82955" name="Rectangle 24">
                  <a:extLst>
                    <a:ext uri="{FF2B5EF4-FFF2-40B4-BE49-F238E27FC236}">
                      <a16:creationId xmlns:a16="http://schemas.microsoft.com/office/drawing/2014/main" id="{010608D3-CA46-124B-9327-7F9D54FD4BB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2956" name="Rectangle 25">
                  <a:extLst>
                    <a:ext uri="{FF2B5EF4-FFF2-40B4-BE49-F238E27FC236}">
                      <a16:creationId xmlns:a16="http://schemas.microsoft.com/office/drawing/2014/main" id="{56CEF211-3D6F-E64D-A44E-6477E6AF374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2957" name="Rectangle 26">
                  <a:extLst>
                    <a:ext uri="{FF2B5EF4-FFF2-40B4-BE49-F238E27FC236}">
                      <a16:creationId xmlns:a16="http://schemas.microsoft.com/office/drawing/2014/main" id="{7DAF7650-9554-3A4E-8478-27E6AF91931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2958" name="Text Box 27">
                  <a:extLst>
                    <a:ext uri="{FF2B5EF4-FFF2-40B4-BE49-F238E27FC236}">
                      <a16:creationId xmlns:a16="http://schemas.microsoft.com/office/drawing/2014/main" id="{10569927-D999-1B44-BF48-383A5E117CB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584</a:t>
                  </a:r>
                  <a:endParaRPr lang="en-US" altLang="en-US" dirty="0"/>
                </a:p>
              </p:txBody>
            </p:sp>
            <p:sp>
              <p:nvSpPr>
                <p:cNvPr id="82959" name="Text Box 28">
                  <a:extLst>
                    <a:ext uri="{FF2B5EF4-FFF2-40B4-BE49-F238E27FC236}">
                      <a16:creationId xmlns:a16="http://schemas.microsoft.com/office/drawing/2014/main" id="{0BA334B0-CD79-B740-B513-0218C60B125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647</a:t>
                  </a:r>
                  <a:endParaRPr lang="en-US" altLang="en-US" dirty="0"/>
                </a:p>
              </p:txBody>
            </p:sp>
            <p:sp>
              <p:nvSpPr>
                <p:cNvPr id="82960" name="Text Box 29">
                  <a:extLst>
                    <a:ext uri="{FF2B5EF4-FFF2-40B4-BE49-F238E27FC236}">
                      <a16:creationId xmlns:a16="http://schemas.microsoft.com/office/drawing/2014/main" id="{80C8DE9C-6A0F-7845-AD27-28322424111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610</a:t>
                  </a:r>
                  <a:endParaRPr lang="en-US" altLang="en-US" dirty="0"/>
                </a:p>
              </p:txBody>
            </p:sp>
          </p:grpSp>
          <p:grpSp>
            <p:nvGrpSpPr>
              <p:cNvPr id="82952" name="Group 30">
                <a:extLst>
                  <a:ext uri="{FF2B5EF4-FFF2-40B4-BE49-F238E27FC236}">
                    <a16:creationId xmlns:a16="http://schemas.microsoft.com/office/drawing/2014/main" id="{9D884E94-4404-BF44-915D-3816AE6102C9}"/>
                  </a:ext>
                </a:extLst>
              </p:cNvPr>
              <p:cNvGrpSpPr>
                <a:grpSpLocks/>
              </p:cNvGrpSpPr>
              <p:nvPr/>
            </p:nvGrpSpPr>
            <p:grpSpPr bwMode="auto">
              <a:xfrm>
                <a:off x="2846" y="3671"/>
                <a:ext cx="731" cy="213"/>
                <a:chOff x="2846" y="3671"/>
                <a:chExt cx="731" cy="213"/>
              </a:xfrm>
            </p:grpSpPr>
            <p:sp>
              <p:nvSpPr>
                <p:cNvPr id="82953" name="Rectangle 31">
                  <a:extLst>
                    <a:ext uri="{FF2B5EF4-FFF2-40B4-BE49-F238E27FC236}">
                      <a16:creationId xmlns:a16="http://schemas.microsoft.com/office/drawing/2014/main" id="{5733F098-8FC2-B44C-9969-6683BFFA4BC9}"/>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2954" name="Text Box 32">
                  <a:extLst>
                    <a:ext uri="{FF2B5EF4-FFF2-40B4-BE49-F238E27FC236}">
                      <a16:creationId xmlns:a16="http://schemas.microsoft.com/office/drawing/2014/main" id="{90EAECA9-153F-3641-829F-6C39A26566F5}"/>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17.10</a:t>
                  </a:r>
                </a:p>
              </p:txBody>
            </p:sp>
          </p:grpSp>
        </p:gr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5">
            <a:extLst>
              <a:ext uri="{FF2B5EF4-FFF2-40B4-BE49-F238E27FC236}">
                <a16:creationId xmlns:a16="http://schemas.microsoft.com/office/drawing/2014/main" id="{2560D5EA-AEC4-504E-A35E-D1FDA06046C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5BE746B-70F7-8442-A9F4-5996ED7C0E57}" type="slidenum">
              <a:rPr lang="en-US" altLang="en-US"/>
              <a:pPr/>
              <a:t>40</a:t>
            </a:fld>
            <a:endParaRPr lang="en-US" altLang="en-US" dirty="0"/>
          </a:p>
        </p:txBody>
      </p:sp>
      <p:grpSp>
        <p:nvGrpSpPr>
          <p:cNvPr id="84995" name="Group 33">
            <a:extLst>
              <a:ext uri="{FF2B5EF4-FFF2-40B4-BE49-F238E27FC236}">
                <a16:creationId xmlns:a16="http://schemas.microsoft.com/office/drawing/2014/main" id="{D4D73777-E4CF-124F-BB06-E43F0FEDD1EC}"/>
              </a:ext>
            </a:extLst>
          </p:cNvPr>
          <p:cNvGrpSpPr>
            <a:grpSpLocks/>
          </p:cNvGrpSpPr>
          <p:nvPr/>
        </p:nvGrpSpPr>
        <p:grpSpPr bwMode="auto">
          <a:xfrm>
            <a:off x="458788" y="446088"/>
            <a:ext cx="8229600" cy="5719762"/>
            <a:chOff x="289" y="281"/>
            <a:chExt cx="5184" cy="3603"/>
          </a:xfrm>
        </p:grpSpPr>
        <p:sp>
          <p:nvSpPr>
            <p:cNvPr id="84996" name="Rectangle 2">
              <a:extLst>
                <a:ext uri="{FF2B5EF4-FFF2-40B4-BE49-F238E27FC236}">
                  <a16:creationId xmlns:a16="http://schemas.microsoft.com/office/drawing/2014/main" id="{71A43850-9216-9C4E-97E6-765DC791491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Blind Spot</a:t>
              </a:r>
            </a:p>
          </p:txBody>
        </p:sp>
        <p:sp>
          <p:nvSpPr>
            <p:cNvPr id="84997" name="Text Box 3">
              <a:extLst>
                <a:ext uri="{FF2B5EF4-FFF2-40B4-BE49-F238E27FC236}">
                  <a16:creationId xmlns:a16="http://schemas.microsoft.com/office/drawing/2014/main" id="{B2416D75-966F-1C4A-BB9D-E706E04C3E28}"/>
                </a:ext>
              </a:extLst>
            </p:cNvPr>
            <p:cNvSpPr txBox="1">
              <a:spLocks noChangeArrowheads="1"/>
            </p:cNvSpPr>
            <p:nvPr/>
          </p:nvSpPr>
          <p:spPr bwMode="auto">
            <a:xfrm>
              <a:off x="515" y="970"/>
              <a:ext cx="4616"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optic disc has no rods or cones—it is slight off-axis so that it is not in the center of the visual field.</a:t>
              </a:r>
            </a:p>
            <a:p>
              <a:pPr eaLnBrk="1" hangingPunct="1">
                <a:lnSpc>
                  <a:spcPct val="85000"/>
                </a:lnSpc>
                <a:spcAft>
                  <a:spcPts val="900"/>
                </a:spcAft>
                <a:buSzPct val="80000"/>
                <a:buFontTx/>
                <a:buChar char="•"/>
              </a:pPr>
              <a:r>
                <a:rPr lang="en-US" altLang="en-US" dirty="0"/>
                <a:t>We rarely notice this blind spot because our brains generally fill in the information gap with what it expects to “see.”</a:t>
              </a:r>
            </a:p>
            <a:p>
              <a:pPr eaLnBrk="1" hangingPunct="1">
                <a:lnSpc>
                  <a:spcPct val="85000"/>
                </a:lnSpc>
                <a:spcAft>
                  <a:spcPts val="900"/>
                </a:spcAft>
                <a:buSzPct val="80000"/>
                <a:buFontTx/>
                <a:buChar char="•"/>
              </a:pPr>
              <a:r>
                <a:rPr lang="en-US" altLang="en-US" dirty="0"/>
                <a:t>The blind spot is located slightly off-center from the visual axis so that vision is not severely hindered when a person looks directly at an object.</a:t>
              </a:r>
            </a:p>
            <a:p>
              <a:pPr eaLnBrk="1" hangingPunct="1">
                <a:lnSpc>
                  <a:spcPct val="85000"/>
                </a:lnSpc>
                <a:spcAft>
                  <a:spcPct val="50000"/>
                </a:spcAft>
                <a:buSzPct val="80000"/>
                <a:buFontTx/>
                <a:buChar char="•"/>
              </a:pPr>
              <a:r>
                <a:rPr lang="en-US" altLang="en-US" dirty="0"/>
                <a:t>The textbook has a simple demonstration for finding the blind spot of each eye.</a:t>
              </a:r>
            </a:p>
          </p:txBody>
        </p:sp>
        <p:grpSp>
          <p:nvGrpSpPr>
            <p:cNvPr id="84998" name="Group 21">
              <a:extLst>
                <a:ext uri="{FF2B5EF4-FFF2-40B4-BE49-F238E27FC236}">
                  <a16:creationId xmlns:a16="http://schemas.microsoft.com/office/drawing/2014/main" id="{77AED90D-3578-0846-B1A2-07E7ADA88D41}"/>
                </a:ext>
              </a:extLst>
            </p:cNvPr>
            <p:cNvGrpSpPr>
              <a:grpSpLocks/>
            </p:cNvGrpSpPr>
            <p:nvPr/>
          </p:nvGrpSpPr>
          <p:grpSpPr bwMode="auto">
            <a:xfrm>
              <a:off x="582" y="3671"/>
              <a:ext cx="2995" cy="213"/>
              <a:chOff x="582" y="3671"/>
              <a:chExt cx="2995" cy="213"/>
            </a:xfrm>
          </p:grpSpPr>
          <p:grpSp>
            <p:nvGrpSpPr>
              <p:cNvPr id="84999" name="Group 22">
                <a:extLst>
                  <a:ext uri="{FF2B5EF4-FFF2-40B4-BE49-F238E27FC236}">
                    <a16:creationId xmlns:a16="http://schemas.microsoft.com/office/drawing/2014/main" id="{330A0C93-69E0-5D47-AC0D-D5DA67302365}"/>
                  </a:ext>
                </a:extLst>
              </p:cNvPr>
              <p:cNvGrpSpPr>
                <a:grpSpLocks/>
              </p:cNvGrpSpPr>
              <p:nvPr/>
            </p:nvGrpSpPr>
            <p:grpSpPr bwMode="auto">
              <a:xfrm>
                <a:off x="582" y="3671"/>
                <a:ext cx="1990" cy="213"/>
                <a:chOff x="582" y="3671"/>
                <a:chExt cx="1990" cy="213"/>
              </a:xfrm>
            </p:grpSpPr>
            <p:sp>
              <p:nvSpPr>
                <p:cNvPr id="85003" name="Rectangle 23">
                  <a:extLst>
                    <a:ext uri="{FF2B5EF4-FFF2-40B4-BE49-F238E27FC236}">
                      <a16:creationId xmlns:a16="http://schemas.microsoft.com/office/drawing/2014/main" id="{B5C034E4-79EC-8F48-A849-82FE9365048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5004" name="Rectangle 24">
                  <a:extLst>
                    <a:ext uri="{FF2B5EF4-FFF2-40B4-BE49-F238E27FC236}">
                      <a16:creationId xmlns:a16="http://schemas.microsoft.com/office/drawing/2014/main" id="{46B998DB-F552-4D43-91D9-5B76A3918D2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5005" name="Rectangle 25">
                  <a:extLst>
                    <a:ext uri="{FF2B5EF4-FFF2-40B4-BE49-F238E27FC236}">
                      <a16:creationId xmlns:a16="http://schemas.microsoft.com/office/drawing/2014/main" id="{78116FB4-653A-D54C-8508-3B9B6F460F4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5006" name="Text Box 26">
                  <a:extLst>
                    <a:ext uri="{FF2B5EF4-FFF2-40B4-BE49-F238E27FC236}">
                      <a16:creationId xmlns:a16="http://schemas.microsoft.com/office/drawing/2014/main" id="{05BF7A49-4120-EF41-BA4A-A36D4D794B8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584</a:t>
                  </a:r>
                  <a:endParaRPr lang="en-US" altLang="en-US" dirty="0"/>
                </a:p>
              </p:txBody>
            </p:sp>
            <p:sp>
              <p:nvSpPr>
                <p:cNvPr id="85007" name="Text Box 27">
                  <a:extLst>
                    <a:ext uri="{FF2B5EF4-FFF2-40B4-BE49-F238E27FC236}">
                      <a16:creationId xmlns:a16="http://schemas.microsoft.com/office/drawing/2014/main" id="{11963883-AA28-2643-A006-8A8C278ABFB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647</a:t>
                  </a:r>
                  <a:endParaRPr lang="en-US" altLang="en-US" dirty="0"/>
                </a:p>
              </p:txBody>
            </p:sp>
            <p:sp>
              <p:nvSpPr>
                <p:cNvPr id="85008" name="Text Box 28">
                  <a:extLst>
                    <a:ext uri="{FF2B5EF4-FFF2-40B4-BE49-F238E27FC236}">
                      <a16:creationId xmlns:a16="http://schemas.microsoft.com/office/drawing/2014/main" id="{9C4402CC-397D-A04F-8F2A-E65567696DC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610</a:t>
                  </a:r>
                  <a:endParaRPr lang="en-US" altLang="en-US" dirty="0"/>
                </a:p>
              </p:txBody>
            </p:sp>
          </p:grpSp>
          <p:grpSp>
            <p:nvGrpSpPr>
              <p:cNvPr id="85000" name="Group 29">
                <a:extLst>
                  <a:ext uri="{FF2B5EF4-FFF2-40B4-BE49-F238E27FC236}">
                    <a16:creationId xmlns:a16="http://schemas.microsoft.com/office/drawing/2014/main" id="{ABB6E728-BC59-C74C-BC16-D4AF069297F9}"/>
                  </a:ext>
                </a:extLst>
              </p:cNvPr>
              <p:cNvGrpSpPr>
                <a:grpSpLocks/>
              </p:cNvGrpSpPr>
              <p:nvPr/>
            </p:nvGrpSpPr>
            <p:grpSpPr bwMode="auto">
              <a:xfrm>
                <a:off x="2846" y="3671"/>
                <a:ext cx="731" cy="213"/>
                <a:chOff x="2846" y="3671"/>
                <a:chExt cx="731" cy="213"/>
              </a:xfrm>
            </p:grpSpPr>
            <p:sp>
              <p:nvSpPr>
                <p:cNvPr id="85001" name="Rectangle 30">
                  <a:extLst>
                    <a:ext uri="{FF2B5EF4-FFF2-40B4-BE49-F238E27FC236}">
                      <a16:creationId xmlns:a16="http://schemas.microsoft.com/office/drawing/2014/main" id="{87E39A22-14EC-6A4A-9B69-3B5B782F46B5}"/>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5002" name="Text Box 31">
                  <a:extLst>
                    <a:ext uri="{FF2B5EF4-FFF2-40B4-BE49-F238E27FC236}">
                      <a16:creationId xmlns:a16="http://schemas.microsoft.com/office/drawing/2014/main" id="{4E10F6F7-9F42-4A4E-BF57-368F211D3598}"/>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17.10</a:t>
                  </a:r>
                </a:p>
              </p:txBody>
            </p:sp>
          </p:grpSp>
        </p:gr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a:extLst>
              <a:ext uri="{FF2B5EF4-FFF2-40B4-BE49-F238E27FC236}">
                <a16:creationId xmlns:a16="http://schemas.microsoft.com/office/drawing/2014/main" id="{29DF4A6A-CDAB-0D43-AD40-DF8475FA084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0324766-8E5A-0C47-ABAD-08EF8A55572C}" type="slidenum">
              <a:rPr lang="en-US" altLang="en-US"/>
              <a:pPr/>
              <a:t>41</a:t>
            </a:fld>
            <a:endParaRPr lang="en-US" altLang="en-US" dirty="0"/>
          </a:p>
        </p:txBody>
      </p:sp>
      <p:grpSp>
        <p:nvGrpSpPr>
          <p:cNvPr id="87043" name="Group 51">
            <a:extLst>
              <a:ext uri="{FF2B5EF4-FFF2-40B4-BE49-F238E27FC236}">
                <a16:creationId xmlns:a16="http://schemas.microsoft.com/office/drawing/2014/main" id="{EABEB166-A60E-C748-B015-18DFB0471AC1}"/>
              </a:ext>
            </a:extLst>
          </p:cNvPr>
          <p:cNvGrpSpPr>
            <a:grpSpLocks/>
          </p:cNvGrpSpPr>
          <p:nvPr/>
        </p:nvGrpSpPr>
        <p:grpSpPr bwMode="auto">
          <a:xfrm>
            <a:off x="455613" y="446088"/>
            <a:ext cx="8229600" cy="5719762"/>
            <a:chOff x="287" y="281"/>
            <a:chExt cx="5184" cy="3603"/>
          </a:xfrm>
        </p:grpSpPr>
        <p:sp>
          <p:nvSpPr>
            <p:cNvPr id="87044" name="Rectangle 2">
              <a:extLst>
                <a:ext uri="{FF2B5EF4-FFF2-40B4-BE49-F238E27FC236}">
                  <a16:creationId xmlns:a16="http://schemas.microsoft.com/office/drawing/2014/main" id="{3E9E3BC6-5F02-CB46-8F38-A89D37430C42}"/>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Macula Lutea and Fovea Centralis</a:t>
              </a:r>
            </a:p>
          </p:txBody>
        </p:sp>
        <p:sp>
          <p:nvSpPr>
            <p:cNvPr id="87045" name="Text Box 3">
              <a:extLst>
                <a:ext uri="{FF2B5EF4-FFF2-40B4-BE49-F238E27FC236}">
                  <a16:creationId xmlns:a16="http://schemas.microsoft.com/office/drawing/2014/main" id="{40BD1FB5-3DAE-D647-9CCE-DD2E8D0D9BF3}"/>
                </a:ext>
              </a:extLst>
            </p:cNvPr>
            <p:cNvSpPr txBox="1">
              <a:spLocks noChangeArrowheads="1"/>
            </p:cNvSpPr>
            <p:nvPr/>
          </p:nvSpPr>
          <p:spPr bwMode="auto">
            <a:xfrm>
              <a:off x="515" y="970"/>
              <a:ext cx="4585" cy="1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macula lutea is at the exact center of the retina and along the visual axis of the eye.</a:t>
              </a:r>
            </a:p>
            <a:p>
              <a:pPr eaLnBrk="1" hangingPunct="1">
                <a:lnSpc>
                  <a:spcPct val="85000"/>
                </a:lnSpc>
                <a:spcAft>
                  <a:spcPts val="900"/>
                </a:spcAft>
                <a:buSzPct val="80000"/>
                <a:buFontTx/>
                <a:buChar char="•"/>
              </a:pPr>
              <a:r>
                <a:rPr lang="en-US" altLang="en-US" dirty="0"/>
                <a:t>The fovea centralis, a small depression in the center of the macula lutea, has cones but no rods.</a:t>
              </a:r>
            </a:p>
            <a:p>
              <a:pPr eaLnBrk="1" hangingPunct="1">
                <a:lnSpc>
                  <a:spcPct val="85000"/>
                </a:lnSpc>
                <a:spcAft>
                  <a:spcPts val="900"/>
                </a:spcAft>
                <a:buSzPct val="80000"/>
                <a:buFontTx/>
                <a:buChar char="•"/>
              </a:pPr>
              <a:r>
                <a:rPr lang="en-US" altLang="en-US" dirty="0"/>
                <a:t>The sublayers of bipolar and ganglion cells, which would scatter the incoming light, are displaced to the side of the fovea centralis.</a:t>
              </a:r>
            </a:p>
            <a:p>
              <a:pPr eaLnBrk="1" hangingPunct="1">
                <a:lnSpc>
                  <a:spcPct val="85000"/>
                </a:lnSpc>
                <a:spcAft>
                  <a:spcPct val="50000"/>
                </a:spcAft>
                <a:buSzPct val="80000"/>
                <a:buFontTx/>
                <a:buChar char="•"/>
              </a:pPr>
              <a:r>
                <a:rPr lang="en-US" altLang="en-US" dirty="0"/>
                <a:t>The fovea centralis is the area of highest visual acuity of the retina due to the high density of cones.</a:t>
              </a:r>
            </a:p>
            <a:p>
              <a:pPr eaLnBrk="1" hangingPunct="1">
                <a:lnSpc>
                  <a:spcPct val="85000"/>
                </a:lnSpc>
                <a:spcAft>
                  <a:spcPct val="50000"/>
                </a:spcAft>
                <a:buSzPct val="80000"/>
                <a:buFontTx/>
                <a:buChar char="•"/>
              </a:pPr>
              <a:r>
                <a:rPr lang="en-US" altLang="en-US" dirty="0"/>
                <a:t>A primary reason for moving one’s head and eyes when looking at an object is to position the image on the fovea centralis with its high density of cones.</a:t>
              </a:r>
            </a:p>
          </p:txBody>
        </p:sp>
        <p:grpSp>
          <p:nvGrpSpPr>
            <p:cNvPr id="87046" name="Group 40">
              <a:extLst>
                <a:ext uri="{FF2B5EF4-FFF2-40B4-BE49-F238E27FC236}">
                  <a16:creationId xmlns:a16="http://schemas.microsoft.com/office/drawing/2014/main" id="{707BB3F6-5AF6-1C4F-91EC-AF5DEE5AB280}"/>
                </a:ext>
              </a:extLst>
            </p:cNvPr>
            <p:cNvGrpSpPr>
              <a:grpSpLocks/>
            </p:cNvGrpSpPr>
            <p:nvPr/>
          </p:nvGrpSpPr>
          <p:grpSpPr bwMode="auto">
            <a:xfrm>
              <a:off x="582" y="3671"/>
              <a:ext cx="2995" cy="213"/>
              <a:chOff x="582" y="3671"/>
              <a:chExt cx="2995" cy="213"/>
            </a:xfrm>
          </p:grpSpPr>
          <p:grpSp>
            <p:nvGrpSpPr>
              <p:cNvPr id="87047" name="Group 41">
                <a:extLst>
                  <a:ext uri="{FF2B5EF4-FFF2-40B4-BE49-F238E27FC236}">
                    <a16:creationId xmlns:a16="http://schemas.microsoft.com/office/drawing/2014/main" id="{75DE8941-29F9-EF41-971A-E4F383349504}"/>
                  </a:ext>
                </a:extLst>
              </p:cNvPr>
              <p:cNvGrpSpPr>
                <a:grpSpLocks/>
              </p:cNvGrpSpPr>
              <p:nvPr/>
            </p:nvGrpSpPr>
            <p:grpSpPr bwMode="auto">
              <a:xfrm>
                <a:off x="582" y="3671"/>
                <a:ext cx="1990" cy="213"/>
                <a:chOff x="582" y="3671"/>
                <a:chExt cx="1990" cy="213"/>
              </a:xfrm>
            </p:grpSpPr>
            <p:sp>
              <p:nvSpPr>
                <p:cNvPr id="87051" name="Rectangle 42">
                  <a:extLst>
                    <a:ext uri="{FF2B5EF4-FFF2-40B4-BE49-F238E27FC236}">
                      <a16:creationId xmlns:a16="http://schemas.microsoft.com/office/drawing/2014/main" id="{05A687DA-3572-3742-8269-5A581D5CF7C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7052" name="Rectangle 43">
                  <a:extLst>
                    <a:ext uri="{FF2B5EF4-FFF2-40B4-BE49-F238E27FC236}">
                      <a16:creationId xmlns:a16="http://schemas.microsoft.com/office/drawing/2014/main" id="{ECEEFFCC-5982-6347-9384-D59143F0F85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7053" name="Rectangle 44">
                  <a:extLst>
                    <a:ext uri="{FF2B5EF4-FFF2-40B4-BE49-F238E27FC236}">
                      <a16:creationId xmlns:a16="http://schemas.microsoft.com/office/drawing/2014/main" id="{D6E16677-CEE0-E84A-9C54-6843A7349FB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7054" name="Text Box 45">
                  <a:extLst>
                    <a:ext uri="{FF2B5EF4-FFF2-40B4-BE49-F238E27FC236}">
                      <a16:creationId xmlns:a16="http://schemas.microsoft.com/office/drawing/2014/main" id="{22C35ED6-37B9-AD4E-89A2-EE23146FA14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584</a:t>
                  </a:r>
                  <a:endParaRPr lang="en-US" altLang="en-US" dirty="0"/>
                </a:p>
              </p:txBody>
            </p:sp>
            <p:sp>
              <p:nvSpPr>
                <p:cNvPr id="87055" name="Text Box 46">
                  <a:extLst>
                    <a:ext uri="{FF2B5EF4-FFF2-40B4-BE49-F238E27FC236}">
                      <a16:creationId xmlns:a16="http://schemas.microsoft.com/office/drawing/2014/main" id="{64BC3BB7-324E-AA4D-B634-7D10C6DEA0F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647</a:t>
                  </a:r>
                  <a:endParaRPr lang="en-US" altLang="en-US" dirty="0"/>
                </a:p>
              </p:txBody>
            </p:sp>
            <p:sp>
              <p:nvSpPr>
                <p:cNvPr id="87056" name="Text Box 47">
                  <a:extLst>
                    <a:ext uri="{FF2B5EF4-FFF2-40B4-BE49-F238E27FC236}">
                      <a16:creationId xmlns:a16="http://schemas.microsoft.com/office/drawing/2014/main" id="{122D896C-D597-EE4F-8F27-179337DC360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610</a:t>
                  </a:r>
                  <a:endParaRPr lang="en-US" altLang="en-US" dirty="0"/>
                </a:p>
              </p:txBody>
            </p:sp>
          </p:grpSp>
          <p:grpSp>
            <p:nvGrpSpPr>
              <p:cNvPr id="87048" name="Group 48">
                <a:extLst>
                  <a:ext uri="{FF2B5EF4-FFF2-40B4-BE49-F238E27FC236}">
                    <a16:creationId xmlns:a16="http://schemas.microsoft.com/office/drawing/2014/main" id="{3FC03F7A-04A7-0C44-BF5B-9775EA2DA136}"/>
                  </a:ext>
                </a:extLst>
              </p:cNvPr>
              <p:cNvGrpSpPr>
                <a:grpSpLocks/>
              </p:cNvGrpSpPr>
              <p:nvPr/>
            </p:nvGrpSpPr>
            <p:grpSpPr bwMode="auto">
              <a:xfrm>
                <a:off x="2846" y="3671"/>
                <a:ext cx="731" cy="213"/>
                <a:chOff x="2846" y="3671"/>
                <a:chExt cx="731" cy="213"/>
              </a:xfrm>
            </p:grpSpPr>
            <p:sp>
              <p:nvSpPr>
                <p:cNvPr id="87049" name="Rectangle 49">
                  <a:extLst>
                    <a:ext uri="{FF2B5EF4-FFF2-40B4-BE49-F238E27FC236}">
                      <a16:creationId xmlns:a16="http://schemas.microsoft.com/office/drawing/2014/main" id="{E0CBBFBF-D679-5A41-BAB2-57DA9E33FC1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7050" name="Text Box 50">
                  <a:extLst>
                    <a:ext uri="{FF2B5EF4-FFF2-40B4-BE49-F238E27FC236}">
                      <a16:creationId xmlns:a16="http://schemas.microsoft.com/office/drawing/2014/main" id="{A57BD672-CB94-E948-94CF-1F78329CF4F1}"/>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17.9</a:t>
                  </a:r>
                </a:p>
              </p:txBody>
            </p:sp>
          </p:grpSp>
        </p:gr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5">
            <a:extLst>
              <a:ext uri="{FF2B5EF4-FFF2-40B4-BE49-F238E27FC236}">
                <a16:creationId xmlns:a16="http://schemas.microsoft.com/office/drawing/2014/main" id="{75CBB079-2199-7248-AC54-5E709F613A5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C0306DA-74B4-6D4F-BD7F-8FD31D74E7DA}" type="slidenum">
              <a:rPr lang="en-US" altLang="en-US"/>
              <a:pPr/>
              <a:t>42</a:t>
            </a:fld>
            <a:endParaRPr lang="en-US" altLang="en-US" dirty="0"/>
          </a:p>
        </p:txBody>
      </p:sp>
      <p:grpSp>
        <p:nvGrpSpPr>
          <p:cNvPr id="89091" name="Group 37">
            <a:extLst>
              <a:ext uri="{FF2B5EF4-FFF2-40B4-BE49-F238E27FC236}">
                <a16:creationId xmlns:a16="http://schemas.microsoft.com/office/drawing/2014/main" id="{CC982739-5AD0-9748-9DBD-826BF4C963CD}"/>
              </a:ext>
            </a:extLst>
          </p:cNvPr>
          <p:cNvGrpSpPr>
            <a:grpSpLocks/>
          </p:cNvGrpSpPr>
          <p:nvPr/>
        </p:nvGrpSpPr>
        <p:grpSpPr bwMode="auto">
          <a:xfrm>
            <a:off x="454025" y="447675"/>
            <a:ext cx="8229600" cy="4011613"/>
            <a:chOff x="286" y="282"/>
            <a:chExt cx="5184" cy="2527"/>
          </a:xfrm>
        </p:grpSpPr>
        <p:sp>
          <p:nvSpPr>
            <p:cNvPr id="89092" name="Rectangle 2">
              <a:extLst>
                <a:ext uri="{FF2B5EF4-FFF2-40B4-BE49-F238E27FC236}">
                  <a16:creationId xmlns:a16="http://schemas.microsoft.com/office/drawing/2014/main" id="{AE04C02D-9F84-0146-ACBC-4F27B4D6A338}"/>
                </a:ext>
              </a:extLst>
            </p:cNvPr>
            <p:cNvSpPr>
              <a:spLocks noChangeArrowheads="1"/>
            </p:cNvSpPr>
            <p:nvPr/>
          </p:nvSpPr>
          <p:spPr bwMode="auto">
            <a:xfrm>
              <a:off x="286"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Fovea Centralis</a:t>
              </a:r>
              <a:r>
                <a:rPr lang="en-US" altLang="en-US" sz="2800" dirty="0"/>
                <a:t>—</a:t>
              </a:r>
              <a:r>
                <a:rPr lang="en-US" altLang="en-US" sz="2800" dirty="0">
                  <a:solidFill>
                    <a:srgbClr val="333333"/>
                  </a:solidFill>
                </a:rPr>
                <a:t>Cross Section</a:t>
              </a:r>
            </a:p>
          </p:txBody>
        </p:sp>
        <p:grpSp>
          <p:nvGrpSpPr>
            <p:cNvPr id="89093" name="Group 36">
              <a:extLst>
                <a:ext uri="{FF2B5EF4-FFF2-40B4-BE49-F238E27FC236}">
                  <a16:creationId xmlns:a16="http://schemas.microsoft.com/office/drawing/2014/main" id="{F68F5F6B-A4DB-394C-8BC2-8BE1559F2BEB}"/>
                </a:ext>
              </a:extLst>
            </p:cNvPr>
            <p:cNvGrpSpPr>
              <a:grpSpLocks/>
            </p:cNvGrpSpPr>
            <p:nvPr/>
          </p:nvGrpSpPr>
          <p:grpSpPr bwMode="auto">
            <a:xfrm>
              <a:off x="1825" y="999"/>
              <a:ext cx="2429" cy="1810"/>
              <a:chOff x="1825" y="999"/>
              <a:chExt cx="2429" cy="1810"/>
            </a:xfrm>
          </p:grpSpPr>
          <p:sp>
            <p:nvSpPr>
              <p:cNvPr id="89094" name="Text Box 12">
                <a:extLst>
                  <a:ext uri="{FF2B5EF4-FFF2-40B4-BE49-F238E27FC236}">
                    <a16:creationId xmlns:a16="http://schemas.microsoft.com/office/drawing/2014/main" id="{C7F03E84-DB8D-DD48-A5FA-6C7A735126E4}"/>
                  </a:ext>
                </a:extLst>
              </p:cNvPr>
              <p:cNvSpPr txBox="1">
                <a:spLocks noChangeArrowheads="1"/>
              </p:cNvSpPr>
              <p:nvPr/>
            </p:nvSpPr>
            <p:spPr bwMode="auto">
              <a:xfrm>
                <a:off x="1839" y="2576"/>
                <a:ext cx="208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solidFill>
                      <a:srgbClr val="011893"/>
                    </a:solidFill>
                  </a:rPr>
                  <a:t>Scanning electron micrograph.</a:t>
                </a:r>
              </a:p>
            </p:txBody>
          </p:sp>
          <p:grpSp>
            <p:nvGrpSpPr>
              <p:cNvPr id="89095" name="Group 35">
                <a:extLst>
                  <a:ext uri="{FF2B5EF4-FFF2-40B4-BE49-F238E27FC236}">
                    <a16:creationId xmlns:a16="http://schemas.microsoft.com/office/drawing/2014/main" id="{439FFCAA-D296-6748-AB97-57DAB6631E2A}"/>
                  </a:ext>
                </a:extLst>
              </p:cNvPr>
              <p:cNvGrpSpPr>
                <a:grpSpLocks/>
              </p:cNvGrpSpPr>
              <p:nvPr/>
            </p:nvGrpSpPr>
            <p:grpSpPr bwMode="auto">
              <a:xfrm>
                <a:off x="1825" y="999"/>
                <a:ext cx="2429" cy="1791"/>
                <a:chOff x="1825" y="999"/>
                <a:chExt cx="2429" cy="1791"/>
              </a:xfrm>
            </p:grpSpPr>
            <p:pic>
              <p:nvPicPr>
                <p:cNvPr id="89096" name="Picture 26" descr="ceyfccs">
                  <a:extLst>
                    <a:ext uri="{FF2B5EF4-FFF2-40B4-BE49-F238E27FC236}">
                      <a16:creationId xmlns:a16="http://schemas.microsoft.com/office/drawing/2014/main" id="{9B92A7DA-8574-B944-BB7C-DFA7D31E96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5" y="1017"/>
                  <a:ext cx="2116" cy="1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7" name="Rectangle 34">
                  <a:extLst>
                    <a:ext uri="{FF2B5EF4-FFF2-40B4-BE49-F238E27FC236}">
                      <a16:creationId xmlns:a16="http://schemas.microsoft.com/office/drawing/2014/main" id="{F7F57173-FEA0-0442-B1CE-CAC2D4862A81}"/>
                    </a:ext>
                  </a:extLst>
                </p:cNvPr>
                <p:cNvSpPr>
                  <a:spLocks noChangeArrowheads="1"/>
                </p:cNvSpPr>
                <p:nvPr/>
              </p:nvSpPr>
              <p:spPr bwMode="auto">
                <a:xfrm>
                  <a:off x="4166" y="999"/>
                  <a:ext cx="88" cy="179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9098" name="Text Box 27">
                  <a:extLst>
                    <a:ext uri="{FF2B5EF4-FFF2-40B4-BE49-F238E27FC236}">
                      <a16:creationId xmlns:a16="http://schemas.microsoft.com/office/drawing/2014/main" id="{901F318F-1103-5A4E-BD00-DB34360F89A7}"/>
                    </a:ext>
                  </a:extLst>
                </p:cNvPr>
                <p:cNvSpPr txBox="1">
                  <a:spLocks noChangeArrowheads="1"/>
                </p:cNvSpPr>
                <p:nvPr/>
              </p:nvSpPr>
              <p:spPr bwMode="auto">
                <a:xfrm>
                  <a:off x="2763" y="2393"/>
                  <a:ext cx="125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https://www.dspace.udel.edu</a:t>
                  </a:r>
                  <a:endParaRPr lang="en-US" altLang="en-US" dirty="0"/>
                </a:p>
              </p:txBody>
            </p:sp>
          </p:grpSp>
        </p:grpSp>
      </p:grpSp>
      <p:cxnSp>
        <p:nvCxnSpPr>
          <p:cNvPr id="3" name="Straight Connector 2">
            <a:extLst>
              <a:ext uri="{FF2B5EF4-FFF2-40B4-BE49-F238E27FC236}">
                <a16:creationId xmlns:a16="http://schemas.microsoft.com/office/drawing/2014/main" id="{35DBC578-5AE4-5C93-DBC3-28EB41A6E973}"/>
              </a:ext>
            </a:extLst>
          </p:cNvPr>
          <p:cNvCxnSpPr/>
          <p:nvPr/>
        </p:nvCxnSpPr>
        <p:spPr>
          <a:xfrm flipV="1">
            <a:off x="4696289" y="1729729"/>
            <a:ext cx="523783" cy="525199"/>
          </a:xfrm>
          <a:prstGeom prst="line">
            <a:avLst/>
          </a:prstGeom>
          <a:ln w="127000">
            <a:solidFill>
              <a:schemeClr val="accent6">
                <a:alpha val="74787"/>
              </a:schemeClr>
            </a:solidFill>
            <a:head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a:extLst>
              <a:ext uri="{FF2B5EF4-FFF2-40B4-BE49-F238E27FC236}">
                <a16:creationId xmlns:a16="http://schemas.microsoft.com/office/drawing/2014/main" id="{27CB5DCB-CB29-8C48-9A01-174D076CA79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3FA241F-9CC6-FB47-A542-F98410443256}" type="slidenum">
              <a:rPr lang="en-US" altLang="en-US"/>
              <a:pPr/>
              <a:t>43</a:t>
            </a:fld>
            <a:endParaRPr lang="en-US" altLang="en-US" dirty="0"/>
          </a:p>
        </p:txBody>
      </p:sp>
      <p:grpSp>
        <p:nvGrpSpPr>
          <p:cNvPr id="91139" name="Group 36">
            <a:extLst>
              <a:ext uri="{FF2B5EF4-FFF2-40B4-BE49-F238E27FC236}">
                <a16:creationId xmlns:a16="http://schemas.microsoft.com/office/drawing/2014/main" id="{E5AB2D5B-E8C0-2246-9C10-36CF89C74E0A}"/>
              </a:ext>
            </a:extLst>
          </p:cNvPr>
          <p:cNvGrpSpPr>
            <a:grpSpLocks/>
          </p:cNvGrpSpPr>
          <p:nvPr/>
        </p:nvGrpSpPr>
        <p:grpSpPr bwMode="auto">
          <a:xfrm>
            <a:off x="454025" y="447675"/>
            <a:ext cx="8229600" cy="5718175"/>
            <a:chOff x="286" y="282"/>
            <a:chExt cx="5184" cy="3602"/>
          </a:xfrm>
        </p:grpSpPr>
        <p:sp>
          <p:nvSpPr>
            <p:cNvPr id="91140" name="Rectangle 2">
              <a:extLst>
                <a:ext uri="{FF2B5EF4-FFF2-40B4-BE49-F238E27FC236}">
                  <a16:creationId xmlns:a16="http://schemas.microsoft.com/office/drawing/2014/main" id="{5126F4DF-2073-A442-844D-7B280B73E963}"/>
                </a:ext>
              </a:extLst>
            </p:cNvPr>
            <p:cNvSpPr>
              <a:spLocks noChangeArrowheads="1"/>
            </p:cNvSpPr>
            <p:nvPr/>
          </p:nvSpPr>
          <p:spPr bwMode="auto">
            <a:xfrm>
              <a:off x="286"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Periphery of the Retina</a:t>
              </a:r>
            </a:p>
          </p:txBody>
        </p:sp>
        <p:sp>
          <p:nvSpPr>
            <p:cNvPr id="91141" name="Text Box 3">
              <a:extLst>
                <a:ext uri="{FF2B5EF4-FFF2-40B4-BE49-F238E27FC236}">
                  <a16:creationId xmlns:a16="http://schemas.microsoft.com/office/drawing/2014/main" id="{C06AE6E7-76E2-E846-8560-D89EEDFBBB9B}"/>
                </a:ext>
              </a:extLst>
            </p:cNvPr>
            <p:cNvSpPr txBox="1">
              <a:spLocks noChangeArrowheads="1"/>
            </p:cNvSpPr>
            <p:nvPr/>
          </p:nvSpPr>
          <p:spPr bwMode="auto">
            <a:xfrm>
              <a:off x="515" y="970"/>
              <a:ext cx="4656"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While rods are absent from the fovea centralis, they are abundant toward the periphery of the retina.</a:t>
              </a:r>
            </a:p>
            <a:p>
              <a:pPr eaLnBrk="1" hangingPunct="1">
                <a:lnSpc>
                  <a:spcPct val="85000"/>
                </a:lnSpc>
                <a:spcAft>
                  <a:spcPct val="50000"/>
                </a:spcAft>
                <a:buSzPct val="80000"/>
                <a:buFontTx/>
                <a:buChar char="•"/>
              </a:pPr>
              <a:r>
                <a:rPr lang="en-US" altLang="en-US" dirty="0"/>
                <a:t>Because rods are more sensitive to light than cones, a faint object, such as a dim star, is best viewed if a person shifts her or his gaze slightly to the side, away from the fovea centralis.</a:t>
              </a:r>
            </a:p>
          </p:txBody>
        </p:sp>
        <p:grpSp>
          <p:nvGrpSpPr>
            <p:cNvPr id="91142" name="Group 26">
              <a:extLst>
                <a:ext uri="{FF2B5EF4-FFF2-40B4-BE49-F238E27FC236}">
                  <a16:creationId xmlns:a16="http://schemas.microsoft.com/office/drawing/2014/main" id="{EC1376E9-560B-9D4A-BF11-2AA9C1F2ADBF}"/>
                </a:ext>
              </a:extLst>
            </p:cNvPr>
            <p:cNvGrpSpPr>
              <a:grpSpLocks/>
            </p:cNvGrpSpPr>
            <p:nvPr/>
          </p:nvGrpSpPr>
          <p:grpSpPr bwMode="auto">
            <a:xfrm>
              <a:off x="582" y="3671"/>
              <a:ext cx="1990" cy="213"/>
              <a:chOff x="582" y="3671"/>
              <a:chExt cx="1990" cy="213"/>
            </a:xfrm>
          </p:grpSpPr>
          <p:sp>
            <p:nvSpPr>
              <p:cNvPr id="91143" name="Rectangle 27">
                <a:extLst>
                  <a:ext uri="{FF2B5EF4-FFF2-40B4-BE49-F238E27FC236}">
                    <a16:creationId xmlns:a16="http://schemas.microsoft.com/office/drawing/2014/main" id="{B1A8D812-7FD2-CA41-BE61-68C08E46F1B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1144" name="Rectangle 28">
                <a:extLst>
                  <a:ext uri="{FF2B5EF4-FFF2-40B4-BE49-F238E27FC236}">
                    <a16:creationId xmlns:a16="http://schemas.microsoft.com/office/drawing/2014/main" id="{99B6FC4C-E074-E343-817E-1BAAD10CD43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1145" name="Rectangle 29">
                <a:extLst>
                  <a:ext uri="{FF2B5EF4-FFF2-40B4-BE49-F238E27FC236}">
                    <a16:creationId xmlns:a16="http://schemas.microsoft.com/office/drawing/2014/main" id="{45ABF9D4-7FF1-404F-B164-9F277860045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1146" name="Text Box 30">
                <a:extLst>
                  <a:ext uri="{FF2B5EF4-FFF2-40B4-BE49-F238E27FC236}">
                    <a16:creationId xmlns:a16="http://schemas.microsoft.com/office/drawing/2014/main" id="{00BA7D7A-8D70-7C4C-8576-70BB0B21C0A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579</a:t>
                </a:r>
                <a:endParaRPr lang="en-US" altLang="en-US" dirty="0"/>
              </a:p>
            </p:txBody>
          </p:sp>
          <p:sp>
            <p:nvSpPr>
              <p:cNvPr id="91147" name="Text Box 31">
                <a:extLst>
                  <a:ext uri="{FF2B5EF4-FFF2-40B4-BE49-F238E27FC236}">
                    <a16:creationId xmlns:a16="http://schemas.microsoft.com/office/drawing/2014/main" id="{B4E9DFE6-20B5-EE42-9601-3C021B0D7E9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649</a:t>
                </a:r>
                <a:endParaRPr lang="en-US" altLang="en-US" dirty="0"/>
              </a:p>
            </p:txBody>
          </p:sp>
          <p:sp>
            <p:nvSpPr>
              <p:cNvPr id="91148" name="Text Box 32">
                <a:extLst>
                  <a:ext uri="{FF2B5EF4-FFF2-40B4-BE49-F238E27FC236}">
                    <a16:creationId xmlns:a16="http://schemas.microsoft.com/office/drawing/2014/main" id="{DCA17BBB-FDBE-074E-926A-8E84D374C65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610</a:t>
                </a:r>
                <a:endParaRPr lang="en-US" altLang="en-US" dirty="0"/>
              </a:p>
            </p:txBody>
          </p:sp>
        </p:grpSp>
      </p:gr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5">
            <a:extLst>
              <a:ext uri="{FF2B5EF4-FFF2-40B4-BE49-F238E27FC236}">
                <a16:creationId xmlns:a16="http://schemas.microsoft.com/office/drawing/2014/main" id="{075A980F-2E50-7B4E-80D3-D9FDAAC43AC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4A58562-CD7A-F64A-8185-26A3E185B5C5}" type="slidenum">
              <a:rPr lang="en-US" altLang="en-US"/>
              <a:pPr/>
              <a:t>44</a:t>
            </a:fld>
            <a:endParaRPr lang="en-US" altLang="en-US" dirty="0"/>
          </a:p>
        </p:txBody>
      </p:sp>
      <p:grpSp>
        <p:nvGrpSpPr>
          <p:cNvPr id="93206" name="Group 22">
            <a:extLst>
              <a:ext uri="{FF2B5EF4-FFF2-40B4-BE49-F238E27FC236}">
                <a16:creationId xmlns:a16="http://schemas.microsoft.com/office/drawing/2014/main" id="{BF329580-A368-484B-97B6-A1942593D45E}"/>
              </a:ext>
            </a:extLst>
          </p:cNvPr>
          <p:cNvGrpSpPr>
            <a:grpSpLocks/>
          </p:cNvGrpSpPr>
          <p:nvPr/>
        </p:nvGrpSpPr>
        <p:grpSpPr bwMode="auto">
          <a:xfrm>
            <a:off x="458788" y="449263"/>
            <a:ext cx="8229600" cy="5716587"/>
            <a:chOff x="289" y="283"/>
            <a:chExt cx="5184" cy="3601"/>
          </a:xfrm>
        </p:grpSpPr>
        <p:sp>
          <p:nvSpPr>
            <p:cNvPr id="93188" name="Rectangle 2">
              <a:extLst>
                <a:ext uri="{FF2B5EF4-FFF2-40B4-BE49-F238E27FC236}">
                  <a16:creationId xmlns:a16="http://schemas.microsoft.com/office/drawing/2014/main" id="{E1CC5B76-CEBE-754B-B538-6916B0C780C2}"/>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Lens</a:t>
              </a:r>
            </a:p>
          </p:txBody>
        </p:sp>
        <p:sp>
          <p:nvSpPr>
            <p:cNvPr id="93201" name="Text Box 3">
              <a:extLst>
                <a:ext uri="{FF2B5EF4-FFF2-40B4-BE49-F238E27FC236}">
                  <a16:creationId xmlns:a16="http://schemas.microsoft.com/office/drawing/2014/main" id="{635D8515-17BA-E44E-8E44-AA31EEDB2D88}"/>
                </a:ext>
              </a:extLst>
            </p:cNvPr>
            <p:cNvSpPr txBox="1">
              <a:spLocks noChangeArrowheads="1"/>
            </p:cNvSpPr>
            <p:nvPr/>
          </p:nvSpPr>
          <p:spPr bwMode="auto">
            <a:xfrm>
              <a:off x="515" y="970"/>
              <a:ext cx="464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lens is located in the cavity of the eye behind the pupil and iris.</a:t>
              </a:r>
            </a:p>
            <a:p>
              <a:pPr eaLnBrk="1" hangingPunct="1">
                <a:lnSpc>
                  <a:spcPct val="85000"/>
                </a:lnSpc>
                <a:spcAft>
                  <a:spcPts val="900"/>
                </a:spcAft>
                <a:buSzPct val="80000"/>
                <a:buFontTx/>
                <a:buChar char="•"/>
              </a:pPr>
              <a:r>
                <a:rPr lang="en-US" altLang="en-US" dirty="0"/>
                <a:t>Its role, along with the cornea, is to help focus visual images on the retina.</a:t>
              </a:r>
            </a:p>
            <a:p>
              <a:pPr eaLnBrk="1" hangingPunct="1">
                <a:lnSpc>
                  <a:spcPct val="85000"/>
                </a:lnSpc>
                <a:spcAft>
                  <a:spcPct val="50000"/>
                </a:spcAft>
                <a:buSzPct val="80000"/>
                <a:buFontTx/>
                <a:buChar char="•"/>
              </a:pPr>
              <a:r>
                <a:rPr lang="en-US" altLang="en-US" dirty="0"/>
                <a:t>Crystallins formed from protein molecules within cells of the lens are organized like layers of an onion to help form the refractive media to bend light.</a:t>
              </a:r>
            </a:p>
          </p:txBody>
        </p:sp>
        <p:grpSp>
          <p:nvGrpSpPr>
            <p:cNvPr id="93190" name="Group 56">
              <a:extLst>
                <a:ext uri="{FF2B5EF4-FFF2-40B4-BE49-F238E27FC236}">
                  <a16:creationId xmlns:a16="http://schemas.microsoft.com/office/drawing/2014/main" id="{F068277C-C25E-2045-AA59-695FD2473711}"/>
                </a:ext>
              </a:extLst>
            </p:cNvPr>
            <p:cNvGrpSpPr>
              <a:grpSpLocks/>
            </p:cNvGrpSpPr>
            <p:nvPr/>
          </p:nvGrpSpPr>
          <p:grpSpPr bwMode="auto">
            <a:xfrm>
              <a:off x="582" y="3671"/>
              <a:ext cx="2995" cy="213"/>
              <a:chOff x="582" y="3671"/>
              <a:chExt cx="2995" cy="213"/>
            </a:xfrm>
          </p:grpSpPr>
          <p:grpSp>
            <p:nvGrpSpPr>
              <p:cNvPr id="93191" name="Group 57">
                <a:extLst>
                  <a:ext uri="{FF2B5EF4-FFF2-40B4-BE49-F238E27FC236}">
                    <a16:creationId xmlns:a16="http://schemas.microsoft.com/office/drawing/2014/main" id="{FABE2C91-9048-4243-B977-6B742C0C49EC}"/>
                  </a:ext>
                </a:extLst>
              </p:cNvPr>
              <p:cNvGrpSpPr>
                <a:grpSpLocks/>
              </p:cNvGrpSpPr>
              <p:nvPr/>
            </p:nvGrpSpPr>
            <p:grpSpPr bwMode="auto">
              <a:xfrm>
                <a:off x="582" y="3671"/>
                <a:ext cx="1990" cy="213"/>
                <a:chOff x="582" y="3671"/>
                <a:chExt cx="1990" cy="213"/>
              </a:xfrm>
            </p:grpSpPr>
            <p:sp>
              <p:nvSpPr>
                <p:cNvPr id="93195" name="Rectangle 58">
                  <a:extLst>
                    <a:ext uri="{FF2B5EF4-FFF2-40B4-BE49-F238E27FC236}">
                      <a16:creationId xmlns:a16="http://schemas.microsoft.com/office/drawing/2014/main" id="{96665876-9CFB-8546-AB20-9CEF79C33B6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3196" name="Rectangle 59">
                  <a:extLst>
                    <a:ext uri="{FF2B5EF4-FFF2-40B4-BE49-F238E27FC236}">
                      <a16:creationId xmlns:a16="http://schemas.microsoft.com/office/drawing/2014/main" id="{558D0AD8-F2C4-6E42-912E-780F24ADAAC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3197" name="Rectangle 60">
                  <a:extLst>
                    <a:ext uri="{FF2B5EF4-FFF2-40B4-BE49-F238E27FC236}">
                      <a16:creationId xmlns:a16="http://schemas.microsoft.com/office/drawing/2014/main" id="{5A3703E4-4668-9A46-A393-36C9909EA84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3198" name="Text Box 61">
                  <a:extLst>
                    <a:ext uri="{FF2B5EF4-FFF2-40B4-BE49-F238E27FC236}">
                      <a16:creationId xmlns:a16="http://schemas.microsoft.com/office/drawing/2014/main" id="{BB7AD71C-C069-8E4B-B533-3C10287BF25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586</a:t>
                  </a:r>
                  <a:endParaRPr lang="en-US" altLang="en-US" dirty="0"/>
                </a:p>
              </p:txBody>
            </p:sp>
            <p:sp>
              <p:nvSpPr>
                <p:cNvPr id="93199" name="Text Box 62">
                  <a:extLst>
                    <a:ext uri="{FF2B5EF4-FFF2-40B4-BE49-F238E27FC236}">
                      <a16:creationId xmlns:a16="http://schemas.microsoft.com/office/drawing/2014/main" id="{2C188BFF-C51F-E343-8577-700B49141FE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649</a:t>
                  </a:r>
                  <a:endParaRPr lang="en-US" altLang="en-US" dirty="0"/>
                </a:p>
              </p:txBody>
            </p:sp>
            <p:sp>
              <p:nvSpPr>
                <p:cNvPr id="93200" name="Text Box 63">
                  <a:extLst>
                    <a:ext uri="{FF2B5EF4-FFF2-40B4-BE49-F238E27FC236}">
                      <a16:creationId xmlns:a16="http://schemas.microsoft.com/office/drawing/2014/main" id="{C2E0326B-BE17-674C-A373-B5D7AC30DB0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610</a:t>
                  </a:r>
                  <a:endParaRPr lang="en-US" altLang="en-US" dirty="0"/>
                </a:p>
              </p:txBody>
            </p:sp>
          </p:grpSp>
          <p:grpSp>
            <p:nvGrpSpPr>
              <p:cNvPr id="93192" name="Group 64">
                <a:extLst>
                  <a:ext uri="{FF2B5EF4-FFF2-40B4-BE49-F238E27FC236}">
                    <a16:creationId xmlns:a16="http://schemas.microsoft.com/office/drawing/2014/main" id="{0D7D9AC9-CB24-864A-8660-D53FDB61B5EF}"/>
                  </a:ext>
                </a:extLst>
              </p:cNvPr>
              <p:cNvGrpSpPr>
                <a:grpSpLocks/>
              </p:cNvGrpSpPr>
              <p:nvPr/>
            </p:nvGrpSpPr>
            <p:grpSpPr bwMode="auto">
              <a:xfrm>
                <a:off x="2846" y="3671"/>
                <a:ext cx="731" cy="213"/>
                <a:chOff x="2846" y="3671"/>
                <a:chExt cx="731" cy="213"/>
              </a:xfrm>
            </p:grpSpPr>
            <p:sp>
              <p:nvSpPr>
                <p:cNvPr id="93193" name="Rectangle 65">
                  <a:extLst>
                    <a:ext uri="{FF2B5EF4-FFF2-40B4-BE49-F238E27FC236}">
                      <a16:creationId xmlns:a16="http://schemas.microsoft.com/office/drawing/2014/main" id="{BD6C83D9-8606-0241-92DD-9A4020F04EAC}"/>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3194" name="Text Box 66">
                  <a:extLst>
                    <a:ext uri="{FF2B5EF4-FFF2-40B4-BE49-F238E27FC236}">
                      <a16:creationId xmlns:a16="http://schemas.microsoft.com/office/drawing/2014/main" id="{A5D6EA31-8B40-8846-8449-18056ACC17E0}"/>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17.7</a:t>
                  </a:r>
                </a:p>
              </p:txBody>
            </p:sp>
          </p:grpSp>
        </p:gr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Number Placeholder 5">
            <a:extLst>
              <a:ext uri="{FF2B5EF4-FFF2-40B4-BE49-F238E27FC236}">
                <a16:creationId xmlns:a16="http://schemas.microsoft.com/office/drawing/2014/main" id="{02C6EAE6-C71A-A44B-AE8B-4EEF537273D6}"/>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AA7D93EE-BCB8-C146-86CC-1D304FF6A69F}" type="slidenum">
              <a:rPr lang="en-US" altLang="en-US" sz="1400"/>
              <a:pPr algn="r" eaLnBrk="1" hangingPunct="1"/>
              <a:t>45</a:t>
            </a:fld>
            <a:endParaRPr lang="en-US" altLang="en-US" sz="1400" dirty="0"/>
          </a:p>
        </p:txBody>
      </p:sp>
      <p:grpSp>
        <p:nvGrpSpPr>
          <p:cNvPr id="226323" name="Group 1043">
            <a:extLst>
              <a:ext uri="{FF2B5EF4-FFF2-40B4-BE49-F238E27FC236}">
                <a16:creationId xmlns:a16="http://schemas.microsoft.com/office/drawing/2014/main" id="{DD211364-4A74-BA4E-91BE-AAC62421601B}"/>
              </a:ext>
            </a:extLst>
          </p:cNvPr>
          <p:cNvGrpSpPr>
            <a:grpSpLocks/>
          </p:cNvGrpSpPr>
          <p:nvPr/>
        </p:nvGrpSpPr>
        <p:grpSpPr bwMode="auto">
          <a:xfrm>
            <a:off x="458788" y="449263"/>
            <a:ext cx="8229600" cy="5716587"/>
            <a:chOff x="289" y="283"/>
            <a:chExt cx="5184" cy="3601"/>
          </a:xfrm>
        </p:grpSpPr>
        <p:sp>
          <p:nvSpPr>
            <p:cNvPr id="226308" name="Rectangle 2">
              <a:extLst>
                <a:ext uri="{FF2B5EF4-FFF2-40B4-BE49-F238E27FC236}">
                  <a16:creationId xmlns:a16="http://schemas.microsoft.com/office/drawing/2014/main" id="{98D87D44-40C3-7047-9797-6575A831E818}"/>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Lens </a:t>
              </a:r>
              <a:r>
                <a:rPr lang="en-US" altLang="en-US" sz="2200" dirty="0">
                  <a:solidFill>
                    <a:srgbClr val="333333"/>
                  </a:solidFill>
                </a:rPr>
                <a:t>(continued)</a:t>
              </a:r>
            </a:p>
          </p:txBody>
        </p:sp>
        <p:sp>
          <p:nvSpPr>
            <p:cNvPr id="226310" name="Text Box 3">
              <a:extLst>
                <a:ext uri="{FF2B5EF4-FFF2-40B4-BE49-F238E27FC236}">
                  <a16:creationId xmlns:a16="http://schemas.microsoft.com/office/drawing/2014/main" id="{7270D1D1-0E8F-FD44-ADBA-457CCE0E88D7}"/>
                </a:ext>
              </a:extLst>
            </p:cNvPr>
            <p:cNvSpPr txBox="1">
              <a:spLocks noChangeArrowheads="1"/>
            </p:cNvSpPr>
            <p:nvPr/>
          </p:nvSpPr>
          <p:spPr bwMode="auto">
            <a:xfrm>
              <a:off x="515" y="970"/>
              <a:ext cx="4747"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lens does not have blood vessels and it is normally transparent—unless, for example, the person has a cataract involving the clouding of the outer layers of lens.</a:t>
              </a:r>
            </a:p>
            <a:p>
              <a:pPr eaLnBrk="1" hangingPunct="1">
                <a:lnSpc>
                  <a:spcPct val="85000"/>
                </a:lnSpc>
                <a:spcAft>
                  <a:spcPct val="50000"/>
                </a:spcAft>
                <a:buSzPct val="80000"/>
                <a:buFontTx/>
                <a:buChar char="•"/>
              </a:pPr>
              <a:r>
                <a:rPr lang="en-US" altLang="en-US" dirty="0"/>
                <a:t>The lens is enclosed in a clear connective tissue capsule and is held in place by zonular fibers attached to the ciliary processes.</a:t>
              </a:r>
            </a:p>
          </p:txBody>
        </p:sp>
        <p:grpSp>
          <p:nvGrpSpPr>
            <p:cNvPr id="226312" name="Group 56">
              <a:extLst>
                <a:ext uri="{FF2B5EF4-FFF2-40B4-BE49-F238E27FC236}">
                  <a16:creationId xmlns:a16="http://schemas.microsoft.com/office/drawing/2014/main" id="{2DE442D9-7F2F-1141-9E16-6BA886EF69E9}"/>
                </a:ext>
              </a:extLst>
            </p:cNvPr>
            <p:cNvGrpSpPr>
              <a:grpSpLocks/>
            </p:cNvGrpSpPr>
            <p:nvPr/>
          </p:nvGrpSpPr>
          <p:grpSpPr bwMode="auto">
            <a:xfrm>
              <a:off x="582" y="3671"/>
              <a:ext cx="2995" cy="213"/>
              <a:chOff x="582" y="3671"/>
              <a:chExt cx="2995" cy="213"/>
            </a:xfrm>
          </p:grpSpPr>
          <p:grpSp>
            <p:nvGrpSpPr>
              <p:cNvPr id="226313" name="Group 57">
                <a:extLst>
                  <a:ext uri="{FF2B5EF4-FFF2-40B4-BE49-F238E27FC236}">
                    <a16:creationId xmlns:a16="http://schemas.microsoft.com/office/drawing/2014/main" id="{0F8A9993-5A64-E845-AEC1-72C69DB007AD}"/>
                  </a:ext>
                </a:extLst>
              </p:cNvPr>
              <p:cNvGrpSpPr>
                <a:grpSpLocks/>
              </p:cNvGrpSpPr>
              <p:nvPr/>
            </p:nvGrpSpPr>
            <p:grpSpPr bwMode="auto">
              <a:xfrm>
                <a:off x="582" y="3671"/>
                <a:ext cx="1990" cy="213"/>
                <a:chOff x="582" y="3671"/>
                <a:chExt cx="1990" cy="213"/>
              </a:xfrm>
            </p:grpSpPr>
            <p:sp>
              <p:nvSpPr>
                <p:cNvPr id="226314" name="Rectangle 58">
                  <a:extLst>
                    <a:ext uri="{FF2B5EF4-FFF2-40B4-BE49-F238E27FC236}">
                      <a16:creationId xmlns:a16="http://schemas.microsoft.com/office/drawing/2014/main" id="{F7787112-015F-674B-9FCF-B9624E2DB56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26315" name="Rectangle 59">
                  <a:extLst>
                    <a:ext uri="{FF2B5EF4-FFF2-40B4-BE49-F238E27FC236}">
                      <a16:creationId xmlns:a16="http://schemas.microsoft.com/office/drawing/2014/main" id="{35F51DE5-727C-CC4B-90DB-664DF8F1F0D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26316" name="Rectangle 60">
                  <a:extLst>
                    <a:ext uri="{FF2B5EF4-FFF2-40B4-BE49-F238E27FC236}">
                      <a16:creationId xmlns:a16="http://schemas.microsoft.com/office/drawing/2014/main" id="{15DD3CB8-C124-3546-A36A-A423639E0CB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26317" name="Text Box 61">
                  <a:extLst>
                    <a:ext uri="{FF2B5EF4-FFF2-40B4-BE49-F238E27FC236}">
                      <a16:creationId xmlns:a16="http://schemas.microsoft.com/office/drawing/2014/main" id="{C48AD9A1-3A55-ED47-A7F8-82F8747B7BA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586</a:t>
                  </a:r>
                  <a:endParaRPr lang="en-US" altLang="en-US" dirty="0"/>
                </a:p>
              </p:txBody>
            </p:sp>
            <p:sp>
              <p:nvSpPr>
                <p:cNvPr id="226318" name="Text Box 62">
                  <a:extLst>
                    <a:ext uri="{FF2B5EF4-FFF2-40B4-BE49-F238E27FC236}">
                      <a16:creationId xmlns:a16="http://schemas.microsoft.com/office/drawing/2014/main" id="{DA9DCFD8-81E1-AD45-9ED8-32443E16336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649</a:t>
                  </a:r>
                  <a:endParaRPr lang="en-US" altLang="en-US" dirty="0"/>
                </a:p>
              </p:txBody>
            </p:sp>
            <p:sp>
              <p:nvSpPr>
                <p:cNvPr id="226319" name="Text Box 63">
                  <a:extLst>
                    <a:ext uri="{FF2B5EF4-FFF2-40B4-BE49-F238E27FC236}">
                      <a16:creationId xmlns:a16="http://schemas.microsoft.com/office/drawing/2014/main" id="{082AACDD-EED4-134F-AF3E-CE7A8D90DD6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610</a:t>
                  </a:r>
                  <a:endParaRPr lang="en-US" altLang="en-US" dirty="0"/>
                </a:p>
              </p:txBody>
            </p:sp>
          </p:grpSp>
          <p:grpSp>
            <p:nvGrpSpPr>
              <p:cNvPr id="226320" name="Group 64">
                <a:extLst>
                  <a:ext uri="{FF2B5EF4-FFF2-40B4-BE49-F238E27FC236}">
                    <a16:creationId xmlns:a16="http://schemas.microsoft.com/office/drawing/2014/main" id="{C26E16D6-7381-A240-A116-BA3B4827E63E}"/>
                  </a:ext>
                </a:extLst>
              </p:cNvPr>
              <p:cNvGrpSpPr>
                <a:grpSpLocks/>
              </p:cNvGrpSpPr>
              <p:nvPr/>
            </p:nvGrpSpPr>
            <p:grpSpPr bwMode="auto">
              <a:xfrm>
                <a:off x="2846" y="3671"/>
                <a:ext cx="731" cy="213"/>
                <a:chOff x="2846" y="3671"/>
                <a:chExt cx="731" cy="213"/>
              </a:xfrm>
            </p:grpSpPr>
            <p:sp>
              <p:nvSpPr>
                <p:cNvPr id="226321" name="Rectangle 65">
                  <a:extLst>
                    <a:ext uri="{FF2B5EF4-FFF2-40B4-BE49-F238E27FC236}">
                      <a16:creationId xmlns:a16="http://schemas.microsoft.com/office/drawing/2014/main" id="{5376DD43-91E5-F941-B720-930AB201DCAA}"/>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26322" name="Text Box 66">
                  <a:extLst>
                    <a:ext uri="{FF2B5EF4-FFF2-40B4-BE49-F238E27FC236}">
                      <a16:creationId xmlns:a16="http://schemas.microsoft.com/office/drawing/2014/main" id="{B3959CCC-F3A8-8247-A364-234B9C87FBD1}"/>
                    </a:ext>
                  </a:extLst>
                </p:cNvPr>
                <p:cNvSpPr txBox="1">
                  <a:spLocks noChangeArrowheads="1"/>
                </p:cNvSpPr>
                <p:nvPr/>
              </p:nvSpPr>
              <p:spPr bwMode="auto">
                <a:xfrm>
                  <a:off x="2890"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17.7</a:t>
                  </a:r>
                </a:p>
              </p:txBody>
            </p:sp>
          </p:grpSp>
        </p:grpSp>
      </p:gr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a:extLst>
              <a:ext uri="{FF2B5EF4-FFF2-40B4-BE49-F238E27FC236}">
                <a16:creationId xmlns:a16="http://schemas.microsoft.com/office/drawing/2014/main" id="{C25DE447-3183-A545-9704-F2FBFF757FB3}"/>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CEE60A2-66F5-144C-9778-A2D562AD01EC}" type="slidenum">
              <a:rPr lang="en-US" altLang="en-US"/>
              <a:pPr/>
              <a:t>46</a:t>
            </a:fld>
            <a:endParaRPr lang="en-US" altLang="en-US" dirty="0"/>
          </a:p>
        </p:txBody>
      </p:sp>
      <p:grpSp>
        <p:nvGrpSpPr>
          <p:cNvPr id="95235" name="Group 57">
            <a:extLst>
              <a:ext uri="{FF2B5EF4-FFF2-40B4-BE49-F238E27FC236}">
                <a16:creationId xmlns:a16="http://schemas.microsoft.com/office/drawing/2014/main" id="{5444D714-2225-9B42-A8D3-6A6528C55D01}"/>
              </a:ext>
            </a:extLst>
          </p:cNvPr>
          <p:cNvGrpSpPr>
            <a:grpSpLocks/>
          </p:cNvGrpSpPr>
          <p:nvPr/>
        </p:nvGrpSpPr>
        <p:grpSpPr bwMode="auto">
          <a:xfrm>
            <a:off x="458788" y="446088"/>
            <a:ext cx="8229600" cy="5719762"/>
            <a:chOff x="289" y="281"/>
            <a:chExt cx="5184" cy="3603"/>
          </a:xfrm>
        </p:grpSpPr>
        <p:sp>
          <p:nvSpPr>
            <p:cNvPr id="95236" name="Rectangle 2">
              <a:extLst>
                <a:ext uri="{FF2B5EF4-FFF2-40B4-BE49-F238E27FC236}">
                  <a16:creationId xmlns:a16="http://schemas.microsoft.com/office/drawing/2014/main" id="{B2CFB579-3D7F-884B-9F78-20872BB3F0F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Interior of the Eye</a:t>
              </a:r>
            </a:p>
          </p:txBody>
        </p:sp>
        <p:sp>
          <p:nvSpPr>
            <p:cNvPr id="95237" name="Text Box 3">
              <a:extLst>
                <a:ext uri="{FF2B5EF4-FFF2-40B4-BE49-F238E27FC236}">
                  <a16:creationId xmlns:a16="http://schemas.microsoft.com/office/drawing/2014/main" id="{0E07333A-C6C1-C547-B5E9-CE80327DCF08}"/>
                </a:ext>
              </a:extLst>
            </p:cNvPr>
            <p:cNvSpPr txBox="1">
              <a:spLocks noChangeArrowheads="1"/>
            </p:cNvSpPr>
            <p:nvPr/>
          </p:nvSpPr>
          <p:spPr bwMode="auto">
            <a:xfrm>
              <a:off x="515" y="970"/>
              <a:ext cx="4596" cy="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lens divides the eye’s interior into the anterior and vitreous cav-ities.</a:t>
              </a:r>
            </a:p>
            <a:p>
              <a:pPr eaLnBrk="1" hangingPunct="1">
                <a:lnSpc>
                  <a:spcPct val="85000"/>
                </a:lnSpc>
                <a:spcAft>
                  <a:spcPts val="900"/>
                </a:spcAft>
                <a:buSzPct val="80000"/>
                <a:buFontTx/>
                <a:buChar char="•"/>
              </a:pPr>
              <a:r>
                <a:rPr lang="en-US" altLang="en-US" dirty="0"/>
                <a:t>The anterior cavity consists of the anterior and posterior chambers.</a:t>
              </a:r>
            </a:p>
            <a:p>
              <a:pPr eaLnBrk="1" hangingPunct="1">
                <a:lnSpc>
                  <a:spcPct val="85000"/>
                </a:lnSpc>
                <a:spcAft>
                  <a:spcPts val="900"/>
                </a:spcAft>
                <a:buSzPct val="80000"/>
                <a:buFontTx/>
                <a:buChar char="•"/>
              </a:pPr>
              <a:r>
                <a:rPr lang="en-US" altLang="en-US" dirty="0"/>
                <a:t>The anterior chamber is located between the cornea and the iris.</a:t>
              </a:r>
            </a:p>
            <a:p>
              <a:pPr eaLnBrk="1" hangingPunct="1">
                <a:lnSpc>
                  <a:spcPct val="85000"/>
                </a:lnSpc>
                <a:spcAft>
                  <a:spcPct val="50000"/>
                </a:spcAft>
                <a:buSzPct val="80000"/>
                <a:buFontTx/>
                <a:buChar char="•"/>
              </a:pPr>
              <a:r>
                <a:rPr lang="en-US" altLang="en-US" dirty="0"/>
                <a:t>The posterior chamber is located behind the iris and in front of the lens and its zonular fibers.</a:t>
              </a:r>
            </a:p>
          </p:txBody>
        </p:sp>
        <p:grpSp>
          <p:nvGrpSpPr>
            <p:cNvPr id="95238" name="Group 46">
              <a:extLst>
                <a:ext uri="{FF2B5EF4-FFF2-40B4-BE49-F238E27FC236}">
                  <a16:creationId xmlns:a16="http://schemas.microsoft.com/office/drawing/2014/main" id="{66D65CF2-AA0C-4246-B393-E1EBB33A8E28}"/>
                </a:ext>
              </a:extLst>
            </p:cNvPr>
            <p:cNvGrpSpPr>
              <a:grpSpLocks/>
            </p:cNvGrpSpPr>
            <p:nvPr/>
          </p:nvGrpSpPr>
          <p:grpSpPr bwMode="auto">
            <a:xfrm>
              <a:off x="582" y="3671"/>
              <a:ext cx="2995" cy="213"/>
              <a:chOff x="582" y="3671"/>
              <a:chExt cx="2995" cy="213"/>
            </a:xfrm>
          </p:grpSpPr>
          <p:grpSp>
            <p:nvGrpSpPr>
              <p:cNvPr id="95239" name="Group 47">
                <a:extLst>
                  <a:ext uri="{FF2B5EF4-FFF2-40B4-BE49-F238E27FC236}">
                    <a16:creationId xmlns:a16="http://schemas.microsoft.com/office/drawing/2014/main" id="{A0143A6A-9D54-964D-88DF-0FD63B7F06D6}"/>
                  </a:ext>
                </a:extLst>
              </p:cNvPr>
              <p:cNvGrpSpPr>
                <a:grpSpLocks/>
              </p:cNvGrpSpPr>
              <p:nvPr/>
            </p:nvGrpSpPr>
            <p:grpSpPr bwMode="auto">
              <a:xfrm>
                <a:off x="582" y="3671"/>
                <a:ext cx="1990" cy="213"/>
                <a:chOff x="582" y="3671"/>
                <a:chExt cx="1990" cy="213"/>
              </a:xfrm>
            </p:grpSpPr>
            <p:sp>
              <p:nvSpPr>
                <p:cNvPr id="95243" name="Rectangle 48">
                  <a:extLst>
                    <a:ext uri="{FF2B5EF4-FFF2-40B4-BE49-F238E27FC236}">
                      <a16:creationId xmlns:a16="http://schemas.microsoft.com/office/drawing/2014/main" id="{1DCCE83C-E08C-F642-8F3D-48795657304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5244" name="Rectangle 49">
                  <a:extLst>
                    <a:ext uri="{FF2B5EF4-FFF2-40B4-BE49-F238E27FC236}">
                      <a16:creationId xmlns:a16="http://schemas.microsoft.com/office/drawing/2014/main" id="{BC0E81F4-D278-B641-806E-9E26EB8FD59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5245" name="Rectangle 50">
                  <a:extLst>
                    <a:ext uri="{FF2B5EF4-FFF2-40B4-BE49-F238E27FC236}">
                      <a16:creationId xmlns:a16="http://schemas.microsoft.com/office/drawing/2014/main" id="{513E371D-6E7E-754A-8608-9E733F50F92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5246" name="Text Box 51">
                  <a:extLst>
                    <a:ext uri="{FF2B5EF4-FFF2-40B4-BE49-F238E27FC236}">
                      <a16:creationId xmlns:a16="http://schemas.microsoft.com/office/drawing/2014/main" id="{4247B9B1-324C-9244-B1FC-5FDF360E1A5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586</a:t>
                  </a:r>
                  <a:endParaRPr lang="en-US" altLang="en-US" dirty="0"/>
                </a:p>
              </p:txBody>
            </p:sp>
            <p:sp>
              <p:nvSpPr>
                <p:cNvPr id="95247" name="Text Box 52">
                  <a:extLst>
                    <a:ext uri="{FF2B5EF4-FFF2-40B4-BE49-F238E27FC236}">
                      <a16:creationId xmlns:a16="http://schemas.microsoft.com/office/drawing/2014/main" id="{D8B301DB-418B-F947-9D2B-529919D8DA3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649</a:t>
                  </a:r>
                  <a:endParaRPr lang="en-US" altLang="en-US" dirty="0"/>
                </a:p>
              </p:txBody>
            </p:sp>
            <p:sp>
              <p:nvSpPr>
                <p:cNvPr id="95248" name="Text Box 53">
                  <a:extLst>
                    <a:ext uri="{FF2B5EF4-FFF2-40B4-BE49-F238E27FC236}">
                      <a16:creationId xmlns:a16="http://schemas.microsoft.com/office/drawing/2014/main" id="{E074A4F7-A9AC-EB46-817D-A3BB3A6529A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612</a:t>
                  </a:r>
                  <a:endParaRPr lang="en-US" altLang="en-US" dirty="0"/>
                </a:p>
              </p:txBody>
            </p:sp>
          </p:grpSp>
          <p:grpSp>
            <p:nvGrpSpPr>
              <p:cNvPr id="95240" name="Group 54">
                <a:extLst>
                  <a:ext uri="{FF2B5EF4-FFF2-40B4-BE49-F238E27FC236}">
                    <a16:creationId xmlns:a16="http://schemas.microsoft.com/office/drawing/2014/main" id="{AF55AD5F-7AB9-BA4B-83A9-0E86789737E5}"/>
                  </a:ext>
                </a:extLst>
              </p:cNvPr>
              <p:cNvGrpSpPr>
                <a:grpSpLocks/>
              </p:cNvGrpSpPr>
              <p:nvPr/>
            </p:nvGrpSpPr>
            <p:grpSpPr bwMode="auto">
              <a:xfrm>
                <a:off x="2846" y="3671"/>
                <a:ext cx="731" cy="213"/>
                <a:chOff x="2846" y="3671"/>
                <a:chExt cx="731" cy="213"/>
              </a:xfrm>
            </p:grpSpPr>
            <p:sp>
              <p:nvSpPr>
                <p:cNvPr id="95241" name="Rectangle 55">
                  <a:extLst>
                    <a:ext uri="{FF2B5EF4-FFF2-40B4-BE49-F238E27FC236}">
                      <a16:creationId xmlns:a16="http://schemas.microsoft.com/office/drawing/2014/main" id="{511F9172-8BB7-054D-8F20-17B84ADF299A}"/>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5242" name="Text Box 56">
                  <a:extLst>
                    <a:ext uri="{FF2B5EF4-FFF2-40B4-BE49-F238E27FC236}">
                      <a16:creationId xmlns:a16="http://schemas.microsoft.com/office/drawing/2014/main" id="{CBD2B083-5379-1F49-8500-416342EEA9E2}"/>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17.11</a:t>
                  </a:r>
                </a:p>
              </p:txBody>
            </p:sp>
          </p:grpSp>
        </p:grpSp>
      </p:gr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a:extLst>
              <a:ext uri="{FF2B5EF4-FFF2-40B4-BE49-F238E27FC236}">
                <a16:creationId xmlns:a16="http://schemas.microsoft.com/office/drawing/2014/main" id="{33F0C303-9B89-5B40-A583-848C29307D23}"/>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8CB8773-2DD3-E042-9A17-D7E6E25A7B4A}" type="slidenum">
              <a:rPr lang="en-US" altLang="en-US"/>
              <a:pPr/>
              <a:t>47</a:t>
            </a:fld>
            <a:endParaRPr lang="en-US" altLang="en-US" dirty="0"/>
          </a:p>
        </p:txBody>
      </p:sp>
      <p:grpSp>
        <p:nvGrpSpPr>
          <p:cNvPr id="97283" name="Group 35">
            <a:extLst>
              <a:ext uri="{FF2B5EF4-FFF2-40B4-BE49-F238E27FC236}">
                <a16:creationId xmlns:a16="http://schemas.microsoft.com/office/drawing/2014/main" id="{407F3663-C3CC-FC4E-8D69-DE1F6FB9CDE3}"/>
              </a:ext>
            </a:extLst>
          </p:cNvPr>
          <p:cNvGrpSpPr>
            <a:grpSpLocks/>
          </p:cNvGrpSpPr>
          <p:nvPr/>
        </p:nvGrpSpPr>
        <p:grpSpPr bwMode="auto">
          <a:xfrm>
            <a:off x="458788" y="658813"/>
            <a:ext cx="8229600" cy="5507037"/>
            <a:chOff x="289" y="415"/>
            <a:chExt cx="5184" cy="3469"/>
          </a:xfrm>
        </p:grpSpPr>
        <p:sp>
          <p:nvSpPr>
            <p:cNvPr id="97284" name="Rectangle 2">
              <a:extLst>
                <a:ext uri="{FF2B5EF4-FFF2-40B4-BE49-F238E27FC236}">
                  <a16:creationId xmlns:a16="http://schemas.microsoft.com/office/drawing/2014/main" id="{F9185103-9606-0647-B7C8-6BD5DFC7D442}"/>
                </a:ext>
              </a:extLst>
            </p:cNvPr>
            <p:cNvSpPr>
              <a:spLocks noChangeArrowheads="1"/>
            </p:cNvSpPr>
            <p:nvPr/>
          </p:nvSpPr>
          <p:spPr bwMode="auto">
            <a:xfrm>
              <a:off x="289" y="41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Aqueous Humor</a:t>
              </a:r>
              <a:br>
                <a:rPr lang="en-US" altLang="en-US" sz="2800" dirty="0">
                  <a:solidFill>
                    <a:srgbClr val="333333"/>
                  </a:solidFill>
                </a:rPr>
              </a:br>
              <a:endParaRPr lang="en-US" altLang="en-US" sz="2800" dirty="0">
                <a:solidFill>
                  <a:srgbClr val="333333"/>
                </a:solidFill>
              </a:endParaRPr>
            </a:p>
          </p:txBody>
        </p:sp>
        <p:sp>
          <p:nvSpPr>
            <p:cNvPr id="97285" name="Text Box 3">
              <a:extLst>
                <a:ext uri="{FF2B5EF4-FFF2-40B4-BE49-F238E27FC236}">
                  <a16:creationId xmlns:a16="http://schemas.microsoft.com/office/drawing/2014/main" id="{D642F430-ADE3-2641-9D81-6C988C6C9C11}"/>
                </a:ext>
              </a:extLst>
            </p:cNvPr>
            <p:cNvSpPr txBox="1">
              <a:spLocks noChangeArrowheads="1"/>
            </p:cNvSpPr>
            <p:nvPr/>
          </p:nvSpPr>
          <p:spPr bwMode="auto">
            <a:xfrm>
              <a:off x="515" y="970"/>
              <a:ext cx="459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two chambers of the anterior cavity are filled with aqueous humor, a transparent, watery fluid to nourish the lens and cornea.</a:t>
              </a:r>
            </a:p>
            <a:p>
              <a:pPr eaLnBrk="1" hangingPunct="1">
                <a:lnSpc>
                  <a:spcPct val="85000"/>
                </a:lnSpc>
                <a:spcAft>
                  <a:spcPts val="900"/>
                </a:spcAft>
                <a:buSzPct val="80000"/>
                <a:buFontTx/>
                <a:buChar char="•"/>
              </a:pPr>
              <a:r>
                <a:rPr lang="en-US" altLang="en-US" dirty="0"/>
                <a:t>Aqueous humor continually filters out of the blood capillaries in the ciliary processes of the ciliary body and into the posterior chamber.</a:t>
              </a:r>
            </a:p>
            <a:p>
              <a:pPr eaLnBrk="1" hangingPunct="1">
                <a:lnSpc>
                  <a:spcPct val="85000"/>
                </a:lnSpc>
                <a:spcAft>
                  <a:spcPts val="900"/>
                </a:spcAft>
                <a:buSzPct val="80000"/>
                <a:buFontTx/>
                <a:buChar char="•"/>
              </a:pPr>
              <a:r>
                <a:rPr lang="en-US" altLang="en-US" dirty="0"/>
                <a:t>The fluid circulates between the iris and lens, through the pupil, and into the anterior chamber.</a:t>
              </a:r>
            </a:p>
            <a:p>
              <a:pPr eaLnBrk="1" hangingPunct="1">
                <a:lnSpc>
                  <a:spcPct val="85000"/>
                </a:lnSpc>
                <a:spcAft>
                  <a:spcPct val="50000"/>
                </a:spcAft>
                <a:buSzPct val="80000"/>
                <a:buFontTx/>
                <a:buChar char="•"/>
              </a:pPr>
              <a:r>
                <a:rPr lang="en-US" altLang="en-US" dirty="0"/>
                <a:t>The aqueous humor drains into the scleral venous sinus and then into the blood—this fluid is fully replaced about every 90 minutes.</a:t>
              </a:r>
            </a:p>
          </p:txBody>
        </p:sp>
        <p:grpSp>
          <p:nvGrpSpPr>
            <p:cNvPr id="97286" name="Group 25">
              <a:extLst>
                <a:ext uri="{FF2B5EF4-FFF2-40B4-BE49-F238E27FC236}">
                  <a16:creationId xmlns:a16="http://schemas.microsoft.com/office/drawing/2014/main" id="{B3AB0A70-60E4-FC4B-99B4-D15EE654A8F6}"/>
                </a:ext>
              </a:extLst>
            </p:cNvPr>
            <p:cNvGrpSpPr>
              <a:grpSpLocks/>
            </p:cNvGrpSpPr>
            <p:nvPr/>
          </p:nvGrpSpPr>
          <p:grpSpPr bwMode="auto">
            <a:xfrm>
              <a:off x="582" y="3671"/>
              <a:ext cx="1990" cy="213"/>
              <a:chOff x="582" y="3671"/>
              <a:chExt cx="1990" cy="213"/>
            </a:xfrm>
          </p:grpSpPr>
          <p:sp>
            <p:nvSpPr>
              <p:cNvPr id="97287" name="Rectangle 26">
                <a:extLst>
                  <a:ext uri="{FF2B5EF4-FFF2-40B4-BE49-F238E27FC236}">
                    <a16:creationId xmlns:a16="http://schemas.microsoft.com/office/drawing/2014/main" id="{12054C44-B3AB-4A48-9360-A192E089481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7288" name="Rectangle 27">
                <a:extLst>
                  <a:ext uri="{FF2B5EF4-FFF2-40B4-BE49-F238E27FC236}">
                    <a16:creationId xmlns:a16="http://schemas.microsoft.com/office/drawing/2014/main" id="{935A0EBA-3860-0A45-9A94-2F56892114E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7289" name="Rectangle 28">
                <a:extLst>
                  <a:ext uri="{FF2B5EF4-FFF2-40B4-BE49-F238E27FC236}">
                    <a16:creationId xmlns:a16="http://schemas.microsoft.com/office/drawing/2014/main" id="{25F184A2-7CE8-8E4C-8AC3-C67AB72BD4D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7290" name="Text Box 29">
                <a:extLst>
                  <a:ext uri="{FF2B5EF4-FFF2-40B4-BE49-F238E27FC236}">
                    <a16:creationId xmlns:a16="http://schemas.microsoft.com/office/drawing/2014/main" id="{163CD4CB-0EF0-8D46-B832-C0ED6C70B97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587</a:t>
                </a:r>
                <a:endParaRPr lang="en-US" altLang="en-US" dirty="0"/>
              </a:p>
            </p:txBody>
          </p:sp>
          <p:sp>
            <p:nvSpPr>
              <p:cNvPr id="97291" name="Text Box 30">
                <a:extLst>
                  <a:ext uri="{FF2B5EF4-FFF2-40B4-BE49-F238E27FC236}">
                    <a16:creationId xmlns:a16="http://schemas.microsoft.com/office/drawing/2014/main" id="{AE3F653E-3E14-3447-A6F1-9292B0A6CF8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649</a:t>
                </a:r>
                <a:endParaRPr lang="en-US" altLang="en-US" dirty="0"/>
              </a:p>
            </p:txBody>
          </p:sp>
          <p:sp>
            <p:nvSpPr>
              <p:cNvPr id="97292" name="Text Box 31">
                <a:extLst>
                  <a:ext uri="{FF2B5EF4-FFF2-40B4-BE49-F238E27FC236}">
                    <a16:creationId xmlns:a16="http://schemas.microsoft.com/office/drawing/2014/main" id="{E08F5E1D-C9ED-D844-9B7B-143EA045D9D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612</a:t>
                </a:r>
                <a:endParaRPr lang="en-US" altLang="en-US" dirty="0"/>
              </a:p>
            </p:txBody>
          </p:sp>
        </p:grpSp>
      </p:gr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5">
            <a:extLst>
              <a:ext uri="{FF2B5EF4-FFF2-40B4-BE49-F238E27FC236}">
                <a16:creationId xmlns:a16="http://schemas.microsoft.com/office/drawing/2014/main" id="{6C3AACF7-E27A-164A-AD00-2B0903564EC8}"/>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FE7349-79D0-9A4A-A34E-B606988FC562}" type="slidenum">
              <a:rPr lang="en-US" altLang="en-US"/>
              <a:pPr/>
              <a:t>48</a:t>
            </a:fld>
            <a:endParaRPr lang="en-US" altLang="en-US" dirty="0"/>
          </a:p>
        </p:txBody>
      </p:sp>
      <p:grpSp>
        <p:nvGrpSpPr>
          <p:cNvPr id="99331" name="Group 44">
            <a:extLst>
              <a:ext uri="{FF2B5EF4-FFF2-40B4-BE49-F238E27FC236}">
                <a16:creationId xmlns:a16="http://schemas.microsoft.com/office/drawing/2014/main" id="{667C1855-BFDA-4E4A-9757-354469C1FEDB}"/>
              </a:ext>
            </a:extLst>
          </p:cNvPr>
          <p:cNvGrpSpPr>
            <a:grpSpLocks/>
          </p:cNvGrpSpPr>
          <p:nvPr/>
        </p:nvGrpSpPr>
        <p:grpSpPr bwMode="auto">
          <a:xfrm>
            <a:off x="455613" y="658813"/>
            <a:ext cx="8229600" cy="5507037"/>
            <a:chOff x="287" y="415"/>
            <a:chExt cx="5184" cy="3469"/>
          </a:xfrm>
        </p:grpSpPr>
        <p:sp>
          <p:nvSpPr>
            <p:cNvPr id="99332" name="Rectangle 2">
              <a:extLst>
                <a:ext uri="{FF2B5EF4-FFF2-40B4-BE49-F238E27FC236}">
                  <a16:creationId xmlns:a16="http://schemas.microsoft.com/office/drawing/2014/main" id="{B3BFD0FC-8B02-E940-AB41-C81A41FC0145}"/>
                </a:ext>
              </a:extLst>
            </p:cNvPr>
            <p:cNvSpPr>
              <a:spLocks noChangeArrowheads="1"/>
            </p:cNvSpPr>
            <p:nvPr/>
          </p:nvSpPr>
          <p:spPr bwMode="auto">
            <a:xfrm>
              <a:off x="287" y="41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Vitreous Chamber and Vitreous Body</a:t>
              </a:r>
              <a:br>
                <a:rPr lang="en-US" altLang="en-US" sz="2800" dirty="0">
                  <a:solidFill>
                    <a:srgbClr val="333333"/>
                  </a:solidFill>
                </a:rPr>
              </a:br>
              <a:endParaRPr lang="en-US" altLang="en-US" sz="2800" dirty="0">
                <a:solidFill>
                  <a:srgbClr val="333333"/>
                </a:solidFill>
              </a:endParaRPr>
            </a:p>
          </p:txBody>
        </p:sp>
        <p:sp>
          <p:nvSpPr>
            <p:cNvPr id="99333" name="Text Box 3">
              <a:extLst>
                <a:ext uri="{FF2B5EF4-FFF2-40B4-BE49-F238E27FC236}">
                  <a16:creationId xmlns:a16="http://schemas.microsoft.com/office/drawing/2014/main" id="{4738BC8D-CAE8-C641-9CAA-EDAE9886AA7D}"/>
                </a:ext>
              </a:extLst>
            </p:cNvPr>
            <p:cNvSpPr txBox="1">
              <a:spLocks noChangeArrowheads="1"/>
            </p:cNvSpPr>
            <p:nvPr/>
          </p:nvSpPr>
          <p:spPr bwMode="auto">
            <a:xfrm>
              <a:off x="515" y="970"/>
              <a:ext cx="4893"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vitreous body is located in the vitreous chamber—it is a trans-parent, jelly-like substance that holds the retina against the choroid.</a:t>
              </a:r>
            </a:p>
            <a:p>
              <a:pPr eaLnBrk="1" hangingPunct="1">
                <a:lnSpc>
                  <a:spcPct val="85000"/>
                </a:lnSpc>
                <a:spcAft>
                  <a:spcPts val="900"/>
                </a:spcAft>
                <a:buSzPct val="80000"/>
                <a:buFontTx/>
                <a:buChar char="•"/>
              </a:pPr>
              <a:r>
                <a:rPr lang="en-US" altLang="en-US" dirty="0"/>
                <a:t>The vitreous body is formed during the embryonic period, and consists mostly of water, hyaluronic acid, and collagen fibers.</a:t>
              </a:r>
            </a:p>
            <a:p>
              <a:pPr eaLnBrk="1" hangingPunct="1">
                <a:lnSpc>
                  <a:spcPct val="85000"/>
                </a:lnSpc>
                <a:spcAft>
                  <a:spcPts val="900"/>
                </a:spcAft>
                <a:buSzPct val="80000"/>
                <a:buFontTx/>
                <a:buChar char="•"/>
              </a:pPr>
              <a:r>
                <a:rPr lang="en-US" altLang="en-US" dirty="0"/>
                <a:t>It does not undergo constant replenishment, unlike the aqueous humor.</a:t>
              </a:r>
            </a:p>
            <a:p>
              <a:pPr eaLnBrk="1" hangingPunct="1">
                <a:lnSpc>
                  <a:spcPct val="85000"/>
                </a:lnSpc>
                <a:spcAft>
                  <a:spcPct val="50000"/>
                </a:spcAft>
                <a:buSzPct val="80000"/>
                <a:buFontTx/>
                <a:buChar char="•"/>
              </a:pPr>
              <a:r>
                <a:rPr lang="en-US" altLang="en-US" dirty="0"/>
                <a:t>The vitreous body contains phagocytotic cells that remove debris to help maintain unobstructed vision.</a:t>
              </a:r>
            </a:p>
          </p:txBody>
        </p:sp>
        <p:grpSp>
          <p:nvGrpSpPr>
            <p:cNvPr id="99334" name="Group 34">
              <a:extLst>
                <a:ext uri="{FF2B5EF4-FFF2-40B4-BE49-F238E27FC236}">
                  <a16:creationId xmlns:a16="http://schemas.microsoft.com/office/drawing/2014/main" id="{046E1115-0B19-2248-B79E-1F34EA8D575D}"/>
                </a:ext>
              </a:extLst>
            </p:cNvPr>
            <p:cNvGrpSpPr>
              <a:grpSpLocks/>
            </p:cNvGrpSpPr>
            <p:nvPr/>
          </p:nvGrpSpPr>
          <p:grpSpPr bwMode="auto">
            <a:xfrm>
              <a:off x="582" y="3671"/>
              <a:ext cx="1990" cy="213"/>
              <a:chOff x="582" y="3671"/>
              <a:chExt cx="1990" cy="213"/>
            </a:xfrm>
          </p:grpSpPr>
          <p:sp>
            <p:nvSpPr>
              <p:cNvPr id="99335" name="Rectangle 35">
                <a:extLst>
                  <a:ext uri="{FF2B5EF4-FFF2-40B4-BE49-F238E27FC236}">
                    <a16:creationId xmlns:a16="http://schemas.microsoft.com/office/drawing/2014/main" id="{6BC911C2-51B7-DF4F-B380-F86626DA5B3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9336" name="Rectangle 36">
                <a:extLst>
                  <a:ext uri="{FF2B5EF4-FFF2-40B4-BE49-F238E27FC236}">
                    <a16:creationId xmlns:a16="http://schemas.microsoft.com/office/drawing/2014/main" id="{7F2AEC3E-A5FF-9B4B-B6DD-DFC724F691C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9337" name="Rectangle 37">
                <a:extLst>
                  <a:ext uri="{FF2B5EF4-FFF2-40B4-BE49-F238E27FC236}">
                    <a16:creationId xmlns:a16="http://schemas.microsoft.com/office/drawing/2014/main" id="{3F91CE8A-F6BE-6249-8A3C-7CAAADC4D89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9338" name="Text Box 38">
                <a:extLst>
                  <a:ext uri="{FF2B5EF4-FFF2-40B4-BE49-F238E27FC236}">
                    <a16:creationId xmlns:a16="http://schemas.microsoft.com/office/drawing/2014/main" id="{ACF7E53B-21B2-B94B-B7FC-950B040CBD7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587</a:t>
                </a:r>
                <a:endParaRPr lang="en-US" altLang="en-US" dirty="0"/>
              </a:p>
            </p:txBody>
          </p:sp>
          <p:sp>
            <p:nvSpPr>
              <p:cNvPr id="99339" name="Text Box 39">
                <a:extLst>
                  <a:ext uri="{FF2B5EF4-FFF2-40B4-BE49-F238E27FC236}">
                    <a16:creationId xmlns:a16="http://schemas.microsoft.com/office/drawing/2014/main" id="{6A70FD32-7262-E74E-A480-6D02BE985E0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649</a:t>
                </a:r>
                <a:endParaRPr lang="en-US" altLang="en-US" dirty="0"/>
              </a:p>
            </p:txBody>
          </p:sp>
          <p:sp>
            <p:nvSpPr>
              <p:cNvPr id="99340" name="Text Box 40">
                <a:extLst>
                  <a:ext uri="{FF2B5EF4-FFF2-40B4-BE49-F238E27FC236}">
                    <a16:creationId xmlns:a16="http://schemas.microsoft.com/office/drawing/2014/main" id="{8523E97A-C917-9940-B5BA-C67A1E50D0B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612</a:t>
                </a:r>
                <a:endParaRPr lang="en-US" altLang="en-US" dirty="0"/>
              </a:p>
            </p:txBody>
          </p:sp>
        </p:grpSp>
      </p:gr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a:extLst>
              <a:ext uri="{FF2B5EF4-FFF2-40B4-BE49-F238E27FC236}">
                <a16:creationId xmlns:a16="http://schemas.microsoft.com/office/drawing/2014/main" id="{0E467712-835A-E442-8B85-1B1F69E2806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E2C3F45-6266-6A49-A288-7F0367B29E6D}" type="slidenum">
              <a:rPr lang="en-US" altLang="en-US"/>
              <a:pPr/>
              <a:t>49</a:t>
            </a:fld>
            <a:endParaRPr lang="en-US" altLang="en-US" dirty="0"/>
          </a:p>
        </p:txBody>
      </p:sp>
      <p:grpSp>
        <p:nvGrpSpPr>
          <p:cNvPr id="101379" name="Group 35">
            <a:extLst>
              <a:ext uri="{FF2B5EF4-FFF2-40B4-BE49-F238E27FC236}">
                <a16:creationId xmlns:a16="http://schemas.microsoft.com/office/drawing/2014/main" id="{5C7ECBFC-E884-7944-8028-58106383CDC2}"/>
              </a:ext>
            </a:extLst>
          </p:cNvPr>
          <p:cNvGrpSpPr>
            <a:grpSpLocks/>
          </p:cNvGrpSpPr>
          <p:nvPr/>
        </p:nvGrpSpPr>
        <p:grpSpPr bwMode="auto">
          <a:xfrm>
            <a:off x="458788" y="658813"/>
            <a:ext cx="8229600" cy="5507037"/>
            <a:chOff x="289" y="415"/>
            <a:chExt cx="5184" cy="3469"/>
          </a:xfrm>
        </p:grpSpPr>
        <p:sp>
          <p:nvSpPr>
            <p:cNvPr id="101380" name="Rectangle 2">
              <a:extLst>
                <a:ext uri="{FF2B5EF4-FFF2-40B4-BE49-F238E27FC236}">
                  <a16:creationId xmlns:a16="http://schemas.microsoft.com/office/drawing/2014/main" id="{7ED74219-0ABE-DE40-B475-CC753DC010B9}"/>
                </a:ext>
              </a:extLst>
            </p:cNvPr>
            <p:cNvSpPr>
              <a:spLocks noChangeArrowheads="1"/>
            </p:cNvSpPr>
            <p:nvPr/>
          </p:nvSpPr>
          <p:spPr bwMode="auto">
            <a:xfrm>
              <a:off x="289" y="41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Vitreal Floaters</a:t>
              </a:r>
              <a:br>
                <a:rPr lang="en-US" altLang="en-US" sz="2800" dirty="0">
                  <a:solidFill>
                    <a:srgbClr val="333333"/>
                  </a:solidFill>
                </a:rPr>
              </a:br>
              <a:endParaRPr lang="en-US" altLang="en-US" sz="2800" dirty="0">
                <a:solidFill>
                  <a:srgbClr val="333333"/>
                </a:solidFill>
              </a:endParaRPr>
            </a:p>
          </p:txBody>
        </p:sp>
        <p:sp>
          <p:nvSpPr>
            <p:cNvPr id="101381" name="Text Box 3">
              <a:extLst>
                <a:ext uri="{FF2B5EF4-FFF2-40B4-BE49-F238E27FC236}">
                  <a16:creationId xmlns:a16="http://schemas.microsoft.com/office/drawing/2014/main" id="{83A3C69E-87DD-FE4B-A2A0-CF7631DF3363}"/>
                </a:ext>
              </a:extLst>
            </p:cNvPr>
            <p:cNvSpPr txBox="1">
              <a:spLocks noChangeArrowheads="1"/>
            </p:cNvSpPr>
            <p:nvPr/>
          </p:nvSpPr>
          <p:spPr bwMode="auto">
            <a:xfrm>
              <a:off x="515" y="970"/>
              <a:ext cx="4749" cy="1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Debris in the vitreous body can cast shadows on the retina and create the appearance of specks that appear to dart into and out of the visual field.</a:t>
              </a:r>
            </a:p>
            <a:p>
              <a:pPr eaLnBrk="1" hangingPunct="1">
                <a:lnSpc>
                  <a:spcPct val="85000"/>
                </a:lnSpc>
                <a:spcAft>
                  <a:spcPts val="900"/>
                </a:spcAft>
                <a:buSzPct val="80000"/>
                <a:buFontTx/>
                <a:buChar char="•"/>
              </a:pPr>
              <a:r>
                <a:rPr lang="en-US" altLang="en-US" dirty="0"/>
                <a:t>These vitreal floaters are more common in older people.</a:t>
              </a:r>
            </a:p>
            <a:p>
              <a:pPr eaLnBrk="1" hangingPunct="1">
                <a:lnSpc>
                  <a:spcPct val="85000"/>
                </a:lnSpc>
                <a:spcAft>
                  <a:spcPct val="50000"/>
                </a:spcAft>
                <a:buSzPct val="80000"/>
                <a:buFontTx/>
                <a:buChar char="•"/>
              </a:pPr>
              <a:r>
                <a:rPr lang="en-US" altLang="en-US" dirty="0"/>
                <a:t>They are usually no more than a nuisance, and typically do not require medical treatment.</a:t>
              </a:r>
            </a:p>
            <a:p>
              <a:pPr eaLnBrk="1" hangingPunct="1">
                <a:lnSpc>
                  <a:spcPct val="85000"/>
                </a:lnSpc>
                <a:spcAft>
                  <a:spcPct val="50000"/>
                </a:spcAft>
                <a:buSzPct val="80000"/>
                <a:buFontTx/>
                <a:buChar char="•"/>
              </a:pPr>
              <a:r>
                <a:rPr lang="en-US" altLang="en-US" dirty="0"/>
                <a:t>In sufficient numbers, the floaters can scatter light and cause glare on a bright, sunny day.</a:t>
              </a:r>
            </a:p>
          </p:txBody>
        </p:sp>
        <p:grpSp>
          <p:nvGrpSpPr>
            <p:cNvPr id="101382" name="Group 25">
              <a:extLst>
                <a:ext uri="{FF2B5EF4-FFF2-40B4-BE49-F238E27FC236}">
                  <a16:creationId xmlns:a16="http://schemas.microsoft.com/office/drawing/2014/main" id="{7C649DEE-D386-4341-AD75-DEA9CE22B58C}"/>
                </a:ext>
              </a:extLst>
            </p:cNvPr>
            <p:cNvGrpSpPr>
              <a:grpSpLocks/>
            </p:cNvGrpSpPr>
            <p:nvPr/>
          </p:nvGrpSpPr>
          <p:grpSpPr bwMode="auto">
            <a:xfrm>
              <a:off x="582" y="3671"/>
              <a:ext cx="1990" cy="213"/>
              <a:chOff x="582" y="3671"/>
              <a:chExt cx="1990" cy="213"/>
            </a:xfrm>
          </p:grpSpPr>
          <p:sp>
            <p:nvSpPr>
              <p:cNvPr id="101383" name="Rectangle 26">
                <a:extLst>
                  <a:ext uri="{FF2B5EF4-FFF2-40B4-BE49-F238E27FC236}">
                    <a16:creationId xmlns:a16="http://schemas.microsoft.com/office/drawing/2014/main" id="{FD131E09-8387-D340-BC3E-23BA24616DA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1384" name="Rectangle 27">
                <a:extLst>
                  <a:ext uri="{FF2B5EF4-FFF2-40B4-BE49-F238E27FC236}">
                    <a16:creationId xmlns:a16="http://schemas.microsoft.com/office/drawing/2014/main" id="{81915487-68B0-F74F-87BA-3DFE8A868A2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1385" name="Rectangle 28">
                <a:extLst>
                  <a:ext uri="{FF2B5EF4-FFF2-40B4-BE49-F238E27FC236}">
                    <a16:creationId xmlns:a16="http://schemas.microsoft.com/office/drawing/2014/main" id="{23D8715D-C4EF-DB46-9A7D-E505DB4E940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1386" name="Text Box 29">
                <a:extLst>
                  <a:ext uri="{FF2B5EF4-FFF2-40B4-BE49-F238E27FC236}">
                    <a16:creationId xmlns:a16="http://schemas.microsoft.com/office/drawing/2014/main" id="{5FF7BE5D-C303-AF43-A5FD-CDE175AB04F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586</a:t>
                </a:r>
                <a:endParaRPr lang="en-US" altLang="en-US" dirty="0"/>
              </a:p>
            </p:txBody>
          </p:sp>
          <p:sp>
            <p:nvSpPr>
              <p:cNvPr id="101387" name="Text Box 30">
                <a:extLst>
                  <a:ext uri="{FF2B5EF4-FFF2-40B4-BE49-F238E27FC236}">
                    <a16:creationId xmlns:a16="http://schemas.microsoft.com/office/drawing/2014/main" id="{988ED350-3F46-1443-82F1-55F729A2C1D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649</a:t>
                </a:r>
                <a:endParaRPr lang="en-US" altLang="en-US" dirty="0"/>
              </a:p>
            </p:txBody>
          </p:sp>
          <p:sp>
            <p:nvSpPr>
              <p:cNvPr id="101388" name="Text Box 31">
                <a:extLst>
                  <a:ext uri="{FF2B5EF4-FFF2-40B4-BE49-F238E27FC236}">
                    <a16:creationId xmlns:a16="http://schemas.microsoft.com/office/drawing/2014/main" id="{96BC329E-BED9-4840-A0DA-3B797C441AB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612</a:t>
                </a:r>
                <a:endParaRPr lang="en-US" altLang="en-US" dirty="0"/>
              </a:p>
            </p:txBody>
          </p:sp>
        </p:grpSp>
      </p:gr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5">
            <a:extLst>
              <a:ext uri="{FF2B5EF4-FFF2-40B4-BE49-F238E27FC236}">
                <a16:creationId xmlns:a16="http://schemas.microsoft.com/office/drawing/2014/main" id="{CF8D7C01-168F-184A-B95B-2BB2C3DA13F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0C7CD4-D994-3C48-86CD-003356952B3D}" type="slidenum">
              <a:rPr lang="en-US" altLang="en-US"/>
              <a:pPr/>
              <a:t>50</a:t>
            </a:fld>
            <a:endParaRPr lang="en-US" altLang="en-US" dirty="0"/>
          </a:p>
        </p:txBody>
      </p:sp>
      <p:grpSp>
        <p:nvGrpSpPr>
          <p:cNvPr id="103435" name="Group 11">
            <a:extLst>
              <a:ext uri="{FF2B5EF4-FFF2-40B4-BE49-F238E27FC236}">
                <a16:creationId xmlns:a16="http://schemas.microsoft.com/office/drawing/2014/main" id="{8AD1F671-2121-784E-ADB5-050149060FC2}"/>
              </a:ext>
            </a:extLst>
          </p:cNvPr>
          <p:cNvGrpSpPr>
            <a:grpSpLocks/>
          </p:cNvGrpSpPr>
          <p:nvPr/>
        </p:nvGrpSpPr>
        <p:grpSpPr bwMode="auto">
          <a:xfrm>
            <a:off x="455613" y="446088"/>
            <a:ext cx="8229601" cy="4156075"/>
            <a:chOff x="287" y="281"/>
            <a:chExt cx="5184" cy="2618"/>
          </a:xfrm>
        </p:grpSpPr>
        <p:sp>
          <p:nvSpPr>
            <p:cNvPr id="103428" name="Rectangle 2">
              <a:extLst>
                <a:ext uri="{FF2B5EF4-FFF2-40B4-BE49-F238E27FC236}">
                  <a16:creationId xmlns:a16="http://schemas.microsoft.com/office/drawing/2014/main" id="{761F8413-B86B-3F4E-B0C3-C7B6F6EE1635}"/>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Vitreal Floaters</a:t>
              </a:r>
              <a:r>
                <a:rPr lang="en-US" altLang="en-US" sz="2800" dirty="0"/>
                <a:t> </a:t>
              </a:r>
              <a:r>
                <a:rPr lang="en-US" altLang="en-US" sz="2200" dirty="0"/>
                <a:t>(continued)</a:t>
              </a:r>
              <a:endParaRPr lang="en-US" altLang="en-US" sz="2800" dirty="0">
                <a:solidFill>
                  <a:srgbClr val="333333"/>
                </a:solidFill>
              </a:endParaRPr>
            </a:p>
          </p:txBody>
        </p:sp>
        <p:grpSp>
          <p:nvGrpSpPr>
            <p:cNvPr id="103434" name="Group 10">
              <a:extLst>
                <a:ext uri="{FF2B5EF4-FFF2-40B4-BE49-F238E27FC236}">
                  <a16:creationId xmlns:a16="http://schemas.microsoft.com/office/drawing/2014/main" id="{C7C59DB2-4D53-DC49-AED2-96CD26DCEB46}"/>
                </a:ext>
              </a:extLst>
            </p:cNvPr>
            <p:cNvGrpSpPr>
              <a:grpSpLocks/>
            </p:cNvGrpSpPr>
            <p:nvPr/>
          </p:nvGrpSpPr>
          <p:grpSpPr bwMode="auto">
            <a:xfrm>
              <a:off x="1254" y="1017"/>
              <a:ext cx="3260" cy="1882"/>
              <a:chOff x="1254" y="1017"/>
              <a:chExt cx="3260" cy="1882"/>
            </a:xfrm>
          </p:grpSpPr>
          <p:sp>
            <p:nvSpPr>
              <p:cNvPr id="103430" name="Text Box 17">
                <a:extLst>
                  <a:ext uri="{FF2B5EF4-FFF2-40B4-BE49-F238E27FC236}">
                    <a16:creationId xmlns:a16="http://schemas.microsoft.com/office/drawing/2014/main" id="{7714885D-8817-904F-80DE-AC4DE9ACCEDF}"/>
                  </a:ext>
                </a:extLst>
              </p:cNvPr>
              <p:cNvSpPr txBox="1">
                <a:spLocks noChangeArrowheads="1"/>
              </p:cNvSpPr>
              <p:nvPr/>
            </p:nvSpPr>
            <p:spPr bwMode="auto">
              <a:xfrm>
                <a:off x="1254" y="2547"/>
                <a:ext cx="3260"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dirty="0">
                    <a:solidFill>
                      <a:schemeClr val="accent6"/>
                    </a:solidFill>
                  </a:rPr>
                  <a:t>Vitreal floaters are mostly a nuisance although they can initially be disconcerting.</a:t>
                </a:r>
              </a:p>
            </p:txBody>
          </p:sp>
          <p:grpSp>
            <p:nvGrpSpPr>
              <p:cNvPr id="103431" name="Group 30">
                <a:extLst>
                  <a:ext uri="{FF2B5EF4-FFF2-40B4-BE49-F238E27FC236}">
                    <a16:creationId xmlns:a16="http://schemas.microsoft.com/office/drawing/2014/main" id="{54591127-BBCE-2846-B8FF-43FEAAA859C9}"/>
                  </a:ext>
                </a:extLst>
              </p:cNvPr>
              <p:cNvGrpSpPr>
                <a:grpSpLocks/>
              </p:cNvGrpSpPr>
              <p:nvPr/>
            </p:nvGrpSpPr>
            <p:grpSpPr bwMode="auto">
              <a:xfrm>
                <a:off x="1379" y="1017"/>
                <a:ext cx="3089" cy="1464"/>
                <a:chOff x="1379" y="1017"/>
                <a:chExt cx="3089" cy="1464"/>
              </a:xfrm>
            </p:grpSpPr>
            <p:sp>
              <p:nvSpPr>
                <p:cNvPr id="103432" name="Rectangle 11">
                  <a:extLst>
                    <a:ext uri="{FF2B5EF4-FFF2-40B4-BE49-F238E27FC236}">
                      <a16:creationId xmlns:a16="http://schemas.microsoft.com/office/drawing/2014/main" id="{C8B8E526-7C9B-8844-BF01-8F3B355002EC}"/>
                    </a:ext>
                  </a:extLst>
                </p:cNvPr>
                <p:cNvSpPr>
                  <a:spLocks noChangeArrowheads="1"/>
                </p:cNvSpPr>
                <p:nvPr/>
              </p:nvSpPr>
              <p:spPr bwMode="auto">
                <a:xfrm>
                  <a:off x="3074" y="2316"/>
                  <a:ext cx="139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https://www.formulamedical.com</a:t>
                  </a:r>
                  <a:endParaRPr lang="en-US" altLang="en-US" dirty="0"/>
                </a:p>
              </p:txBody>
            </p:sp>
            <p:pic>
              <p:nvPicPr>
                <p:cNvPr id="103433" name="Picture 20" descr="eye floaters vitreous">
                  <a:extLst>
                    <a:ext uri="{FF2B5EF4-FFF2-40B4-BE49-F238E27FC236}">
                      <a16:creationId xmlns:a16="http://schemas.microsoft.com/office/drawing/2014/main" id="{DD1E6972-59FC-E64D-83A1-1807CC9AE1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9" y="1017"/>
                  <a:ext cx="3009" cy="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5">
            <a:extLst>
              <a:ext uri="{FF2B5EF4-FFF2-40B4-BE49-F238E27FC236}">
                <a16:creationId xmlns:a16="http://schemas.microsoft.com/office/drawing/2014/main" id="{C1B440F7-1A94-7646-B85F-19BD33E8F0F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6F0739A-E03F-B74A-B4ED-84B8214C6DBA}" type="slidenum">
              <a:rPr lang="en-US" altLang="en-US"/>
              <a:pPr/>
              <a:t>51</a:t>
            </a:fld>
            <a:endParaRPr lang="en-US" altLang="en-US" dirty="0"/>
          </a:p>
        </p:txBody>
      </p:sp>
      <p:grpSp>
        <p:nvGrpSpPr>
          <p:cNvPr id="105488" name="Group 16">
            <a:extLst>
              <a:ext uri="{FF2B5EF4-FFF2-40B4-BE49-F238E27FC236}">
                <a16:creationId xmlns:a16="http://schemas.microsoft.com/office/drawing/2014/main" id="{063000BE-2A9B-4947-9AC7-DA1C37F1CE2C}"/>
              </a:ext>
            </a:extLst>
          </p:cNvPr>
          <p:cNvGrpSpPr>
            <a:grpSpLocks/>
          </p:cNvGrpSpPr>
          <p:nvPr/>
        </p:nvGrpSpPr>
        <p:grpSpPr bwMode="auto">
          <a:xfrm>
            <a:off x="458788" y="658813"/>
            <a:ext cx="8229600" cy="5507037"/>
            <a:chOff x="289" y="415"/>
            <a:chExt cx="5184" cy="3469"/>
          </a:xfrm>
        </p:grpSpPr>
        <p:sp>
          <p:nvSpPr>
            <p:cNvPr id="105476" name="Rectangle 2">
              <a:extLst>
                <a:ext uri="{FF2B5EF4-FFF2-40B4-BE49-F238E27FC236}">
                  <a16:creationId xmlns:a16="http://schemas.microsoft.com/office/drawing/2014/main" id="{5C0BC887-ED74-274C-B310-D105AE1FBB35}"/>
                </a:ext>
              </a:extLst>
            </p:cNvPr>
            <p:cNvSpPr>
              <a:spLocks noChangeArrowheads="1"/>
            </p:cNvSpPr>
            <p:nvPr/>
          </p:nvSpPr>
          <p:spPr bwMode="auto">
            <a:xfrm>
              <a:off x="289" y="41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Intraocular Pressure</a:t>
              </a:r>
              <a:br>
                <a:rPr lang="en-US" altLang="en-US" sz="2800" dirty="0">
                  <a:solidFill>
                    <a:srgbClr val="333333"/>
                  </a:solidFill>
                </a:rPr>
              </a:br>
              <a:endParaRPr lang="en-US" altLang="en-US" sz="2800" dirty="0">
                <a:solidFill>
                  <a:srgbClr val="333333"/>
                </a:solidFill>
              </a:endParaRPr>
            </a:p>
          </p:txBody>
        </p:sp>
        <p:grpSp>
          <p:nvGrpSpPr>
            <p:cNvPr id="105487" name="Group 15">
              <a:extLst>
                <a:ext uri="{FF2B5EF4-FFF2-40B4-BE49-F238E27FC236}">
                  <a16:creationId xmlns:a16="http://schemas.microsoft.com/office/drawing/2014/main" id="{878A9BBD-E1C2-324D-AA5D-471EB65F4693}"/>
                </a:ext>
              </a:extLst>
            </p:cNvPr>
            <p:cNvGrpSpPr>
              <a:grpSpLocks/>
            </p:cNvGrpSpPr>
            <p:nvPr/>
          </p:nvGrpSpPr>
          <p:grpSpPr bwMode="auto">
            <a:xfrm>
              <a:off x="515" y="970"/>
              <a:ext cx="4770" cy="1360"/>
              <a:chOff x="515" y="970"/>
              <a:chExt cx="4770" cy="1360"/>
            </a:xfrm>
          </p:grpSpPr>
          <p:sp>
            <p:nvSpPr>
              <p:cNvPr id="105485" name="Text Box 3">
                <a:extLst>
                  <a:ext uri="{FF2B5EF4-FFF2-40B4-BE49-F238E27FC236}">
                    <a16:creationId xmlns:a16="http://schemas.microsoft.com/office/drawing/2014/main" id="{222CC89E-8F76-E140-8419-D931F6D487AF}"/>
                  </a:ext>
                </a:extLst>
              </p:cNvPr>
              <p:cNvSpPr txBox="1">
                <a:spLocks noChangeArrowheads="1"/>
              </p:cNvSpPr>
              <p:nvPr/>
            </p:nvSpPr>
            <p:spPr bwMode="auto">
              <a:xfrm>
                <a:off x="515" y="970"/>
                <a:ext cx="4770"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hydrostatic pressure in the eye is called the intraocular pressure.</a:t>
                </a:r>
              </a:p>
              <a:p>
                <a:pPr eaLnBrk="1" hangingPunct="1">
                  <a:lnSpc>
                    <a:spcPct val="85000"/>
                  </a:lnSpc>
                  <a:spcAft>
                    <a:spcPts val="900"/>
                  </a:spcAft>
                  <a:buSzPct val="80000"/>
                  <a:buFontTx/>
                  <a:buChar char="•"/>
                </a:pPr>
                <a:r>
                  <a:rPr lang="en-US" altLang="en-US" dirty="0"/>
                  <a:t>Intraocular pressure, which is normally about 16 mmHg, is produced by the aqueous humor and to a lesser extent by the vitreous body.</a:t>
                </a:r>
              </a:p>
              <a:p>
                <a:pPr eaLnBrk="1" hangingPunct="1">
                  <a:lnSpc>
                    <a:spcPct val="85000"/>
                  </a:lnSpc>
                  <a:spcAft>
                    <a:spcPct val="50000"/>
                  </a:spcAft>
                  <a:buSzPct val="80000"/>
                  <a:buFontTx/>
                  <a:buChar char="•"/>
                </a:pPr>
                <a:r>
                  <a:rPr lang="en-US" altLang="en-US" dirty="0"/>
                  <a:t>The intraocular pressure maintains the shape of the eye and prevents it from collapsing.</a:t>
                </a:r>
              </a:p>
            </p:txBody>
          </p:sp>
          <p:sp>
            <p:nvSpPr>
              <p:cNvPr id="105486" name="Text Box 22">
                <a:extLst>
                  <a:ext uri="{FF2B5EF4-FFF2-40B4-BE49-F238E27FC236}">
                    <a16:creationId xmlns:a16="http://schemas.microsoft.com/office/drawing/2014/main" id="{F516225F-2B8F-454C-B0F4-BFCD1DD0105E}"/>
                  </a:ext>
                </a:extLst>
              </p:cNvPr>
              <p:cNvSpPr txBox="1">
                <a:spLocks noChangeArrowheads="1"/>
              </p:cNvSpPr>
              <p:nvPr/>
            </p:nvSpPr>
            <p:spPr bwMode="auto">
              <a:xfrm>
                <a:off x="1452" y="1965"/>
                <a:ext cx="285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Hydrostatic pressure = the pressure exerted or transmitted by a fluid at rest. </a:t>
                </a:r>
              </a:p>
            </p:txBody>
          </p:sp>
        </p:grpSp>
        <p:grpSp>
          <p:nvGrpSpPr>
            <p:cNvPr id="105478" name="Group 26">
              <a:extLst>
                <a:ext uri="{FF2B5EF4-FFF2-40B4-BE49-F238E27FC236}">
                  <a16:creationId xmlns:a16="http://schemas.microsoft.com/office/drawing/2014/main" id="{206D8A36-1992-2047-B6B7-7E7ED35639F7}"/>
                </a:ext>
              </a:extLst>
            </p:cNvPr>
            <p:cNvGrpSpPr>
              <a:grpSpLocks/>
            </p:cNvGrpSpPr>
            <p:nvPr/>
          </p:nvGrpSpPr>
          <p:grpSpPr bwMode="auto">
            <a:xfrm>
              <a:off x="582" y="3671"/>
              <a:ext cx="1990" cy="213"/>
              <a:chOff x="582" y="3671"/>
              <a:chExt cx="1990" cy="213"/>
            </a:xfrm>
          </p:grpSpPr>
          <p:sp>
            <p:nvSpPr>
              <p:cNvPr id="105479" name="Rectangle 27">
                <a:extLst>
                  <a:ext uri="{FF2B5EF4-FFF2-40B4-BE49-F238E27FC236}">
                    <a16:creationId xmlns:a16="http://schemas.microsoft.com/office/drawing/2014/main" id="{C8FFF853-3670-DC40-B6FF-DD21107DDDE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5480" name="Rectangle 28">
                <a:extLst>
                  <a:ext uri="{FF2B5EF4-FFF2-40B4-BE49-F238E27FC236}">
                    <a16:creationId xmlns:a16="http://schemas.microsoft.com/office/drawing/2014/main" id="{D0DE2495-0C4D-6F4D-9425-70319C2CF47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5481" name="Rectangle 29">
                <a:extLst>
                  <a:ext uri="{FF2B5EF4-FFF2-40B4-BE49-F238E27FC236}">
                    <a16:creationId xmlns:a16="http://schemas.microsoft.com/office/drawing/2014/main" id="{0EED0CAF-D580-164D-B347-BA0BAA9BD19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5482" name="Text Box 30">
                <a:extLst>
                  <a:ext uri="{FF2B5EF4-FFF2-40B4-BE49-F238E27FC236}">
                    <a16:creationId xmlns:a16="http://schemas.microsoft.com/office/drawing/2014/main" id="{54BCCBE4-AB9C-5A45-BF92-A17BD3FB1F9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587</a:t>
                </a:r>
                <a:endParaRPr lang="en-US" altLang="en-US" dirty="0"/>
              </a:p>
            </p:txBody>
          </p:sp>
          <p:sp>
            <p:nvSpPr>
              <p:cNvPr id="105483" name="Text Box 31">
                <a:extLst>
                  <a:ext uri="{FF2B5EF4-FFF2-40B4-BE49-F238E27FC236}">
                    <a16:creationId xmlns:a16="http://schemas.microsoft.com/office/drawing/2014/main" id="{CB595FD9-36A8-AD4C-AD79-EF483C35E4C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649</a:t>
                </a:r>
                <a:endParaRPr lang="en-US" altLang="en-US" dirty="0"/>
              </a:p>
            </p:txBody>
          </p:sp>
          <p:sp>
            <p:nvSpPr>
              <p:cNvPr id="105484" name="Text Box 32">
                <a:extLst>
                  <a:ext uri="{FF2B5EF4-FFF2-40B4-BE49-F238E27FC236}">
                    <a16:creationId xmlns:a16="http://schemas.microsoft.com/office/drawing/2014/main" id="{2BF6C3BA-E97B-1F45-AA74-0B38CB72A38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612</a:t>
                </a:r>
                <a:endParaRPr lang="en-US" altLang="en-US" dirty="0"/>
              </a:p>
            </p:txBody>
          </p:sp>
        </p:grpSp>
      </p:gr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Number Placeholder 5">
            <a:extLst>
              <a:ext uri="{FF2B5EF4-FFF2-40B4-BE49-F238E27FC236}">
                <a16:creationId xmlns:a16="http://schemas.microsoft.com/office/drawing/2014/main" id="{94F4F687-0509-E849-9F93-62DAAE34A06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70751C6-0CBC-2A47-8B71-F220EA3C7081}" type="slidenum">
              <a:rPr lang="en-US" altLang="en-US" sz="1400"/>
              <a:pPr algn="r" eaLnBrk="1" hangingPunct="1"/>
              <a:t>52</a:t>
            </a:fld>
            <a:endParaRPr lang="en-US" altLang="en-US" sz="1400" dirty="0"/>
          </a:p>
        </p:txBody>
      </p:sp>
      <p:grpSp>
        <p:nvGrpSpPr>
          <p:cNvPr id="228367" name="Group 1039">
            <a:extLst>
              <a:ext uri="{FF2B5EF4-FFF2-40B4-BE49-F238E27FC236}">
                <a16:creationId xmlns:a16="http://schemas.microsoft.com/office/drawing/2014/main" id="{E3E7B9C2-9720-2246-939A-A1F9D3297F07}"/>
              </a:ext>
            </a:extLst>
          </p:cNvPr>
          <p:cNvGrpSpPr>
            <a:grpSpLocks/>
          </p:cNvGrpSpPr>
          <p:nvPr/>
        </p:nvGrpSpPr>
        <p:grpSpPr bwMode="auto">
          <a:xfrm>
            <a:off x="458788" y="658813"/>
            <a:ext cx="8229600" cy="5507037"/>
            <a:chOff x="289" y="415"/>
            <a:chExt cx="5184" cy="3469"/>
          </a:xfrm>
        </p:grpSpPr>
        <p:sp>
          <p:nvSpPr>
            <p:cNvPr id="228356" name="Rectangle 2">
              <a:extLst>
                <a:ext uri="{FF2B5EF4-FFF2-40B4-BE49-F238E27FC236}">
                  <a16:creationId xmlns:a16="http://schemas.microsoft.com/office/drawing/2014/main" id="{C6229AF9-AC6B-AB43-9533-E9618F4F9C6C}"/>
                </a:ext>
              </a:extLst>
            </p:cNvPr>
            <p:cNvSpPr>
              <a:spLocks noChangeArrowheads="1"/>
            </p:cNvSpPr>
            <p:nvPr/>
          </p:nvSpPr>
          <p:spPr bwMode="auto">
            <a:xfrm>
              <a:off x="289" y="41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Intraocular Pressure </a:t>
              </a:r>
              <a:r>
                <a:rPr lang="en-US" altLang="en-US" sz="2200" dirty="0">
                  <a:solidFill>
                    <a:srgbClr val="333333"/>
                  </a:solidFill>
                </a:rPr>
                <a:t>(continued)</a:t>
              </a:r>
              <a:br>
                <a:rPr lang="en-US" altLang="en-US" sz="2200" dirty="0">
                  <a:solidFill>
                    <a:srgbClr val="333333"/>
                  </a:solidFill>
                </a:rPr>
              </a:br>
              <a:endParaRPr lang="en-US" altLang="en-US" sz="2800" dirty="0">
                <a:solidFill>
                  <a:srgbClr val="333333"/>
                </a:solidFill>
              </a:endParaRPr>
            </a:p>
          </p:txBody>
        </p:sp>
        <p:sp>
          <p:nvSpPr>
            <p:cNvPr id="228358" name="Text Box 3">
              <a:extLst>
                <a:ext uri="{FF2B5EF4-FFF2-40B4-BE49-F238E27FC236}">
                  <a16:creationId xmlns:a16="http://schemas.microsoft.com/office/drawing/2014/main" id="{F14603BB-482F-2042-B823-0AD1DF55D7FD}"/>
                </a:ext>
              </a:extLst>
            </p:cNvPr>
            <p:cNvSpPr txBox="1">
              <a:spLocks noChangeArrowheads="1"/>
            </p:cNvSpPr>
            <p:nvPr/>
          </p:nvSpPr>
          <p:spPr bwMode="auto">
            <a:xfrm>
              <a:off x="515" y="970"/>
              <a:ext cx="4770"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Puncture wounds of the eye can result in the loss of aqueous humor and vitreous body can substantially reduce the intraocular pressure.</a:t>
              </a:r>
            </a:p>
            <a:p>
              <a:pPr eaLnBrk="1" hangingPunct="1">
                <a:lnSpc>
                  <a:spcPct val="85000"/>
                </a:lnSpc>
                <a:spcAft>
                  <a:spcPct val="50000"/>
                </a:spcAft>
                <a:buSzPct val="80000"/>
                <a:buFontTx/>
                <a:buChar char="•"/>
              </a:pPr>
              <a:r>
                <a:rPr lang="en-US" altLang="en-US" dirty="0"/>
                <a:t>A detached retina, which can lead to blindness, can result when intra-ocular pressure decreases.</a:t>
              </a:r>
            </a:p>
          </p:txBody>
        </p:sp>
        <p:grpSp>
          <p:nvGrpSpPr>
            <p:cNvPr id="228360" name="Group 26">
              <a:extLst>
                <a:ext uri="{FF2B5EF4-FFF2-40B4-BE49-F238E27FC236}">
                  <a16:creationId xmlns:a16="http://schemas.microsoft.com/office/drawing/2014/main" id="{2845F44A-0894-B746-B6D3-AEC20D665590}"/>
                </a:ext>
              </a:extLst>
            </p:cNvPr>
            <p:cNvGrpSpPr>
              <a:grpSpLocks/>
            </p:cNvGrpSpPr>
            <p:nvPr/>
          </p:nvGrpSpPr>
          <p:grpSpPr bwMode="auto">
            <a:xfrm>
              <a:off x="582" y="3671"/>
              <a:ext cx="1990" cy="213"/>
              <a:chOff x="582" y="3671"/>
              <a:chExt cx="1990" cy="213"/>
            </a:xfrm>
          </p:grpSpPr>
          <p:sp>
            <p:nvSpPr>
              <p:cNvPr id="228361" name="Rectangle 27">
                <a:extLst>
                  <a:ext uri="{FF2B5EF4-FFF2-40B4-BE49-F238E27FC236}">
                    <a16:creationId xmlns:a16="http://schemas.microsoft.com/office/drawing/2014/main" id="{7BF02A93-725C-8947-8467-238F72B51DE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28362" name="Rectangle 28">
                <a:extLst>
                  <a:ext uri="{FF2B5EF4-FFF2-40B4-BE49-F238E27FC236}">
                    <a16:creationId xmlns:a16="http://schemas.microsoft.com/office/drawing/2014/main" id="{AF0FE266-39FD-0F44-9C05-E256F386B5D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28363" name="Rectangle 29">
                <a:extLst>
                  <a:ext uri="{FF2B5EF4-FFF2-40B4-BE49-F238E27FC236}">
                    <a16:creationId xmlns:a16="http://schemas.microsoft.com/office/drawing/2014/main" id="{595F64CE-A46F-2E44-B899-437AE1D5FCA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28364" name="Text Box 30">
                <a:extLst>
                  <a:ext uri="{FF2B5EF4-FFF2-40B4-BE49-F238E27FC236}">
                    <a16:creationId xmlns:a16="http://schemas.microsoft.com/office/drawing/2014/main" id="{79FCF1D5-0575-9F4E-A2EE-14E799AD805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587</a:t>
                </a:r>
                <a:endParaRPr lang="en-US" altLang="en-US" dirty="0"/>
              </a:p>
            </p:txBody>
          </p:sp>
          <p:sp>
            <p:nvSpPr>
              <p:cNvPr id="228365" name="Text Box 31">
                <a:extLst>
                  <a:ext uri="{FF2B5EF4-FFF2-40B4-BE49-F238E27FC236}">
                    <a16:creationId xmlns:a16="http://schemas.microsoft.com/office/drawing/2014/main" id="{FA58BC3F-6B5F-CD44-93B1-1C33400FA05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649</a:t>
                </a:r>
                <a:endParaRPr lang="en-US" altLang="en-US" dirty="0"/>
              </a:p>
            </p:txBody>
          </p:sp>
          <p:sp>
            <p:nvSpPr>
              <p:cNvPr id="228366" name="Text Box 32">
                <a:extLst>
                  <a:ext uri="{FF2B5EF4-FFF2-40B4-BE49-F238E27FC236}">
                    <a16:creationId xmlns:a16="http://schemas.microsoft.com/office/drawing/2014/main" id="{8801CF95-1806-F143-9A97-0976280406C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612</a:t>
                </a:r>
                <a:endParaRPr lang="en-US" altLang="en-US" dirty="0"/>
              </a:p>
            </p:txBody>
          </p:sp>
        </p:grpSp>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5">
            <a:extLst>
              <a:ext uri="{FF2B5EF4-FFF2-40B4-BE49-F238E27FC236}">
                <a16:creationId xmlns:a16="http://schemas.microsoft.com/office/drawing/2014/main" id="{40313EF9-FAFB-7F45-9345-D2F66F49165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8AEAD0-EA1F-014C-9021-16207AA1F005}" type="slidenum">
              <a:rPr lang="en-US" altLang="en-US"/>
              <a:pPr/>
              <a:t>53</a:t>
            </a:fld>
            <a:endParaRPr lang="en-US" altLang="en-US" dirty="0"/>
          </a:p>
        </p:txBody>
      </p:sp>
      <p:sp>
        <p:nvSpPr>
          <p:cNvPr id="107523" name="Text Box 7">
            <a:extLst>
              <a:ext uri="{FF2B5EF4-FFF2-40B4-BE49-F238E27FC236}">
                <a16:creationId xmlns:a16="http://schemas.microsoft.com/office/drawing/2014/main" id="{63C9CAFD-74B7-DD45-989E-3135D04458D2}"/>
              </a:ext>
            </a:extLst>
          </p:cNvPr>
          <p:cNvSpPr txBox="1">
            <a:spLocks noChangeArrowheads="1"/>
          </p:cNvSpPr>
          <p:nvPr/>
        </p:nvSpPr>
        <p:spPr bwMode="auto">
          <a:xfrm>
            <a:off x="2459038" y="1992313"/>
            <a:ext cx="40195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dirty="0">
                <a:solidFill>
                  <a:srgbClr val="333333"/>
                </a:solidFill>
              </a:rPr>
              <a:t>Light Projection—Retina</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a:extLst>
              <a:ext uri="{FF2B5EF4-FFF2-40B4-BE49-F238E27FC236}">
                <a16:creationId xmlns:a16="http://schemas.microsoft.com/office/drawing/2014/main" id="{6AAC0D12-8B74-5C40-84F1-59F9A4193B4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702D3F6-7380-DD4F-AA67-1CADFDDAD191}" type="slidenum">
              <a:rPr lang="en-US" altLang="en-US"/>
              <a:pPr/>
              <a:t>54</a:t>
            </a:fld>
            <a:endParaRPr lang="en-US" altLang="en-US" dirty="0"/>
          </a:p>
        </p:txBody>
      </p:sp>
      <p:grpSp>
        <p:nvGrpSpPr>
          <p:cNvPr id="109571" name="Group 30">
            <a:extLst>
              <a:ext uri="{FF2B5EF4-FFF2-40B4-BE49-F238E27FC236}">
                <a16:creationId xmlns:a16="http://schemas.microsoft.com/office/drawing/2014/main" id="{A7BF0A66-60C3-3C4B-B406-18AA69340477}"/>
              </a:ext>
            </a:extLst>
          </p:cNvPr>
          <p:cNvGrpSpPr>
            <a:grpSpLocks/>
          </p:cNvGrpSpPr>
          <p:nvPr/>
        </p:nvGrpSpPr>
        <p:grpSpPr bwMode="auto">
          <a:xfrm>
            <a:off x="455613" y="661988"/>
            <a:ext cx="8229600" cy="5503862"/>
            <a:chOff x="287" y="417"/>
            <a:chExt cx="5184" cy="3467"/>
          </a:xfrm>
        </p:grpSpPr>
        <p:sp>
          <p:nvSpPr>
            <p:cNvPr id="109572" name="Rectangle 2">
              <a:extLst>
                <a:ext uri="{FF2B5EF4-FFF2-40B4-BE49-F238E27FC236}">
                  <a16:creationId xmlns:a16="http://schemas.microsoft.com/office/drawing/2014/main" id="{2D7F708D-A935-5E4F-994E-A9D487DA3CA2}"/>
                </a:ext>
              </a:extLst>
            </p:cNvPr>
            <p:cNvSpPr>
              <a:spLocks noChangeArrowheads="1"/>
            </p:cNvSpPr>
            <p:nvPr/>
          </p:nvSpPr>
          <p:spPr bwMode="auto">
            <a:xfrm>
              <a:off x="287" y="41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The Visual System</a:t>
              </a:r>
              <a:br>
                <a:rPr lang="en-US" altLang="en-US" sz="2800" dirty="0">
                  <a:solidFill>
                    <a:srgbClr val="333333"/>
                  </a:solidFill>
                </a:rPr>
              </a:br>
              <a:endParaRPr lang="en-US" altLang="en-US" sz="2800" dirty="0">
                <a:solidFill>
                  <a:srgbClr val="333333"/>
                </a:solidFill>
              </a:endParaRPr>
            </a:p>
          </p:txBody>
        </p:sp>
        <p:sp>
          <p:nvSpPr>
            <p:cNvPr id="109573" name="Text Box 3">
              <a:extLst>
                <a:ext uri="{FF2B5EF4-FFF2-40B4-BE49-F238E27FC236}">
                  <a16:creationId xmlns:a16="http://schemas.microsoft.com/office/drawing/2014/main" id="{EA51D3B3-31A9-094F-B57D-03A1ACFBB786}"/>
                </a:ext>
              </a:extLst>
            </p:cNvPr>
            <p:cNvSpPr txBox="1">
              <a:spLocks noChangeArrowheads="1"/>
            </p:cNvSpPr>
            <p:nvPr/>
          </p:nvSpPr>
          <p:spPr bwMode="auto">
            <a:xfrm>
              <a:off x="515" y="970"/>
              <a:ext cx="473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visual system is not analogous to a camera where an image is passively projected onto a light-sensitive, electronic or film medium.</a:t>
              </a:r>
            </a:p>
            <a:p>
              <a:pPr eaLnBrk="1" hangingPunct="1">
                <a:lnSpc>
                  <a:spcPct val="85000"/>
                </a:lnSpc>
                <a:spcAft>
                  <a:spcPts val="900"/>
                </a:spcAft>
                <a:buSzPct val="80000"/>
                <a:buFontTx/>
                <a:buChar char="•"/>
              </a:pPr>
              <a:r>
                <a:rPr lang="en-US" altLang="en-US" dirty="0"/>
                <a:t>Photoreceptors and other neurons of the visual pathway do not send a literal picture to the brain.</a:t>
              </a:r>
            </a:p>
            <a:p>
              <a:pPr eaLnBrk="1" hangingPunct="1">
                <a:lnSpc>
                  <a:spcPct val="85000"/>
                </a:lnSpc>
                <a:spcAft>
                  <a:spcPct val="50000"/>
                </a:spcAft>
                <a:buSzPct val="80000"/>
                <a:buFontTx/>
                <a:buChar char="•"/>
              </a:pPr>
              <a:r>
                <a:rPr lang="en-US" altLang="en-US" dirty="0"/>
                <a:t>Neurons in the visual areas of the brain extract features from a visual scene and integrate them to form an image based on the visual stimuli and past experiences.</a:t>
              </a:r>
            </a:p>
          </p:txBody>
        </p:sp>
        <p:grpSp>
          <p:nvGrpSpPr>
            <p:cNvPr id="109574" name="Group 20">
              <a:extLst>
                <a:ext uri="{FF2B5EF4-FFF2-40B4-BE49-F238E27FC236}">
                  <a16:creationId xmlns:a16="http://schemas.microsoft.com/office/drawing/2014/main" id="{81C88D09-FC65-AD4A-8D8E-0100C36DD5AD}"/>
                </a:ext>
              </a:extLst>
            </p:cNvPr>
            <p:cNvGrpSpPr>
              <a:grpSpLocks/>
            </p:cNvGrpSpPr>
            <p:nvPr/>
          </p:nvGrpSpPr>
          <p:grpSpPr bwMode="auto">
            <a:xfrm>
              <a:off x="582" y="3671"/>
              <a:ext cx="1990" cy="213"/>
              <a:chOff x="582" y="3671"/>
              <a:chExt cx="1990" cy="213"/>
            </a:xfrm>
          </p:grpSpPr>
          <p:sp>
            <p:nvSpPr>
              <p:cNvPr id="109575" name="Rectangle 21">
                <a:extLst>
                  <a:ext uri="{FF2B5EF4-FFF2-40B4-BE49-F238E27FC236}">
                    <a16:creationId xmlns:a16="http://schemas.microsoft.com/office/drawing/2014/main" id="{3D66051D-587F-5E4D-B661-C43A5F5C290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9576" name="Rectangle 22">
                <a:extLst>
                  <a:ext uri="{FF2B5EF4-FFF2-40B4-BE49-F238E27FC236}">
                    <a16:creationId xmlns:a16="http://schemas.microsoft.com/office/drawing/2014/main" id="{0EBF834A-1E46-FA47-913B-1B837001639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9577" name="Rectangle 23">
                <a:extLst>
                  <a:ext uri="{FF2B5EF4-FFF2-40B4-BE49-F238E27FC236}">
                    <a16:creationId xmlns:a16="http://schemas.microsoft.com/office/drawing/2014/main" id="{68F71AE0-B6F7-1E4B-84D6-EC6738A3ABB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9578" name="Text Box 24">
                <a:extLst>
                  <a:ext uri="{FF2B5EF4-FFF2-40B4-BE49-F238E27FC236}">
                    <a16:creationId xmlns:a16="http://schemas.microsoft.com/office/drawing/2014/main" id="{30481F2A-B386-154B-9F91-FF7A97FCD87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587</a:t>
                </a:r>
                <a:endParaRPr lang="en-US" altLang="en-US" dirty="0"/>
              </a:p>
            </p:txBody>
          </p:sp>
          <p:sp>
            <p:nvSpPr>
              <p:cNvPr id="109579" name="Text Box 25">
                <a:extLst>
                  <a:ext uri="{FF2B5EF4-FFF2-40B4-BE49-F238E27FC236}">
                    <a16:creationId xmlns:a16="http://schemas.microsoft.com/office/drawing/2014/main" id="{6D5C3F8E-AEB7-2B4D-8EE5-D5BBC06756D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649</a:t>
                </a:r>
                <a:endParaRPr lang="en-US" altLang="en-US" dirty="0"/>
              </a:p>
            </p:txBody>
          </p:sp>
          <p:sp>
            <p:nvSpPr>
              <p:cNvPr id="109580" name="Text Box 26">
                <a:extLst>
                  <a:ext uri="{FF2B5EF4-FFF2-40B4-BE49-F238E27FC236}">
                    <a16:creationId xmlns:a16="http://schemas.microsoft.com/office/drawing/2014/main" id="{627012E5-E3B4-A843-8C45-207C9123A03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613</a:t>
                </a:r>
                <a:endParaRPr lang="en-US" altLang="en-US" dirty="0"/>
              </a:p>
            </p:txBody>
          </p:sp>
        </p:grpSp>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5">
            <a:extLst>
              <a:ext uri="{FF2B5EF4-FFF2-40B4-BE49-F238E27FC236}">
                <a16:creationId xmlns:a16="http://schemas.microsoft.com/office/drawing/2014/main" id="{04050DCE-75B7-6E44-AA84-1559F71C1FD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22B28BB-A940-0940-862C-8CA879E6CAA9}" type="slidenum">
              <a:rPr lang="en-US" altLang="en-US"/>
              <a:pPr/>
              <a:t>55</a:t>
            </a:fld>
            <a:endParaRPr lang="en-US" altLang="en-US" dirty="0"/>
          </a:p>
        </p:txBody>
      </p:sp>
      <p:grpSp>
        <p:nvGrpSpPr>
          <p:cNvPr id="111629" name="Group 13">
            <a:extLst>
              <a:ext uri="{FF2B5EF4-FFF2-40B4-BE49-F238E27FC236}">
                <a16:creationId xmlns:a16="http://schemas.microsoft.com/office/drawing/2014/main" id="{5DE3D820-E34E-8649-AC56-6E708A8F071C}"/>
              </a:ext>
            </a:extLst>
          </p:cNvPr>
          <p:cNvGrpSpPr>
            <a:grpSpLocks/>
          </p:cNvGrpSpPr>
          <p:nvPr/>
        </p:nvGrpSpPr>
        <p:grpSpPr bwMode="auto">
          <a:xfrm>
            <a:off x="455613" y="661988"/>
            <a:ext cx="8229600" cy="5503862"/>
            <a:chOff x="287" y="417"/>
            <a:chExt cx="5184" cy="3467"/>
          </a:xfrm>
        </p:grpSpPr>
        <p:sp>
          <p:nvSpPr>
            <p:cNvPr id="111620" name="Rectangle 3">
              <a:extLst>
                <a:ext uri="{FF2B5EF4-FFF2-40B4-BE49-F238E27FC236}">
                  <a16:creationId xmlns:a16="http://schemas.microsoft.com/office/drawing/2014/main" id="{552F48AC-32A5-2D4D-A6A0-04A89AE4BEAE}"/>
                </a:ext>
              </a:extLst>
            </p:cNvPr>
            <p:cNvSpPr>
              <a:spLocks noChangeArrowheads="1"/>
            </p:cNvSpPr>
            <p:nvPr/>
          </p:nvSpPr>
          <p:spPr bwMode="auto">
            <a:xfrm>
              <a:off x="287" y="41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The Visual System </a:t>
              </a:r>
              <a:r>
                <a:rPr lang="en-US" altLang="en-US" sz="2200" dirty="0">
                  <a:solidFill>
                    <a:srgbClr val="333333"/>
                  </a:solidFill>
                </a:rPr>
                <a:t>(continued)</a:t>
              </a:r>
              <a:br>
                <a:rPr lang="en-US" altLang="en-US" sz="2200" dirty="0">
                  <a:solidFill>
                    <a:srgbClr val="333333"/>
                  </a:solidFill>
                </a:rPr>
              </a:br>
              <a:endParaRPr lang="en-US" altLang="en-US" sz="2800" dirty="0">
                <a:solidFill>
                  <a:srgbClr val="333333"/>
                </a:solidFill>
              </a:endParaRPr>
            </a:p>
          </p:txBody>
        </p:sp>
        <p:sp>
          <p:nvSpPr>
            <p:cNvPr id="111621" name="Text Box 4">
              <a:extLst>
                <a:ext uri="{FF2B5EF4-FFF2-40B4-BE49-F238E27FC236}">
                  <a16:creationId xmlns:a16="http://schemas.microsoft.com/office/drawing/2014/main" id="{9857A07A-B755-B042-82B9-C8D1D201299E}"/>
                </a:ext>
              </a:extLst>
            </p:cNvPr>
            <p:cNvSpPr txBox="1">
              <a:spLocks noChangeArrowheads="1"/>
            </p:cNvSpPr>
            <p:nvPr/>
          </p:nvSpPr>
          <p:spPr bwMode="auto">
            <a:xfrm>
              <a:off x="515" y="970"/>
              <a:ext cx="487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Higher-level processing, including visual integration and interpretation, takes place in the visual projection and visual association areas of the cerebral cortex.</a:t>
              </a:r>
            </a:p>
            <a:p>
              <a:pPr eaLnBrk="1" hangingPunct="1">
                <a:lnSpc>
                  <a:spcPct val="85000"/>
                </a:lnSpc>
                <a:spcAft>
                  <a:spcPct val="50000"/>
                </a:spcAft>
                <a:buSzPct val="80000"/>
                <a:buFontTx/>
                <a:buChar char="•"/>
              </a:pPr>
              <a:r>
                <a:rPr lang="en-US" altLang="en-US" dirty="0"/>
                <a:t>Up to 30 areas of the cerebral cortex are involved in visual processing, but often in ways that are not fully understood.</a:t>
              </a:r>
            </a:p>
          </p:txBody>
        </p:sp>
        <p:grpSp>
          <p:nvGrpSpPr>
            <p:cNvPr id="111622" name="Group 9">
              <a:extLst>
                <a:ext uri="{FF2B5EF4-FFF2-40B4-BE49-F238E27FC236}">
                  <a16:creationId xmlns:a16="http://schemas.microsoft.com/office/drawing/2014/main" id="{1E137F14-AEF4-1A45-A72E-C5AEC55A351F}"/>
                </a:ext>
              </a:extLst>
            </p:cNvPr>
            <p:cNvGrpSpPr>
              <a:grpSpLocks/>
            </p:cNvGrpSpPr>
            <p:nvPr/>
          </p:nvGrpSpPr>
          <p:grpSpPr bwMode="auto">
            <a:xfrm>
              <a:off x="582" y="3671"/>
              <a:ext cx="1990" cy="213"/>
              <a:chOff x="582" y="3671"/>
              <a:chExt cx="1990" cy="213"/>
            </a:xfrm>
          </p:grpSpPr>
          <p:sp>
            <p:nvSpPr>
              <p:cNvPr id="111623" name="Rectangle 10">
                <a:extLst>
                  <a:ext uri="{FF2B5EF4-FFF2-40B4-BE49-F238E27FC236}">
                    <a16:creationId xmlns:a16="http://schemas.microsoft.com/office/drawing/2014/main" id="{2F2930D5-464E-9547-855D-5358144CAB9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1624" name="Rectangle 11">
                <a:extLst>
                  <a:ext uri="{FF2B5EF4-FFF2-40B4-BE49-F238E27FC236}">
                    <a16:creationId xmlns:a16="http://schemas.microsoft.com/office/drawing/2014/main" id="{AF9FF938-A458-CF48-9871-05FF7194EF5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1625" name="Rectangle 12">
                <a:extLst>
                  <a:ext uri="{FF2B5EF4-FFF2-40B4-BE49-F238E27FC236}">
                    <a16:creationId xmlns:a16="http://schemas.microsoft.com/office/drawing/2014/main" id="{835D7853-D078-D942-AB10-7A758DFEF82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1626" name="Text Box 13">
                <a:extLst>
                  <a:ext uri="{FF2B5EF4-FFF2-40B4-BE49-F238E27FC236}">
                    <a16:creationId xmlns:a16="http://schemas.microsoft.com/office/drawing/2014/main" id="{F21F06FE-D36A-954A-BD29-3FC9306C956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587</a:t>
                </a:r>
                <a:endParaRPr lang="en-US" altLang="en-US" dirty="0"/>
              </a:p>
            </p:txBody>
          </p:sp>
          <p:sp>
            <p:nvSpPr>
              <p:cNvPr id="111627" name="Text Box 14">
                <a:extLst>
                  <a:ext uri="{FF2B5EF4-FFF2-40B4-BE49-F238E27FC236}">
                    <a16:creationId xmlns:a16="http://schemas.microsoft.com/office/drawing/2014/main" id="{806C989F-2156-1845-BC21-567F9049052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649</a:t>
                </a:r>
                <a:endParaRPr lang="en-US" altLang="en-US" dirty="0"/>
              </a:p>
            </p:txBody>
          </p:sp>
          <p:sp>
            <p:nvSpPr>
              <p:cNvPr id="111628" name="Text Box 15">
                <a:extLst>
                  <a:ext uri="{FF2B5EF4-FFF2-40B4-BE49-F238E27FC236}">
                    <a16:creationId xmlns:a16="http://schemas.microsoft.com/office/drawing/2014/main" id="{7AE7BC4B-31A0-2449-BE0F-44751B73551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613</a:t>
                </a:r>
                <a:endParaRPr lang="en-US" altLang="en-US" dirty="0"/>
              </a:p>
            </p:txBody>
          </p:sp>
        </p:grpSp>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a:extLst>
              <a:ext uri="{FF2B5EF4-FFF2-40B4-BE49-F238E27FC236}">
                <a16:creationId xmlns:a16="http://schemas.microsoft.com/office/drawing/2014/main" id="{4138C22E-CDCE-194C-A05C-C54A7ADAAD2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71C11E3-D1D6-6841-9082-09C552AE7813}" type="slidenum">
              <a:rPr lang="en-US" altLang="en-US"/>
              <a:pPr/>
              <a:t>56</a:t>
            </a:fld>
            <a:endParaRPr lang="en-US" altLang="en-US" dirty="0"/>
          </a:p>
        </p:txBody>
      </p:sp>
      <p:grpSp>
        <p:nvGrpSpPr>
          <p:cNvPr id="113667" name="Group 28">
            <a:extLst>
              <a:ext uri="{FF2B5EF4-FFF2-40B4-BE49-F238E27FC236}">
                <a16:creationId xmlns:a16="http://schemas.microsoft.com/office/drawing/2014/main" id="{B840C858-A64D-9C43-830F-B56BA084B0EE}"/>
              </a:ext>
            </a:extLst>
          </p:cNvPr>
          <p:cNvGrpSpPr>
            <a:grpSpLocks/>
          </p:cNvGrpSpPr>
          <p:nvPr/>
        </p:nvGrpSpPr>
        <p:grpSpPr bwMode="auto">
          <a:xfrm>
            <a:off x="455613" y="617538"/>
            <a:ext cx="8229600" cy="5548312"/>
            <a:chOff x="287" y="389"/>
            <a:chExt cx="5184" cy="3495"/>
          </a:xfrm>
        </p:grpSpPr>
        <p:sp>
          <p:nvSpPr>
            <p:cNvPr id="113668" name="Rectangle 2">
              <a:extLst>
                <a:ext uri="{FF2B5EF4-FFF2-40B4-BE49-F238E27FC236}">
                  <a16:creationId xmlns:a16="http://schemas.microsoft.com/office/drawing/2014/main" id="{788CB415-6F6C-064D-B92A-286FE873235A}"/>
                </a:ext>
              </a:extLst>
            </p:cNvPr>
            <p:cNvSpPr>
              <a:spLocks noChangeArrowheads="1"/>
            </p:cNvSpPr>
            <p:nvPr/>
          </p:nvSpPr>
          <p:spPr bwMode="auto">
            <a:xfrm>
              <a:off x="287"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Light Projection</a:t>
              </a:r>
              <a:br>
                <a:rPr lang="en-US" altLang="en-US" sz="2200" dirty="0">
                  <a:solidFill>
                    <a:srgbClr val="333333"/>
                  </a:solidFill>
                </a:rPr>
              </a:br>
              <a:endParaRPr lang="en-US" altLang="en-US" sz="2200" dirty="0">
                <a:solidFill>
                  <a:srgbClr val="333333"/>
                </a:solidFill>
              </a:endParaRPr>
            </a:p>
          </p:txBody>
        </p:sp>
        <p:sp>
          <p:nvSpPr>
            <p:cNvPr id="113669" name="Text Box 3">
              <a:extLst>
                <a:ext uri="{FF2B5EF4-FFF2-40B4-BE49-F238E27FC236}">
                  <a16:creationId xmlns:a16="http://schemas.microsoft.com/office/drawing/2014/main" id="{BBC36014-C7A8-384A-941A-274B1269E45D}"/>
                </a:ext>
              </a:extLst>
            </p:cNvPr>
            <p:cNvSpPr txBox="1">
              <a:spLocks noChangeArrowheads="1"/>
            </p:cNvSpPr>
            <p:nvPr/>
          </p:nvSpPr>
          <p:spPr bwMode="auto">
            <a:xfrm>
              <a:off x="515" y="970"/>
              <a:ext cx="4586" cy="1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projection of light onto the retina involves three processes:</a:t>
              </a:r>
            </a:p>
            <a:p>
              <a:pPr lvl="1" eaLnBrk="1" hangingPunct="1">
                <a:lnSpc>
                  <a:spcPct val="85000"/>
                </a:lnSpc>
                <a:spcAft>
                  <a:spcPts val="600"/>
                </a:spcAft>
                <a:buSzPct val="80000"/>
                <a:buFontTx/>
                <a:buChar char="-"/>
              </a:pPr>
              <a:r>
                <a:rPr lang="en-US" altLang="en-US" dirty="0"/>
                <a:t>Refraction involving the bending of light by the cornea and lens.</a:t>
              </a:r>
            </a:p>
            <a:p>
              <a:pPr lvl="1" eaLnBrk="1" hangingPunct="1">
                <a:lnSpc>
                  <a:spcPct val="85000"/>
                </a:lnSpc>
                <a:spcAft>
                  <a:spcPts val="600"/>
                </a:spcAft>
                <a:buSzPct val="80000"/>
                <a:buFontTx/>
                <a:buChar char="-"/>
              </a:pPr>
              <a:r>
                <a:rPr lang="en-US" altLang="en-US" dirty="0"/>
                <a:t>Accommodation involving a change in the shape of the lens.</a:t>
              </a:r>
            </a:p>
            <a:p>
              <a:pPr lvl="1" eaLnBrk="1" hangingPunct="1">
                <a:lnSpc>
                  <a:spcPct val="85000"/>
                </a:lnSpc>
                <a:spcAft>
                  <a:spcPct val="25000"/>
                </a:spcAft>
                <a:buSzPct val="80000"/>
                <a:buFontTx/>
                <a:buChar char="-"/>
              </a:pPr>
              <a:r>
                <a:rPr lang="en-US" altLang="en-US" dirty="0"/>
                <a:t>Constriction or dilation involving a change in the diameter of the pupil.</a:t>
              </a:r>
            </a:p>
          </p:txBody>
        </p:sp>
        <p:grpSp>
          <p:nvGrpSpPr>
            <p:cNvPr id="113670" name="Group 18">
              <a:extLst>
                <a:ext uri="{FF2B5EF4-FFF2-40B4-BE49-F238E27FC236}">
                  <a16:creationId xmlns:a16="http://schemas.microsoft.com/office/drawing/2014/main" id="{AA38F001-3C9E-8747-8D2E-A705A7C11779}"/>
                </a:ext>
              </a:extLst>
            </p:cNvPr>
            <p:cNvGrpSpPr>
              <a:grpSpLocks/>
            </p:cNvGrpSpPr>
            <p:nvPr/>
          </p:nvGrpSpPr>
          <p:grpSpPr bwMode="auto">
            <a:xfrm>
              <a:off x="582" y="3671"/>
              <a:ext cx="1990" cy="213"/>
              <a:chOff x="582" y="3671"/>
              <a:chExt cx="1990" cy="213"/>
            </a:xfrm>
          </p:grpSpPr>
          <p:sp>
            <p:nvSpPr>
              <p:cNvPr id="113671" name="Rectangle 19">
                <a:extLst>
                  <a:ext uri="{FF2B5EF4-FFF2-40B4-BE49-F238E27FC236}">
                    <a16:creationId xmlns:a16="http://schemas.microsoft.com/office/drawing/2014/main" id="{F5572E9A-46EC-AF43-AD8B-5A54B1F7CFE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3672" name="Rectangle 20">
                <a:extLst>
                  <a:ext uri="{FF2B5EF4-FFF2-40B4-BE49-F238E27FC236}">
                    <a16:creationId xmlns:a16="http://schemas.microsoft.com/office/drawing/2014/main" id="{BC275832-4943-F642-A253-F93FCE7A51A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3673" name="Rectangle 21">
                <a:extLst>
                  <a:ext uri="{FF2B5EF4-FFF2-40B4-BE49-F238E27FC236}">
                    <a16:creationId xmlns:a16="http://schemas.microsoft.com/office/drawing/2014/main" id="{ED9A1369-BA93-5F4F-ABBD-42A9878DF80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3674" name="Text Box 22">
                <a:extLst>
                  <a:ext uri="{FF2B5EF4-FFF2-40B4-BE49-F238E27FC236}">
                    <a16:creationId xmlns:a16="http://schemas.microsoft.com/office/drawing/2014/main" id="{8BC1C841-1D90-224C-B604-FFBBC26B768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587</a:t>
                </a:r>
                <a:endParaRPr lang="en-US" altLang="en-US" dirty="0"/>
              </a:p>
            </p:txBody>
          </p:sp>
          <p:sp>
            <p:nvSpPr>
              <p:cNvPr id="113675" name="Text Box 23">
                <a:extLst>
                  <a:ext uri="{FF2B5EF4-FFF2-40B4-BE49-F238E27FC236}">
                    <a16:creationId xmlns:a16="http://schemas.microsoft.com/office/drawing/2014/main" id="{5C67C7D3-8728-CC48-A9EA-9B285B4FE1C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649</a:t>
                </a:r>
                <a:endParaRPr lang="en-US" altLang="en-US" dirty="0"/>
              </a:p>
            </p:txBody>
          </p:sp>
          <p:sp>
            <p:nvSpPr>
              <p:cNvPr id="113676" name="Text Box 24">
                <a:extLst>
                  <a:ext uri="{FF2B5EF4-FFF2-40B4-BE49-F238E27FC236}">
                    <a16:creationId xmlns:a16="http://schemas.microsoft.com/office/drawing/2014/main" id="{2DB00A5C-3F0A-0746-A5D1-8D1707D35B1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613</a:t>
                </a:r>
                <a:endParaRPr lang="en-US" altLang="en-US" dirty="0"/>
              </a:p>
            </p:txBody>
          </p:sp>
        </p:grpSp>
      </p:gr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a:extLst>
              <a:ext uri="{FF2B5EF4-FFF2-40B4-BE49-F238E27FC236}">
                <a16:creationId xmlns:a16="http://schemas.microsoft.com/office/drawing/2014/main" id="{F4127B9E-CBDB-7943-BC2C-450059CB925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7DAC1F-8A67-2944-8E70-C3D9CF98E2E4}" type="slidenum">
              <a:rPr lang="en-US" altLang="en-US"/>
              <a:pPr/>
              <a:t>57</a:t>
            </a:fld>
            <a:endParaRPr lang="en-US" altLang="en-US" dirty="0"/>
          </a:p>
        </p:txBody>
      </p:sp>
      <p:grpSp>
        <p:nvGrpSpPr>
          <p:cNvPr id="115715" name="Group 36">
            <a:extLst>
              <a:ext uri="{FF2B5EF4-FFF2-40B4-BE49-F238E27FC236}">
                <a16:creationId xmlns:a16="http://schemas.microsoft.com/office/drawing/2014/main" id="{EDB1A4AB-2BD2-2145-91B5-ED7E454FBDEA}"/>
              </a:ext>
            </a:extLst>
          </p:cNvPr>
          <p:cNvGrpSpPr>
            <a:grpSpLocks/>
          </p:cNvGrpSpPr>
          <p:nvPr/>
        </p:nvGrpSpPr>
        <p:grpSpPr bwMode="auto">
          <a:xfrm>
            <a:off x="458788" y="446088"/>
            <a:ext cx="8229600" cy="5719762"/>
            <a:chOff x="289" y="281"/>
            <a:chExt cx="5184" cy="3603"/>
          </a:xfrm>
        </p:grpSpPr>
        <p:sp>
          <p:nvSpPr>
            <p:cNvPr id="115716" name="Rectangle 2">
              <a:extLst>
                <a:ext uri="{FF2B5EF4-FFF2-40B4-BE49-F238E27FC236}">
                  <a16:creationId xmlns:a16="http://schemas.microsoft.com/office/drawing/2014/main" id="{74CC35CF-DEC9-734F-9B18-3991D85D25D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Refraction</a:t>
              </a:r>
            </a:p>
          </p:txBody>
        </p:sp>
        <p:sp>
          <p:nvSpPr>
            <p:cNvPr id="115717" name="Text Box 3">
              <a:extLst>
                <a:ext uri="{FF2B5EF4-FFF2-40B4-BE49-F238E27FC236}">
                  <a16:creationId xmlns:a16="http://schemas.microsoft.com/office/drawing/2014/main" id="{7DB340D2-28CC-4E48-9131-4276657762DC}"/>
                </a:ext>
              </a:extLst>
            </p:cNvPr>
            <p:cNvSpPr txBox="1">
              <a:spLocks noChangeArrowheads="1"/>
            </p:cNvSpPr>
            <p:nvPr/>
          </p:nvSpPr>
          <p:spPr bwMode="auto">
            <a:xfrm>
              <a:off x="515" y="970"/>
              <a:ext cx="4642"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Light bends at the junction between two substances with different densities, such as air and water, due to differences in transmission speeds. </a:t>
              </a:r>
            </a:p>
            <a:p>
              <a:pPr eaLnBrk="1" hangingPunct="1">
                <a:lnSpc>
                  <a:spcPct val="85000"/>
                </a:lnSpc>
                <a:spcAft>
                  <a:spcPts val="900"/>
                </a:spcAft>
                <a:buSzPct val="80000"/>
                <a:buFontTx/>
                <a:buChar char="•"/>
              </a:pPr>
              <a:r>
                <a:rPr lang="en-US" altLang="en-US" dirty="0"/>
                <a:t>This bending is known as refraction.</a:t>
              </a:r>
            </a:p>
            <a:p>
              <a:pPr eaLnBrk="1" hangingPunct="1">
                <a:lnSpc>
                  <a:spcPct val="85000"/>
                </a:lnSpc>
                <a:spcAft>
                  <a:spcPct val="50000"/>
                </a:spcAft>
                <a:buSzPct val="80000"/>
                <a:buFontTx/>
                <a:buChar char="•"/>
              </a:pPr>
              <a:r>
                <a:rPr lang="en-US" altLang="en-US" dirty="0"/>
                <a:t>As light enters the eye, it is refracted at the anterior and posterior surfaces of the cornea and lens so that the visual stimulus can be focused on the retina.</a:t>
              </a:r>
            </a:p>
          </p:txBody>
        </p:sp>
        <p:grpSp>
          <p:nvGrpSpPr>
            <p:cNvPr id="115718" name="Group 25">
              <a:extLst>
                <a:ext uri="{FF2B5EF4-FFF2-40B4-BE49-F238E27FC236}">
                  <a16:creationId xmlns:a16="http://schemas.microsoft.com/office/drawing/2014/main" id="{4D95B35C-4C40-A84C-B114-974E39397134}"/>
                </a:ext>
              </a:extLst>
            </p:cNvPr>
            <p:cNvGrpSpPr>
              <a:grpSpLocks/>
            </p:cNvGrpSpPr>
            <p:nvPr/>
          </p:nvGrpSpPr>
          <p:grpSpPr bwMode="auto">
            <a:xfrm>
              <a:off x="582" y="3671"/>
              <a:ext cx="2995" cy="213"/>
              <a:chOff x="582" y="3671"/>
              <a:chExt cx="2995" cy="213"/>
            </a:xfrm>
          </p:grpSpPr>
          <p:grpSp>
            <p:nvGrpSpPr>
              <p:cNvPr id="115719" name="Group 26">
                <a:extLst>
                  <a:ext uri="{FF2B5EF4-FFF2-40B4-BE49-F238E27FC236}">
                    <a16:creationId xmlns:a16="http://schemas.microsoft.com/office/drawing/2014/main" id="{831316CF-600E-4746-94A2-AB78745B93B5}"/>
                  </a:ext>
                </a:extLst>
              </p:cNvPr>
              <p:cNvGrpSpPr>
                <a:grpSpLocks/>
              </p:cNvGrpSpPr>
              <p:nvPr/>
            </p:nvGrpSpPr>
            <p:grpSpPr bwMode="auto">
              <a:xfrm>
                <a:off x="582" y="3671"/>
                <a:ext cx="1990" cy="213"/>
                <a:chOff x="582" y="3671"/>
                <a:chExt cx="1990" cy="213"/>
              </a:xfrm>
            </p:grpSpPr>
            <p:sp>
              <p:nvSpPr>
                <p:cNvPr id="115723" name="Rectangle 27">
                  <a:extLst>
                    <a:ext uri="{FF2B5EF4-FFF2-40B4-BE49-F238E27FC236}">
                      <a16:creationId xmlns:a16="http://schemas.microsoft.com/office/drawing/2014/main" id="{6D468C74-D37E-3F4A-9F8D-88C98C9F359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5724" name="Rectangle 28">
                  <a:extLst>
                    <a:ext uri="{FF2B5EF4-FFF2-40B4-BE49-F238E27FC236}">
                      <a16:creationId xmlns:a16="http://schemas.microsoft.com/office/drawing/2014/main" id="{07C1D974-2ED7-D848-B31F-F33DD250C6C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5725" name="Rectangle 29">
                  <a:extLst>
                    <a:ext uri="{FF2B5EF4-FFF2-40B4-BE49-F238E27FC236}">
                      <a16:creationId xmlns:a16="http://schemas.microsoft.com/office/drawing/2014/main" id="{950E6F16-EAF2-9947-A377-3ABA91D93F2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5726" name="Text Box 30">
                  <a:extLst>
                    <a:ext uri="{FF2B5EF4-FFF2-40B4-BE49-F238E27FC236}">
                      <a16:creationId xmlns:a16="http://schemas.microsoft.com/office/drawing/2014/main" id="{92904D61-6671-844D-94E0-E95DA55CCD4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587</a:t>
                  </a:r>
                  <a:endParaRPr lang="en-US" altLang="en-US" dirty="0"/>
                </a:p>
              </p:txBody>
            </p:sp>
            <p:sp>
              <p:nvSpPr>
                <p:cNvPr id="115727" name="Text Box 31">
                  <a:extLst>
                    <a:ext uri="{FF2B5EF4-FFF2-40B4-BE49-F238E27FC236}">
                      <a16:creationId xmlns:a16="http://schemas.microsoft.com/office/drawing/2014/main" id="{4D0DF717-9E14-634C-A477-D1730C51D61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650</a:t>
                  </a:r>
                  <a:endParaRPr lang="en-US" altLang="en-US" dirty="0"/>
                </a:p>
              </p:txBody>
            </p:sp>
            <p:sp>
              <p:nvSpPr>
                <p:cNvPr id="115728" name="Text Box 32">
                  <a:extLst>
                    <a:ext uri="{FF2B5EF4-FFF2-40B4-BE49-F238E27FC236}">
                      <a16:creationId xmlns:a16="http://schemas.microsoft.com/office/drawing/2014/main" id="{36EADD12-242C-DD4F-916B-5BFEE4EDAB3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613</a:t>
                  </a:r>
                  <a:endParaRPr lang="en-US" altLang="en-US" dirty="0"/>
                </a:p>
              </p:txBody>
            </p:sp>
          </p:grpSp>
          <p:grpSp>
            <p:nvGrpSpPr>
              <p:cNvPr id="115720" name="Group 33">
                <a:extLst>
                  <a:ext uri="{FF2B5EF4-FFF2-40B4-BE49-F238E27FC236}">
                    <a16:creationId xmlns:a16="http://schemas.microsoft.com/office/drawing/2014/main" id="{E074FB29-491D-5945-83BD-6C2F952E1A10}"/>
                  </a:ext>
                </a:extLst>
              </p:cNvPr>
              <p:cNvGrpSpPr>
                <a:grpSpLocks/>
              </p:cNvGrpSpPr>
              <p:nvPr/>
            </p:nvGrpSpPr>
            <p:grpSpPr bwMode="auto">
              <a:xfrm>
                <a:off x="2846" y="3671"/>
                <a:ext cx="731" cy="213"/>
                <a:chOff x="2846" y="3671"/>
                <a:chExt cx="731" cy="213"/>
              </a:xfrm>
            </p:grpSpPr>
            <p:sp>
              <p:nvSpPr>
                <p:cNvPr id="115721" name="Rectangle 34">
                  <a:extLst>
                    <a:ext uri="{FF2B5EF4-FFF2-40B4-BE49-F238E27FC236}">
                      <a16:creationId xmlns:a16="http://schemas.microsoft.com/office/drawing/2014/main" id="{09EA0BDD-0CD2-DA43-BF03-D29BEB751AB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5722" name="Text Box 35">
                  <a:extLst>
                    <a:ext uri="{FF2B5EF4-FFF2-40B4-BE49-F238E27FC236}">
                      <a16:creationId xmlns:a16="http://schemas.microsoft.com/office/drawing/2014/main" id="{9435656A-6670-C748-A93A-CC06767B22F6}"/>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17.12</a:t>
                  </a:r>
                </a:p>
              </p:txBody>
            </p:sp>
          </p:grpSp>
        </p:grpSp>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5">
            <a:extLst>
              <a:ext uri="{FF2B5EF4-FFF2-40B4-BE49-F238E27FC236}">
                <a16:creationId xmlns:a16="http://schemas.microsoft.com/office/drawing/2014/main" id="{8CFEAEEF-F4E9-8649-8EE8-9DCC8856B5F6}"/>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1B4D616-F93F-BA4F-A2ED-293433EBF08D}" type="slidenum">
              <a:rPr lang="en-US" altLang="en-US"/>
              <a:pPr/>
              <a:t>58</a:t>
            </a:fld>
            <a:endParaRPr lang="en-US" altLang="en-US" dirty="0"/>
          </a:p>
        </p:txBody>
      </p:sp>
      <p:grpSp>
        <p:nvGrpSpPr>
          <p:cNvPr id="117763" name="Group 38">
            <a:extLst>
              <a:ext uri="{FF2B5EF4-FFF2-40B4-BE49-F238E27FC236}">
                <a16:creationId xmlns:a16="http://schemas.microsoft.com/office/drawing/2014/main" id="{884DB329-3EF8-2D41-9320-5CC9A4FEAEF8}"/>
              </a:ext>
            </a:extLst>
          </p:cNvPr>
          <p:cNvGrpSpPr>
            <a:grpSpLocks/>
          </p:cNvGrpSpPr>
          <p:nvPr/>
        </p:nvGrpSpPr>
        <p:grpSpPr bwMode="auto">
          <a:xfrm>
            <a:off x="458788" y="446088"/>
            <a:ext cx="8229600" cy="5337176"/>
            <a:chOff x="289" y="281"/>
            <a:chExt cx="5184" cy="3362"/>
          </a:xfrm>
        </p:grpSpPr>
        <p:sp>
          <p:nvSpPr>
            <p:cNvPr id="117764" name="Rectangle 2">
              <a:extLst>
                <a:ext uri="{FF2B5EF4-FFF2-40B4-BE49-F238E27FC236}">
                  <a16:creationId xmlns:a16="http://schemas.microsoft.com/office/drawing/2014/main" id="{248B7692-ABBC-B246-BD74-C9B80361BF3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Refraction </a:t>
              </a:r>
              <a:r>
                <a:rPr lang="en-US" altLang="en-US" sz="2200" dirty="0">
                  <a:solidFill>
                    <a:srgbClr val="333333"/>
                  </a:solidFill>
                </a:rPr>
                <a:t>(continued)</a:t>
              </a:r>
              <a:endParaRPr lang="en-US" altLang="en-US" sz="2800" dirty="0">
                <a:solidFill>
                  <a:srgbClr val="333333"/>
                </a:solidFill>
              </a:endParaRPr>
            </a:p>
          </p:txBody>
        </p:sp>
        <p:grpSp>
          <p:nvGrpSpPr>
            <p:cNvPr id="117765" name="Group 37">
              <a:extLst>
                <a:ext uri="{FF2B5EF4-FFF2-40B4-BE49-F238E27FC236}">
                  <a16:creationId xmlns:a16="http://schemas.microsoft.com/office/drawing/2014/main" id="{2A51010B-9108-8B4C-A3C5-2B9B80FD0F10}"/>
                </a:ext>
              </a:extLst>
            </p:cNvPr>
            <p:cNvGrpSpPr>
              <a:grpSpLocks/>
            </p:cNvGrpSpPr>
            <p:nvPr/>
          </p:nvGrpSpPr>
          <p:grpSpPr bwMode="auto">
            <a:xfrm>
              <a:off x="845" y="1017"/>
              <a:ext cx="1777" cy="1925"/>
              <a:chOff x="845" y="1017"/>
              <a:chExt cx="1777" cy="1925"/>
            </a:xfrm>
          </p:grpSpPr>
          <p:sp>
            <p:nvSpPr>
              <p:cNvPr id="117769" name="Rectangle 11">
                <a:extLst>
                  <a:ext uri="{FF2B5EF4-FFF2-40B4-BE49-F238E27FC236}">
                    <a16:creationId xmlns:a16="http://schemas.microsoft.com/office/drawing/2014/main" id="{D13E6624-7CA0-304A-91E1-D808BA973C3B}"/>
                  </a:ext>
                </a:extLst>
              </p:cNvPr>
              <p:cNvSpPr>
                <a:spLocks noChangeArrowheads="1"/>
              </p:cNvSpPr>
              <p:nvPr/>
            </p:nvSpPr>
            <p:spPr bwMode="auto">
              <a:xfrm>
                <a:off x="1156" y="2777"/>
                <a:ext cx="114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https://www.datasync.com</a:t>
                </a:r>
                <a:endParaRPr lang="en-US" altLang="en-US" dirty="0"/>
              </a:p>
            </p:txBody>
          </p:sp>
          <p:pic>
            <p:nvPicPr>
              <p:cNvPr id="117770" name="Picture 21" descr="Refraction348">
                <a:extLst>
                  <a:ext uri="{FF2B5EF4-FFF2-40B4-BE49-F238E27FC236}">
                    <a16:creationId xmlns:a16="http://schemas.microsoft.com/office/drawing/2014/main" id="{CAAB2BCE-90AF-EB42-AF18-06AFF166C8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 y="1017"/>
                <a:ext cx="1777" cy="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7766" name="Group 36">
              <a:extLst>
                <a:ext uri="{FF2B5EF4-FFF2-40B4-BE49-F238E27FC236}">
                  <a16:creationId xmlns:a16="http://schemas.microsoft.com/office/drawing/2014/main" id="{71576FD4-8BDD-9D4E-8219-E823E258096F}"/>
                </a:ext>
              </a:extLst>
            </p:cNvPr>
            <p:cNvGrpSpPr>
              <a:grpSpLocks/>
            </p:cNvGrpSpPr>
            <p:nvPr/>
          </p:nvGrpSpPr>
          <p:grpSpPr bwMode="auto">
            <a:xfrm>
              <a:off x="3324" y="1859"/>
              <a:ext cx="1523" cy="1784"/>
              <a:chOff x="3324" y="1859"/>
              <a:chExt cx="1523" cy="1784"/>
            </a:xfrm>
          </p:grpSpPr>
          <p:pic>
            <p:nvPicPr>
              <p:cNvPr id="117767" name="Picture 23" descr="Refraction-with-soda-straw">
                <a:extLst>
                  <a:ext uri="{FF2B5EF4-FFF2-40B4-BE49-F238E27FC236}">
                    <a16:creationId xmlns:a16="http://schemas.microsoft.com/office/drawing/2014/main" id="{30E96892-291C-3944-AEC3-60CEA2681D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4" y="1859"/>
                <a:ext cx="1452" cy="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8" name="Text Box 24">
                <a:extLst>
                  <a:ext uri="{FF2B5EF4-FFF2-40B4-BE49-F238E27FC236}">
                    <a16:creationId xmlns:a16="http://schemas.microsoft.com/office/drawing/2014/main" id="{AA2D42A4-69F5-D440-89F6-7DA16A95B627}"/>
                  </a:ext>
                </a:extLst>
              </p:cNvPr>
              <p:cNvSpPr txBox="1">
                <a:spLocks noChangeArrowheads="1"/>
              </p:cNvSpPr>
              <p:nvPr/>
            </p:nvSpPr>
            <p:spPr bwMode="auto">
              <a:xfrm>
                <a:off x="3678" y="3478"/>
                <a:ext cx="116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https://www.wikivisual.com</a:t>
                </a:r>
                <a:endParaRPr lang="en-US" altLang="en-US" dirty="0"/>
              </a:p>
            </p:txBody>
          </p:sp>
        </p:grpSp>
      </p:grpSp>
      <p:cxnSp>
        <p:nvCxnSpPr>
          <p:cNvPr id="3" name="Straight Connector 2">
            <a:extLst>
              <a:ext uri="{FF2B5EF4-FFF2-40B4-BE49-F238E27FC236}">
                <a16:creationId xmlns:a16="http://schemas.microsoft.com/office/drawing/2014/main" id="{7765C9A8-1ADF-A431-7A7A-12A19DD2F0A0}"/>
              </a:ext>
            </a:extLst>
          </p:cNvPr>
          <p:cNvCxnSpPr>
            <a:cxnSpLocks/>
          </p:cNvCxnSpPr>
          <p:nvPr/>
        </p:nvCxnSpPr>
        <p:spPr>
          <a:xfrm>
            <a:off x="6667499" y="4332304"/>
            <a:ext cx="1143000" cy="0"/>
          </a:xfrm>
          <a:prstGeom prst="line">
            <a:avLst/>
          </a:prstGeom>
          <a:ln w="165100">
            <a:solidFill>
              <a:srgbClr val="00B050">
                <a:alpha val="75000"/>
              </a:srgbClr>
            </a:solidFill>
            <a:head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5">
            <a:extLst>
              <a:ext uri="{FF2B5EF4-FFF2-40B4-BE49-F238E27FC236}">
                <a16:creationId xmlns:a16="http://schemas.microsoft.com/office/drawing/2014/main" id="{A693196E-06E8-584D-87E3-8B0A18C4A0CB}"/>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82A92B2-A629-EA40-A144-FBB1B693F9E5}" type="slidenum">
              <a:rPr lang="en-US" altLang="en-US"/>
              <a:pPr/>
              <a:t>59</a:t>
            </a:fld>
            <a:endParaRPr lang="en-US" altLang="en-US" dirty="0"/>
          </a:p>
        </p:txBody>
      </p:sp>
      <p:grpSp>
        <p:nvGrpSpPr>
          <p:cNvPr id="119825" name="Group 17">
            <a:extLst>
              <a:ext uri="{FF2B5EF4-FFF2-40B4-BE49-F238E27FC236}">
                <a16:creationId xmlns:a16="http://schemas.microsoft.com/office/drawing/2014/main" id="{3B6184DD-B3F3-8648-A45C-FA997A29BDA4}"/>
              </a:ext>
            </a:extLst>
          </p:cNvPr>
          <p:cNvGrpSpPr>
            <a:grpSpLocks/>
          </p:cNvGrpSpPr>
          <p:nvPr/>
        </p:nvGrpSpPr>
        <p:grpSpPr bwMode="auto">
          <a:xfrm>
            <a:off x="458788" y="446088"/>
            <a:ext cx="8229600" cy="5719762"/>
            <a:chOff x="289" y="281"/>
            <a:chExt cx="5184" cy="3603"/>
          </a:xfrm>
        </p:grpSpPr>
        <p:sp>
          <p:nvSpPr>
            <p:cNvPr id="119812" name="Rectangle 2">
              <a:extLst>
                <a:ext uri="{FF2B5EF4-FFF2-40B4-BE49-F238E27FC236}">
                  <a16:creationId xmlns:a16="http://schemas.microsoft.com/office/drawing/2014/main" id="{1D7018E6-900C-1B4C-AE89-46E887AADA6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Inversion</a:t>
              </a:r>
            </a:p>
          </p:txBody>
        </p:sp>
        <p:sp>
          <p:nvSpPr>
            <p:cNvPr id="119813" name="Text Box 3">
              <a:extLst>
                <a:ext uri="{FF2B5EF4-FFF2-40B4-BE49-F238E27FC236}">
                  <a16:creationId xmlns:a16="http://schemas.microsoft.com/office/drawing/2014/main" id="{65CCF768-487F-E74E-8006-EFDEFF55524A}"/>
                </a:ext>
              </a:extLst>
            </p:cNvPr>
            <p:cNvSpPr txBox="1">
              <a:spLocks noChangeArrowheads="1"/>
            </p:cNvSpPr>
            <p:nvPr/>
          </p:nvSpPr>
          <p:spPr bwMode="auto">
            <a:xfrm>
              <a:off x="515" y="970"/>
              <a:ext cx="4703"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light focused on the retina is upside down and reversed left to right.</a:t>
              </a:r>
            </a:p>
            <a:p>
              <a:pPr eaLnBrk="1" hangingPunct="1">
                <a:lnSpc>
                  <a:spcPct val="85000"/>
                </a:lnSpc>
                <a:spcAft>
                  <a:spcPts val="900"/>
                </a:spcAft>
                <a:buSzPct val="80000"/>
                <a:buFontTx/>
                <a:buChar char="•"/>
              </a:pPr>
              <a:r>
                <a:rPr lang="en-US" altLang="en-US" dirty="0"/>
                <a:t>Through experience, the brain learns to interpret the correct orienta-tion.</a:t>
              </a:r>
            </a:p>
            <a:p>
              <a:pPr eaLnBrk="1" hangingPunct="1">
                <a:lnSpc>
                  <a:spcPct val="85000"/>
                </a:lnSpc>
                <a:spcAft>
                  <a:spcPts val="900"/>
                </a:spcAft>
                <a:buSzPct val="80000"/>
                <a:buFontTx/>
                <a:buChar char="•"/>
              </a:pPr>
              <a:r>
                <a:rPr lang="en-US" altLang="en-US" dirty="0"/>
                <a:t>If one were to wear inverting goggles, all visual stimuli would appear upside down.</a:t>
              </a:r>
            </a:p>
            <a:p>
              <a:pPr eaLnBrk="1" hangingPunct="1">
                <a:lnSpc>
                  <a:spcPct val="85000"/>
                </a:lnSpc>
                <a:spcAft>
                  <a:spcPct val="50000"/>
                </a:spcAft>
                <a:buSzPct val="80000"/>
                <a:buFontTx/>
                <a:buChar char="•"/>
              </a:pPr>
              <a:r>
                <a:rPr lang="en-US" altLang="en-US" dirty="0"/>
                <a:t>The visual areas would make adjustments and within a few weeks the visual stimuli would be seen as upright again.</a:t>
              </a:r>
            </a:p>
          </p:txBody>
        </p:sp>
        <p:grpSp>
          <p:nvGrpSpPr>
            <p:cNvPr id="119814" name="Group 21">
              <a:extLst>
                <a:ext uri="{FF2B5EF4-FFF2-40B4-BE49-F238E27FC236}">
                  <a16:creationId xmlns:a16="http://schemas.microsoft.com/office/drawing/2014/main" id="{74F0EFE9-C83C-AC45-8236-BA204DF71F94}"/>
                </a:ext>
              </a:extLst>
            </p:cNvPr>
            <p:cNvGrpSpPr>
              <a:grpSpLocks/>
            </p:cNvGrpSpPr>
            <p:nvPr/>
          </p:nvGrpSpPr>
          <p:grpSpPr bwMode="auto">
            <a:xfrm>
              <a:off x="582" y="3671"/>
              <a:ext cx="2995" cy="213"/>
              <a:chOff x="582" y="3671"/>
              <a:chExt cx="2995" cy="213"/>
            </a:xfrm>
          </p:grpSpPr>
          <p:grpSp>
            <p:nvGrpSpPr>
              <p:cNvPr id="119815" name="Group 22">
                <a:extLst>
                  <a:ext uri="{FF2B5EF4-FFF2-40B4-BE49-F238E27FC236}">
                    <a16:creationId xmlns:a16="http://schemas.microsoft.com/office/drawing/2014/main" id="{CFEB266B-78C9-8F4C-AF31-E397ADB6D759}"/>
                  </a:ext>
                </a:extLst>
              </p:cNvPr>
              <p:cNvGrpSpPr>
                <a:grpSpLocks/>
              </p:cNvGrpSpPr>
              <p:nvPr/>
            </p:nvGrpSpPr>
            <p:grpSpPr bwMode="auto">
              <a:xfrm>
                <a:off x="582" y="3671"/>
                <a:ext cx="1990" cy="213"/>
                <a:chOff x="582" y="3671"/>
                <a:chExt cx="1990" cy="213"/>
              </a:xfrm>
            </p:grpSpPr>
            <p:sp>
              <p:nvSpPr>
                <p:cNvPr id="119819" name="Rectangle 23">
                  <a:extLst>
                    <a:ext uri="{FF2B5EF4-FFF2-40B4-BE49-F238E27FC236}">
                      <a16:creationId xmlns:a16="http://schemas.microsoft.com/office/drawing/2014/main" id="{3FED90A8-EC7D-9F4E-A34B-47A2728FEAF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9820" name="Rectangle 24">
                  <a:extLst>
                    <a:ext uri="{FF2B5EF4-FFF2-40B4-BE49-F238E27FC236}">
                      <a16:creationId xmlns:a16="http://schemas.microsoft.com/office/drawing/2014/main" id="{D65759D5-551D-4D46-A049-F097C5EC2C7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9821" name="Rectangle 25">
                  <a:extLst>
                    <a:ext uri="{FF2B5EF4-FFF2-40B4-BE49-F238E27FC236}">
                      <a16:creationId xmlns:a16="http://schemas.microsoft.com/office/drawing/2014/main" id="{E42D5B8C-C738-FB40-A462-F5783237F17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9822" name="Text Box 26">
                  <a:extLst>
                    <a:ext uri="{FF2B5EF4-FFF2-40B4-BE49-F238E27FC236}">
                      <a16:creationId xmlns:a16="http://schemas.microsoft.com/office/drawing/2014/main" id="{E1214E14-0DF7-5344-9816-5208C7B2428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588</a:t>
                  </a:r>
                  <a:endParaRPr lang="en-US" altLang="en-US" dirty="0"/>
                </a:p>
              </p:txBody>
            </p:sp>
            <p:sp>
              <p:nvSpPr>
                <p:cNvPr id="119823" name="Text Box 27">
                  <a:extLst>
                    <a:ext uri="{FF2B5EF4-FFF2-40B4-BE49-F238E27FC236}">
                      <a16:creationId xmlns:a16="http://schemas.microsoft.com/office/drawing/2014/main" id="{E517EE2C-C8F5-9249-9AE6-FC0B9DFAE3A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650</a:t>
                  </a:r>
                  <a:endParaRPr lang="en-US" altLang="en-US" dirty="0"/>
                </a:p>
              </p:txBody>
            </p:sp>
            <p:sp>
              <p:nvSpPr>
                <p:cNvPr id="119824" name="Text Box 28">
                  <a:extLst>
                    <a:ext uri="{FF2B5EF4-FFF2-40B4-BE49-F238E27FC236}">
                      <a16:creationId xmlns:a16="http://schemas.microsoft.com/office/drawing/2014/main" id="{5C0AC46C-909E-5C41-B974-8EC02EBBF2E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613</a:t>
                  </a:r>
                  <a:endParaRPr lang="en-US" altLang="en-US" dirty="0"/>
                </a:p>
              </p:txBody>
            </p:sp>
          </p:grpSp>
          <p:grpSp>
            <p:nvGrpSpPr>
              <p:cNvPr id="119816" name="Group 29">
                <a:extLst>
                  <a:ext uri="{FF2B5EF4-FFF2-40B4-BE49-F238E27FC236}">
                    <a16:creationId xmlns:a16="http://schemas.microsoft.com/office/drawing/2014/main" id="{1C896A36-BC68-054F-820B-7AB87F1AD4AD}"/>
                  </a:ext>
                </a:extLst>
              </p:cNvPr>
              <p:cNvGrpSpPr>
                <a:grpSpLocks/>
              </p:cNvGrpSpPr>
              <p:nvPr/>
            </p:nvGrpSpPr>
            <p:grpSpPr bwMode="auto">
              <a:xfrm>
                <a:off x="2846" y="3671"/>
                <a:ext cx="731" cy="213"/>
                <a:chOff x="2846" y="3671"/>
                <a:chExt cx="731" cy="213"/>
              </a:xfrm>
            </p:grpSpPr>
            <p:sp>
              <p:nvSpPr>
                <p:cNvPr id="119817" name="Rectangle 30">
                  <a:extLst>
                    <a:ext uri="{FF2B5EF4-FFF2-40B4-BE49-F238E27FC236}">
                      <a16:creationId xmlns:a16="http://schemas.microsoft.com/office/drawing/2014/main" id="{21680653-B643-C744-979A-9F914DBCE769}"/>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9818" name="Text Box 31">
                  <a:extLst>
                    <a:ext uri="{FF2B5EF4-FFF2-40B4-BE49-F238E27FC236}">
                      <a16:creationId xmlns:a16="http://schemas.microsoft.com/office/drawing/2014/main" id="{EB0AA99F-46F7-EF44-8279-7B25D6A6F75C}"/>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17.12</a:t>
                  </a:r>
                </a:p>
              </p:txBody>
            </p:sp>
          </p:grpSp>
        </p:grpSp>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5">
            <a:extLst>
              <a:ext uri="{FF2B5EF4-FFF2-40B4-BE49-F238E27FC236}">
                <a16:creationId xmlns:a16="http://schemas.microsoft.com/office/drawing/2014/main" id="{43313E22-609B-3A49-B9A8-61ECDFEAADC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69E6341-D2BC-3C4A-9963-035326D9CC8D}" type="slidenum">
              <a:rPr lang="en-US" altLang="en-US"/>
              <a:pPr/>
              <a:t>60</a:t>
            </a:fld>
            <a:endParaRPr lang="en-US" altLang="en-US" dirty="0"/>
          </a:p>
        </p:txBody>
      </p:sp>
      <p:grpSp>
        <p:nvGrpSpPr>
          <p:cNvPr id="121869" name="Group 13">
            <a:extLst>
              <a:ext uri="{FF2B5EF4-FFF2-40B4-BE49-F238E27FC236}">
                <a16:creationId xmlns:a16="http://schemas.microsoft.com/office/drawing/2014/main" id="{E292EC10-5EE4-B340-984F-AE44B020BA6B}"/>
              </a:ext>
            </a:extLst>
          </p:cNvPr>
          <p:cNvGrpSpPr>
            <a:grpSpLocks/>
          </p:cNvGrpSpPr>
          <p:nvPr/>
        </p:nvGrpSpPr>
        <p:grpSpPr bwMode="auto">
          <a:xfrm>
            <a:off x="458788" y="446088"/>
            <a:ext cx="8229600" cy="5719762"/>
            <a:chOff x="289" y="281"/>
            <a:chExt cx="5184" cy="3603"/>
          </a:xfrm>
        </p:grpSpPr>
        <p:sp>
          <p:nvSpPr>
            <p:cNvPr id="121860" name="Rectangle 2">
              <a:extLst>
                <a:ext uri="{FF2B5EF4-FFF2-40B4-BE49-F238E27FC236}">
                  <a16:creationId xmlns:a16="http://schemas.microsoft.com/office/drawing/2014/main" id="{882542FF-8D59-4D4E-B715-46D081C13EB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Contributors to Refraction</a:t>
              </a:r>
              <a:endParaRPr lang="en-US" altLang="en-US" sz="2200" dirty="0">
                <a:solidFill>
                  <a:srgbClr val="333333"/>
                </a:solidFill>
              </a:endParaRPr>
            </a:p>
          </p:txBody>
        </p:sp>
        <p:sp>
          <p:nvSpPr>
            <p:cNvPr id="121861" name="Text Box 3">
              <a:extLst>
                <a:ext uri="{FF2B5EF4-FFF2-40B4-BE49-F238E27FC236}">
                  <a16:creationId xmlns:a16="http://schemas.microsoft.com/office/drawing/2014/main" id="{52DAAE42-8BBC-B64F-83B3-101B26C938FB}"/>
                </a:ext>
              </a:extLst>
            </p:cNvPr>
            <p:cNvSpPr txBox="1">
              <a:spLocks noChangeArrowheads="1"/>
            </p:cNvSpPr>
            <p:nvPr/>
          </p:nvSpPr>
          <p:spPr bwMode="auto">
            <a:xfrm>
              <a:off x="515" y="970"/>
              <a:ext cx="4566"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About 75 percent of light refraction of the eye occurs in the cornea.</a:t>
              </a:r>
            </a:p>
            <a:p>
              <a:pPr eaLnBrk="1" hangingPunct="1">
                <a:lnSpc>
                  <a:spcPct val="85000"/>
                </a:lnSpc>
                <a:spcAft>
                  <a:spcPts val="900"/>
                </a:spcAft>
                <a:buSzPct val="80000"/>
                <a:buFontTx/>
                <a:buChar char="•"/>
              </a:pPr>
              <a:r>
                <a:rPr lang="en-US" altLang="en-US" dirty="0"/>
                <a:t>The lens provides the remaining 25 percent of refraction to focus near and far objects.</a:t>
              </a:r>
            </a:p>
            <a:p>
              <a:pPr eaLnBrk="1" hangingPunct="1">
                <a:lnSpc>
                  <a:spcPct val="85000"/>
                </a:lnSpc>
                <a:spcAft>
                  <a:spcPts val="900"/>
                </a:spcAft>
                <a:buSzPct val="80000"/>
                <a:buFontTx/>
                <a:buChar char="•"/>
              </a:pPr>
              <a:r>
                <a:rPr lang="en-US" altLang="en-US" dirty="0"/>
                <a:t>When an object is at a distance of at least six meters, light rays are nearly parallel to one another.</a:t>
              </a:r>
            </a:p>
            <a:p>
              <a:pPr eaLnBrk="1" hangingPunct="1">
                <a:lnSpc>
                  <a:spcPct val="85000"/>
                </a:lnSpc>
                <a:spcAft>
                  <a:spcPct val="50000"/>
                </a:spcAft>
                <a:buSzPct val="80000"/>
                <a:buFontTx/>
                <a:buChar char="•"/>
              </a:pPr>
              <a:r>
                <a:rPr lang="en-US" altLang="en-US" dirty="0"/>
                <a:t>In these circumstances, the lens need refract only slightly to enable an image to be focused on the fovea centralis.</a:t>
              </a:r>
            </a:p>
          </p:txBody>
        </p:sp>
        <p:grpSp>
          <p:nvGrpSpPr>
            <p:cNvPr id="121862" name="Group 24">
              <a:extLst>
                <a:ext uri="{FF2B5EF4-FFF2-40B4-BE49-F238E27FC236}">
                  <a16:creationId xmlns:a16="http://schemas.microsoft.com/office/drawing/2014/main" id="{F18B66C2-2D7C-D34A-B881-70096C97E10D}"/>
                </a:ext>
              </a:extLst>
            </p:cNvPr>
            <p:cNvGrpSpPr>
              <a:grpSpLocks/>
            </p:cNvGrpSpPr>
            <p:nvPr/>
          </p:nvGrpSpPr>
          <p:grpSpPr bwMode="auto">
            <a:xfrm>
              <a:off x="582" y="3671"/>
              <a:ext cx="1990" cy="213"/>
              <a:chOff x="582" y="3671"/>
              <a:chExt cx="1990" cy="213"/>
            </a:xfrm>
          </p:grpSpPr>
          <p:sp>
            <p:nvSpPr>
              <p:cNvPr id="121863" name="Rectangle 25">
                <a:extLst>
                  <a:ext uri="{FF2B5EF4-FFF2-40B4-BE49-F238E27FC236}">
                    <a16:creationId xmlns:a16="http://schemas.microsoft.com/office/drawing/2014/main" id="{6A5084A1-4CE4-8E40-AF0A-021FEA8375B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1864" name="Rectangle 26">
                <a:extLst>
                  <a:ext uri="{FF2B5EF4-FFF2-40B4-BE49-F238E27FC236}">
                    <a16:creationId xmlns:a16="http://schemas.microsoft.com/office/drawing/2014/main" id="{3F7E2B2B-B0EC-D840-BD95-79D17B9FD67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1865" name="Rectangle 27">
                <a:extLst>
                  <a:ext uri="{FF2B5EF4-FFF2-40B4-BE49-F238E27FC236}">
                    <a16:creationId xmlns:a16="http://schemas.microsoft.com/office/drawing/2014/main" id="{108A335D-44BF-5240-BB59-B73D57B5A08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1866" name="Text Box 28">
                <a:extLst>
                  <a:ext uri="{FF2B5EF4-FFF2-40B4-BE49-F238E27FC236}">
                    <a16:creationId xmlns:a16="http://schemas.microsoft.com/office/drawing/2014/main" id="{E5AF1280-A08F-7E45-9888-8AECDE4D78D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588</a:t>
                </a:r>
                <a:endParaRPr lang="en-US" altLang="en-US" dirty="0"/>
              </a:p>
            </p:txBody>
          </p:sp>
          <p:sp>
            <p:nvSpPr>
              <p:cNvPr id="121867" name="Text Box 29">
                <a:extLst>
                  <a:ext uri="{FF2B5EF4-FFF2-40B4-BE49-F238E27FC236}">
                    <a16:creationId xmlns:a16="http://schemas.microsoft.com/office/drawing/2014/main" id="{5B803071-EF5E-E64D-B8E9-D04708D3AF5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650</a:t>
                </a:r>
                <a:endParaRPr lang="en-US" altLang="en-US" dirty="0"/>
              </a:p>
            </p:txBody>
          </p:sp>
          <p:sp>
            <p:nvSpPr>
              <p:cNvPr id="121868" name="Text Box 30">
                <a:extLst>
                  <a:ext uri="{FF2B5EF4-FFF2-40B4-BE49-F238E27FC236}">
                    <a16:creationId xmlns:a16="http://schemas.microsoft.com/office/drawing/2014/main" id="{33985576-17FF-AC47-AACF-8FF17CED751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613</a:t>
                </a:r>
                <a:endParaRPr lang="en-US" altLang="en-US" dirty="0"/>
              </a:p>
            </p:txBody>
          </p:sp>
        </p:grpSp>
      </p:gr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5">
            <a:extLst>
              <a:ext uri="{FF2B5EF4-FFF2-40B4-BE49-F238E27FC236}">
                <a16:creationId xmlns:a16="http://schemas.microsoft.com/office/drawing/2014/main" id="{2998E0E1-541C-B74C-ACE8-42E41B7362F3}"/>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8AEEAB-7DDA-8E44-A8FF-FDE4D526CD37}" type="slidenum">
              <a:rPr lang="en-US" altLang="en-US"/>
              <a:pPr/>
              <a:t>61</a:t>
            </a:fld>
            <a:endParaRPr lang="en-US" altLang="en-US" dirty="0"/>
          </a:p>
        </p:txBody>
      </p:sp>
      <p:grpSp>
        <p:nvGrpSpPr>
          <p:cNvPr id="123907" name="Group 37">
            <a:extLst>
              <a:ext uri="{FF2B5EF4-FFF2-40B4-BE49-F238E27FC236}">
                <a16:creationId xmlns:a16="http://schemas.microsoft.com/office/drawing/2014/main" id="{7BE12F4D-B51B-E740-8815-E70E50A1573B}"/>
              </a:ext>
            </a:extLst>
          </p:cNvPr>
          <p:cNvGrpSpPr>
            <a:grpSpLocks/>
          </p:cNvGrpSpPr>
          <p:nvPr/>
        </p:nvGrpSpPr>
        <p:grpSpPr bwMode="auto">
          <a:xfrm>
            <a:off x="458788" y="446088"/>
            <a:ext cx="8229600" cy="5719762"/>
            <a:chOff x="289" y="281"/>
            <a:chExt cx="5184" cy="3603"/>
          </a:xfrm>
        </p:grpSpPr>
        <p:sp>
          <p:nvSpPr>
            <p:cNvPr id="123908" name="Rectangle 2">
              <a:extLst>
                <a:ext uri="{FF2B5EF4-FFF2-40B4-BE49-F238E27FC236}">
                  <a16:creationId xmlns:a16="http://schemas.microsoft.com/office/drawing/2014/main" id="{99E46C86-6564-084E-9531-11C718EA813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More on Refraction</a:t>
              </a:r>
              <a:endParaRPr lang="en-US" altLang="en-US" sz="2200" dirty="0">
                <a:solidFill>
                  <a:srgbClr val="333333"/>
                </a:solidFill>
              </a:endParaRPr>
            </a:p>
          </p:txBody>
        </p:sp>
        <p:sp>
          <p:nvSpPr>
            <p:cNvPr id="123909" name="Text Box 3">
              <a:extLst>
                <a:ext uri="{FF2B5EF4-FFF2-40B4-BE49-F238E27FC236}">
                  <a16:creationId xmlns:a16="http://schemas.microsoft.com/office/drawing/2014/main" id="{D51FE706-01C9-BF4C-910A-81598213E403}"/>
                </a:ext>
              </a:extLst>
            </p:cNvPr>
            <p:cNvSpPr txBox="1">
              <a:spLocks noChangeArrowheads="1"/>
            </p:cNvSpPr>
            <p:nvPr/>
          </p:nvSpPr>
          <p:spPr bwMode="auto">
            <a:xfrm>
              <a:off x="515" y="970"/>
              <a:ext cx="4652"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Light from objects nearer than six meters become increasingly more divergent than parallel.</a:t>
              </a:r>
            </a:p>
            <a:p>
              <a:pPr eaLnBrk="1" hangingPunct="1">
                <a:lnSpc>
                  <a:spcPct val="85000"/>
                </a:lnSpc>
                <a:spcAft>
                  <a:spcPts val="900"/>
                </a:spcAft>
                <a:buSzPct val="80000"/>
                <a:buFontTx/>
                <a:buChar char="•"/>
              </a:pPr>
              <a:r>
                <a:rPr lang="en-US" altLang="en-US" dirty="0"/>
                <a:t>The light must be refracted to a greater extent to be focused on the fovea centralis.</a:t>
              </a:r>
            </a:p>
            <a:p>
              <a:pPr eaLnBrk="1" hangingPunct="1">
                <a:lnSpc>
                  <a:spcPct val="85000"/>
                </a:lnSpc>
                <a:spcAft>
                  <a:spcPct val="50000"/>
                </a:spcAft>
                <a:buSzPct val="80000"/>
                <a:buFontTx/>
                <a:buChar char="•"/>
              </a:pPr>
              <a:r>
                <a:rPr lang="en-US" altLang="en-US" dirty="0"/>
                <a:t>This refraction is accomplished through accommodation by the lens, as will be discussed.</a:t>
              </a:r>
            </a:p>
          </p:txBody>
        </p:sp>
        <p:grpSp>
          <p:nvGrpSpPr>
            <p:cNvPr id="123910" name="Group 27">
              <a:extLst>
                <a:ext uri="{FF2B5EF4-FFF2-40B4-BE49-F238E27FC236}">
                  <a16:creationId xmlns:a16="http://schemas.microsoft.com/office/drawing/2014/main" id="{90E5FB33-E37B-9B4E-A0B0-DB832AD00912}"/>
                </a:ext>
              </a:extLst>
            </p:cNvPr>
            <p:cNvGrpSpPr>
              <a:grpSpLocks/>
            </p:cNvGrpSpPr>
            <p:nvPr/>
          </p:nvGrpSpPr>
          <p:grpSpPr bwMode="auto">
            <a:xfrm>
              <a:off x="582" y="3671"/>
              <a:ext cx="1990" cy="213"/>
              <a:chOff x="582" y="3671"/>
              <a:chExt cx="1990" cy="213"/>
            </a:xfrm>
          </p:grpSpPr>
          <p:sp>
            <p:nvSpPr>
              <p:cNvPr id="123911" name="Rectangle 28">
                <a:extLst>
                  <a:ext uri="{FF2B5EF4-FFF2-40B4-BE49-F238E27FC236}">
                    <a16:creationId xmlns:a16="http://schemas.microsoft.com/office/drawing/2014/main" id="{D1229421-28EB-EF46-8169-D2D0F799FAA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3912" name="Rectangle 29">
                <a:extLst>
                  <a:ext uri="{FF2B5EF4-FFF2-40B4-BE49-F238E27FC236}">
                    <a16:creationId xmlns:a16="http://schemas.microsoft.com/office/drawing/2014/main" id="{4AE17B29-F19E-CE44-9917-8E63CFF42F2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3913" name="Rectangle 30">
                <a:extLst>
                  <a:ext uri="{FF2B5EF4-FFF2-40B4-BE49-F238E27FC236}">
                    <a16:creationId xmlns:a16="http://schemas.microsoft.com/office/drawing/2014/main" id="{C8427C3D-6876-754D-B3A8-AAC2EBECB43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3914" name="Text Box 31">
                <a:extLst>
                  <a:ext uri="{FF2B5EF4-FFF2-40B4-BE49-F238E27FC236}">
                    <a16:creationId xmlns:a16="http://schemas.microsoft.com/office/drawing/2014/main" id="{F0CE6ED7-EDD4-5D47-AD53-1B7CE8F4AAD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588</a:t>
                </a:r>
                <a:endParaRPr lang="en-US" altLang="en-US" dirty="0"/>
              </a:p>
            </p:txBody>
          </p:sp>
          <p:sp>
            <p:nvSpPr>
              <p:cNvPr id="123915" name="Text Box 32">
                <a:extLst>
                  <a:ext uri="{FF2B5EF4-FFF2-40B4-BE49-F238E27FC236}">
                    <a16:creationId xmlns:a16="http://schemas.microsoft.com/office/drawing/2014/main" id="{8A1ACB2B-5195-DA45-B4A5-3A369114A65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650</a:t>
                </a:r>
                <a:endParaRPr lang="en-US" altLang="en-US" dirty="0"/>
              </a:p>
            </p:txBody>
          </p:sp>
          <p:sp>
            <p:nvSpPr>
              <p:cNvPr id="123916" name="Text Box 33">
                <a:extLst>
                  <a:ext uri="{FF2B5EF4-FFF2-40B4-BE49-F238E27FC236}">
                    <a16:creationId xmlns:a16="http://schemas.microsoft.com/office/drawing/2014/main" id="{BD192FB0-A37F-2543-9DA6-82DD84E5654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613</a:t>
                </a:r>
                <a:endParaRPr lang="en-US" altLang="en-US" dirty="0"/>
              </a:p>
            </p:txBody>
          </p:sp>
        </p:gr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5">
            <a:extLst>
              <a:ext uri="{FF2B5EF4-FFF2-40B4-BE49-F238E27FC236}">
                <a16:creationId xmlns:a16="http://schemas.microsoft.com/office/drawing/2014/main" id="{9BCB2453-8CA2-A64C-9045-ACF8B437382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2D4FD4A-D20E-E94C-8895-F4D334D817DB}" type="slidenum">
              <a:rPr lang="en-US" altLang="en-US"/>
              <a:pPr/>
              <a:t>62</a:t>
            </a:fld>
            <a:endParaRPr lang="en-US" altLang="en-US" dirty="0"/>
          </a:p>
        </p:txBody>
      </p:sp>
      <p:grpSp>
        <p:nvGrpSpPr>
          <p:cNvPr id="125955" name="Group 33">
            <a:extLst>
              <a:ext uri="{FF2B5EF4-FFF2-40B4-BE49-F238E27FC236}">
                <a16:creationId xmlns:a16="http://schemas.microsoft.com/office/drawing/2014/main" id="{3A39234D-635D-8F4C-9181-A89822438295}"/>
              </a:ext>
            </a:extLst>
          </p:cNvPr>
          <p:cNvGrpSpPr>
            <a:grpSpLocks/>
          </p:cNvGrpSpPr>
          <p:nvPr/>
        </p:nvGrpSpPr>
        <p:grpSpPr bwMode="auto">
          <a:xfrm>
            <a:off x="458788" y="446088"/>
            <a:ext cx="8229600" cy="5719762"/>
            <a:chOff x="289" y="281"/>
            <a:chExt cx="5184" cy="3603"/>
          </a:xfrm>
        </p:grpSpPr>
        <p:sp>
          <p:nvSpPr>
            <p:cNvPr id="125956" name="Rectangle 2">
              <a:extLst>
                <a:ext uri="{FF2B5EF4-FFF2-40B4-BE49-F238E27FC236}">
                  <a16:creationId xmlns:a16="http://schemas.microsoft.com/office/drawing/2014/main" id="{502FB942-C0A0-4449-A66D-B4D98AE6D77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Lens Curvature</a:t>
              </a:r>
              <a:endParaRPr lang="en-US" altLang="en-US" sz="2200" dirty="0">
                <a:solidFill>
                  <a:srgbClr val="333333"/>
                </a:solidFill>
              </a:endParaRPr>
            </a:p>
          </p:txBody>
        </p:sp>
        <p:sp>
          <p:nvSpPr>
            <p:cNvPr id="125957" name="Text Box 3">
              <a:extLst>
                <a:ext uri="{FF2B5EF4-FFF2-40B4-BE49-F238E27FC236}">
                  <a16:creationId xmlns:a16="http://schemas.microsoft.com/office/drawing/2014/main" id="{BD5C67E9-6C5B-C74F-869F-6D9C0661CE67}"/>
                </a:ext>
              </a:extLst>
            </p:cNvPr>
            <p:cNvSpPr txBox="1">
              <a:spLocks noChangeArrowheads="1"/>
            </p:cNvSpPr>
            <p:nvPr/>
          </p:nvSpPr>
          <p:spPr bwMode="auto">
            <a:xfrm>
              <a:off x="515" y="970"/>
              <a:ext cx="4632"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 surface that curves outward is convex, and a surface that curves inward is concave.</a:t>
              </a:r>
            </a:p>
            <a:p>
              <a:pPr eaLnBrk="1" hangingPunct="1">
                <a:lnSpc>
                  <a:spcPct val="85000"/>
                </a:lnSpc>
                <a:spcAft>
                  <a:spcPts val="900"/>
                </a:spcAft>
                <a:buSzPct val="80000"/>
                <a:buFontTx/>
                <a:buChar char="•"/>
              </a:pPr>
              <a:r>
                <a:rPr lang="en-US" altLang="en-US" dirty="0"/>
                <a:t>When the surface is convex, the light rays will be refracted toward each other (convergence).</a:t>
              </a:r>
            </a:p>
            <a:p>
              <a:pPr eaLnBrk="1" hangingPunct="1">
                <a:lnSpc>
                  <a:spcPct val="85000"/>
                </a:lnSpc>
                <a:spcAft>
                  <a:spcPts val="900"/>
                </a:spcAft>
                <a:buSzPct val="80000"/>
                <a:buFontTx/>
                <a:buChar char="•"/>
              </a:pPr>
              <a:r>
                <a:rPr lang="en-US" altLang="en-US" dirty="0"/>
                <a:t>When the surface is concave, light rays will be refracted away from each other (divergence).</a:t>
              </a:r>
            </a:p>
            <a:p>
              <a:pPr eaLnBrk="1" hangingPunct="1">
                <a:lnSpc>
                  <a:spcPct val="85000"/>
                </a:lnSpc>
                <a:spcAft>
                  <a:spcPct val="50000"/>
                </a:spcAft>
                <a:buSzPct val="80000"/>
                <a:buFontTx/>
                <a:buChar char="•"/>
              </a:pPr>
              <a:r>
                <a:rPr lang="en-US" altLang="en-US" dirty="0"/>
                <a:t>The lens is convex on both surfaces—its focusing ability increases as its curvature becomes greater by changes in its shape controlled by the ciliary muscles.</a:t>
              </a:r>
            </a:p>
          </p:txBody>
        </p:sp>
        <p:grpSp>
          <p:nvGrpSpPr>
            <p:cNvPr id="125958" name="Group 23">
              <a:extLst>
                <a:ext uri="{FF2B5EF4-FFF2-40B4-BE49-F238E27FC236}">
                  <a16:creationId xmlns:a16="http://schemas.microsoft.com/office/drawing/2014/main" id="{9AD2EC83-D750-1342-B8FF-6ACBDF707D39}"/>
                </a:ext>
              </a:extLst>
            </p:cNvPr>
            <p:cNvGrpSpPr>
              <a:grpSpLocks/>
            </p:cNvGrpSpPr>
            <p:nvPr/>
          </p:nvGrpSpPr>
          <p:grpSpPr bwMode="auto">
            <a:xfrm>
              <a:off x="582" y="3671"/>
              <a:ext cx="1990" cy="213"/>
              <a:chOff x="582" y="3671"/>
              <a:chExt cx="1990" cy="213"/>
            </a:xfrm>
          </p:grpSpPr>
          <p:sp>
            <p:nvSpPr>
              <p:cNvPr id="125959" name="Rectangle 24">
                <a:extLst>
                  <a:ext uri="{FF2B5EF4-FFF2-40B4-BE49-F238E27FC236}">
                    <a16:creationId xmlns:a16="http://schemas.microsoft.com/office/drawing/2014/main" id="{57F5ADCA-D07F-FB47-87B5-E0A61AA2D20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5960" name="Rectangle 25">
                <a:extLst>
                  <a:ext uri="{FF2B5EF4-FFF2-40B4-BE49-F238E27FC236}">
                    <a16:creationId xmlns:a16="http://schemas.microsoft.com/office/drawing/2014/main" id="{72DE3FDE-8DA5-2A4D-985C-D6C0123AF77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5961" name="Rectangle 26">
                <a:extLst>
                  <a:ext uri="{FF2B5EF4-FFF2-40B4-BE49-F238E27FC236}">
                    <a16:creationId xmlns:a16="http://schemas.microsoft.com/office/drawing/2014/main" id="{6F1819E4-040A-864F-9448-5061153AEA3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5962" name="Text Box 27">
                <a:extLst>
                  <a:ext uri="{FF2B5EF4-FFF2-40B4-BE49-F238E27FC236}">
                    <a16:creationId xmlns:a16="http://schemas.microsoft.com/office/drawing/2014/main" id="{B61FF184-0654-E849-B661-59DBC7CC56F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588</a:t>
                </a:r>
                <a:endParaRPr lang="en-US" altLang="en-US" dirty="0"/>
              </a:p>
            </p:txBody>
          </p:sp>
          <p:sp>
            <p:nvSpPr>
              <p:cNvPr id="125963" name="Text Box 28">
                <a:extLst>
                  <a:ext uri="{FF2B5EF4-FFF2-40B4-BE49-F238E27FC236}">
                    <a16:creationId xmlns:a16="http://schemas.microsoft.com/office/drawing/2014/main" id="{11870196-FCC8-294E-9DBB-FF7471CC049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650</a:t>
                </a:r>
                <a:endParaRPr lang="en-US" altLang="en-US" dirty="0"/>
              </a:p>
            </p:txBody>
          </p:sp>
          <p:sp>
            <p:nvSpPr>
              <p:cNvPr id="125964" name="Text Box 29">
                <a:extLst>
                  <a:ext uri="{FF2B5EF4-FFF2-40B4-BE49-F238E27FC236}">
                    <a16:creationId xmlns:a16="http://schemas.microsoft.com/office/drawing/2014/main" id="{257BCE43-281F-974E-8C78-C6075DFBC1F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613</a:t>
                </a:r>
                <a:endParaRPr lang="en-US" altLang="en-US" dirty="0"/>
              </a:p>
            </p:txBody>
          </p:sp>
        </p:grpSp>
      </p:gr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5">
            <a:extLst>
              <a:ext uri="{FF2B5EF4-FFF2-40B4-BE49-F238E27FC236}">
                <a16:creationId xmlns:a16="http://schemas.microsoft.com/office/drawing/2014/main" id="{21E82ED3-1364-EC48-A603-A393CA8078B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B848E42-D763-9647-9EA8-085A0486B1F3}" type="slidenum">
              <a:rPr lang="en-US" altLang="en-US"/>
              <a:pPr/>
              <a:t>63</a:t>
            </a:fld>
            <a:endParaRPr lang="en-US" altLang="en-US" dirty="0"/>
          </a:p>
        </p:txBody>
      </p:sp>
      <p:grpSp>
        <p:nvGrpSpPr>
          <p:cNvPr id="128003" name="Group 42">
            <a:extLst>
              <a:ext uri="{FF2B5EF4-FFF2-40B4-BE49-F238E27FC236}">
                <a16:creationId xmlns:a16="http://schemas.microsoft.com/office/drawing/2014/main" id="{FA340D63-D640-F748-B521-6D9AC4A0C0E8}"/>
              </a:ext>
            </a:extLst>
          </p:cNvPr>
          <p:cNvGrpSpPr>
            <a:grpSpLocks/>
          </p:cNvGrpSpPr>
          <p:nvPr/>
        </p:nvGrpSpPr>
        <p:grpSpPr bwMode="auto">
          <a:xfrm>
            <a:off x="458788" y="446088"/>
            <a:ext cx="8229600" cy="5719762"/>
            <a:chOff x="289" y="281"/>
            <a:chExt cx="5184" cy="3603"/>
          </a:xfrm>
        </p:grpSpPr>
        <p:sp>
          <p:nvSpPr>
            <p:cNvPr id="128004" name="Rectangle 2">
              <a:extLst>
                <a:ext uri="{FF2B5EF4-FFF2-40B4-BE49-F238E27FC236}">
                  <a16:creationId xmlns:a16="http://schemas.microsoft.com/office/drawing/2014/main" id="{75B6DEFC-BCC2-3D48-80F1-B8EAA8C1C44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Accommodation</a:t>
              </a:r>
              <a:endParaRPr lang="en-US" altLang="en-US" sz="2200" dirty="0">
                <a:solidFill>
                  <a:srgbClr val="333333"/>
                </a:solidFill>
              </a:endParaRPr>
            </a:p>
          </p:txBody>
        </p:sp>
        <p:sp>
          <p:nvSpPr>
            <p:cNvPr id="128005" name="Text Box 3">
              <a:extLst>
                <a:ext uri="{FF2B5EF4-FFF2-40B4-BE49-F238E27FC236}">
                  <a16:creationId xmlns:a16="http://schemas.microsoft.com/office/drawing/2014/main" id="{A7364A1A-967D-884B-824E-3FED28F904F3}"/>
                </a:ext>
              </a:extLst>
            </p:cNvPr>
            <p:cNvSpPr txBox="1">
              <a:spLocks noChangeArrowheads="1"/>
            </p:cNvSpPr>
            <p:nvPr/>
          </p:nvSpPr>
          <p:spPr bwMode="auto">
            <a:xfrm>
              <a:off x="515" y="970"/>
              <a:ext cx="4728"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When the eye focuses on a nearby object, where the light rays diverge, the lens takes on a more curved shape to increase light refraction and convergence.</a:t>
              </a:r>
            </a:p>
            <a:p>
              <a:pPr eaLnBrk="1" hangingPunct="1">
                <a:lnSpc>
                  <a:spcPct val="85000"/>
                </a:lnSpc>
                <a:spcAft>
                  <a:spcPts val="900"/>
                </a:spcAft>
                <a:buSzPct val="80000"/>
                <a:buFontTx/>
                <a:buChar char="•"/>
              </a:pPr>
              <a:r>
                <a:rPr lang="en-US" altLang="en-US" dirty="0"/>
                <a:t>The change in lens shape, as mentioned, is controlled by the ciliary muscles.</a:t>
              </a:r>
            </a:p>
            <a:p>
              <a:pPr eaLnBrk="1" hangingPunct="1">
                <a:lnSpc>
                  <a:spcPct val="85000"/>
                </a:lnSpc>
                <a:spcAft>
                  <a:spcPct val="50000"/>
                </a:spcAft>
                <a:buSzPct val="80000"/>
                <a:buFontTx/>
                <a:buChar char="•"/>
              </a:pPr>
              <a:r>
                <a:rPr lang="en-US" altLang="en-US" dirty="0"/>
                <a:t>This increase in lens curvature for near vision is called accommoda-tion.</a:t>
              </a:r>
            </a:p>
          </p:txBody>
        </p:sp>
        <p:grpSp>
          <p:nvGrpSpPr>
            <p:cNvPr id="128006" name="Group 32">
              <a:extLst>
                <a:ext uri="{FF2B5EF4-FFF2-40B4-BE49-F238E27FC236}">
                  <a16:creationId xmlns:a16="http://schemas.microsoft.com/office/drawing/2014/main" id="{DBD041FB-61C2-674A-9F30-5800B38DECAE}"/>
                </a:ext>
              </a:extLst>
            </p:cNvPr>
            <p:cNvGrpSpPr>
              <a:grpSpLocks/>
            </p:cNvGrpSpPr>
            <p:nvPr/>
          </p:nvGrpSpPr>
          <p:grpSpPr bwMode="auto">
            <a:xfrm>
              <a:off x="582" y="3671"/>
              <a:ext cx="1990" cy="213"/>
              <a:chOff x="582" y="3671"/>
              <a:chExt cx="1990" cy="213"/>
            </a:xfrm>
          </p:grpSpPr>
          <p:sp>
            <p:nvSpPr>
              <p:cNvPr id="128007" name="Rectangle 33">
                <a:extLst>
                  <a:ext uri="{FF2B5EF4-FFF2-40B4-BE49-F238E27FC236}">
                    <a16:creationId xmlns:a16="http://schemas.microsoft.com/office/drawing/2014/main" id="{C44859CC-8504-C441-A949-C7444D7962D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8008" name="Rectangle 34">
                <a:extLst>
                  <a:ext uri="{FF2B5EF4-FFF2-40B4-BE49-F238E27FC236}">
                    <a16:creationId xmlns:a16="http://schemas.microsoft.com/office/drawing/2014/main" id="{9A5D33FB-2EBA-0043-9E3F-DEE170B7CA8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8009" name="Rectangle 35">
                <a:extLst>
                  <a:ext uri="{FF2B5EF4-FFF2-40B4-BE49-F238E27FC236}">
                    <a16:creationId xmlns:a16="http://schemas.microsoft.com/office/drawing/2014/main" id="{80680A18-40A3-3844-93A5-82861CBD965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8010" name="Text Box 36">
                <a:extLst>
                  <a:ext uri="{FF2B5EF4-FFF2-40B4-BE49-F238E27FC236}">
                    <a16:creationId xmlns:a16="http://schemas.microsoft.com/office/drawing/2014/main" id="{E535AD5D-9000-3F4F-8918-58BB3A7C0BE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588</a:t>
                </a:r>
                <a:endParaRPr lang="en-US" altLang="en-US" dirty="0"/>
              </a:p>
            </p:txBody>
          </p:sp>
          <p:sp>
            <p:nvSpPr>
              <p:cNvPr id="128011" name="Text Box 37">
                <a:extLst>
                  <a:ext uri="{FF2B5EF4-FFF2-40B4-BE49-F238E27FC236}">
                    <a16:creationId xmlns:a16="http://schemas.microsoft.com/office/drawing/2014/main" id="{50FEB3AC-1D3D-6A40-AD13-C24D11AB78E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651</a:t>
                </a:r>
                <a:endParaRPr lang="en-US" altLang="en-US" dirty="0"/>
              </a:p>
            </p:txBody>
          </p:sp>
          <p:sp>
            <p:nvSpPr>
              <p:cNvPr id="128012" name="Text Box 38">
                <a:extLst>
                  <a:ext uri="{FF2B5EF4-FFF2-40B4-BE49-F238E27FC236}">
                    <a16:creationId xmlns:a16="http://schemas.microsoft.com/office/drawing/2014/main" id="{2A72E752-9ECC-344B-B341-14C365979E0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614</a:t>
                </a:r>
                <a:endParaRPr lang="en-US" altLang="en-US" dirty="0"/>
              </a:p>
            </p:txBody>
          </p:sp>
        </p:grpSp>
      </p:gr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5">
            <a:extLst>
              <a:ext uri="{FF2B5EF4-FFF2-40B4-BE49-F238E27FC236}">
                <a16:creationId xmlns:a16="http://schemas.microsoft.com/office/drawing/2014/main" id="{1F5A920B-2305-F244-92AF-CF966BF846A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A1E144E-D628-6F46-A14C-5351309A95CC}" type="slidenum">
              <a:rPr lang="en-US" altLang="en-US"/>
              <a:pPr/>
              <a:t>64</a:t>
            </a:fld>
            <a:endParaRPr lang="en-US" altLang="en-US" dirty="0"/>
          </a:p>
        </p:txBody>
      </p:sp>
      <p:grpSp>
        <p:nvGrpSpPr>
          <p:cNvPr id="130051" name="Group 23">
            <a:extLst>
              <a:ext uri="{FF2B5EF4-FFF2-40B4-BE49-F238E27FC236}">
                <a16:creationId xmlns:a16="http://schemas.microsoft.com/office/drawing/2014/main" id="{CE97DE57-42BE-C444-9B4E-6C0ABD2A3229}"/>
              </a:ext>
            </a:extLst>
          </p:cNvPr>
          <p:cNvGrpSpPr>
            <a:grpSpLocks/>
          </p:cNvGrpSpPr>
          <p:nvPr/>
        </p:nvGrpSpPr>
        <p:grpSpPr bwMode="auto">
          <a:xfrm>
            <a:off x="458788" y="446088"/>
            <a:ext cx="8229600" cy="5719762"/>
            <a:chOff x="289" y="281"/>
            <a:chExt cx="5184" cy="3603"/>
          </a:xfrm>
        </p:grpSpPr>
        <p:sp>
          <p:nvSpPr>
            <p:cNvPr id="130052" name="Rectangle 2">
              <a:extLst>
                <a:ext uri="{FF2B5EF4-FFF2-40B4-BE49-F238E27FC236}">
                  <a16:creationId xmlns:a16="http://schemas.microsoft.com/office/drawing/2014/main" id="{FB1ACDE6-DC04-3B49-9DC0-EED9D4B1D27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Accommodation </a:t>
              </a:r>
              <a:r>
                <a:rPr lang="en-US" altLang="en-US" sz="2200" dirty="0">
                  <a:solidFill>
                    <a:srgbClr val="333333"/>
                  </a:solidFill>
                </a:rPr>
                <a:t>(continued)</a:t>
              </a:r>
            </a:p>
          </p:txBody>
        </p:sp>
        <p:sp>
          <p:nvSpPr>
            <p:cNvPr id="130053" name="Text Box 3">
              <a:extLst>
                <a:ext uri="{FF2B5EF4-FFF2-40B4-BE49-F238E27FC236}">
                  <a16:creationId xmlns:a16="http://schemas.microsoft.com/office/drawing/2014/main" id="{08186CEC-8E9C-5F41-B459-D4AAD41CB405}"/>
                </a:ext>
              </a:extLst>
            </p:cNvPr>
            <p:cNvSpPr txBox="1">
              <a:spLocks noChangeArrowheads="1"/>
            </p:cNvSpPr>
            <p:nvPr/>
          </p:nvSpPr>
          <p:spPr bwMode="auto">
            <a:xfrm>
              <a:off x="515" y="970"/>
              <a:ext cx="4728"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near point of vision is the minimum distance from the eye that an object can be focused with maximum accommodation by the lens.</a:t>
              </a:r>
            </a:p>
            <a:p>
              <a:pPr eaLnBrk="1" hangingPunct="1">
                <a:lnSpc>
                  <a:spcPct val="85000"/>
                </a:lnSpc>
                <a:spcAft>
                  <a:spcPts val="900"/>
                </a:spcAft>
                <a:buSzPct val="80000"/>
                <a:buFontTx/>
                <a:buChar char="•"/>
              </a:pPr>
              <a:r>
                <a:rPr lang="en-US" altLang="en-US" dirty="0"/>
                <a:t>The distance is about four cm (less than two inches) in a young adult.</a:t>
              </a:r>
            </a:p>
            <a:p>
              <a:pPr eaLnBrk="1" hangingPunct="1">
                <a:lnSpc>
                  <a:spcPct val="85000"/>
                </a:lnSpc>
                <a:spcAft>
                  <a:spcPct val="50000"/>
                </a:spcAft>
                <a:buSzPct val="80000"/>
                <a:buFontTx/>
                <a:buChar char="•"/>
              </a:pPr>
              <a:r>
                <a:rPr lang="en-US" altLang="en-US" dirty="0"/>
                <a:t>With increasing age, the near point of vision generally increases due to decreased elasticity of the lens—that is, its ability to change shape and assume a greater curvature.</a:t>
              </a:r>
            </a:p>
          </p:txBody>
        </p:sp>
        <p:grpSp>
          <p:nvGrpSpPr>
            <p:cNvPr id="130054" name="Group 13">
              <a:extLst>
                <a:ext uri="{FF2B5EF4-FFF2-40B4-BE49-F238E27FC236}">
                  <a16:creationId xmlns:a16="http://schemas.microsoft.com/office/drawing/2014/main" id="{2D04C031-126B-0044-89E3-A4D1BA75158A}"/>
                </a:ext>
              </a:extLst>
            </p:cNvPr>
            <p:cNvGrpSpPr>
              <a:grpSpLocks/>
            </p:cNvGrpSpPr>
            <p:nvPr/>
          </p:nvGrpSpPr>
          <p:grpSpPr bwMode="auto">
            <a:xfrm>
              <a:off x="582" y="3671"/>
              <a:ext cx="1990" cy="213"/>
              <a:chOff x="582" y="3671"/>
              <a:chExt cx="1990" cy="213"/>
            </a:xfrm>
          </p:grpSpPr>
          <p:sp>
            <p:nvSpPr>
              <p:cNvPr id="130055" name="Rectangle 14">
                <a:extLst>
                  <a:ext uri="{FF2B5EF4-FFF2-40B4-BE49-F238E27FC236}">
                    <a16:creationId xmlns:a16="http://schemas.microsoft.com/office/drawing/2014/main" id="{693AFBE2-D40A-E746-B533-53CAFC68C2E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0056" name="Rectangle 15">
                <a:extLst>
                  <a:ext uri="{FF2B5EF4-FFF2-40B4-BE49-F238E27FC236}">
                    <a16:creationId xmlns:a16="http://schemas.microsoft.com/office/drawing/2014/main" id="{8877E247-67B7-8D4B-98E2-66EE825187A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0057" name="Rectangle 16">
                <a:extLst>
                  <a:ext uri="{FF2B5EF4-FFF2-40B4-BE49-F238E27FC236}">
                    <a16:creationId xmlns:a16="http://schemas.microsoft.com/office/drawing/2014/main" id="{C56A806B-BA06-ED45-9A50-7E818E5ED57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0058" name="Text Box 17">
                <a:extLst>
                  <a:ext uri="{FF2B5EF4-FFF2-40B4-BE49-F238E27FC236}">
                    <a16:creationId xmlns:a16="http://schemas.microsoft.com/office/drawing/2014/main" id="{CE9F648E-BACA-7C4C-BD06-F6B3791A247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588</a:t>
                </a:r>
                <a:endParaRPr lang="en-US" altLang="en-US" dirty="0"/>
              </a:p>
            </p:txBody>
          </p:sp>
          <p:sp>
            <p:nvSpPr>
              <p:cNvPr id="130059" name="Text Box 18">
                <a:extLst>
                  <a:ext uri="{FF2B5EF4-FFF2-40B4-BE49-F238E27FC236}">
                    <a16:creationId xmlns:a16="http://schemas.microsoft.com/office/drawing/2014/main" id="{668A3D73-CF8D-D84B-936B-A1569FEF891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651</a:t>
                </a:r>
                <a:endParaRPr lang="en-US" altLang="en-US" dirty="0"/>
              </a:p>
            </p:txBody>
          </p:sp>
          <p:sp>
            <p:nvSpPr>
              <p:cNvPr id="130060" name="Text Box 19">
                <a:extLst>
                  <a:ext uri="{FF2B5EF4-FFF2-40B4-BE49-F238E27FC236}">
                    <a16:creationId xmlns:a16="http://schemas.microsoft.com/office/drawing/2014/main" id="{393E1A84-2CBA-FA4F-87A9-F045B1F261D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614</a:t>
                </a:r>
                <a:endParaRPr lang="en-US" altLang="en-US" dirty="0"/>
              </a:p>
            </p:txBody>
          </p:sp>
        </p:grpSp>
      </p:gr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5">
            <a:extLst>
              <a:ext uri="{FF2B5EF4-FFF2-40B4-BE49-F238E27FC236}">
                <a16:creationId xmlns:a16="http://schemas.microsoft.com/office/drawing/2014/main" id="{87F583AA-46FC-7A4B-99A7-C36928529693}"/>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F6AD7E-400D-FA4B-B39D-F7A5B272C590}" type="slidenum">
              <a:rPr lang="en-US" altLang="en-US"/>
              <a:pPr/>
              <a:t>65</a:t>
            </a:fld>
            <a:endParaRPr lang="en-US" altLang="en-US" dirty="0"/>
          </a:p>
        </p:txBody>
      </p:sp>
      <p:grpSp>
        <p:nvGrpSpPr>
          <p:cNvPr id="132099" name="Group 29">
            <a:extLst>
              <a:ext uri="{FF2B5EF4-FFF2-40B4-BE49-F238E27FC236}">
                <a16:creationId xmlns:a16="http://schemas.microsoft.com/office/drawing/2014/main" id="{77539040-6425-6945-8D51-4B5321A350AC}"/>
              </a:ext>
            </a:extLst>
          </p:cNvPr>
          <p:cNvGrpSpPr>
            <a:grpSpLocks/>
          </p:cNvGrpSpPr>
          <p:nvPr/>
        </p:nvGrpSpPr>
        <p:grpSpPr bwMode="auto">
          <a:xfrm>
            <a:off x="458788" y="446088"/>
            <a:ext cx="8229600" cy="5719762"/>
            <a:chOff x="289" y="281"/>
            <a:chExt cx="5184" cy="3603"/>
          </a:xfrm>
        </p:grpSpPr>
        <p:sp>
          <p:nvSpPr>
            <p:cNvPr id="132100" name="Rectangle 2">
              <a:extLst>
                <a:ext uri="{FF2B5EF4-FFF2-40B4-BE49-F238E27FC236}">
                  <a16:creationId xmlns:a16="http://schemas.microsoft.com/office/drawing/2014/main" id="{FFE61744-C0CC-614D-8017-6235FD091B7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Ciliary Muscle Control</a:t>
              </a:r>
              <a:endParaRPr lang="en-US" altLang="en-US" sz="2200" dirty="0">
                <a:solidFill>
                  <a:srgbClr val="333333"/>
                </a:solidFill>
              </a:endParaRPr>
            </a:p>
          </p:txBody>
        </p:sp>
        <p:sp>
          <p:nvSpPr>
            <p:cNvPr id="132101" name="Text Box 3">
              <a:extLst>
                <a:ext uri="{FF2B5EF4-FFF2-40B4-BE49-F238E27FC236}">
                  <a16:creationId xmlns:a16="http://schemas.microsoft.com/office/drawing/2014/main" id="{76B60A54-A3B2-2046-A138-0ABD6B9B61FE}"/>
                </a:ext>
              </a:extLst>
            </p:cNvPr>
            <p:cNvSpPr txBox="1">
              <a:spLocks noChangeArrowheads="1"/>
            </p:cNvSpPr>
            <p:nvPr/>
          </p:nvSpPr>
          <p:spPr bwMode="auto">
            <a:xfrm>
              <a:off x="515" y="970"/>
              <a:ext cx="4608" cy="1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With distant objects, the ciliary muscles attached to the lens relax, and the lens becomes flatter because due to the stretching of the zonular fibers.</a:t>
              </a:r>
            </a:p>
            <a:p>
              <a:pPr eaLnBrk="1" hangingPunct="1">
                <a:lnSpc>
                  <a:spcPct val="85000"/>
                </a:lnSpc>
                <a:spcAft>
                  <a:spcPts val="900"/>
                </a:spcAft>
                <a:buSzPct val="80000"/>
                <a:buFontTx/>
                <a:buChar char="•"/>
              </a:pPr>
              <a:r>
                <a:rPr lang="en-US" altLang="en-US" dirty="0"/>
                <a:t>With close objects, the ciliary muscles contract, to pull the ciliary process and choroid toward the lens—this action releases tension on the lens and zonular fibers.</a:t>
              </a:r>
            </a:p>
            <a:p>
              <a:pPr eaLnBrk="1" hangingPunct="1">
                <a:lnSpc>
                  <a:spcPct val="85000"/>
                </a:lnSpc>
                <a:spcAft>
                  <a:spcPts val="900"/>
                </a:spcAft>
                <a:buSzPct val="80000"/>
                <a:buFontTx/>
                <a:buChar char="•"/>
              </a:pPr>
              <a:r>
                <a:rPr lang="en-US" altLang="en-US" dirty="0"/>
                <a:t>The lens, due to its elasticity, becomes more convex, producing a greater convergence of light rays to focus the image on the retina.</a:t>
              </a:r>
            </a:p>
            <a:p>
              <a:pPr eaLnBrk="1" hangingPunct="1">
                <a:lnSpc>
                  <a:spcPct val="85000"/>
                </a:lnSpc>
                <a:spcAft>
                  <a:spcPct val="50000"/>
                </a:spcAft>
                <a:buSzPct val="80000"/>
                <a:buFontTx/>
                <a:buChar char="•"/>
              </a:pPr>
              <a:r>
                <a:rPr lang="en-US" altLang="en-US" dirty="0"/>
                <a:t>Parasympathetic fibers of the oculomotor (III) cranial nerve control the ciliary muscles to mediate accommodation.</a:t>
              </a:r>
            </a:p>
          </p:txBody>
        </p:sp>
        <p:grpSp>
          <p:nvGrpSpPr>
            <p:cNvPr id="132102" name="Group 19">
              <a:extLst>
                <a:ext uri="{FF2B5EF4-FFF2-40B4-BE49-F238E27FC236}">
                  <a16:creationId xmlns:a16="http://schemas.microsoft.com/office/drawing/2014/main" id="{19D05C80-47AB-2340-816B-E418F6DC996D}"/>
                </a:ext>
              </a:extLst>
            </p:cNvPr>
            <p:cNvGrpSpPr>
              <a:grpSpLocks/>
            </p:cNvGrpSpPr>
            <p:nvPr/>
          </p:nvGrpSpPr>
          <p:grpSpPr bwMode="auto">
            <a:xfrm>
              <a:off x="582" y="3671"/>
              <a:ext cx="1990" cy="213"/>
              <a:chOff x="582" y="3671"/>
              <a:chExt cx="1990" cy="213"/>
            </a:xfrm>
          </p:grpSpPr>
          <p:sp>
            <p:nvSpPr>
              <p:cNvPr id="132103" name="Rectangle 20">
                <a:extLst>
                  <a:ext uri="{FF2B5EF4-FFF2-40B4-BE49-F238E27FC236}">
                    <a16:creationId xmlns:a16="http://schemas.microsoft.com/office/drawing/2014/main" id="{7D612D8D-8363-C44C-8426-D305FEA9926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2104" name="Rectangle 21">
                <a:extLst>
                  <a:ext uri="{FF2B5EF4-FFF2-40B4-BE49-F238E27FC236}">
                    <a16:creationId xmlns:a16="http://schemas.microsoft.com/office/drawing/2014/main" id="{C2071D32-BBF6-6245-80F1-DEA5F8F835D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2105" name="Rectangle 22">
                <a:extLst>
                  <a:ext uri="{FF2B5EF4-FFF2-40B4-BE49-F238E27FC236}">
                    <a16:creationId xmlns:a16="http://schemas.microsoft.com/office/drawing/2014/main" id="{DC9DA52C-B458-1A46-AD9D-2C383AFB8F6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2106" name="Text Box 23">
                <a:extLst>
                  <a:ext uri="{FF2B5EF4-FFF2-40B4-BE49-F238E27FC236}">
                    <a16:creationId xmlns:a16="http://schemas.microsoft.com/office/drawing/2014/main" id="{FCBCE151-C14E-7544-B3B4-9C31AE27A1C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589</a:t>
                </a:r>
                <a:endParaRPr lang="en-US" altLang="en-US" dirty="0"/>
              </a:p>
            </p:txBody>
          </p:sp>
          <p:sp>
            <p:nvSpPr>
              <p:cNvPr id="132107" name="Text Box 24">
                <a:extLst>
                  <a:ext uri="{FF2B5EF4-FFF2-40B4-BE49-F238E27FC236}">
                    <a16:creationId xmlns:a16="http://schemas.microsoft.com/office/drawing/2014/main" id="{06B8E438-CA56-0348-84C6-D0457A602BC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651</a:t>
                </a:r>
                <a:endParaRPr lang="en-US" altLang="en-US" dirty="0"/>
              </a:p>
            </p:txBody>
          </p:sp>
          <p:sp>
            <p:nvSpPr>
              <p:cNvPr id="132108" name="Text Box 25">
                <a:extLst>
                  <a:ext uri="{FF2B5EF4-FFF2-40B4-BE49-F238E27FC236}">
                    <a16:creationId xmlns:a16="http://schemas.microsoft.com/office/drawing/2014/main" id="{BCBB8E78-4CF2-F34F-BAD1-038C177D717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614</a:t>
                </a:r>
                <a:endParaRPr lang="en-US" altLang="en-US" dirty="0"/>
              </a:p>
            </p:txBody>
          </p:sp>
        </p:grpSp>
      </p:gr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5">
            <a:extLst>
              <a:ext uri="{FF2B5EF4-FFF2-40B4-BE49-F238E27FC236}">
                <a16:creationId xmlns:a16="http://schemas.microsoft.com/office/drawing/2014/main" id="{4DDB5A40-BEA8-1041-AB4D-CA923FF7AFE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694E97C-F6A1-1B4A-B2E8-C9E07E8C32E2}" type="slidenum">
              <a:rPr lang="en-US" altLang="en-US"/>
              <a:pPr/>
              <a:t>66</a:t>
            </a:fld>
            <a:endParaRPr lang="en-US" altLang="en-US" dirty="0"/>
          </a:p>
        </p:txBody>
      </p:sp>
      <p:grpSp>
        <p:nvGrpSpPr>
          <p:cNvPr id="134147" name="Group 52">
            <a:extLst>
              <a:ext uri="{FF2B5EF4-FFF2-40B4-BE49-F238E27FC236}">
                <a16:creationId xmlns:a16="http://schemas.microsoft.com/office/drawing/2014/main" id="{E23F79F4-7E08-5041-AF67-15A26481C6FB}"/>
              </a:ext>
            </a:extLst>
          </p:cNvPr>
          <p:cNvGrpSpPr>
            <a:grpSpLocks/>
          </p:cNvGrpSpPr>
          <p:nvPr/>
        </p:nvGrpSpPr>
        <p:grpSpPr bwMode="auto">
          <a:xfrm>
            <a:off x="458788" y="446088"/>
            <a:ext cx="8229600" cy="5719762"/>
            <a:chOff x="289" y="281"/>
            <a:chExt cx="5184" cy="3603"/>
          </a:xfrm>
        </p:grpSpPr>
        <p:sp>
          <p:nvSpPr>
            <p:cNvPr id="134148" name="Rectangle 2">
              <a:extLst>
                <a:ext uri="{FF2B5EF4-FFF2-40B4-BE49-F238E27FC236}">
                  <a16:creationId xmlns:a16="http://schemas.microsoft.com/office/drawing/2014/main" id="{55755F83-14C9-C741-8122-12C57A9A5C4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Refraction Abnormalities</a:t>
              </a:r>
              <a:endParaRPr lang="en-US" altLang="en-US" sz="2200" dirty="0">
                <a:solidFill>
                  <a:srgbClr val="333333"/>
                </a:solidFill>
              </a:endParaRPr>
            </a:p>
          </p:txBody>
        </p:sp>
        <p:grpSp>
          <p:nvGrpSpPr>
            <p:cNvPr id="134149" name="Group 39">
              <a:extLst>
                <a:ext uri="{FF2B5EF4-FFF2-40B4-BE49-F238E27FC236}">
                  <a16:creationId xmlns:a16="http://schemas.microsoft.com/office/drawing/2014/main" id="{734FBF07-A4EF-314C-A2A8-B9F0A0348717}"/>
                </a:ext>
              </a:extLst>
            </p:cNvPr>
            <p:cNvGrpSpPr>
              <a:grpSpLocks/>
            </p:cNvGrpSpPr>
            <p:nvPr/>
          </p:nvGrpSpPr>
          <p:grpSpPr bwMode="auto">
            <a:xfrm>
              <a:off x="515" y="970"/>
              <a:ext cx="4624" cy="2407"/>
              <a:chOff x="515" y="970"/>
              <a:chExt cx="4624" cy="2407"/>
            </a:xfrm>
          </p:grpSpPr>
          <p:sp>
            <p:nvSpPr>
              <p:cNvPr id="134157" name="Text Box 3">
                <a:extLst>
                  <a:ext uri="{FF2B5EF4-FFF2-40B4-BE49-F238E27FC236}">
                    <a16:creationId xmlns:a16="http://schemas.microsoft.com/office/drawing/2014/main" id="{179795C2-9586-0F4D-9480-D86F474E2391}"/>
                  </a:ext>
                </a:extLst>
              </p:cNvPr>
              <p:cNvSpPr txBox="1">
                <a:spLocks noChangeArrowheads="1"/>
              </p:cNvSpPr>
              <p:nvPr/>
            </p:nvSpPr>
            <p:spPr bwMode="auto">
              <a:xfrm>
                <a:off x="515" y="970"/>
                <a:ext cx="4624"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 normal (emmetropic) eye can sufficiently refract light rays from a distance of six meters to enable a visual stimulus to be focused on the retina.</a:t>
                </a:r>
              </a:p>
              <a:p>
                <a:pPr eaLnBrk="1" hangingPunct="1">
                  <a:lnSpc>
                    <a:spcPct val="85000"/>
                  </a:lnSpc>
                  <a:spcAft>
                    <a:spcPct val="50000"/>
                  </a:spcAft>
                  <a:buSzPct val="80000"/>
                  <a:buFontTx/>
                  <a:buChar char="•"/>
                </a:pPr>
                <a:r>
                  <a:rPr lang="en-US" altLang="en-US" dirty="0"/>
                  <a:t>Many people, however, have refraction abnormalities that can often be corrected.</a:t>
                </a:r>
              </a:p>
            </p:txBody>
          </p:sp>
          <p:grpSp>
            <p:nvGrpSpPr>
              <p:cNvPr id="134158" name="Group 34">
                <a:extLst>
                  <a:ext uri="{FF2B5EF4-FFF2-40B4-BE49-F238E27FC236}">
                    <a16:creationId xmlns:a16="http://schemas.microsoft.com/office/drawing/2014/main" id="{2C3F46C9-B593-1D42-8F54-BCB24540C079}"/>
                  </a:ext>
                </a:extLst>
              </p:cNvPr>
              <p:cNvGrpSpPr>
                <a:grpSpLocks/>
              </p:cNvGrpSpPr>
              <p:nvPr/>
            </p:nvGrpSpPr>
            <p:grpSpPr bwMode="auto">
              <a:xfrm>
                <a:off x="2119" y="2063"/>
                <a:ext cx="1596" cy="1314"/>
                <a:chOff x="2119" y="2063"/>
                <a:chExt cx="1596" cy="1314"/>
              </a:xfrm>
            </p:grpSpPr>
            <p:pic>
              <p:nvPicPr>
                <p:cNvPr id="134159" name="Picture 35" descr="Eye-Exam">
                  <a:extLst>
                    <a:ext uri="{FF2B5EF4-FFF2-40B4-BE49-F238E27FC236}">
                      <a16:creationId xmlns:a16="http://schemas.microsoft.com/office/drawing/2014/main" id="{46E06F32-8ED7-1D4E-A681-D696AC6054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9" y="2063"/>
                  <a:ext cx="1522" cy="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60" name="Text Box 36">
                  <a:extLst>
                    <a:ext uri="{FF2B5EF4-FFF2-40B4-BE49-F238E27FC236}">
                      <a16:creationId xmlns:a16="http://schemas.microsoft.com/office/drawing/2014/main" id="{D9E2A6A5-0511-BC49-8E79-9F9742BD45A6}"/>
                    </a:ext>
                  </a:extLst>
                </p:cNvPr>
                <p:cNvSpPr txBox="1">
                  <a:spLocks noChangeArrowheads="1"/>
                </p:cNvSpPr>
                <p:nvPr/>
              </p:nvSpPr>
              <p:spPr bwMode="auto">
                <a:xfrm>
                  <a:off x="2347" y="3212"/>
                  <a:ext cx="136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https://www.aurarosenberg.com</a:t>
                  </a:r>
                </a:p>
              </p:txBody>
            </p:sp>
          </p:grpSp>
        </p:grpSp>
        <p:grpSp>
          <p:nvGrpSpPr>
            <p:cNvPr id="134150" name="Group 42">
              <a:extLst>
                <a:ext uri="{FF2B5EF4-FFF2-40B4-BE49-F238E27FC236}">
                  <a16:creationId xmlns:a16="http://schemas.microsoft.com/office/drawing/2014/main" id="{DC55F6B5-4215-3744-977B-E88B3F7B4592}"/>
                </a:ext>
              </a:extLst>
            </p:cNvPr>
            <p:cNvGrpSpPr>
              <a:grpSpLocks/>
            </p:cNvGrpSpPr>
            <p:nvPr/>
          </p:nvGrpSpPr>
          <p:grpSpPr bwMode="auto">
            <a:xfrm>
              <a:off x="582" y="3671"/>
              <a:ext cx="1990" cy="213"/>
              <a:chOff x="582" y="3671"/>
              <a:chExt cx="1990" cy="213"/>
            </a:xfrm>
          </p:grpSpPr>
          <p:sp>
            <p:nvSpPr>
              <p:cNvPr id="134151" name="Rectangle 43">
                <a:extLst>
                  <a:ext uri="{FF2B5EF4-FFF2-40B4-BE49-F238E27FC236}">
                    <a16:creationId xmlns:a16="http://schemas.microsoft.com/office/drawing/2014/main" id="{960923F5-1E37-1A4B-95DB-454DF70F21E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4152" name="Rectangle 44">
                <a:extLst>
                  <a:ext uri="{FF2B5EF4-FFF2-40B4-BE49-F238E27FC236}">
                    <a16:creationId xmlns:a16="http://schemas.microsoft.com/office/drawing/2014/main" id="{88771E53-A4F3-AD4E-96D7-9DFBAC344BF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4153" name="Rectangle 45">
                <a:extLst>
                  <a:ext uri="{FF2B5EF4-FFF2-40B4-BE49-F238E27FC236}">
                    <a16:creationId xmlns:a16="http://schemas.microsoft.com/office/drawing/2014/main" id="{CED43ABA-2D7E-9643-A3B9-6FCEB0BC319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4154" name="Text Box 46">
                <a:extLst>
                  <a:ext uri="{FF2B5EF4-FFF2-40B4-BE49-F238E27FC236}">
                    <a16:creationId xmlns:a16="http://schemas.microsoft.com/office/drawing/2014/main" id="{6EDA747E-06F4-B642-AF5C-27109E23BED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589</a:t>
                </a:r>
                <a:endParaRPr lang="en-US" altLang="en-US" dirty="0"/>
              </a:p>
            </p:txBody>
          </p:sp>
          <p:sp>
            <p:nvSpPr>
              <p:cNvPr id="134155" name="Text Box 47">
                <a:extLst>
                  <a:ext uri="{FF2B5EF4-FFF2-40B4-BE49-F238E27FC236}">
                    <a16:creationId xmlns:a16="http://schemas.microsoft.com/office/drawing/2014/main" id="{390CC302-7B50-654F-B44A-2D231B1D4C0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652</a:t>
                </a:r>
                <a:endParaRPr lang="en-US" altLang="en-US" dirty="0"/>
              </a:p>
            </p:txBody>
          </p:sp>
          <p:sp>
            <p:nvSpPr>
              <p:cNvPr id="134156" name="Text Box 48">
                <a:extLst>
                  <a:ext uri="{FF2B5EF4-FFF2-40B4-BE49-F238E27FC236}">
                    <a16:creationId xmlns:a16="http://schemas.microsoft.com/office/drawing/2014/main" id="{95173A1E-DE50-EC45-BE22-5BFB92F2010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614</a:t>
                </a:r>
                <a:endParaRPr lang="en-US" altLang="en-US" dirty="0"/>
              </a:p>
            </p:txBody>
          </p:sp>
        </p:grpSp>
      </p:gr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5">
            <a:extLst>
              <a:ext uri="{FF2B5EF4-FFF2-40B4-BE49-F238E27FC236}">
                <a16:creationId xmlns:a16="http://schemas.microsoft.com/office/drawing/2014/main" id="{5DD8F807-8178-EB45-89A5-3F55E0B4C54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1DEBE76-92C5-8447-8A6A-75426E5BA45E}" type="slidenum">
              <a:rPr lang="en-US" altLang="en-US"/>
              <a:pPr/>
              <a:t>67</a:t>
            </a:fld>
            <a:endParaRPr lang="en-US" altLang="en-US" dirty="0"/>
          </a:p>
        </p:txBody>
      </p:sp>
      <p:grpSp>
        <p:nvGrpSpPr>
          <p:cNvPr id="136220" name="Group 28">
            <a:extLst>
              <a:ext uri="{FF2B5EF4-FFF2-40B4-BE49-F238E27FC236}">
                <a16:creationId xmlns:a16="http://schemas.microsoft.com/office/drawing/2014/main" id="{A034C37E-1BB2-A045-998C-DC7EBC258A84}"/>
              </a:ext>
            </a:extLst>
          </p:cNvPr>
          <p:cNvGrpSpPr>
            <a:grpSpLocks/>
          </p:cNvGrpSpPr>
          <p:nvPr/>
        </p:nvGrpSpPr>
        <p:grpSpPr bwMode="auto">
          <a:xfrm>
            <a:off x="458788" y="617538"/>
            <a:ext cx="8229600" cy="5548312"/>
            <a:chOff x="289" y="389"/>
            <a:chExt cx="5184" cy="3495"/>
          </a:xfrm>
        </p:grpSpPr>
        <p:sp>
          <p:nvSpPr>
            <p:cNvPr id="136196" name="Rectangle 2">
              <a:extLst>
                <a:ext uri="{FF2B5EF4-FFF2-40B4-BE49-F238E27FC236}">
                  <a16:creationId xmlns:a16="http://schemas.microsoft.com/office/drawing/2014/main" id="{FFCE58F7-AC83-7942-8736-A7ECB7AE41C4}"/>
                </a:ext>
              </a:extLst>
            </p:cNvPr>
            <p:cNvSpPr>
              <a:spLocks noChangeArrowheads="1"/>
            </p:cNvSpPr>
            <p:nvPr/>
          </p:nvSpPr>
          <p:spPr bwMode="auto">
            <a:xfrm>
              <a:off x="289"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Myopia</a:t>
              </a:r>
              <a:br>
                <a:rPr lang="en-US" altLang="en-US" sz="2800" dirty="0">
                  <a:solidFill>
                    <a:srgbClr val="333333"/>
                  </a:solidFill>
                </a:rPr>
              </a:br>
              <a:endParaRPr lang="en-US" altLang="en-US" sz="2200" dirty="0">
                <a:solidFill>
                  <a:srgbClr val="333333"/>
                </a:solidFill>
              </a:endParaRPr>
            </a:p>
          </p:txBody>
        </p:sp>
        <p:grpSp>
          <p:nvGrpSpPr>
            <p:cNvPr id="136219" name="Group 27">
              <a:extLst>
                <a:ext uri="{FF2B5EF4-FFF2-40B4-BE49-F238E27FC236}">
                  <a16:creationId xmlns:a16="http://schemas.microsoft.com/office/drawing/2014/main" id="{30472F0F-057E-0F44-82B9-1226FB0AB1BD}"/>
                </a:ext>
              </a:extLst>
            </p:cNvPr>
            <p:cNvGrpSpPr>
              <a:grpSpLocks/>
            </p:cNvGrpSpPr>
            <p:nvPr/>
          </p:nvGrpSpPr>
          <p:grpSpPr bwMode="auto">
            <a:xfrm>
              <a:off x="515" y="970"/>
              <a:ext cx="4756" cy="2457"/>
              <a:chOff x="515" y="970"/>
              <a:chExt cx="4756" cy="2457"/>
            </a:xfrm>
          </p:grpSpPr>
          <p:sp>
            <p:nvSpPr>
              <p:cNvPr id="136209" name="Text Box 3">
                <a:extLst>
                  <a:ext uri="{FF2B5EF4-FFF2-40B4-BE49-F238E27FC236}">
                    <a16:creationId xmlns:a16="http://schemas.microsoft.com/office/drawing/2014/main" id="{B385633A-40AD-7445-8E0E-D66FF53A72EA}"/>
                  </a:ext>
                </a:extLst>
              </p:cNvPr>
              <p:cNvSpPr txBox="1">
                <a:spLocks noChangeArrowheads="1"/>
              </p:cNvSpPr>
              <p:nvPr/>
            </p:nvSpPr>
            <p:spPr bwMode="auto">
              <a:xfrm>
                <a:off x="515" y="970"/>
                <a:ext cx="4756"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Myopia (nearsightedness) occurs when the eyeball is too long relative to the combined focusing power of the cornea and lens, or when the lens is thicker than normal.</a:t>
                </a:r>
              </a:p>
              <a:p>
                <a:pPr eaLnBrk="1" hangingPunct="1">
                  <a:lnSpc>
                    <a:spcPct val="85000"/>
                  </a:lnSpc>
                  <a:spcAft>
                    <a:spcPts val="900"/>
                  </a:spcAft>
                  <a:buSzPct val="80000"/>
                  <a:buFontTx/>
                  <a:buChar char="•"/>
                </a:pPr>
                <a:r>
                  <a:rPr lang="en-US" altLang="en-US" dirty="0"/>
                  <a:t>The light converges in front of the retina.</a:t>
                </a:r>
              </a:p>
              <a:p>
                <a:pPr eaLnBrk="1" hangingPunct="1">
                  <a:lnSpc>
                    <a:spcPct val="85000"/>
                  </a:lnSpc>
                  <a:spcAft>
                    <a:spcPct val="50000"/>
                  </a:spcAft>
                  <a:buSzPct val="80000"/>
                  <a:buFontTx/>
                  <a:buChar char="•"/>
                </a:pPr>
                <a:r>
                  <a:rPr lang="en-US" altLang="en-US" dirty="0"/>
                  <a:t>Myopic individuals see close objects clearly, but more distant objects are out of focus.</a:t>
                </a:r>
              </a:p>
            </p:txBody>
          </p:sp>
          <p:grpSp>
            <p:nvGrpSpPr>
              <p:cNvPr id="136216" name="Group 24">
                <a:extLst>
                  <a:ext uri="{FF2B5EF4-FFF2-40B4-BE49-F238E27FC236}">
                    <a16:creationId xmlns:a16="http://schemas.microsoft.com/office/drawing/2014/main" id="{1B70AC67-ADF1-2245-91A8-816E964A1357}"/>
                  </a:ext>
                </a:extLst>
              </p:cNvPr>
              <p:cNvGrpSpPr>
                <a:grpSpLocks/>
              </p:cNvGrpSpPr>
              <p:nvPr/>
            </p:nvGrpSpPr>
            <p:grpSpPr bwMode="auto">
              <a:xfrm>
                <a:off x="2086" y="2238"/>
                <a:ext cx="1688" cy="1189"/>
                <a:chOff x="2086" y="2238"/>
                <a:chExt cx="1688" cy="1189"/>
              </a:xfrm>
            </p:grpSpPr>
            <p:pic>
              <p:nvPicPr>
                <p:cNvPr id="136211" name="Picture 19" descr="myopia-photo">
                  <a:extLst>
                    <a:ext uri="{FF2B5EF4-FFF2-40B4-BE49-F238E27FC236}">
                      <a16:creationId xmlns:a16="http://schemas.microsoft.com/office/drawing/2014/main" id="{2585D32C-1A1B-7D4F-ABA5-546204DDAC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6" y="2238"/>
                  <a:ext cx="1579" cy="1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12" name="Text Box 20">
                  <a:extLst>
                    <a:ext uri="{FF2B5EF4-FFF2-40B4-BE49-F238E27FC236}">
                      <a16:creationId xmlns:a16="http://schemas.microsoft.com/office/drawing/2014/main" id="{B87F3A62-DEBC-A844-945C-F07CB86D8600}"/>
                    </a:ext>
                  </a:extLst>
                </p:cNvPr>
                <p:cNvSpPr txBox="1">
                  <a:spLocks noChangeArrowheads="1"/>
                </p:cNvSpPr>
                <p:nvPr/>
              </p:nvSpPr>
              <p:spPr bwMode="auto">
                <a:xfrm>
                  <a:off x="2784" y="3262"/>
                  <a:ext cx="99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100" dirty="0"/>
                    <a:t>https://www.psfk.com</a:t>
                  </a:r>
                </a:p>
              </p:txBody>
            </p:sp>
          </p:grpSp>
        </p:grpSp>
        <p:grpSp>
          <p:nvGrpSpPr>
            <p:cNvPr id="136198" name="Group 39">
              <a:extLst>
                <a:ext uri="{FF2B5EF4-FFF2-40B4-BE49-F238E27FC236}">
                  <a16:creationId xmlns:a16="http://schemas.microsoft.com/office/drawing/2014/main" id="{71D8817B-57AC-D344-9D82-D697D5358895}"/>
                </a:ext>
              </a:extLst>
            </p:cNvPr>
            <p:cNvGrpSpPr>
              <a:grpSpLocks/>
            </p:cNvGrpSpPr>
            <p:nvPr/>
          </p:nvGrpSpPr>
          <p:grpSpPr bwMode="auto">
            <a:xfrm>
              <a:off x="582" y="3671"/>
              <a:ext cx="2995" cy="213"/>
              <a:chOff x="582" y="3671"/>
              <a:chExt cx="2995" cy="213"/>
            </a:xfrm>
          </p:grpSpPr>
          <p:grpSp>
            <p:nvGrpSpPr>
              <p:cNvPr id="136199" name="Group 40">
                <a:extLst>
                  <a:ext uri="{FF2B5EF4-FFF2-40B4-BE49-F238E27FC236}">
                    <a16:creationId xmlns:a16="http://schemas.microsoft.com/office/drawing/2014/main" id="{AB4DAC56-78CE-CD42-8C8D-B35C67CA5ECD}"/>
                  </a:ext>
                </a:extLst>
              </p:cNvPr>
              <p:cNvGrpSpPr>
                <a:grpSpLocks/>
              </p:cNvGrpSpPr>
              <p:nvPr/>
            </p:nvGrpSpPr>
            <p:grpSpPr bwMode="auto">
              <a:xfrm>
                <a:off x="582" y="3671"/>
                <a:ext cx="1990" cy="213"/>
                <a:chOff x="582" y="3671"/>
                <a:chExt cx="1990" cy="213"/>
              </a:xfrm>
            </p:grpSpPr>
            <p:sp>
              <p:nvSpPr>
                <p:cNvPr id="136203" name="Rectangle 41">
                  <a:extLst>
                    <a:ext uri="{FF2B5EF4-FFF2-40B4-BE49-F238E27FC236}">
                      <a16:creationId xmlns:a16="http://schemas.microsoft.com/office/drawing/2014/main" id="{118816D3-23D2-6341-8613-72B922C7A93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6204" name="Rectangle 42">
                  <a:extLst>
                    <a:ext uri="{FF2B5EF4-FFF2-40B4-BE49-F238E27FC236}">
                      <a16:creationId xmlns:a16="http://schemas.microsoft.com/office/drawing/2014/main" id="{75F1C5EB-0CC2-A645-B2A9-1FC0773A4F1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6205" name="Rectangle 43">
                  <a:extLst>
                    <a:ext uri="{FF2B5EF4-FFF2-40B4-BE49-F238E27FC236}">
                      <a16:creationId xmlns:a16="http://schemas.microsoft.com/office/drawing/2014/main" id="{F52723C7-AFA9-4F46-A1B3-63F31E6988E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6206" name="Text Box 44">
                  <a:extLst>
                    <a:ext uri="{FF2B5EF4-FFF2-40B4-BE49-F238E27FC236}">
                      <a16:creationId xmlns:a16="http://schemas.microsoft.com/office/drawing/2014/main" id="{0506C7D0-F84C-9646-BA23-F7B03BB0A84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589</a:t>
                  </a:r>
                  <a:endParaRPr lang="en-US" altLang="en-US" dirty="0"/>
                </a:p>
              </p:txBody>
            </p:sp>
            <p:sp>
              <p:nvSpPr>
                <p:cNvPr id="136207" name="Text Box 45">
                  <a:extLst>
                    <a:ext uri="{FF2B5EF4-FFF2-40B4-BE49-F238E27FC236}">
                      <a16:creationId xmlns:a16="http://schemas.microsoft.com/office/drawing/2014/main" id="{2698B279-6185-B541-BB74-711B53AED81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652</a:t>
                  </a:r>
                  <a:endParaRPr lang="en-US" altLang="en-US" dirty="0"/>
                </a:p>
              </p:txBody>
            </p:sp>
            <p:sp>
              <p:nvSpPr>
                <p:cNvPr id="136208" name="Text Box 46">
                  <a:extLst>
                    <a:ext uri="{FF2B5EF4-FFF2-40B4-BE49-F238E27FC236}">
                      <a16:creationId xmlns:a16="http://schemas.microsoft.com/office/drawing/2014/main" id="{2D9543AF-1C4D-1E4E-B39B-66837218AE7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614</a:t>
                  </a:r>
                  <a:endParaRPr lang="en-US" altLang="en-US" dirty="0"/>
                </a:p>
              </p:txBody>
            </p:sp>
          </p:grpSp>
          <p:grpSp>
            <p:nvGrpSpPr>
              <p:cNvPr id="136200" name="Group 47">
                <a:extLst>
                  <a:ext uri="{FF2B5EF4-FFF2-40B4-BE49-F238E27FC236}">
                    <a16:creationId xmlns:a16="http://schemas.microsoft.com/office/drawing/2014/main" id="{EDCF768D-4B16-0444-9279-9BEB3A631A93}"/>
                  </a:ext>
                </a:extLst>
              </p:cNvPr>
              <p:cNvGrpSpPr>
                <a:grpSpLocks/>
              </p:cNvGrpSpPr>
              <p:nvPr/>
            </p:nvGrpSpPr>
            <p:grpSpPr bwMode="auto">
              <a:xfrm>
                <a:off x="2846" y="3671"/>
                <a:ext cx="731" cy="213"/>
                <a:chOff x="2846" y="3671"/>
                <a:chExt cx="731" cy="213"/>
              </a:xfrm>
            </p:grpSpPr>
            <p:sp>
              <p:nvSpPr>
                <p:cNvPr id="136201" name="Rectangle 48">
                  <a:extLst>
                    <a:ext uri="{FF2B5EF4-FFF2-40B4-BE49-F238E27FC236}">
                      <a16:creationId xmlns:a16="http://schemas.microsoft.com/office/drawing/2014/main" id="{CF9AAEC5-2EFF-EE44-B90F-EF95D48B1093}"/>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6202" name="Text Box 49">
                  <a:extLst>
                    <a:ext uri="{FF2B5EF4-FFF2-40B4-BE49-F238E27FC236}">
                      <a16:creationId xmlns:a16="http://schemas.microsoft.com/office/drawing/2014/main" id="{98AB6ED9-2ABB-FC41-8B4B-E6FADA2D6279}"/>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17.13</a:t>
                  </a:r>
                </a:p>
              </p:txBody>
            </p:sp>
          </p:grpSp>
        </p:grpSp>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5">
            <a:extLst>
              <a:ext uri="{FF2B5EF4-FFF2-40B4-BE49-F238E27FC236}">
                <a16:creationId xmlns:a16="http://schemas.microsoft.com/office/drawing/2014/main" id="{4FCB89A8-7876-6946-B1A4-F55E4739DA5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30781E6-A2FF-2741-B3D6-697EEBBDFB07}" type="slidenum">
              <a:rPr lang="en-US" altLang="en-US"/>
              <a:pPr/>
              <a:t>68</a:t>
            </a:fld>
            <a:endParaRPr lang="en-US" altLang="en-US" dirty="0"/>
          </a:p>
        </p:txBody>
      </p:sp>
      <p:grpSp>
        <p:nvGrpSpPr>
          <p:cNvPr id="138262" name="Group 22">
            <a:extLst>
              <a:ext uri="{FF2B5EF4-FFF2-40B4-BE49-F238E27FC236}">
                <a16:creationId xmlns:a16="http://schemas.microsoft.com/office/drawing/2014/main" id="{7FF090D2-1C51-694A-A255-A61AA402E066}"/>
              </a:ext>
            </a:extLst>
          </p:cNvPr>
          <p:cNvGrpSpPr>
            <a:grpSpLocks/>
          </p:cNvGrpSpPr>
          <p:nvPr/>
        </p:nvGrpSpPr>
        <p:grpSpPr bwMode="auto">
          <a:xfrm>
            <a:off x="458788" y="614363"/>
            <a:ext cx="8229600" cy="5551487"/>
            <a:chOff x="289" y="387"/>
            <a:chExt cx="5184" cy="3497"/>
          </a:xfrm>
        </p:grpSpPr>
        <p:sp>
          <p:nvSpPr>
            <p:cNvPr id="138244" name="Rectangle 2">
              <a:extLst>
                <a:ext uri="{FF2B5EF4-FFF2-40B4-BE49-F238E27FC236}">
                  <a16:creationId xmlns:a16="http://schemas.microsoft.com/office/drawing/2014/main" id="{11534454-81E6-F249-83A5-E041882AF70B}"/>
                </a:ext>
              </a:extLst>
            </p:cNvPr>
            <p:cNvSpPr>
              <a:spLocks noChangeArrowheads="1"/>
            </p:cNvSpPr>
            <p:nvPr/>
          </p:nvSpPr>
          <p:spPr bwMode="auto">
            <a:xfrm>
              <a:off x="289" y="3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Hyperopia</a:t>
              </a:r>
              <a:br>
                <a:rPr lang="en-US" altLang="en-US" sz="2800" dirty="0">
                  <a:solidFill>
                    <a:srgbClr val="333333"/>
                  </a:solidFill>
                </a:rPr>
              </a:br>
              <a:endParaRPr lang="en-US" altLang="en-US" sz="2200" dirty="0">
                <a:solidFill>
                  <a:srgbClr val="333333"/>
                </a:solidFill>
              </a:endParaRPr>
            </a:p>
          </p:txBody>
        </p:sp>
        <p:grpSp>
          <p:nvGrpSpPr>
            <p:cNvPr id="138261" name="Group 21">
              <a:extLst>
                <a:ext uri="{FF2B5EF4-FFF2-40B4-BE49-F238E27FC236}">
                  <a16:creationId xmlns:a16="http://schemas.microsoft.com/office/drawing/2014/main" id="{CC8C704F-8B81-A946-B5AA-5DDDD879B2BA}"/>
                </a:ext>
              </a:extLst>
            </p:cNvPr>
            <p:cNvGrpSpPr>
              <a:grpSpLocks/>
            </p:cNvGrpSpPr>
            <p:nvPr/>
          </p:nvGrpSpPr>
          <p:grpSpPr bwMode="auto">
            <a:xfrm>
              <a:off x="515" y="970"/>
              <a:ext cx="4713" cy="2396"/>
              <a:chOff x="515" y="970"/>
              <a:chExt cx="4713" cy="2396"/>
            </a:xfrm>
          </p:grpSpPr>
          <p:sp>
            <p:nvSpPr>
              <p:cNvPr id="138257" name="Text Box 3">
                <a:extLst>
                  <a:ext uri="{FF2B5EF4-FFF2-40B4-BE49-F238E27FC236}">
                    <a16:creationId xmlns:a16="http://schemas.microsoft.com/office/drawing/2014/main" id="{D2E44B86-4AE1-C647-95C9-DC085429C400}"/>
                  </a:ext>
                </a:extLst>
              </p:cNvPr>
              <p:cNvSpPr txBox="1">
                <a:spLocks noChangeArrowheads="1"/>
              </p:cNvSpPr>
              <p:nvPr/>
            </p:nvSpPr>
            <p:spPr bwMode="auto">
              <a:xfrm>
                <a:off x="515" y="970"/>
                <a:ext cx="4713"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Hyperopia (farsightedness) occurs when the eyeball is too short relative to the combined focusing power of the cornea and lens or when the lens is thinner than normal.</a:t>
                </a:r>
              </a:p>
              <a:p>
                <a:pPr eaLnBrk="1" hangingPunct="1">
                  <a:lnSpc>
                    <a:spcPct val="85000"/>
                  </a:lnSpc>
                  <a:spcAft>
                    <a:spcPts val="900"/>
                  </a:spcAft>
                  <a:buSzPct val="80000"/>
                  <a:buFontTx/>
                  <a:buChar char="•"/>
                </a:pPr>
                <a:r>
                  <a:rPr lang="en-US" altLang="en-US" dirty="0"/>
                  <a:t>The light converges behind the retina.</a:t>
                </a:r>
              </a:p>
              <a:p>
                <a:pPr eaLnBrk="1" hangingPunct="1">
                  <a:lnSpc>
                    <a:spcPct val="85000"/>
                  </a:lnSpc>
                  <a:spcAft>
                    <a:spcPct val="50000"/>
                  </a:spcAft>
                  <a:buSzPct val="80000"/>
                  <a:buFontTx/>
                  <a:buChar char="•"/>
                </a:pPr>
                <a:r>
                  <a:rPr lang="en-US" altLang="en-US" dirty="0"/>
                  <a:t>Hyperopic individuals see distant objects clearly but not close objects.</a:t>
                </a:r>
              </a:p>
            </p:txBody>
          </p:sp>
          <p:grpSp>
            <p:nvGrpSpPr>
              <p:cNvPr id="138258" name="Group 31">
                <a:extLst>
                  <a:ext uri="{FF2B5EF4-FFF2-40B4-BE49-F238E27FC236}">
                    <a16:creationId xmlns:a16="http://schemas.microsoft.com/office/drawing/2014/main" id="{B13B23BB-F646-D444-A5FE-82E36CD2DADA}"/>
                  </a:ext>
                </a:extLst>
              </p:cNvPr>
              <p:cNvGrpSpPr>
                <a:grpSpLocks/>
              </p:cNvGrpSpPr>
              <p:nvPr/>
            </p:nvGrpSpPr>
            <p:grpSpPr bwMode="auto">
              <a:xfrm>
                <a:off x="2082" y="2029"/>
                <a:ext cx="1666" cy="1337"/>
                <a:chOff x="2082" y="2029"/>
                <a:chExt cx="1666" cy="1337"/>
              </a:xfrm>
            </p:grpSpPr>
            <p:pic>
              <p:nvPicPr>
                <p:cNvPr id="138259" name="Picture 15" descr="farsightedness">
                  <a:extLst>
                    <a:ext uri="{FF2B5EF4-FFF2-40B4-BE49-F238E27FC236}">
                      <a16:creationId xmlns:a16="http://schemas.microsoft.com/office/drawing/2014/main" id="{4BA77639-A2F6-D244-85A1-C652940425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2" y="2029"/>
                  <a:ext cx="1599" cy="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60" name="Text Box 16">
                  <a:extLst>
                    <a:ext uri="{FF2B5EF4-FFF2-40B4-BE49-F238E27FC236}">
                      <a16:creationId xmlns:a16="http://schemas.microsoft.com/office/drawing/2014/main" id="{7064C19F-CE25-DA42-A25A-980B81238D6D}"/>
                    </a:ext>
                  </a:extLst>
                </p:cNvPr>
                <p:cNvSpPr txBox="1">
                  <a:spLocks noChangeArrowheads="1"/>
                </p:cNvSpPr>
                <p:nvPr/>
              </p:nvSpPr>
              <p:spPr bwMode="auto">
                <a:xfrm>
                  <a:off x="2626" y="3188"/>
                  <a:ext cx="112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https://www.bausch.co.uk</a:t>
                  </a:r>
                  <a:endParaRPr lang="en-US" altLang="en-US" dirty="0"/>
                </a:p>
              </p:txBody>
            </p:sp>
          </p:grpSp>
        </p:grpSp>
        <p:grpSp>
          <p:nvGrpSpPr>
            <p:cNvPr id="138246" name="Group 34">
              <a:extLst>
                <a:ext uri="{FF2B5EF4-FFF2-40B4-BE49-F238E27FC236}">
                  <a16:creationId xmlns:a16="http://schemas.microsoft.com/office/drawing/2014/main" id="{2BFF6BA0-9832-2045-8B7B-D38701403822}"/>
                </a:ext>
              </a:extLst>
            </p:cNvPr>
            <p:cNvGrpSpPr>
              <a:grpSpLocks/>
            </p:cNvGrpSpPr>
            <p:nvPr/>
          </p:nvGrpSpPr>
          <p:grpSpPr bwMode="auto">
            <a:xfrm>
              <a:off x="582" y="3671"/>
              <a:ext cx="2995" cy="213"/>
              <a:chOff x="582" y="3671"/>
              <a:chExt cx="2995" cy="213"/>
            </a:xfrm>
          </p:grpSpPr>
          <p:grpSp>
            <p:nvGrpSpPr>
              <p:cNvPr id="138247" name="Group 35">
                <a:extLst>
                  <a:ext uri="{FF2B5EF4-FFF2-40B4-BE49-F238E27FC236}">
                    <a16:creationId xmlns:a16="http://schemas.microsoft.com/office/drawing/2014/main" id="{C9469B1D-3220-A24B-940A-219D5303A38C}"/>
                  </a:ext>
                </a:extLst>
              </p:cNvPr>
              <p:cNvGrpSpPr>
                <a:grpSpLocks/>
              </p:cNvGrpSpPr>
              <p:nvPr/>
            </p:nvGrpSpPr>
            <p:grpSpPr bwMode="auto">
              <a:xfrm>
                <a:off x="582" y="3671"/>
                <a:ext cx="1990" cy="213"/>
                <a:chOff x="582" y="3671"/>
                <a:chExt cx="1990" cy="213"/>
              </a:xfrm>
            </p:grpSpPr>
            <p:sp>
              <p:nvSpPr>
                <p:cNvPr id="138251" name="Rectangle 36">
                  <a:extLst>
                    <a:ext uri="{FF2B5EF4-FFF2-40B4-BE49-F238E27FC236}">
                      <a16:creationId xmlns:a16="http://schemas.microsoft.com/office/drawing/2014/main" id="{FB565327-263E-7E4E-903F-0582F5ED197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8252" name="Rectangle 37">
                  <a:extLst>
                    <a:ext uri="{FF2B5EF4-FFF2-40B4-BE49-F238E27FC236}">
                      <a16:creationId xmlns:a16="http://schemas.microsoft.com/office/drawing/2014/main" id="{3D7C16FE-E8A7-0A48-9C4F-4248C092003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8253" name="Rectangle 38">
                  <a:extLst>
                    <a:ext uri="{FF2B5EF4-FFF2-40B4-BE49-F238E27FC236}">
                      <a16:creationId xmlns:a16="http://schemas.microsoft.com/office/drawing/2014/main" id="{6431E71E-474B-3E46-9B56-9E5078C7A9A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8254" name="Text Box 39">
                  <a:extLst>
                    <a:ext uri="{FF2B5EF4-FFF2-40B4-BE49-F238E27FC236}">
                      <a16:creationId xmlns:a16="http://schemas.microsoft.com/office/drawing/2014/main" id="{21444348-9A93-144B-A03C-F6A406CFBE4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589</a:t>
                  </a:r>
                  <a:endParaRPr lang="en-US" altLang="en-US" dirty="0"/>
                </a:p>
              </p:txBody>
            </p:sp>
            <p:sp>
              <p:nvSpPr>
                <p:cNvPr id="138255" name="Text Box 40">
                  <a:extLst>
                    <a:ext uri="{FF2B5EF4-FFF2-40B4-BE49-F238E27FC236}">
                      <a16:creationId xmlns:a16="http://schemas.microsoft.com/office/drawing/2014/main" id="{B3B72856-0915-8649-A392-526525D381D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652</a:t>
                  </a:r>
                  <a:endParaRPr lang="en-US" altLang="en-US" dirty="0"/>
                </a:p>
              </p:txBody>
            </p:sp>
            <p:sp>
              <p:nvSpPr>
                <p:cNvPr id="138256" name="Text Box 41">
                  <a:extLst>
                    <a:ext uri="{FF2B5EF4-FFF2-40B4-BE49-F238E27FC236}">
                      <a16:creationId xmlns:a16="http://schemas.microsoft.com/office/drawing/2014/main" id="{4277D12C-6769-F44E-A370-2879D20CF2E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614</a:t>
                  </a:r>
                  <a:endParaRPr lang="en-US" altLang="en-US" dirty="0"/>
                </a:p>
              </p:txBody>
            </p:sp>
          </p:grpSp>
          <p:grpSp>
            <p:nvGrpSpPr>
              <p:cNvPr id="138248" name="Group 42">
                <a:extLst>
                  <a:ext uri="{FF2B5EF4-FFF2-40B4-BE49-F238E27FC236}">
                    <a16:creationId xmlns:a16="http://schemas.microsoft.com/office/drawing/2014/main" id="{D1FEE2B2-64B4-504E-B8D4-4CE62F847BA9}"/>
                  </a:ext>
                </a:extLst>
              </p:cNvPr>
              <p:cNvGrpSpPr>
                <a:grpSpLocks/>
              </p:cNvGrpSpPr>
              <p:nvPr/>
            </p:nvGrpSpPr>
            <p:grpSpPr bwMode="auto">
              <a:xfrm>
                <a:off x="2846" y="3671"/>
                <a:ext cx="731" cy="213"/>
                <a:chOff x="2846" y="3671"/>
                <a:chExt cx="731" cy="213"/>
              </a:xfrm>
            </p:grpSpPr>
            <p:sp>
              <p:nvSpPr>
                <p:cNvPr id="138249" name="Rectangle 43">
                  <a:extLst>
                    <a:ext uri="{FF2B5EF4-FFF2-40B4-BE49-F238E27FC236}">
                      <a16:creationId xmlns:a16="http://schemas.microsoft.com/office/drawing/2014/main" id="{90EDAB7B-D279-6044-8454-A608EB56AC7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8250" name="Text Box 44">
                  <a:extLst>
                    <a:ext uri="{FF2B5EF4-FFF2-40B4-BE49-F238E27FC236}">
                      <a16:creationId xmlns:a16="http://schemas.microsoft.com/office/drawing/2014/main" id="{2CA86F0A-9261-374A-97C7-2D09E9BBA0B7}"/>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17.13</a:t>
                  </a:r>
                </a:p>
              </p:txBody>
            </p:sp>
          </p:grpSp>
        </p:grpSp>
      </p:gr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5">
            <a:extLst>
              <a:ext uri="{FF2B5EF4-FFF2-40B4-BE49-F238E27FC236}">
                <a16:creationId xmlns:a16="http://schemas.microsoft.com/office/drawing/2014/main" id="{A81AAEA9-1809-344D-922D-B4C12772469B}"/>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93D10AA-3386-CC4E-A9AE-4272AB4B0B99}" type="slidenum">
              <a:rPr lang="en-US" altLang="en-US"/>
              <a:pPr/>
              <a:t>69</a:t>
            </a:fld>
            <a:endParaRPr lang="en-US" altLang="en-US" dirty="0"/>
          </a:p>
        </p:txBody>
      </p:sp>
      <p:sp>
        <p:nvSpPr>
          <p:cNvPr id="140292" name="Rectangle 2">
            <a:extLst>
              <a:ext uri="{FF2B5EF4-FFF2-40B4-BE49-F238E27FC236}">
                <a16:creationId xmlns:a16="http://schemas.microsoft.com/office/drawing/2014/main" id="{18DEE99C-9378-2546-BC1F-B975F052543A}"/>
              </a:ext>
            </a:extLst>
          </p:cNvPr>
          <p:cNvSpPr>
            <a:spLocks noChangeArrowheads="1"/>
          </p:cNvSpPr>
          <p:nvPr/>
        </p:nvSpPr>
        <p:spPr bwMode="auto">
          <a:xfrm>
            <a:off x="458788" y="6175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Astigmatism</a:t>
            </a:r>
            <a:br>
              <a:rPr lang="en-US" altLang="en-US" sz="2800" dirty="0">
                <a:solidFill>
                  <a:srgbClr val="333333"/>
                </a:solidFill>
              </a:rPr>
            </a:br>
            <a:endParaRPr lang="en-US" altLang="en-US" sz="2200" dirty="0">
              <a:solidFill>
                <a:srgbClr val="333333"/>
              </a:solidFill>
            </a:endParaRPr>
          </a:p>
        </p:txBody>
      </p:sp>
      <p:grpSp>
        <p:nvGrpSpPr>
          <p:cNvPr id="140305" name="Group 17">
            <a:extLst>
              <a:ext uri="{FF2B5EF4-FFF2-40B4-BE49-F238E27FC236}">
                <a16:creationId xmlns:a16="http://schemas.microsoft.com/office/drawing/2014/main" id="{0958B80E-251E-5E44-97B5-12A6D4D7FE5C}"/>
              </a:ext>
            </a:extLst>
          </p:cNvPr>
          <p:cNvGrpSpPr>
            <a:grpSpLocks/>
          </p:cNvGrpSpPr>
          <p:nvPr/>
        </p:nvGrpSpPr>
        <p:grpSpPr bwMode="auto">
          <a:xfrm>
            <a:off x="817563" y="1539875"/>
            <a:ext cx="7405687" cy="3230563"/>
            <a:chOff x="515" y="970"/>
            <a:chExt cx="4665" cy="2035"/>
          </a:xfrm>
        </p:grpSpPr>
        <p:sp>
          <p:nvSpPr>
            <p:cNvPr id="140301" name="Text Box 3">
              <a:extLst>
                <a:ext uri="{FF2B5EF4-FFF2-40B4-BE49-F238E27FC236}">
                  <a16:creationId xmlns:a16="http://schemas.microsoft.com/office/drawing/2014/main" id="{88E088BC-D1DA-654A-AFB0-4D5EB0E8E4ED}"/>
                </a:ext>
              </a:extLst>
            </p:cNvPr>
            <p:cNvSpPr txBox="1">
              <a:spLocks noChangeArrowheads="1"/>
            </p:cNvSpPr>
            <p:nvPr/>
          </p:nvSpPr>
          <p:spPr bwMode="auto">
            <a:xfrm>
              <a:off x="515" y="970"/>
              <a:ext cx="4665"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Astigmatism results when the cornea or the lens has an irregular curvature.</a:t>
              </a:r>
            </a:p>
            <a:p>
              <a:pPr eaLnBrk="1" hangingPunct="1">
                <a:lnSpc>
                  <a:spcPct val="85000"/>
                </a:lnSpc>
                <a:spcAft>
                  <a:spcPct val="50000"/>
                </a:spcAft>
                <a:buSzPct val="80000"/>
                <a:buFontTx/>
                <a:buChar char="•"/>
              </a:pPr>
              <a:r>
                <a:rPr lang="en-US" altLang="en-US" dirty="0"/>
                <a:t>Parts of the image are out of focus and vision is blurred or distorted. </a:t>
              </a:r>
            </a:p>
          </p:txBody>
        </p:sp>
        <p:grpSp>
          <p:nvGrpSpPr>
            <p:cNvPr id="140302" name="Group 33">
              <a:extLst>
                <a:ext uri="{FF2B5EF4-FFF2-40B4-BE49-F238E27FC236}">
                  <a16:creationId xmlns:a16="http://schemas.microsoft.com/office/drawing/2014/main" id="{B685AE27-934A-4642-9AE7-2FFFCD66AC43}"/>
                </a:ext>
              </a:extLst>
            </p:cNvPr>
            <p:cNvGrpSpPr>
              <a:grpSpLocks/>
            </p:cNvGrpSpPr>
            <p:nvPr/>
          </p:nvGrpSpPr>
          <p:grpSpPr bwMode="auto">
            <a:xfrm>
              <a:off x="2044" y="1822"/>
              <a:ext cx="1745" cy="1183"/>
              <a:chOff x="2044" y="1822"/>
              <a:chExt cx="1745" cy="1183"/>
            </a:xfrm>
          </p:grpSpPr>
          <p:sp>
            <p:nvSpPr>
              <p:cNvPr id="140303" name="Rectangle 11">
                <a:extLst>
                  <a:ext uri="{FF2B5EF4-FFF2-40B4-BE49-F238E27FC236}">
                    <a16:creationId xmlns:a16="http://schemas.microsoft.com/office/drawing/2014/main" id="{E699BB9E-0542-5740-B10B-AD47E5E54CA1}"/>
                  </a:ext>
                </a:extLst>
              </p:cNvPr>
              <p:cNvSpPr>
                <a:spLocks noChangeArrowheads="1"/>
              </p:cNvSpPr>
              <p:nvPr/>
            </p:nvSpPr>
            <p:spPr bwMode="auto">
              <a:xfrm>
                <a:off x="2456" y="2840"/>
                <a:ext cx="133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https://www.carriehoffman.com</a:t>
                </a:r>
              </a:p>
            </p:txBody>
          </p:sp>
          <p:pic>
            <p:nvPicPr>
              <p:cNvPr id="140304" name="Picture 16" descr="astigmatism">
                <a:extLst>
                  <a:ext uri="{FF2B5EF4-FFF2-40B4-BE49-F238E27FC236}">
                    <a16:creationId xmlns:a16="http://schemas.microsoft.com/office/drawing/2014/main" id="{52213C17-7394-6842-B82A-F83FC8BCE9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4" y="1822"/>
                <a:ext cx="1674" cy="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40294" name="Group 37">
            <a:extLst>
              <a:ext uri="{FF2B5EF4-FFF2-40B4-BE49-F238E27FC236}">
                <a16:creationId xmlns:a16="http://schemas.microsoft.com/office/drawing/2014/main" id="{38D591A0-E30C-E84D-8593-6985EE70FA96}"/>
              </a:ext>
            </a:extLst>
          </p:cNvPr>
          <p:cNvGrpSpPr>
            <a:grpSpLocks/>
          </p:cNvGrpSpPr>
          <p:nvPr/>
        </p:nvGrpSpPr>
        <p:grpSpPr bwMode="auto">
          <a:xfrm>
            <a:off x="923925" y="5827713"/>
            <a:ext cx="3159125" cy="338137"/>
            <a:chOff x="582" y="3671"/>
            <a:chExt cx="1990" cy="213"/>
          </a:xfrm>
        </p:grpSpPr>
        <p:sp>
          <p:nvSpPr>
            <p:cNvPr id="140295" name="Rectangle 38">
              <a:extLst>
                <a:ext uri="{FF2B5EF4-FFF2-40B4-BE49-F238E27FC236}">
                  <a16:creationId xmlns:a16="http://schemas.microsoft.com/office/drawing/2014/main" id="{00BD48C2-ED36-D848-87FA-A7AEC89B84A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0296" name="Rectangle 39">
              <a:extLst>
                <a:ext uri="{FF2B5EF4-FFF2-40B4-BE49-F238E27FC236}">
                  <a16:creationId xmlns:a16="http://schemas.microsoft.com/office/drawing/2014/main" id="{A78DF0C4-9EA9-9443-BDC5-5628A7BB869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0297" name="Rectangle 40">
              <a:extLst>
                <a:ext uri="{FF2B5EF4-FFF2-40B4-BE49-F238E27FC236}">
                  <a16:creationId xmlns:a16="http://schemas.microsoft.com/office/drawing/2014/main" id="{143522B0-99BE-E240-84A0-5B9AEC80A83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0298" name="Text Box 41">
              <a:extLst>
                <a:ext uri="{FF2B5EF4-FFF2-40B4-BE49-F238E27FC236}">
                  <a16:creationId xmlns:a16="http://schemas.microsoft.com/office/drawing/2014/main" id="{3103C353-2E79-294D-B9EA-FED814EBCA4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589</a:t>
              </a:r>
              <a:endParaRPr lang="en-US" altLang="en-US" dirty="0"/>
            </a:p>
          </p:txBody>
        </p:sp>
        <p:sp>
          <p:nvSpPr>
            <p:cNvPr id="140299" name="Text Box 42">
              <a:extLst>
                <a:ext uri="{FF2B5EF4-FFF2-40B4-BE49-F238E27FC236}">
                  <a16:creationId xmlns:a16="http://schemas.microsoft.com/office/drawing/2014/main" id="{F541796E-7954-A942-9C0E-83C79A4BA72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652</a:t>
              </a:r>
              <a:endParaRPr lang="en-US" altLang="en-US" dirty="0"/>
            </a:p>
          </p:txBody>
        </p:sp>
        <p:sp>
          <p:nvSpPr>
            <p:cNvPr id="140300" name="Text Box 43">
              <a:extLst>
                <a:ext uri="{FF2B5EF4-FFF2-40B4-BE49-F238E27FC236}">
                  <a16:creationId xmlns:a16="http://schemas.microsoft.com/office/drawing/2014/main" id="{5948C00F-F0E8-6844-89A4-A17521940E5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614</a:t>
              </a:r>
              <a:endParaRPr lang="en-US" altLang="en-US" dirty="0"/>
            </a:p>
          </p:txBody>
        </p:sp>
      </p:gr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5">
            <a:extLst>
              <a:ext uri="{FF2B5EF4-FFF2-40B4-BE49-F238E27FC236}">
                <a16:creationId xmlns:a16="http://schemas.microsoft.com/office/drawing/2014/main" id="{B2B998E4-9266-4047-813F-195553602C3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54BCD36-0276-4B44-BCCA-7A298DBF15BA}" type="slidenum">
              <a:rPr lang="en-US" altLang="en-US"/>
              <a:pPr/>
              <a:t>70</a:t>
            </a:fld>
            <a:endParaRPr lang="en-US" altLang="en-US" dirty="0"/>
          </a:p>
        </p:txBody>
      </p:sp>
      <p:grpSp>
        <p:nvGrpSpPr>
          <p:cNvPr id="142350" name="Group 14">
            <a:extLst>
              <a:ext uri="{FF2B5EF4-FFF2-40B4-BE49-F238E27FC236}">
                <a16:creationId xmlns:a16="http://schemas.microsoft.com/office/drawing/2014/main" id="{87B0F940-109F-6543-8053-C9E55228151A}"/>
              </a:ext>
            </a:extLst>
          </p:cNvPr>
          <p:cNvGrpSpPr>
            <a:grpSpLocks/>
          </p:cNvGrpSpPr>
          <p:nvPr/>
        </p:nvGrpSpPr>
        <p:grpSpPr bwMode="auto">
          <a:xfrm>
            <a:off x="458788" y="617538"/>
            <a:ext cx="8229600" cy="5548312"/>
            <a:chOff x="289" y="389"/>
            <a:chExt cx="5184" cy="3495"/>
          </a:xfrm>
        </p:grpSpPr>
        <p:sp>
          <p:nvSpPr>
            <p:cNvPr id="142340" name="Rectangle 2">
              <a:extLst>
                <a:ext uri="{FF2B5EF4-FFF2-40B4-BE49-F238E27FC236}">
                  <a16:creationId xmlns:a16="http://schemas.microsoft.com/office/drawing/2014/main" id="{90B210E9-24AE-6641-AC8B-DA64C187BA08}"/>
                </a:ext>
              </a:extLst>
            </p:cNvPr>
            <p:cNvSpPr>
              <a:spLocks noChangeArrowheads="1"/>
            </p:cNvSpPr>
            <p:nvPr/>
          </p:nvSpPr>
          <p:spPr bwMode="auto">
            <a:xfrm>
              <a:off x="289"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Correction of Refraction Abnormalities</a:t>
              </a:r>
              <a:br>
                <a:rPr lang="en-US" altLang="en-US" sz="2800" dirty="0">
                  <a:solidFill>
                    <a:srgbClr val="333333"/>
                  </a:solidFill>
                </a:rPr>
              </a:br>
              <a:endParaRPr lang="en-US" altLang="en-US" sz="2200" dirty="0">
                <a:solidFill>
                  <a:srgbClr val="333333"/>
                </a:solidFill>
              </a:endParaRPr>
            </a:p>
          </p:txBody>
        </p:sp>
        <p:sp>
          <p:nvSpPr>
            <p:cNvPr id="142341" name="Text Box 3">
              <a:extLst>
                <a:ext uri="{FF2B5EF4-FFF2-40B4-BE49-F238E27FC236}">
                  <a16:creationId xmlns:a16="http://schemas.microsoft.com/office/drawing/2014/main" id="{55A12CAB-5984-B349-BFB8-F9AC41111612}"/>
                </a:ext>
              </a:extLst>
            </p:cNvPr>
            <p:cNvSpPr txBox="1">
              <a:spLocks noChangeArrowheads="1"/>
            </p:cNvSpPr>
            <p:nvPr/>
          </p:nvSpPr>
          <p:spPr bwMode="auto">
            <a:xfrm>
              <a:off x="515" y="970"/>
              <a:ext cx="441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Refraction abnormalities can often be corrected with eyeglasses, contact lenses, or surgical procedures.</a:t>
              </a:r>
            </a:p>
            <a:p>
              <a:pPr eaLnBrk="1" hangingPunct="1">
                <a:lnSpc>
                  <a:spcPct val="85000"/>
                </a:lnSpc>
                <a:spcAft>
                  <a:spcPts val="900"/>
                </a:spcAft>
                <a:buSzPct val="80000"/>
                <a:buFontTx/>
                <a:buChar char="•"/>
              </a:pPr>
              <a:r>
                <a:rPr lang="en-US" altLang="en-US" dirty="0"/>
                <a:t>A contact lens floats over the cornea on a thin layer of synthetic tears.</a:t>
              </a:r>
            </a:p>
            <a:p>
              <a:pPr eaLnBrk="1" hangingPunct="1">
                <a:lnSpc>
                  <a:spcPct val="85000"/>
                </a:lnSpc>
                <a:spcAft>
                  <a:spcPts val="900"/>
                </a:spcAft>
                <a:buSzPct val="80000"/>
                <a:buFontTx/>
                <a:buChar char="•"/>
              </a:pPr>
              <a:r>
                <a:rPr lang="en-US" altLang="en-US" dirty="0"/>
                <a:t>The posterior surface of the contact lens matches the curvature of the cornea, and the curvature of its anterior surface corrects the visual defect.</a:t>
              </a:r>
            </a:p>
            <a:p>
              <a:pPr eaLnBrk="1" hangingPunct="1">
                <a:lnSpc>
                  <a:spcPct val="85000"/>
                </a:lnSpc>
                <a:spcAft>
                  <a:spcPct val="50000"/>
                </a:spcAft>
                <a:buSzPct val="80000"/>
                <a:buFontTx/>
                <a:buChar char="•"/>
              </a:pPr>
              <a:r>
                <a:rPr lang="en-US" altLang="en-US" dirty="0"/>
                <a:t>Laser surgery involves precisely reshaping the cornea to correct for the refraction abnormality.</a:t>
              </a:r>
            </a:p>
          </p:txBody>
        </p:sp>
        <p:grpSp>
          <p:nvGrpSpPr>
            <p:cNvPr id="142342" name="Group 26">
              <a:extLst>
                <a:ext uri="{FF2B5EF4-FFF2-40B4-BE49-F238E27FC236}">
                  <a16:creationId xmlns:a16="http://schemas.microsoft.com/office/drawing/2014/main" id="{65A0D8A4-C684-D943-9752-809E9D17ADD8}"/>
                </a:ext>
              </a:extLst>
            </p:cNvPr>
            <p:cNvGrpSpPr>
              <a:grpSpLocks/>
            </p:cNvGrpSpPr>
            <p:nvPr/>
          </p:nvGrpSpPr>
          <p:grpSpPr bwMode="auto">
            <a:xfrm>
              <a:off x="582" y="3671"/>
              <a:ext cx="1990" cy="213"/>
              <a:chOff x="582" y="3671"/>
              <a:chExt cx="1990" cy="213"/>
            </a:xfrm>
          </p:grpSpPr>
          <p:sp>
            <p:nvSpPr>
              <p:cNvPr id="142343" name="Rectangle 27">
                <a:extLst>
                  <a:ext uri="{FF2B5EF4-FFF2-40B4-BE49-F238E27FC236}">
                    <a16:creationId xmlns:a16="http://schemas.microsoft.com/office/drawing/2014/main" id="{AEB741BE-D2D0-AF4B-82A7-9EBE3538E9D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2344" name="Rectangle 28">
                <a:extLst>
                  <a:ext uri="{FF2B5EF4-FFF2-40B4-BE49-F238E27FC236}">
                    <a16:creationId xmlns:a16="http://schemas.microsoft.com/office/drawing/2014/main" id="{2E2D9587-F788-4144-B377-EB432B99544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2345" name="Rectangle 29">
                <a:extLst>
                  <a:ext uri="{FF2B5EF4-FFF2-40B4-BE49-F238E27FC236}">
                    <a16:creationId xmlns:a16="http://schemas.microsoft.com/office/drawing/2014/main" id="{E542D10D-9D9B-284E-B5C5-8CDB454C829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2346" name="Text Box 30">
                <a:extLst>
                  <a:ext uri="{FF2B5EF4-FFF2-40B4-BE49-F238E27FC236}">
                    <a16:creationId xmlns:a16="http://schemas.microsoft.com/office/drawing/2014/main" id="{C03DAA4F-C531-9A4B-9084-4267123EB02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589</a:t>
                </a:r>
                <a:endParaRPr lang="en-US" altLang="en-US" dirty="0"/>
              </a:p>
            </p:txBody>
          </p:sp>
          <p:sp>
            <p:nvSpPr>
              <p:cNvPr id="142347" name="Text Box 31">
                <a:extLst>
                  <a:ext uri="{FF2B5EF4-FFF2-40B4-BE49-F238E27FC236}">
                    <a16:creationId xmlns:a16="http://schemas.microsoft.com/office/drawing/2014/main" id="{97541E3D-2896-5242-B936-50074002FCF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652</a:t>
                </a:r>
                <a:endParaRPr lang="en-US" altLang="en-US" dirty="0"/>
              </a:p>
            </p:txBody>
          </p:sp>
          <p:sp>
            <p:nvSpPr>
              <p:cNvPr id="142348" name="Text Box 32">
                <a:extLst>
                  <a:ext uri="{FF2B5EF4-FFF2-40B4-BE49-F238E27FC236}">
                    <a16:creationId xmlns:a16="http://schemas.microsoft.com/office/drawing/2014/main" id="{55FEC75D-54F7-7944-B1BD-C4E750647BD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614</a:t>
                </a:r>
                <a:endParaRPr lang="en-US" altLang="en-US" dirty="0"/>
              </a:p>
            </p:txBody>
          </p:sp>
        </p:grpSp>
      </p:gr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Number Placeholder 5">
            <a:extLst>
              <a:ext uri="{FF2B5EF4-FFF2-40B4-BE49-F238E27FC236}">
                <a16:creationId xmlns:a16="http://schemas.microsoft.com/office/drawing/2014/main" id="{8BE2B284-58E2-7247-AFAE-83E1B5FEE18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4363C65-2F9A-D846-ADB6-5ABB6C50F163}" type="slidenum">
              <a:rPr lang="en-US" altLang="en-US"/>
              <a:pPr/>
              <a:t>71</a:t>
            </a:fld>
            <a:endParaRPr lang="en-US" altLang="en-US" dirty="0"/>
          </a:p>
        </p:txBody>
      </p:sp>
      <p:grpSp>
        <p:nvGrpSpPr>
          <p:cNvPr id="144387" name="Group 46">
            <a:extLst>
              <a:ext uri="{FF2B5EF4-FFF2-40B4-BE49-F238E27FC236}">
                <a16:creationId xmlns:a16="http://schemas.microsoft.com/office/drawing/2014/main" id="{2DD8146B-8618-A347-ADB1-6C7ABF3C619E}"/>
              </a:ext>
            </a:extLst>
          </p:cNvPr>
          <p:cNvGrpSpPr>
            <a:grpSpLocks/>
          </p:cNvGrpSpPr>
          <p:nvPr/>
        </p:nvGrpSpPr>
        <p:grpSpPr bwMode="auto">
          <a:xfrm>
            <a:off x="455613" y="617538"/>
            <a:ext cx="8229600" cy="5548312"/>
            <a:chOff x="287" y="389"/>
            <a:chExt cx="5184" cy="3495"/>
          </a:xfrm>
        </p:grpSpPr>
        <p:sp>
          <p:nvSpPr>
            <p:cNvPr id="144388" name="Rectangle 2">
              <a:extLst>
                <a:ext uri="{FF2B5EF4-FFF2-40B4-BE49-F238E27FC236}">
                  <a16:creationId xmlns:a16="http://schemas.microsoft.com/office/drawing/2014/main" id="{F0C68C8B-6C82-9342-B0FA-27D3EA2D1B55}"/>
                </a:ext>
              </a:extLst>
            </p:cNvPr>
            <p:cNvSpPr>
              <a:spLocks noChangeArrowheads="1"/>
            </p:cNvSpPr>
            <p:nvPr/>
          </p:nvSpPr>
          <p:spPr bwMode="auto">
            <a:xfrm>
              <a:off x="287"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Pupillary Constriction</a:t>
              </a:r>
              <a:br>
                <a:rPr lang="en-US" altLang="en-US" sz="2800" dirty="0">
                  <a:solidFill>
                    <a:srgbClr val="333333"/>
                  </a:solidFill>
                </a:rPr>
              </a:br>
              <a:endParaRPr lang="en-US" altLang="en-US" sz="2200" dirty="0">
                <a:solidFill>
                  <a:srgbClr val="333333"/>
                </a:solidFill>
              </a:endParaRPr>
            </a:p>
          </p:txBody>
        </p:sp>
        <p:sp>
          <p:nvSpPr>
            <p:cNvPr id="144389" name="Text Box 3">
              <a:extLst>
                <a:ext uri="{FF2B5EF4-FFF2-40B4-BE49-F238E27FC236}">
                  <a16:creationId xmlns:a16="http://schemas.microsoft.com/office/drawing/2014/main" id="{DDA10D8D-ED91-0C49-A7FE-4C9B922270F2}"/>
                </a:ext>
              </a:extLst>
            </p:cNvPr>
            <p:cNvSpPr txBox="1">
              <a:spLocks noChangeArrowheads="1"/>
            </p:cNvSpPr>
            <p:nvPr/>
          </p:nvSpPr>
          <p:spPr bwMode="auto">
            <a:xfrm>
              <a:off x="515" y="970"/>
              <a:ext cx="4585" cy="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Contraction of the circular smooth muscle fibers of the iris constrict (decrease) pupil size to help in projecting clearly-defined light on the retina.</a:t>
              </a:r>
            </a:p>
            <a:p>
              <a:pPr eaLnBrk="1" hangingPunct="1">
                <a:lnSpc>
                  <a:spcPct val="85000"/>
                </a:lnSpc>
                <a:spcAft>
                  <a:spcPts val="900"/>
                </a:spcAft>
                <a:buSzPct val="80000"/>
                <a:buFontTx/>
                <a:buChar char="•"/>
              </a:pPr>
              <a:r>
                <a:rPr lang="en-US" altLang="en-US" dirty="0"/>
                <a:t>Pupillary constriction also helps prevent light from entering through the edge of the lens.</a:t>
              </a:r>
            </a:p>
            <a:p>
              <a:pPr eaLnBrk="1" hangingPunct="1">
                <a:lnSpc>
                  <a:spcPct val="85000"/>
                </a:lnSpc>
                <a:spcAft>
                  <a:spcPct val="50000"/>
                </a:spcAft>
                <a:buSzPct val="80000"/>
                <a:buFontTx/>
                <a:buChar char="•"/>
              </a:pPr>
              <a:r>
                <a:rPr lang="en-US" altLang="en-US" dirty="0"/>
                <a:t>If light were to enter along the edge (which can happen with dila-tion), it could not be brought fully into focus, which would result in blurred vision.</a:t>
              </a:r>
            </a:p>
            <a:p>
              <a:pPr eaLnBrk="1" hangingPunct="1">
                <a:lnSpc>
                  <a:spcPct val="85000"/>
                </a:lnSpc>
                <a:spcAft>
                  <a:spcPct val="50000"/>
                </a:spcAft>
                <a:buSzPct val="80000"/>
                <a:buFontTx/>
                <a:buChar char="•"/>
              </a:pPr>
              <a:r>
                <a:rPr lang="en-US" altLang="en-US" dirty="0"/>
                <a:t>Pupillary constriction is under parasympathetic control by the auto-nomic nervous system.</a:t>
              </a:r>
            </a:p>
          </p:txBody>
        </p:sp>
        <p:grpSp>
          <p:nvGrpSpPr>
            <p:cNvPr id="144390" name="Group 36">
              <a:extLst>
                <a:ext uri="{FF2B5EF4-FFF2-40B4-BE49-F238E27FC236}">
                  <a16:creationId xmlns:a16="http://schemas.microsoft.com/office/drawing/2014/main" id="{BB6774EA-919E-C842-AD95-C3289698EDAF}"/>
                </a:ext>
              </a:extLst>
            </p:cNvPr>
            <p:cNvGrpSpPr>
              <a:grpSpLocks/>
            </p:cNvGrpSpPr>
            <p:nvPr/>
          </p:nvGrpSpPr>
          <p:grpSpPr bwMode="auto">
            <a:xfrm>
              <a:off x="582" y="3671"/>
              <a:ext cx="1990" cy="213"/>
              <a:chOff x="582" y="3671"/>
              <a:chExt cx="1990" cy="213"/>
            </a:xfrm>
          </p:grpSpPr>
          <p:sp>
            <p:nvSpPr>
              <p:cNvPr id="144391" name="Rectangle 37">
                <a:extLst>
                  <a:ext uri="{FF2B5EF4-FFF2-40B4-BE49-F238E27FC236}">
                    <a16:creationId xmlns:a16="http://schemas.microsoft.com/office/drawing/2014/main" id="{2EB6BDFB-3660-B143-B4E3-2974BE3BED5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4392" name="Rectangle 38">
                <a:extLst>
                  <a:ext uri="{FF2B5EF4-FFF2-40B4-BE49-F238E27FC236}">
                    <a16:creationId xmlns:a16="http://schemas.microsoft.com/office/drawing/2014/main" id="{5A38EA60-2D54-E140-BEFE-ABBC1D694E0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4393" name="Rectangle 39">
                <a:extLst>
                  <a:ext uri="{FF2B5EF4-FFF2-40B4-BE49-F238E27FC236}">
                    <a16:creationId xmlns:a16="http://schemas.microsoft.com/office/drawing/2014/main" id="{246D662C-D4B4-D04F-9599-06C07039781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4394" name="Text Box 40">
                <a:extLst>
                  <a:ext uri="{FF2B5EF4-FFF2-40B4-BE49-F238E27FC236}">
                    <a16:creationId xmlns:a16="http://schemas.microsoft.com/office/drawing/2014/main" id="{103DDA20-2667-8E4D-AF55-B8F53236D42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590</a:t>
                </a:r>
                <a:endParaRPr lang="en-US" altLang="en-US" dirty="0"/>
              </a:p>
            </p:txBody>
          </p:sp>
          <p:sp>
            <p:nvSpPr>
              <p:cNvPr id="144395" name="Text Box 41">
                <a:extLst>
                  <a:ext uri="{FF2B5EF4-FFF2-40B4-BE49-F238E27FC236}">
                    <a16:creationId xmlns:a16="http://schemas.microsoft.com/office/drawing/2014/main" id="{44CF81CD-8BDD-2647-90F9-339D28320D7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653</a:t>
                </a:r>
                <a:endParaRPr lang="en-US" altLang="en-US" dirty="0"/>
              </a:p>
            </p:txBody>
          </p:sp>
          <p:sp>
            <p:nvSpPr>
              <p:cNvPr id="144396" name="Text Box 42">
                <a:extLst>
                  <a:ext uri="{FF2B5EF4-FFF2-40B4-BE49-F238E27FC236}">
                    <a16:creationId xmlns:a16="http://schemas.microsoft.com/office/drawing/2014/main" id="{72A8BEDA-3E80-F44D-A627-9B0DB8FC65F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615</a:t>
                </a:r>
                <a:endParaRPr lang="en-US" altLang="en-US" dirty="0"/>
              </a:p>
            </p:txBody>
          </p:sp>
        </p:grpSp>
      </p:gr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Number Placeholder 5">
            <a:extLst>
              <a:ext uri="{FF2B5EF4-FFF2-40B4-BE49-F238E27FC236}">
                <a16:creationId xmlns:a16="http://schemas.microsoft.com/office/drawing/2014/main" id="{51EA2FCE-CE14-764F-8EAE-2F1E6397CEFB}"/>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531005-3759-F94F-B751-2CA9CA6563F1}" type="slidenum">
              <a:rPr lang="en-US" altLang="en-US"/>
              <a:pPr/>
              <a:t>72</a:t>
            </a:fld>
            <a:endParaRPr lang="en-US" altLang="en-US" dirty="0"/>
          </a:p>
        </p:txBody>
      </p:sp>
      <p:grpSp>
        <p:nvGrpSpPr>
          <p:cNvPr id="148483" name="Group 33">
            <a:extLst>
              <a:ext uri="{FF2B5EF4-FFF2-40B4-BE49-F238E27FC236}">
                <a16:creationId xmlns:a16="http://schemas.microsoft.com/office/drawing/2014/main" id="{9A456331-1489-934D-88E1-FFA7F90C0EEA}"/>
              </a:ext>
            </a:extLst>
          </p:cNvPr>
          <p:cNvGrpSpPr>
            <a:grpSpLocks/>
          </p:cNvGrpSpPr>
          <p:nvPr/>
        </p:nvGrpSpPr>
        <p:grpSpPr bwMode="auto">
          <a:xfrm>
            <a:off x="457200" y="449263"/>
            <a:ext cx="8229600" cy="5716587"/>
            <a:chOff x="288" y="283"/>
            <a:chExt cx="5184" cy="3601"/>
          </a:xfrm>
        </p:grpSpPr>
        <p:sp>
          <p:nvSpPr>
            <p:cNvPr id="148484" name="Rectangle 2">
              <a:extLst>
                <a:ext uri="{FF2B5EF4-FFF2-40B4-BE49-F238E27FC236}">
                  <a16:creationId xmlns:a16="http://schemas.microsoft.com/office/drawing/2014/main" id="{B32EFE83-9787-8A43-A4D3-836596A4D23A}"/>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Binocular Vision</a:t>
              </a:r>
              <a:endParaRPr lang="en-US" altLang="en-US" sz="2200" dirty="0">
                <a:solidFill>
                  <a:srgbClr val="333333"/>
                </a:solidFill>
              </a:endParaRPr>
            </a:p>
          </p:txBody>
        </p:sp>
        <p:grpSp>
          <p:nvGrpSpPr>
            <p:cNvPr id="148485" name="Group 20">
              <a:extLst>
                <a:ext uri="{FF2B5EF4-FFF2-40B4-BE49-F238E27FC236}">
                  <a16:creationId xmlns:a16="http://schemas.microsoft.com/office/drawing/2014/main" id="{8052A802-DA00-8947-A715-FF0391C3FE62}"/>
                </a:ext>
              </a:extLst>
            </p:cNvPr>
            <p:cNvGrpSpPr>
              <a:grpSpLocks/>
            </p:cNvGrpSpPr>
            <p:nvPr/>
          </p:nvGrpSpPr>
          <p:grpSpPr bwMode="auto">
            <a:xfrm>
              <a:off x="515" y="970"/>
              <a:ext cx="4812" cy="2024"/>
              <a:chOff x="515" y="970"/>
              <a:chExt cx="4812" cy="2024"/>
            </a:xfrm>
          </p:grpSpPr>
          <p:sp>
            <p:nvSpPr>
              <p:cNvPr id="148493" name="Text Box 3">
                <a:extLst>
                  <a:ext uri="{FF2B5EF4-FFF2-40B4-BE49-F238E27FC236}">
                    <a16:creationId xmlns:a16="http://schemas.microsoft.com/office/drawing/2014/main" id="{E01826E5-F20D-DE40-A92C-A03357DF6BC2}"/>
                  </a:ext>
                </a:extLst>
              </p:cNvPr>
              <p:cNvSpPr txBox="1">
                <a:spLocks noChangeArrowheads="1"/>
              </p:cNvSpPr>
              <p:nvPr/>
            </p:nvSpPr>
            <p:spPr bwMode="auto">
              <a:xfrm>
                <a:off x="515" y="970"/>
                <a:ext cx="4812"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In some animals, such as cows and horses, two different visual scenes are projected on the retinas due to the opposing positions of the eyes.</a:t>
                </a:r>
              </a:p>
              <a:p>
                <a:pPr eaLnBrk="1" hangingPunct="1">
                  <a:lnSpc>
                    <a:spcPct val="85000"/>
                  </a:lnSpc>
                  <a:spcAft>
                    <a:spcPts val="900"/>
                  </a:spcAft>
                  <a:buSzPct val="80000"/>
                  <a:buFontTx/>
                  <a:buChar char="•"/>
                </a:pPr>
                <a:r>
                  <a:rPr lang="en-US" altLang="en-US" dirty="0"/>
                  <a:t>Humans and many other animals, due to the forward-facing location of the eyes, have binocular vision in which both eyes focus on the same visual scene.</a:t>
                </a:r>
              </a:p>
              <a:p>
                <a:pPr eaLnBrk="1" hangingPunct="1">
                  <a:lnSpc>
                    <a:spcPct val="85000"/>
                  </a:lnSpc>
                  <a:spcAft>
                    <a:spcPct val="50000"/>
                  </a:spcAft>
                  <a:buSzPct val="80000"/>
                  <a:buFontTx/>
                  <a:buChar char="•"/>
                </a:pPr>
                <a:r>
                  <a:rPr lang="en-US" altLang="en-US" dirty="0"/>
                  <a:t>Binocular vision contributes substantially to depth perception, and to some extent to perception of the three-dimensional aspects of nearby objects.</a:t>
                </a:r>
              </a:p>
            </p:txBody>
          </p:sp>
          <p:sp>
            <p:nvSpPr>
              <p:cNvPr id="148494" name="Text Box 8">
                <a:extLst>
                  <a:ext uri="{FF2B5EF4-FFF2-40B4-BE49-F238E27FC236}">
                    <a16:creationId xmlns:a16="http://schemas.microsoft.com/office/drawing/2014/main" id="{DD23CCB6-0928-C54F-867F-55D2BCA6D585}"/>
                  </a:ext>
                </a:extLst>
              </p:cNvPr>
              <p:cNvSpPr txBox="1">
                <a:spLocks noChangeArrowheads="1"/>
              </p:cNvSpPr>
              <p:nvPr/>
            </p:nvSpPr>
            <p:spPr bwMode="auto">
              <a:xfrm>
                <a:off x="1422" y="2322"/>
                <a:ext cx="2923"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Depth perception = ability to recognize three-dimensional objects and their relative position in space.</a:t>
                </a:r>
              </a:p>
              <a:p>
                <a:pPr algn="ctr" eaLnBrk="1" hangingPunct="1">
                  <a:lnSpc>
                    <a:spcPts val="1860"/>
                  </a:lnSpc>
                </a:pPr>
                <a:r>
                  <a:rPr lang="en-US" altLang="en-US" dirty="0">
                    <a:solidFill>
                      <a:srgbClr val="941100"/>
                    </a:solidFill>
                  </a:rPr>
                  <a:t>(https://www.jhu.edu)</a:t>
                </a:r>
              </a:p>
            </p:txBody>
          </p:sp>
        </p:grpSp>
        <p:grpSp>
          <p:nvGrpSpPr>
            <p:cNvPr id="148486" name="Group 23">
              <a:extLst>
                <a:ext uri="{FF2B5EF4-FFF2-40B4-BE49-F238E27FC236}">
                  <a16:creationId xmlns:a16="http://schemas.microsoft.com/office/drawing/2014/main" id="{182D2E89-9EAF-F74F-B4C8-30232F8B7B3A}"/>
                </a:ext>
              </a:extLst>
            </p:cNvPr>
            <p:cNvGrpSpPr>
              <a:grpSpLocks/>
            </p:cNvGrpSpPr>
            <p:nvPr/>
          </p:nvGrpSpPr>
          <p:grpSpPr bwMode="auto">
            <a:xfrm>
              <a:off x="582" y="3671"/>
              <a:ext cx="1990" cy="213"/>
              <a:chOff x="582" y="3671"/>
              <a:chExt cx="1990" cy="213"/>
            </a:xfrm>
          </p:grpSpPr>
          <p:sp>
            <p:nvSpPr>
              <p:cNvPr id="148487" name="Rectangle 24">
                <a:extLst>
                  <a:ext uri="{FF2B5EF4-FFF2-40B4-BE49-F238E27FC236}">
                    <a16:creationId xmlns:a16="http://schemas.microsoft.com/office/drawing/2014/main" id="{C3C4BDAA-4BA3-EF4C-97EB-EA71BEFF1E3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8488" name="Rectangle 25">
                <a:extLst>
                  <a:ext uri="{FF2B5EF4-FFF2-40B4-BE49-F238E27FC236}">
                    <a16:creationId xmlns:a16="http://schemas.microsoft.com/office/drawing/2014/main" id="{2A24C84A-A247-A240-B09A-5ACCD1EB652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8489" name="Rectangle 26">
                <a:extLst>
                  <a:ext uri="{FF2B5EF4-FFF2-40B4-BE49-F238E27FC236}">
                    <a16:creationId xmlns:a16="http://schemas.microsoft.com/office/drawing/2014/main" id="{B3933E32-0D89-5648-A83A-63BF40C8E75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8490" name="Text Box 27">
                <a:extLst>
                  <a:ext uri="{FF2B5EF4-FFF2-40B4-BE49-F238E27FC236}">
                    <a16:creationId xmlns:a16="http://schemas.microsoft.com/office/drawing/2014/main" id="{AE9F10F3-2A31-EE4B-A30D-B78C7564873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590</a:t>
                </a:r>
                <a:endParaRPr lang="en-US" altLang="en-US" dirty="0"/>
              </a:p>
            </p:txBody>
          </p:sp>
          <p:sp>
            <p:nvSpPr>
              <p:cNvPr id="148491" name="Text Box 28">
                <a:extLst>
                  <a:ext uri="{FF2B5EF4-FFF2-40B4-BE49-F238E27FC236}">
                    <a16:creationId xmlns:a16="http://schemas.microsoft.com/office/drawing/2014/main" id="{367D6DC5-6E05-5B46-81C0-2F1E8DB54C4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653</a:t>
                </a:r>
                <a:endParaRPr lang="en-US" altLang="en-US" dirty="0"/>
              </a:p>
            </p:txBody>
          </p:sp>
          <p:sp>
            <p:nvSpPr>
              <p:cNvPr id="148492" name="Text Box 29">
                <a:extLst>
                  <a:ext uri="{FF2B5EF4-FFF2-40B4-BE49-F238E27FC236}">
                    <a16:creationId xmlns:a16="http://schemas.microsoft.com/office/drawing/2014/main" id="{4233562A-CAF3-C247-84E8-1A904E4032E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615</a:t>
                </a:r>
                <a:endParaRPr lang="en-US" altLang="en-US" dirty="0"/>
              </a:p>
            </p:txBody>
          </p:sp>
        </p:grpSp>
      </p:gr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Number Placeholder 5">
            <a:extLst>
              <a:ext uri="{FF2B5EF4-FFF2-40B4-BE49-F238E27FC236}">
                <a16:creationId xmlns:a16="http://schemas.microsoft.com/office/drawing/2014/main" id="{1F1FD1D1-179C-B54F-A4B5-7E50843BC3C6}"/>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0045941-97DD-D248-A684-8D4D0E4D8AA8}" type="slidenum">
              <a:rPr lang="en-US" altLang="en-US"/>
              <a:pPr/>
              <a:t>73</a:t>
            </a:fld>
            <a:endParaRPr lang="en-US" altLang="en-US" dirty="0"/>
          </a:p>
        </p:txBody>
      </p:sp>
      <p:grpSp>
        <p:nvGrpSpPr>
          <p:cNvPr id="150531" name="Group 25">
            <a:extLst>
              <a:ext uri="{FF2B5EF4-FFF2-40B4-BE49-F238E27FC236}">
                <a16:creationId xmlns:a16="http://schemas.microsoft.com/office/drawing/2014/main" id="{31493139-4199-9443-8724-26F680619205}"/>
              </a:ext>
            </a:extLst>
          </p:cNvPr>
          <p:cNvGrpSpPr>
            <a:grpSpLocks/>
          </p:cNvGrpSpPr>
          <p:nvPr/>
        </p:nvGrpSpPr>
        <p:grpSpPr bwMode="auto">
          <a:xfrm>
            <a:off x="458788" y="449263"/>
            <a:ext cx="8229600" cy="5716587"/>
            <a:chOff x="289" y="283"/>
            <a:chExt cx="5184" cy="3601"/>
          </a:xfrm>
        </p:grpSpPr>
        <p:sp>
          <p:nvSpPr>
            <p:cNvPr id="150532" name="Rectangle 2">
              <a:extLst>
                <a:ext uri="{FF2B5EF4-FFF2-40B4-BE49-F238E27FC236}">
                  <a16:creationId xmlns:a16="http://schemas.microsoft.com/office/drawing/2014/main" id="{04AF58A4-97C4-3848-A674-777C146EA9BF}"/>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Binocular Vision </a:t>
              </a:r>
              <a:r>
                <a:rPr lang="en-US" altLang="en-US" sz="2200" dirty="0">
                  <a:solidFill>
                    <a:srgbClr val="333333"/>
                  </a:solidFill>
                </a:rPr>
                <a:t>(continued)</a:t>
              </a:r>
            </a:p>
          </p:txBody>
        </p:sp>
        <p:sp>
          <p:nvSpPr>
            <p:cNvPr id="150533" name="Text Box 3">
              <a:extLst>
                <a:ext uri="{FF2B5EF4-FFF2-40B4-BE49-F238E27FC236}">
                  <a16:creationId xmlns:a16="http://schemas.microsoft.com/office/drawing/2014/main" id="{3B52059F-F716-FB45-820A-C0ABE04B847E}"/>
                </a:ext>
              </a:extLst>
            </p:cNvPr>
            <p:cNvSpPr txBox="1">
              <a:spLocks noChangeArrowheads="1"/>
            </p:cNvSpPr>
            <p:nvPr/>
          </p:nvSpPr>
          <p:spPr bwMode="auto">
            <a:xfrm>
              <a:off x="515" y="970"/>
              <a:ext cx="479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When viewing distant objects, incoming light is focused at comparable spots on the two retinas.</a:t>
              </a:r>
            </a:p>
            <a:p>
              <a:pPr eaLnBrk="1" hangingPunct="1">
                <a:lnSpc>
                  <a:spcPct val="85000"/>
                </a:lnSpc>
                <a:spcAft>
                  <a:spcPts val="900"/>
                </a:spcAft>
                <a:buSzPct val="80000"/>
                <a:buFontTx/>
                <a:buChar char="•"/>
              </a:pPr>
              <a:r>
                <a:rPr lang="en-US" altLang="en-US" dirty="0"/>
                <a:t>When an object moves closer (or as one moves closer to the object), the eyes rotate medially (toward the midline) to maintain image loca-tion.</a:t>
              </a:r>
            </a:p>
            <a:p>
              <a:pPr eaLnBrk="1" hangingPunct="1">
                <a:lnSpc>
                  <a:spcPct val="85000"/>
                </a:lnSpc>
                <a:spcAft>
                  <a:spcPts val="900"/>
                </a:spcAft>
                <a:buSzPct val="80000"/>
                <a:buFontTx/>
                <a:buChar char="•"/>
              </a:pPr>
              <a:r>
                <a:rPr lang="en-US" altLang="en-US" dirty="0"/>
                <a:t>Convergence refers to this medial movement of the eyes.</a:t>
              </a:r>
            </a:p>
            <a:p>
              <a:pPr eaLnBrk="1" hangingPunct="1">
                <a:lnSpc>
                  <a:spcPct val="85000"/>
                </a:lnSpc>
                <a:spcAft>
                  <a:spcPct val="50000"/>
                </a:spcAft>
                <a:buSzPct val="80000"/>
                <a:buFontTx/>
                <a:buChar char="•"/>
              </a:pPr>
              <a:r>
                <a:rPr lang="en-US" altLang="en-US" dirty="0"/>
                <a:t>Convergence, among other visual cues, is used by the brain in judging the distance of an object.</a:t>
              </a:r>
            </a:p>
          </p:txBody>
        </p:sp>
        <p:grpSp>
          <p:nvGrpSpPr>
            <p:cNvPr id="150534" name="Group 15">
              <a:extLst>
                <a:ext uri="{FF2B5EF4-FFF2-40B4-BE49-F238E27FC236}">
                  <a16:creationId xmlns:a16="http://schemas.microsoft.com/office/drawing/2014/main" id="{E0E56D1D-1A7E-4646-956D-BE849E21B320}"/>
                </a:ext>
              </a:extLst>
            </p:cNvPr>
            <p:cNvGrpSpPr>
              <a:grpSpLocks/>
            </p:cNvGrpSpPr>
            <p:nvPr/>
          </p:nvGrpSpPr>
          <p:grpSpPr bwMode="auto">
            <a:xfrm>
              <a:off x="582" y="3671"/>
              <a:ext cx="1990" cy="213"/>
              <a:chOff x="582" y="3671"/>
              <a:chExt cx="1990" cy="213"/>
            </a:xfrm>
          </p:grpSpPr>
          <p:sp>
            <p:nvSpPr>
              <p:cNvPr id="150535" name="Rectangle 16">
                <a:extLst>
                  <a:ext uri="{FF2B5EF4-FFF2-40B4-BE49-F238E27FC236}">
                    <a16:creationId xmlns:a16="http://schemas.microsoft.com/office/drawing/2014/main" id="{88A8CF11-AEDC-8D4F-B8CD-948F0975950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0536" name="Rectangle 17">
                <a:extLst>
                  <a:ext uri="{FF2B5EF4-FFF2-40B4-BE49-F238E27FC236}">
                    <a16:creationId xmlns:a16="http://schemas.microsoft.com/office/drawing/2014/main" id="{165F831E-76E6-4E42-A63C-29663DB85D0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0537" name="Rectangle 18">
                <a:extLst>
                  <a:ext uri="{FF2B5EF4-FFF2-40B4-BE49-F238E27FC236}">
                    <a16:creationId xmlns:a16="http://schemas.microsoft.com/office/drawing/2014/main" id="{E7CA03BE-1AB0-7241-BDF5-43B78C52684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0538" name="Text Box 19">
                <a:extLst>
                  <a:ext uri="{FF2B5EF4-FFF2-40B4-BE49-F238E27FC236}">
                    <a16:creationId xmlns:a16="http://schemas.microsoft.com/office/drawing/2014/main" id="{96FC201C-AA88-6743-B452-0B10EFFACC5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590</a:t>
                </a:r>
                <a:endParaRPr lang="en-US" altLang="en-US" dirty="0"/>
              </a:p>
            </p:txBody>
          </p:sp>
          <p:sp>
            <p:nvSpPr>
              <p:cNvPr id="150539" name="Text Box 20">
                <a:extLst>
                  <a:ext uri="{FF2B5EF4-FFF2-40B4-BE49-F238E27FC236}">
                    <a16:creationId xmlns:a16="http://schemas.microsoft.com/office/drawing/2014/main" id="{C3A52DCF-F731-CD44-87D5-7C5DA0F1027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653</a:t>
                </a:r>
                <a:endParaRPr lang="en-US" altLang="en-US" dirty="0"/>
              </a:p>
            </p:txBody>
          </p:sp>
          <p:sp>
            <p:nvSpPr>
              <p:cNvPr id="150540" name="Text Box 21">
                <a:extLst>
                  <a:ext uri="{FF2B5EF4-FFF2-40B4-BE49-F238E27FC236}">
                    <a16:creationId xmlns:a16="http://schemas.microsoft.com/office/drawing/2014/main" id="{DA6D1ED4-5BA4-E844-AE0B-6CB0D656AD6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615</a:t>
                </a:r>
                <a:endParaRPr lang="en-US" altLang="en-US" dirty="0"/>
              </a:p>
            </p:txBody>
          </p:sp>
        </p:grpSp>
      </p:gr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Number Placeholder 5">
            <a:extLst>
              <a:ext uri="{FF2B5EF4-FFF2-40B4-BE49-F238E27FC236}">
                <a16:creationId xmlns:a16="http://schemas.microsoft.com/office/drawing/2014/main" id="{6C6F9BF7-2DDD-A64D-8F5B-E4ED4C40D10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A24BE9-E45E-214E-8638-C59FADEE11E8}" type="slidenum">
              <a:rPr lang="en-US" altLang="en-US"/>
              <a:pPr/>
              <a:t>74</a:t>
            </a:fld>
            <a:endParaRPr lang="en-US" altLang="en-US" dirty="0"/>
          </a:p>
        </p:txBody>
      </p:sp>
      <p:sp>
        <p:nvSpPr>
          <p:cNvPr id="152579" name="Text Box 4">
            <a:extLst>
              <a:ext uri="{FF2B5EF4-FFF2-40B4-BE49-F238E27FC236}">
                <a16:creationId xmlns:a16="http://schemas.microsoft.com/office/drawing/2014/main" id="{B12D8E9C-CF9C-A543-B00F-2A7FEF67ED44}"/>
              </a:ext>
            </a:extLst>
          </p:cNvPr>
          <p:cNvSpPr txBox="1">
            <a:spLocks noChangeArrowheads="1"/>
          </p:cNvSpPr>
          <p:nvPr/>
        </p:nvSpPr>
        <p:spPr bwMode="auto">
          <a:xfrm>
            <a:off x="1204913" y="2039938"/>
            <a:ext cx="6740525"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sz="2800" dirty="0">
                <a:solidFill>
                  <a:srgbClr val="000000"/>
                </a:solidFill>
              </a:rPr>
              <a:t>Visual Processing and Interpretation</a:t>
            </a:r>
          </a:p>
        </p:txBody>
      </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Number Placeholder 5">
            <a:extLst>
              <a:ext uri="{FF2B5EF4-FFF2-40B4-BE49-F238E27FC236}">
                <a16:creationId xmlns:a16="http://schemas.microsoft.com/office/drawing/2014/main" id="{4C654AC4-6393-B842-B63A-0AA58E371BB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2C37B33-04C3-634F-A7FE-F2EB787CC22A}" type="slidenum">
              <a:rPr lang="en-US" altLang="en-US"/>
              <a:pPr/>
              <a:t>75</a:t>
            </a:fld>
            <a:endParaRPr lang="en-US" altLang="en-US" dirty="0"/>
          </a:p>
        </p:txBody>
      </p:sp>
      <p:grpSp>
        <p:nvGrpSpPr>
          <p:cNvPr id="154646" name="Group 22">
            <a:extLst>
              <a:ext uri="{FF2B5EF4-FFF2-40B4-BE49-F238E27FC236}">
                <a16:creationId xmlns:a16="http://schemas.microsoft.com/office/drawing/2014/main" id="{88BCFA8D-5522-2C48-AA03-3BBA5B5D4907}"/>
              </a:ext>
            </a:extLst>
          </p:cNvPr>
          <p:cNvGrpSpPr>
            <a:grpSpLocks/>
          </p:cNvGrpSpPr>
          <p:nvPr/>
        </p:nvGrpSpPr>
        <p:grpSpPr bwMode="auto">
          <a:xfrm>
            <a:off x="458788" y="617538"/>
            <a:ext cx="8229600" cy="5548312"/>
            <a:chOff x="289" y="389"/>
            <a:chExt cx="5184" cy="3495"/>
          </a:xfrm>
        </p:grpSpPr>
        <p:sp>
          <p:nvSpPr>
            <p:cNvPr id="154628" name="Rectangle 2">
              <a:extLst>
                <a:ext uri="{FF2B5EF4-FFF2-40B4-BE49-F238E27FC236}">
                  <a16:creationId xmlns:a16="http://schemas.microsoft.com/office/drawing/2014/main" id="{3D1F477C-3BAA-5A42-865C-18E38ADBA41B}"/>
                </a:ext>
              </a:extLst>
            </p:cNvPr>
            <p:cNvSpPr>
              <a:spLocks noChangeArrowheads="1"/>
            </p:cNvSpPr>
            <p:nvPr/>
          </p:nvSpPr>
          <p:spPr bwMode="auto">
            <a:xfrm>
              <a:off x="289"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Photoreceptors—Outer Segments</a:t>
              </a:r>
              <a:br>
                <a:rPr lang="en-US" altLang="en-US" sz="2800" dirty="0">
                  <a:solidFill>
                    <a:srgbClr val="333333"/>
                  </a:solidFill>
                </a:rPr>
              </a:br>
              <a:endParaRPr lang="en-US" altLang="en-US" sz="2200" dirty="0">
                <a:solidFill>
                  <a:srgbClr val="333333"/>
                </a:solidFill>
              </a:endParaRPr>
            </a:p>
          </p:txBody>
        </p:sp>
        <p:grpSp>
          <p:nvGrpSpPr>
            <p:cNvPr id="154645" name="Group 21">
              <a:extLst>
                <a:ext uri="{FF2B5EF4-FFF2-40B4-BE49-F238E27FC236}">
                  <a16:creationId xmlns:a16="http://schemas.microsoft.com/office/drawing/2014/main" id="{4752D2F4-911E-BB48-8F72-27C174326DC3}"/>
                </a:ext>
              </a:extLst>
            </p:cNvPr>
            <p:cNvGrpSpPr>
              <a:grpSpLocks/>
            </p:cNvGrpSpPr>
            <p:nvPr/>
          </p:nvGrpSpPr>
          <p:grpSpPr bwMode="auto">
            <a:xfrm>
              <a:off x="515" y="970"/>
              <a:ext cx="4771" cy="2114"/>
              <a:chOff x="515" y="970"/>
              <a:chExt cx="4771" cy="2114"/>
            </a:xfrm>
          </p:grpSpPr>
          <p:sp>
            <p:nvSpPr>
              <p:cNvPr id="154641" name="Text Box 3">
                <a:extLst>
                  <a:ext uri="{FF2B5EF4-FFF2-40B4-BE49-F238E27FC236}">
                    <a16:creationId xmlns:a16="http://schemas.microsoft.com/office/drawing/2014/main" id="{F971CD81-3A85-0342-B784-7D9694D55FCB}"/>
                  </a:ext>
                </a:extLst>
              </p:cNvPr>
              <p:cNvSpPr txBox="1">
                <a:spLocks noChangeArrowheads="1"/>
              </p:cNvSpPr>
              <p:nvPr/>
            </p:nvSpPr>
            <p:spPr bwMode="auto">
              <a:xfrm>
                <a:off x="515" y="970"/>
                <a:ext cx="4771"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Photoreceptors are named for the shapes of their distal ends known as the outer segments—rods look somewhat like rods, and cones like cones.</a:t>
                </a:r>
              </a:p>
              <a:p>
                <a:pPr eaLnBrk="1" hangingPunct="1">
                  <a:lnSpc>
                    <a:spcPct val="85000"/>
                  </a:lnSpc>
                  <a:spcAft>
                    <a:spcPts val="900"/>
                  </a:spcAft>
                  <a:buSzPct val="80000"/>
                  <a:buFontTx/>
                  <a:buChar char="•"/>
                </a:pPr>
                <a:r>
                  <a:rPr lang="en-US" altLang="en-US" dirty="0"/>
                  <a:t>The phototransduction of light energy into receptor potentials occurs in the outer segments.</a:t>
                </a:r>
              </a:p>
              <a:p>
                <a:pPr eaLnBrk="1" hangingPunct="1">
                  <a:lnSpc>
                    <a:spcPct val="85000"/>
                  </a:lnSpc>
                  <a:spcAft>
                    <a:spcPct val="50000"/>
                  </a:spcAft>
                  <a:buSzPct val="80000"/>
                  <a:buFontTx/>
                  <a:buChar char="•"/>
                </a:pPr>
                <a:r>
                  <a:rPr lang="en-US" altLang="en-US" dirty="0"/>
                  <a:t>The receptor potentials generated by the rods and cones initiate action potentials that propagate (travel) through the neural layer of the retina, along the optic nerve, and to the brain.</a:t>
                </a:r>
              </a:p>
            </p:txBody>
          </p:sp>
          <p:sp>
            <p:nvSpPr>
              <p:cNvPr id="154642" name="Text Box 10">
                <a:extLst>
                  <a:ext uri="{FF2B5EF4-FFF2-40B4-BE49-F238E27FC236}">
                    <a16:creationId xmlns:a16="http://schemas.microsoft.com/office/drawing/2014/main" id="{5925D4EA-645A-8B4B-A3B3-09D51F692A74}"/>
                  </a:ext>
                </a:extLst>
              </p:cNvPr>
              <p:cNvSpPr txBox="1">
                <a:spLocks noChangeArrowheads="1"/>
              </p:cNvSpPr>
              <p:nvPr/>
            </p:nvSpPr>
            <p:spPr bwMode="auto">
              <a:xfrm>
                <a:off x="1568" y="2412"/>
                <a:ext cx="2631"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Phototransduction = the transformation of visual sensory energy into a cellular signal, especially a receptor (graded) potential. </a:t>
                </a:r>
              </a:p>
            </p:txBody>
          </p:sp>
        </p:grpSp>
        <p:grpSp>
          <p:nvGrpSpPr>
            <p:cNvPr id="154630" name="Group 34">
              <a:extLst>
                <a:ext uri="{FF2B5EF4-FFF2-40B4-BE49-F238E27FC236}">
                  <a16:creationId xmlns:a16="http://schemas.microsoft.com/office/drawing/2014/main" id="{6EBF037F-B8F8-C546-B61D-910F2DFC8892}"/>
                </a:ext>
              </a:extLst>
            </p:cNvPr>
            <p:cNvGrpSpPr>
              <a:grpSpLocks/>
            </p:cNvGrpSpPr>
            <p:nvPr/>
          </p:nvGrpSpPr>
          <p:grpSpPr bwMode="auto">
            <a:xfrm>
              <a:off x="582" y="3671"/>
              <a:ext cx="2995" cy="213"/>
              <a:chOff x="582" y="3671"/>
              <a:chExt cx="2995" cy="213"/>
            </a:xfrm>
          </p:grpSpPr>
          <p:grpSp>
            <p:nvGrpSpPr>
              <p:cNvPr id="154631" name="Group 35">
                <a:extLst>
                  <a:ext uri="{FF2B5EF4-FFF2-40B4-BE49-F238E27FC236}">
                    <a16:creationId xmlns:a16="http://schemas.microsoft.com/office/drawing/2014/main" id="{1F389BBB-CF19-9E49-AE25-8741D99780FE}"/>
                  </a:ext>
                </a:extLst>
              </p:cNvPr>
              <p:cNvGrpSpPr>
                <a:grpSpLocks/>
              </p:cNvGrpSpPr>
              <p:nvPr/>
            </p:nvGrpSpPr>
            <p:grpSpPr bwMode="auto">
              <a:xfrm>
                <a:off x="582" y="3671"/>
                <a:ext cx="1990" cy="213"/>
                <a:chOff x="582" y="3671"/>
                <a:chExt cx="1990" cy="213"/>
              </a:xfrm>
            </p:grpSpPr>
            <p:sp>
              <p:nvSpPr>
                <p:cNvPr id="154635" name="Rectangle 36">
                  <a:extLst>
                    <a:ext uri="{FF2B5EF4-FFF2-40B4-BE49-F238E27FC236}">
                      <a16:creationId xmlns:a16="http://schemas.microsoft.com/office/drawing/2014/main" id="{BE77A14C-F932-1B43-A298-80550F087BC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4636" name="Rectangle 37">
                  <a:extLst>
                    <a:ext uri="{FF2B5EF4-FFF2-40B4-BE49-F238E27FC236}">
                      <a16:creationId xmlns:a16="http://schemas.microsoft.com/office/drawing/2014/main" id="{32814FCC-0FA6-8A4F-9D35-29819F9D3B7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4637" name="Rectangle 38">
                  <a:extLst>
                    <a:ext uri="{FF2B5EF4-FFF2-40B4-BE49-F238E27FC236}">
                      <a16:creationId xmlns:a16="http://schemas.microsoft.com/office/drawing/2014/main" id="{EBD67791-21E6-1A47-A8E7-D6041616666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4638" name="Text Box 39">
                  <a:extLst>
                    <a:ext uri="{FF2B5EF4-FFF2-40B4-BE49-F238E27FC236}">
                      <a16:creationId xmlns:a16="http://schemas.microsoft.com/office/drawing/2014/main" id="{0EC1B0D3-7AE1-0D48-90EC-9E303D5BA8C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590</a:t>
                  </a:r>
                  <a:endParaRPr lang="en-US" altLang="en-US" dirty="0"/>
                </a:p>
              </p:txBody>
            </p:sp>
            <p:sp>
              <p:nvSpPr>
                <p:cNvPr id="154639" name="Text Box 40">
                  <a:extLst>
                    <a:ext uri="{FF2B5EF4-FFF2-40B4-BE49-F238E27FC236}">
                      <a16:creationId xmlns:a16="http://schemas.microsoft.com/office/drawing/2014/main" id="{BACB7562-A061-AC48-BA9B-CED9E619438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653</a:t>
                  </a:r>
                  <a:endParaRPr lang="en-US" altLang="en-US" dirty="0"/>
                </a:p>
              </p:txBody>
            </p:sp>
            <p:sp>
              <p:nvSpPr>
                <p:cNvPr id="154640" name="Text Box 41">
                  <a:extLst>
                    <a:ext uri="{FF2B5EF4-FFF2-40B4-BE49-F238E27FC236}">
                      <a16:creationId xmlns:a16="http://schemas.microsoft.com/office/drawing/2014/main" id="{3FBB5914-3F2B-7D46-918B-4739596AF0A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615</a:t>
                  </a:r>
                  <a:endParaRPr lang="en-US" altLang="en-US" dirty="0"/>
                </a:p>
              </p:txBody>
            </p:sp>
          </p:grpSp>
          <p:grpSp>
            <p:nvGrpSpPr>
              <p:cNvPr id="154632" name="Group 42">
                <a:extLst>
                  <a:ext uri="{FF2B5EF4-FFF2-40B4-BE49-F238E27FC236}">
                    <a16:creationId xmlns:a16="http://schemas.microsoft.com/office/drawing/2014/main" id="{86A0D2DC-1BC3-FA4F-9EC5-D2646648512C}"/>
                  </a:ext>
                </a:extLst>
              </p:cNvPr>
              <p:cNvGrpSpPr>
                <a:grpSpLocks/>
              </p:cNvGrpSpPr>
              <p:nvPr/>
            </p:nvGrpSpPr>
            <p:grpSpPr bwMode="auto">
              <a:xfrm>
                <a:off x="2846" y="3671"/>
                <a:ext cx="731" cy="213"/>
                <a:chOff x="2846" y="3671"/>
                <a:chExt cx="731" cy="213"/>
              </a:xfrm>
            </p:grpSpPr>
            <p:sp>
              <p:nvSpPr>
                <p:cNvPr id="154633" name="Rectangle 43">
                  <a:extLst>
                    <a:ext uri="{FF2B5EF4-FFF2-40B4-BE49-F238E27FC236}">
                      <a16:creationId xmlns:a16="http://schemas.microsoft.com/office/drawing/2014/main" id="{5FEA4C00-9186-E64E-A176-80187A84DB1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4634" name="Text Box 44">
                  <a:extLst>
                    <a:ext uri="{FF2B5EF4-FFF2-40B4-BE49-F238E27FC236}">
                      <a16:creationId xmlns:a16="http://schemas.microsoft.com/office/drawing/2014/main" id="{07E34B03-E495-6E4D-9226-B2A9CE40E722}"/>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17.14</a:t>
                  </a:r>
                </a:p>
              </p:txBody>
            </p:sp>
          </p:grpSp>
        </p:grpSp>
      </p:gr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Number Placeholder 5">
            <a:extLst>
              <a:ext uri="{FF2B5EF4-FFF2-40B4-BE49-F238E27FC236}">
                <a16:creationId xmlns:a16="http://schemas.microsoft.com/office/drawing/2014/main" id="{8A0047F6-5055-844D-940E-E04C451B760E}"/>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427ED2C-2842-7749-96EB-9C9AD5B576AD}" type="slidenum">
              <a:rPr lang="en-US" altLang="en-US"/>
              <a:pPr/>
              <a:t>76</a:t>
            </a:fld>
            <a:endParaRPr lang="en-US" altLang="en-US" dirty="0"/>
          </a:p>
        </p:txBody>
      </p:sp>
      <p:grpSp>
        <p:nvGrpSpPr>
          <p:cNvPr id="156694" name="Group 22">
            <a:extLst>
              <a:ext uri="{FF2B5EF4-FFF2-40B4-BE49-F238E27FC236}">
                <a16:creationId xmlns:a16="http://schemas.microsoft.com/office/drawing/2014/main" id="{5866D87B-65E0-F04C-9490-489DF2C5BD78}"/>
              </a:ext>
            </a:extLst>
          </p:cNvPr>
          <p:cNvGrpSpPr>
            <a:grpSpLocks/>
          </p:cNvGrpSpPr>
          <p:nvPr/>
        </p:nvGrpSpPr>
        <p:grpSpPr bwMode="auto">
          <a:xfrm>
            <a:off x="458788" y="617538"/>
            <a:ext cx="8229600" cy="5548312"/>
            <a:chOff x="289" y="389"/>
            <a:chExt cx="5184" cy="3495"/>
          </a:xfrm>
        </p:grpSpPr>
        <p:sp>
          <p:nvSpPr>
            <p:cNvPr id="156676" name="Rectangle 2">
              <a:extLst>
                <a:ext uri="{FF2B5EF4-FFF2-40B4-BE49-F238E27FC236}">
                  <a16:creationId xmlns:a16="http://schemas.microsoft.com/office/drawing/2014/main" id="{222BB44F-BCFD-DE40-B51B-88CF3B525B38}"/>
                </a:ext>
              </a:extLst>
            </p:cNvPr>
            <p:cNvSpPr>
              <a:spLocks noChangeArrowheads="1"/>
            </p:cNvSpPr>
            <p:nvPr/>
          </p:nvSpPr>
          <p:spPr bwMode="auto">
            <a:xfrm>
              <a:off x="289"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Photoreceptors—Plasma Membrane</a:t>
              </a:r>
              <a:br>
                <a:rPr lang="en-US" altLang="en-US" sz="2800" dirty="0">
                  <a:solidFill>
                    <a:srgbClr val="333333"/>
                  </a:solidFill>
                </a:rPr>
              </a:br>
              <a:endParaRPr lang="en-US" altLang="en-US" sz="2200" dirty="0">
                <a:solidFill>
                  <a:srgbClr val="333333"/>
                </a:solidFill>
              </a:endParaRPr>
            </a:p>
          </p:txBody>
        </p:sp>
        <p:grpSp>
          <p:nvGrpSpPr>
            <p:cNvPr id="156693" name="Group 21">
              <a:extLst>
                <a:ext uri="{FF2B5EF4-FFF2-40B4-BE49-F238E27FC236}">
                  <a16:creationId xmlns:a16="http://schemas.microsoft.com/office/drawing/2014/main" id="{5474D16F-875A-3F42-BF9B-90764178BCF3}"/>
                </a:ext>
              </a:extLst>
            </p:cNvPr>
            <p:cNvGrpSpPr>
              <a:grpSpLocks/>
            </p:cNvGrpSpPr>
            <p:nvPr/>
          </p:nvGrpSpPr>
          <p:grpSpPr bwMode="auto">
            <a:xfrm>
              <a:off x="515" y="970"/>
              <a:ext cx="4836" cy="1931"/>
              <a:chOff x="515" y="970"/>
              <a:chExt cx="4836" cy="1931"/>
            </a:xfrm>
          </p:grpSpPr>
          <p:sp>
            <p:nvSpPr>
              <p:cNvPr id="156689" name="Text Box 3">
                <a:extLst>
                  <a:ext uri="{FF2B5EF4-FFF2-40B4-BE49-F238E27FC236}">
                    <a16:creationId xmlns:a16="http://schemas.microsoft.com/office/drawing/2014/main" id="{EE72BC79-E068-4845-BE59-A440FC77715E}"/>
                  </a:ext>
                </a:extLst>
              </p:cNvPr>
              <p:cNvSpPr txBox="1">
                <a:spLocks noChangeArrowheads="1"/>
              </p:cNvSpPr>
              <p:nvPr/>
            </p:nvSpPr>
            <p:spPr bwMode="auto">
              <a:xfrm>
                <a:off x="515" y="970"/>
                <a:ext cx="483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plasma membranes of the outer segments of the rods and cones contain photopigments of protein molecules—these pigments absorb photons of light.</a:t>
                </a:r>
              </a:p>
              <a:p>
                <a:pPr eaLnBrk="1" hangingPunct="1">
                  <a:lnSpc>
                    <a:spcPct val="85000"/>
                  </a:lnSpc>
                  <a:spcAft>
                    <a:spcPts val="900"/>
                  </a:spcAft>
                  <a:buSzPct val="80000"/>
                  <a:buFontTx/>
                  <a:buChar char="•"/>
                </a:pPr>
                <a:r>
                  <a:rPr lang="en-US" altLang="en-US" dirty="0"/>
                  <a:t>For rods, pleats pinch-off from the plasma membrane of the outer seg-ment to form disks.</a:t>
                </a:r>
              </a:p>
              <a:p>
                <a:pPr eaLnBrk="1" hangingPunct="1">
                  <a:lnSpc>
                    <a:spcPct val="85000"/>
                  </a:lnSpc>
                  <a:spcAft>
                    <a:spcPct val="50000"/>
                  </a:spcAft>
                  <a:buSzPct val="80000"/>
                  <a:buFontTx/>
                  <a:buChar char="•"/>
                </a:pPr>
                <a:r>
                  <a:rPr lang="en-US" altLang="en-US" dirty="0"/>
                  <a:t>For cones, by comparison, the plasma membrane is folded in a pleated manner.</a:t>
                </a:r>
              </a:p>
            </p:txBody>
          </p:sp>
          <p:sp>
            <p:nvSpPr>
              <p:cNvPr id="156690" name="Text Box 10">
                <a:extLst>
                  <a:ext uri="{FF2B5EF4-FFF2-40B4-BE49-F238E27FC236}">
                    <a16:creationId xmlns:a16="http://schemas.microsoft.com/office/drawing/2014/main" id="{C0A559E2-64EC-3C4A-B333-E056ECE45F02}"/>
                  </a:ext>
                </a:extLst>
              </p:cNvPr>
              <p:cNvSpPr txBox="1">
                <a:spLocks noChangeArrowheads="1"/>
              </p:cNvSpPr>
              <p:nvPr/>
            </p:nvSpPr>
            <p:spPr bwMode="auto">
              <a:xfrm>
                <a:off x="1412" y="2180"/>
                <a:ext cx="2938"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spcAft>
                    <a:spcPts val="0"/>
                  </a:spcAft>
                </a:pPr>
                <a:r>
                  <a:rPr lang="en-US" altLang="en-US" dirty="0">
                    <a:solidFill>
                      <a:srgbClr val="941100"/>
                    </a:solidFill>
                  </a:rPr>
                  <a:t>Photon = a quantum of electromagnetic radiation.</a:t>
                </a:r>
              </a:p>
              <a:p>
                <a:pPr algn="ctr" eaLnBrk="1" hangingPunct="1">
                  <a:lnSpc>
                    <a:spcPts val="1860"/>
                  </a:lnSpc>
                  <a:spcBef>
                    <a:spcPts val="600"/>
                  </a:spcBef>
                  <a:spcAft>
                    <a:spcPts val="0"/>
                  </a:spcAft>
                </a:pPr>
                <a:r>
                  <a:rPr lang="en-US" altLang="en-US" dirty="0">
                    <a:solidFill>
                      <a:srgbClr val="941100"/>
                    </a:solidFill>
                  </a:rPr>
                  <a:t>Quantum = the minimum unit of any physical entity involved in an interaction.</a:t>
                </a:r>
              </a:p>
            </p:txBody>
          </p:sp>
        </p:grpSp>
        <p:grpSp>
          <p:nvGrpSpPr>
            <p:cNvPr id="156678" name="Group 38">
              <a:extLst>
                <a:ext uri="{FF2B5EF4-FFF2-40B4-BE49-F238E27FC236}">
                  <a16:creationId xmlns:a16="http://schemas.microsoft.com/office/drawing/2014/main" id="{983392CE-C3A2-0947-BA1E-B90D8CFEAEF5}"/>
                </a:ext>
              </a:extLst>
            </p:cNvPr>
            <p:cNvGrpSpPr>
              <a:grpSpLocks/>
            </p:cNvGrpSpPr>
            <p:nvPr/>
          </p:nvGrpSpPr>
          <p:grpSpPr bwMode="auto">
            <a:xfrm>
              <a:off x="582" y="3671"/>
              <a:ext cx="2995" cy="213"/>
              <a:chOff x="582" y="3671"/>
              <a:chExt cx="2995" cy="213"/>
            </a:xfrm>
          </p:grpSpPr>
          <p:grpSp>
            <p:nvGrpSpPr>
              <p:cNvPr id="156679" name="Group 39">
                <a:extLst>
                  <a:ext uri="{FF2B5EF4-FFF2-40B4-BE49-F238E27FC236}">
                    <a16:creationId xmlns:a16="http://schemas.microsoft.com/office/drawing/2014/main" id="{58D935CD-D45C-8A45-BD6D-EBBFCA00B72E}"/>
                  </a:ext>
                </a:extLst>
              </p:cNvPr>
              <p:cNvGrpSpPr>
                <a:grpSpLocks/>
              </p:cNvGrpSpPr>
              <p:nvPr/>
            </p:nvGrpSpPr>
            <p:grpSpPr bwMode="auto">
              <a:xfrm>
                <a:off x="582" y="3671"/>
                <a:ext cx="1990" cy="213"/>
                <a:chOff x="582" y="3671"/>
                <a:chExt cx="1990" cy="213"/>
              </a:xfrm>
            </p:grpSpPr>
            <p:sp>
              <p:nvSpPr>
                <p:cNvPr id="156683" name="Rectangle 40">
                  <a:extLst>
                    <a:ext uri="{FF2B5EF4-FFF2-40B4-BE49-F238E27FC236}">
                      <a16:creationId xmlns:a16="http://schemas.microsoft.com/office/drawing/2014/main" id="{8E6BE314-876B-F441-BF93-69F16FE7A11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6684" name="Rectangle 41">
                  <a:extLst>
                    <a:ext uri="{FF2B5EF4-FFF2-40B4-BE49-F238E27FC236}">
                      <a16:creationId xmlns:a16="http://schemas.microsoft.com/office/drawing/2014/main" id="{EEDCF4C0-604C-AC47-AE50-ED8ED0367AC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6685" name="Rectangle 42">
                  <a:extLst>
                    <a:ext uri="{FF2B5EF4-FFF2-40B4-BE49-F238E27FC236}">
                      <a16:creationId xmlns:a16="http://schemas.microsoft.com/office/drawing/2014/main" id="{50C6567B-D731-7F4C-95A6-26B04194A40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6686" name="Text Box 43">
                  <a:extLst>
                    <a:ext uri="{FF2B5EF4-FFF2-40B4-BE49-F238E27FC236}">
                      <a16:creationId xmlns:a16="http://schemas.microsoft.com/office/drawing/2014/main" id="{65633BB2-530D-4443-A1E9-36350F88150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590</a:t>
                  </a:r>
                  <a:endParaRPr lang="en-US" altLang="en-US" dirty="0"/>
                </a:p>
              </p:txBody>
            </p:sp>
            <p:sp>
              <p:nvSpPr>
                <p:cNvPr id="156687" name="Text Box 44">
                  <a:extLst>
                    <a:ext uri="{FF2B5EF4-FFF2-40B4-BE49-F238E27FC236}">
                      <a16:creationId xmlns:a16="http://schemas.microsoft.com/office/drawing/2014/main" id="{F700C53D-5198-6249-8F57-473B83A6633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653</a:t>
                  </a:r>
                  <a:endParaRPr lang="en-US" altLang="en-US" dirty="0"/>
                </a:p>
              </p:txBody>
            </p:sp>
            <p:sp>
              <p:nvSpPr>
                <p:cNvPr id="156688" name="Text Box 45">
                  <a:extLst>
                    <a:ext uri="{FF2B5EF4-FFF2-40B4-BE49-F238E27FC236}">
                      <a16:creationId xmlns:a16="http://schemas.microsoft.com/office/drawing/2014/main" id="{4305A38C-43AF-4F44-A35E-B3E37052B25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615</a:t>
                  </a:r>
                  <a:endParaRPr lang="en-US" altLang="en-US" dirty="0"/>
                </a:p>
              </p:txBody>
            </p:sp>
          </p:grpSp>
          <p:grpSp>
            <p:nvGrpSpPr>
              <p:cNvPr id="156680" name="Group 46">
                <a:extLst>
                  <a:ext uri="{FF2B5EF4-FFF2-40B4-BE49-F238E27FC236}">
                    <a16:creationId xmlns:a16="http://schemas.microsoft.com/office/drawing/2014/main" id="{C4028520-CD6D-1D49-BAA7-40A9798F5171}"/>
                  </a:ext>
                </a:extLst>
              </p:cNvPr>
              <p:cNvGrpSpPr>
                <a:grpSpLocks/>
              </p:cNvGrpSpPr>
              <p:nvPr/>
            </p:nvGrpSpPr>
            <p:grpSpPr bwMode="auto">
              <a:xfrm>
                <a:off x="2846" y="3671"/>
                <a:ext cx="731" cy="213"/>
                <a:chOff x="2846" y="3671"/>
                <a:chExt cx="731" cy="213"/>
              </a:xfrm>
            </p:grpSpPr>
            <p:sp>
              <p:nvSpPr>
                <p:cNvPr id="156681" name="Rectangle 47">
                  <a:extLst>
                    <a:ext uri="{FF2B5EF4-FFF2-40B4-BE49-F238E27FC236}">
                      <a16:creationId xmlns:a16="http://schemas.microsoft.com/office/drawing/2014/main" id="{57E8AA71-3D00-B348-B6CF-4B1FACD35104}"/>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6682" name="Text Box 48">
                  <a:extLst>
                    <a:ext uri="{FF2B5EF4-FFF2-40B4-BE49-F238E27FC236}">
                      <a16:creationId xmlns:a16="http://schemas.microsoft.com/office/drawing/2014/main" id="{EA913999-591E-0F4A-8262-43AC2A26CAC3}"/>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17.14</a:t>
                  </a:r>
                </a:p>
              </p:txBody>
            </p:sp>
          </p:grpSp>
        </p:grpSp>
      </p:gr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5">
            <a:extLst>
              <a:ext uri="{FF2B5EF4-FFF2-40B4-BE49-F238E27FC236}">
                <a16:creationId xmlns:a16="http://schemas.microsoft.com/office/drawing/2014/main" id="{A4CC0EA2-EE75-8F4B-82A6-7B334FF641D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8F86AB-75C5-0543-8EB1-5AEAB87EAD6F}" type="slidenum">
              <a:rPr lang="en-US" altLang="en-US"/>
              <a:pPr/>
              <a:t>77</a:t>
            </a:fld>
            <a:endParaRPr lang="en-US" altLang="en-US" dirty="0"/>
          </a:p>
        </p:txBody>
      </p:sp>
      <p:grpSp>
        <p:nvGrpSpPr>
          <p:cNvPr id="158723" name="Group 32">
            <a:extLst>
              <a:ext uri="{FF2B5EF4-FFF2-40B4-BE49-F238E27FC236}">
                <a16:creationId xmlns:a16="http://schemas.microsoft.com/office/drawing/2014/main" id="{51EFBD49-878E-6A49-9A60-EE9AEE05FCC8}"/>
              </a:ext>
            </a:extLst>
          </p:cNvPr>
          <p:cNvGrpSpPr>
            <a:grpSpLocks/>
          </p:cNvGrpSpPr>
          <p:nvPr/>
        </p:nvGrpSpPr>
        <p:grpSpPr bwMode="auto">
          <a:xfrm>
            <a:off x="455613" y="449263"/>
            <a:ext cx="8229600" cy="5716587"/>
            <a:chOff x="287" y="283"/>
            <a:chExt cx="5184" cy="3601"/>
          </a:xfrm>
        </p:grpSpPr>
        <p:sp>
          <p:nvSpPr>
            <p:cNvPr id="158724" name="Rectangle 2">
              <a:extLst>
                <a:ext uri="{FF2B5EF4-FFF2-40B4-BE49-F238E27FC236}">
                  <a16:creationId xmlns:a16="http://schemas.microsoft.com/office/drawing/2014/main" id="{B54A48BD-AE6D-C248-852D-4AFC528C6CF6}"/>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Rods—Disks</a:t>
              </a:r>
              <a:endParaRPr lang="en-US" altLang="en-US" sz="2200" dirty="0">
                <a:solidFill>
                  <a:srgbClr val="333333"/>
                </a:solidFill>
              </a:endParaRPr>
            </a:p>
          </p:txBody>
        </p:sp>
        <p:sp>
          <p:nvSpPr>
            <p:cNvPr id="158725" name="Text Box 3">
              <a:extLst>
                <a:ext uri="{FF2B5EF4-FFF2-40B4-BE49-F238E27FC236}">
                  <a16:creationId xmlns:a16="http://schemas.microsoft.com/office/drawing/2014/main" id="{095408A0-6080-AA49-86B6-161431E6D84E}"/>
                </a:ext>
              </a:extLst>
            </p:cNvPr>
            <p:cNvSpPr txBox="1">
              <a:spLocks noChangeArrowheads="1"/>
            </p:cNvSpPr>
            <p:nvPr/>
          </p:nvSpPr>
          <p:spPr bwMode="auto">
            <a:xfrm>
              <a:off x="515" y="970"/>
              <a:ext cx="4868"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outer segment of each rod has about 1,000 disks in a stacked ar-rangement.</a:t>
              </a:r>
            </a:p>
            <a:p>
              <a:pPr eaLnBrk="1" hangingPunct="1">
                <a:lnSpc>
                  <a:spcPct val="85000"/>
                </a:lnSpc>
                <a:spcAft>
                  <a:spcPts val="900"/>
                </a:spcAft>
                <a:buSzPct val="80000"/>
                <a:buFontTx/>
                <a:buChar char="•"/>
              </a:pPr>
              <a:r>
                <a:rPr lang="en-US" altLang="en-US" dirty="0"/>
                <a:t>Every hour, one to three disks are added to the base of the outer seg-ment of a rod.</a:t>
              </a:r>
            </a:p>
            <a:p>
              <a:pPr eaLnBrk="1" hangingPunct="1">
                <a:lnSpc>
                  <a:spcPct val="85000"/>
                </a:lnSpc>
                <a:spcAft>
                  <a:spcPct val="50000"/>
                </a:spcAft>
                <a:buSzPct val="80000"/>
                <a:buFontTx/>
                <a:buChar char="•"/>
              </a:pPr>
              <a:r>
                <a:rPr lang="en-US" altLang="en-US" dirty="0"/>
                <a:t>Older disks are sloughed-off the tip of the rod and phagocytized by epi-thelial cells in the photopigment.</a:t>
              </a:r>
            </a:p>
          </p:txBody>
        </p:sp>
        <p:grpSp>
          <p:nvGrpSpPr>
            <p:cNvPr id="158726" name="Group 21">
              <a:extLst>
                <a:ext uri="{FF2B5EF4-FFF2-40B4-BE49-F238E27FC236}">
                  <a16:creationId xmlns:a16="http://schemas.microsoft.com/office/drawing/2014/main" id="{F2AF2221-AEF2-734F-ACB7-12C25C367F3E}"/>
                </a:ext>
              </a:extLst>
            </p:cNvPr>
            <p:cNvGrpSpPr>
              <a:grpSpLocks/>
            </p:cNvGrpSpPr>
            <p:nvPr/>
          </p:nvGrpSpPr>
          <p:grpSpPr bwMode="auto">
            <a:xfrm>
              <a:off x="582" y="3671"/>
              <a:ext cx="2995" cy="213"/>
              <a:chOff x="582" y="3671"/>
              <a:chExt cx="2995" cy="213"/>
            </a:xfrm>
          </p:grpSpPr>
          <p:grpSp>
            <p:nvGrpSpPr>
              <p:cNvPr id="158727" name="Group 22">
                <a:extLst>
                  <a:ext uri="{FF2B5EF4-FFF2-40B4-BE49-F238E27FC236}">
                    <a16:creationId xmlns:a16="http://schemas.microsoft.com/office/drawing/2014/main" id="{E0FB475D-A580-CD4A-AEEC-2220141D2AB8}"/>
                  </a:ext>
                </a:extLst>
              </p:cNvPr>
              <p:cNvGrpSpPr>
                <a:grpSpLocks/>
              </p:cNvGrpSpPr>
              <p:nvPr/>
            </p:nvGrpSpPr>
            <p:grpSpPr bwMode="auto">
              <a:xfrm>
                <a:off x="582" y="3671"/>
                <a:ext cx="1990" cy="213"/>
                <a:chOff x="582" y="3671"/>
                <a:chExt cx="1990" cy="213"/>
              </a:xfrm>
            </p:grpSpPr>
            <p:sp>
              <p:nvSpPr>
                <p:cNvPr id="158731" name="Rectangle 23">
                  <a:extLst>
                    <a:ext uri="{FF2B5EF4-FFF2-40B4-BE49-F238E27FC236}">
                      <a16:creationId xmlns:a16="http://schemas.microsoft.com/office/drawing/2014/main" id="{04BDDDE8-6714-F546-BCDC-3BB5D505A58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8732" name="Rectangle 24">
                  <a:extLst>
                    <a:ext uri="{FF2B5EF4-FFF2-40B4-BE49-F238E27FC236}">
                      <a16:creationId xmlns:a16="http://schemas.microsoft.com/office/drawing/2014/main" id="{0197AB3A-EFF4-4F49-AB76-9FCABCBF34D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8733" name="Rectangle 25">
                  <a:extLst>
                    <a:ext uri="{FF2B5EF4-FFF2-40B4-BE49-F238E27FC236}">
                      <a16:creationId xmlns:a16="http://schemas.microsoft.com/office/drawing/2014/main" id="{6BA69BD3-1616-194F-B51F-43016F1FECE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8734" name="Text Box 26">
                  <a:extLst>
                    <a:ext uri="{FF2B5EF4-FFF2-40B4-BE49-F238E27FC236}">
                      <a16:creationId xmlns:a16="http://schemas.microsoft.com/office/drawing/2014/main" id="{2CB6B819-1B9D-F44D-A2CD-0D1E77F0591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590</a:t>
                  </a:r>
                  <a:endParaRPr lang="en-US" altLang="en-US" dirty="0"/>
                </a:p>
              </p:txBody>
            </p:sp>
            <p:sp>
              <p:nvSpPr>
                <p:cNvPr id="158735" name="Text Box 27">
                  <a:extLst>
                    <a:ext uri="{FF2B5EF4-FFF2-40B4-BE49-F238E27FC236}">
                      <a16:creationId xmlns:a16="http://schemas.microsoft.com/office/drawing/2014/main" id="{327CEE41-476E-F744-9B60-AEC4F91F0A8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653</a:t>
                  </a:r>
                  <a:endParaRPr lang="en-US" altLang="en-US" dirty="0"/>
                </a:p>
              </p:txBody>
            </p:sp>
            <p:sp>
              <p:nvSpPr>
                <p:cNvPr id="158736" name="Text Box 28">
                  <a:extLst>
                    <a:ext uri="{FF2B5EF4-FFF2-40B4-BE49-F238E27FC236}">
                      <a16:creationId xmlns:a16="http://schemas.microsoft.com/office/drawing/2014/main" id="{11FBD30A-A98D-6D43-AD29-493DD715EFF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615</a:t>
                  </a:r>
                  <a:endParaRPr lang="en-US" altLang="en-US" dirty="0"/>
                </a:p>
              </p:txBody>
            </p:sp>
          </p:grpSp>
          <p:grpSp>
            <p:nvGrpSpPr>
              <p:cNvPr id="158728" name="Group 29">
                <a:extLst>
                  <a:ext uri="{FF2B5EF4-FFF2-40B4-BE49-F238E27FC236}">
                    <a16:creationId xmlns:a16="http://schemas.microsoft.com/office/drawing/2014/main" id="{DE187DB4-4F53-A941-AB68-32598948D68B}"/>
                  </a:ext>
                </a:extLst>
              </p:cNvPr>
              <p:cNvGrpSpPr>
                <a:grpSpLocks/>
              </p:cNvGrpSpPr>
              <p:nvPr/>
            </p:nvGrpSpPr>
            <p:grpSpPr bwMode="auto">
              <a:xfrm>
                <a:off x="2846" y="3671"/>
                <a:ext cx="731" cy="213"/>
                <a:chOff x="2846" y="3671"/>
                <a:chExt cx="731" cy="213"/>
              </a:xfrm>
            </p:grpSpPr>
            <p:sp>
              <p:nvSpPr>
                <p:cNvPr id="158729" name="Rectangle 30">
                  <a:extLst>
                    <a:ext uri="{FF2B5EF4-FFF2-40B4-BE49-F238E27FC236}">
                      <a16:creationId xmlns:a16="http://schemas.microsoft.com/office/drawing/2014/main" id="{0E6F5E01-7A44-C74E-B1EB-15D822535FE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58730" name="Text Box 31">
                  <a:extLst>
                    <a:ext uri="{FF2B5EF4-FFF2-40B4-BE49-F238E27FC236}">
                      <a16:creationId xmlns:a16="http://schemas.microsoft.com/office/drawing/2014/main" id="{A31C69CD-EE80-9D40-AB57-5344F44AB918}"/>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17.14</a:t>
                  </a:r>
                </a:p>
              </p:txBody>
            </p:sp>
          </p:grpSp>
        </p:grpSp>
      </p:gr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Number Placeholder 5">
            <a:extLst>
              <a:ext uri="{FF2B5EF4-FFF2-40B4-BE49-F238E27FC236}">
                <a16:creationId xmlns:a16="http://schemas.microsoft.com/office/drawing/2014/main" id="{A681FC06-4D0E-CE41-944B-CC5231C847AB}"/>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ACC845-02CA-7D4A-ABBA-986C7AE6DF59}" type="slidenum">
              <a:rPr lang="en-US" altLang="en-US"/>
              <a:pPr/>
              <a:t>78</a:t>
            </a:fld>
            <a:endParaRPr lang="en-US" altLang="en-US" dirty="0"/>
          </a:p>
        </p:txBody>
      </p:sp>
      <p:grpSp>
        <p:nvGrpSpPr>
          <p:cNvPr id="160771" name="Group 33">
            <a:extLst>
              <a:ext uri="{FF2B5EF4-FFF2-40B4-BE49-F238E27FC236}">
                <a16:creationId xmlns:a16="http://schemas.microsoft.com/office/drawing/2014/main" id="{6B9ABD51-4C06-A64B-93FA-F9A7CCE523C9}"/>
              </a:ext>
            </a:extLst>
          </p:cNvPr>
          <p:cNvGrpSpPr>
            <a:grpSpLocks/>
          </p:cNvGrpSpPr>
          <p:nvPr/>
        </p:nvGrpSpPr>
        <p:grpSpPr bwMode="auto">
          <a:xfrm>
            <a:off x="465138" y="617538"/>
            <a:ext cx="8229600" cy="5548312"/>
            <a:chOff x="293" y="389"/>
            <a:chExt cx="5184" cy="3495"/>
          </a:xfrm>
        </p:grpSpPr>
        <p:sp>
          <p:nvSpPr>
            <p:cNvPr id="160772" name="Rectangle 2">
              <a:extLst>
                <a:ext uri="{FF2B5EF4-FFF2-40B4-BE49-F238E27FC236}">
                  <a16:creationId xmlns:a16="http://schemas.microsoft.com/office/drawing/2014/main" id="{66C8A54C-97D2-8A4E-908A-536A684C433E}"/>
                </a:ext>
              </a:extLst>
            </p:cNvPr>
            <p:cNvSpPr>
              <a:spLocks noChangeArrowheads="1"/>
            </p:cNvSpPr>
            <p:nvPr/>
          </p:nvSpPr>
          <p:spPr bwMode="auto">
            <a:xfrm>
              <a:off x="293"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Inner Segments</a:t>
              </a:r>
              <a:br>
                <a:rPr lang="en-US" altLang="en-US" sz="2800" dirty="0">
                  <a:solidFill>
                    <a:srgbClr val="333333"/>
                  </a:solidFill>
                </a:rPr>
              </a:br>
              <a:endParaRPr lang="en-US" altLang="en-US" sz="2200" dirty="0">
                <a:solidFill>
                  <a:srgbClr val="333333"/>
                </a:solidFill>
              </a:endParaRPr>
            </a:p>
          </p:txBody>
        </p:sp>
        <p:sp>
          <p:nvSpPr>
            <p:cNvPr id="160773" name="Text Box 3">
              <a:extLst>
                <a:ext uri="{FF2B5EF4-FFF2-40B4-BE49-F238E27FC236}">
                  <a16:creationId xmlns:a16="http://schemas.microsoft.com/office/drawing/2014/main" id="{133D9F18-CE6D-734A-B8D9-BAF2CD794BD8}"/>
                </a:ext>
              </a:extLst>
            </p:cNvPr>
            <p:cNvSpPr txBox="1">
              <a:spLocks noChangeArrowheads="1"/>
            </p:cNvSpPr>
            <p:nvPr/>
          </p:nvSpPr>
          <p:spPr bwMode="auto">
            <a:xfrm>
              <a:off x="515" y="970"/>
              <a:ext cx="4796"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inner segment of rods and cones contains the cell nucleus, Golgi apparatus, and mitochondria.</a:t>
              </a:r>
            </a:p>
            <a:p>
              <a:pPr eaLnBrk="1" hangingPunct="1">
                <a:lnSpc>
                  <a:spcPct val="85000"/>
                </a:lnSpc>
                <a:spcAft>
                  <a:spcPct val="50000"/>
                </a:spcAft>
                <a:buSzPct val="80000"/>
                <a:buFontTx/>
                <a:buChar char="•"/>
              </a:pPr>
              <a:r>
                <a:rPr lang="en-US" altLang="en-US" dirty="0"/>
                <a:t>The inner segments in both types of photoreceptors expand into bulb-like synaptic terminals, which have synaptic vesicles containing neuro-transmitters.</a:t>
              </a:r>
            </a:p>
          </p:txBody>
        </p:sp>
        <p:grpSp>
          <p:nvGrpSpPr>
            <p:cNvPr id="160774" name="Group 22">
              <a:extLst>
                <a:ext uri="{FF2B5EF4-FFF2-40B4-BE49-F238E27FC236}">
                  <a16:creationId xmlns:a16="http://schemas.microsoft.com/office/drawing/2014/main" id="{32F60831-FE43-6D49-B10F-A53753EDECF2}"/>
                </a:ext>
              </a:extLst>
            </p:cNvPr>
            <p:cNvGrpSpPr>
              <a:grpSpLocks/>
            </p:cNvGrpSpPr>
            <p:nvPr/>
          </p:nvGrpSpPr>
          <p:grpSpPr bwMode="auto">
            <a:xfrm>
              <a:off x="582" y="3671"/>
              <a:ext cx="2995" cy="213"/>
              <a:chOff x="582" y="3671"/>
              <a:chExt cx="2995" cy="213"/>
            </a:xfrm>
          </p:grpSpPr>
          <p:grpSp>
            <p:nvGrpSpPr>
              <p:cNvPr id="160775" name="Group 23">
                <a:extLst>
                  <a:ext uri="{FF2B5EF4-FFF2-40B4-BE49-F238E27FC236}">
                    <a16:creationId xmlns:a16="http://schemas.microsoft.com/office/drawing/2014/main" id="{7AA29845-C317-4048-9A54-DF2AEF980DB3}"/>
                  </a:ext>
                </a:extLst>
              </p:cNvPr>
              <p:cNvGrpSpPr>
                <a:grpSpLocks/>
              </p:cNvGrpSpPr>
              <p:nvPr/>
            </p:nvGrpSpPr>
            <p:grpSpPr bwMode="auto">
              <a:xfrm>
                <a:off x="582" y="3671"/>
                <a:ext cx="1990" cy="213"/>
                <a:chOff x="582" y="3671"/>
                <a:chExt cx="1990" cy="213"/>
              </a:xfrm>
            </p:grpSpPr>
            <p:sp>
              <p:nvSpPr>
                <p:cNvPr id="160779" name="Rectangle 24">
                  <a:extLst>
                    <a:ext uri="{FF2B5EF4-FFF2-40B4-BE49-F238E27FC236}">
                      <a16:creationId xmlns:a16="http://schemas.microsoft.com/office/drawing/2014/main" id="{C3AEAA0E-EA2F-C649-9E0B-35B23FBEDB4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0780" name="Rectangle 25">
                  <a:extLst>
                    <a:ext uri="{FF2B5EF4-FFF2-40B4-BE49-F238E27FC236}">
                      <a16:creationId xmlns:a16="http://schemas.microsoft.com/office/drawing/2014/main" id="{147480BF-BA99-B347-8098-502A36F4C22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0781" name="Rectangle 26">
                  <a:extLst>
                    <a:ext uri="{FF2B5EF4-FFF2-40B4-BE49-F238E27FC236}">
                      <a16:creationId xmlns:a16="http://schemas.microsoft.com/office/drawing/2014/main" id="{19F01361-1F98-0046-A522-621F3457130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0782" name="Text Box 27">
                  <a:extLst>
                    <a:ext uri="{FF2B5EF4-FFF2-40B4-BE49-F238E27FC236}">
                      <a16:creationId xmlns:a16="http://schemas.microsoft.com/office/drawing/2014/main" id="{0358CACD-D0EC-4B45-9321-F3D8F8E133E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590</a:t>
                  </a:r>
                  <a:endParaRPr lang="en-US" altLang="en-US" dirty="0"/>
                </a:p>
              </p:txBody>
            </p:sp>
            <p:sp>
              <p:nvSpPr>
                <p:cNvPr id="160783" name="Text Box 28">
                  <a:extLst>
                    <a:ext uri="{FF2B5EF4-FFF2-40B4-BE49-F238E27FC236}">
                      <a16:creationId xmlns:a16="http://schemas.microsoft.com/office/drawing/2014/main" id="{B1345FC4-F314-F04D-AB26-7A3D3BAADF4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653</a:t>
                  </a:r>
                  <a:endParaRPr lang="en-US" altLang="en-US" dirty="0"/>
                </a:p>
              </p:txBody>
            </p:sp>
            <p:sp>
              <p:nvSpPr>
                <p:cNvPr id="160784" name="Text Box 29">
                  <a:extLst>
                    <a:ext uri="{FF2B5EF4-FFF2-40B4-BE49-F238E27FC236}">
                      <a16:creationId xmlns:a16="http://schemas.microsoft.com/office/drawing/2014/main" id="{6AC1E169-1E56-2346-8FC0-02A7EC61E8B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615</a:t>
                  </a:r>
                  <a:endParaRPr lang="en-US" altLang="en-US" dirty="0"/>
                </a:p>
              </p:txBody>
            </p:sp>
          </p:grpSp>
          <p:grpSp>
            <p:nvGrpSpPr>
              <p:cNvPr id="160776" name="Group 30">
                <a:extLst>
                  <a:ext uri="{FF2B5EF4-FFF2-40B4-BE49-F238E27FC236}">
                    <a16:creationId xmlns:a16="http://schemas.microsoft.com/office/drawing/2014/main" id="{7E9D60C2-E2B8-7C45-91CB-E3711D6EB8FB}"/>
                  </a:ext>
                </a:extLst>
              </p:cNvPr>
              <p:cNvGrpSpPr>
                <a:grpSpLocks/>
              </p:cNvGrpSpPr>
              <p:nvPr/>
            </p:nvGrpSpPr>
            <p:grpSpPr bwMode="auto">
              <a:xfrm>
                <a:off x="2846" y="3671"/>
                <a:ext cx="731" cy="213"/>
                <a:chOff x="2846" y="3671"/>
                <a:chExt cx="731" cy="213"/>
              </a:xfrm>
            </p:grpSpPr>
            <p:sp>
              <p:nvSpPr>
                <p:cNvPr id="160777" name="Rectangle 31">
                  <a:extLst>
                    <a:ext uri="{FF2B5EF4-FFF2-40B4-BE49-F238E27FC236}">
                      <a16:creationId xmlns:a16="http://schemas.microsoft.com/office/drawing/2014/main" id="{A5C263D6-0BD4-C648-97EF-35170AB25B5A}"/>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0778" name="Text Box 32">
                  <a:extLst>
                    <a:ext uri="{FF2B5EF4-FFF2-40B4-BE49-F238E27FC236}">
                      <a16:creationId xmlns:a16="http://schemas.microsoft.com/office/drawing/2014/main" id="{ABE53DE4-F62C-FA46-A503-9B2B1FE2D820}"/>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17.14</a:t>
                  </a:r>
                </a:p>
              </p:txBody>
            </p:sp>
          </p:grpSp>
        </p:grpSp>
      </p:gr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5">
            <a:extLst>
              <a:ext uri="{FF2B5EF4-FFF2-40B4-BE49-F238E27FC236}">
                <a16:creationId xmlns:a16="http://schemas.microsoft.com/office/drawing/2014/main" id="{E74B1A4E-1A15-CF49-A644-FA3215D3992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D2C5A8-D5E6-6D49-A6CB-68D437998640}" type="slidenum">
              <a:rPr lang="en-US" altLang="en-US"/>
              <a:pPr/>
              <a:t>79</a:t>
            </a:fld>
            <a:endParaRPr lang="en-US" altLang="en-US" dirty="0"/>
          </a:p>
        </p:txBody>
      </p:sp>
      <p:grpSp>
        <p:nvGrpSpPr>
          <p:cNvPr id="162819" name="Group 34">
            <a:extLst>
              <a:ext uri="{FF2B5EF4-FFF2-40B4-BE49-F238E27FC236}">
                <a16:creationId xmlns:a16="http://schemas.microsoft.com/office/drawing/2014/main" id="{F0756EF2-4D01-9A4A-8BA2-2202AB4E995A}"/>
              </a:ext>
            </a:extLst>
          </p:cNvPr>
          <p:cNvGrpSpPr>
            <a:grpSpLocks/>
          </p:cNvGrpSpPr>
          <p:nvPr/>
        </p:nvGrpSpPr>
        <p:grpSpPr bwMode="auto">
          <a:xfrm>
            <a:off x="458788" y="449263"/>
            <a:ext cx="8229600" cy="5716587"/>
            <a:chOff x="289" y="283"/>
            <a:chExt cx="5184" cy="3601"/>
          </a:xfrm>
        </p:grpSpPr>
        <p:sp>
          <p:nvSpPr>
            <p:cNvPr id="162820" name="Rectangle 2">
              <a:extLst>
                <a:ext uri="{FF2B5EF4-FFF2-40B4-BE49-F238E27FC236}">
                  <a16:creationId xmlns:a16="http://schemas.microsoft.com/office/drawing/2014/main" id="{F14EFEAE-0408-DC4D-B1FF-37FBCCD6CBDC}"/>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Light Absorption</a:t>
              </a:r>
              <a:endParaRPr lang="en-US" altLang="en-US" sz="2200" dirty="0">
                <a:solidFill>
                  <a:srgbClr val="333333"/>
                </a:solidFill>
              </a:endParaRPr>
            </a:p>
          </p:txBody>
        </p:sp>
        <p:sp>
          <p:nvSpPr>
            <p:cNvPr id="162821" name="Text Box 3">
              <a:extLst>
                <a:ext uri="{FF2B5EF4-FFF2-40B4-BE49-F238E27FC236}">
                  <a16:creationId xmlns:a16="http://schemas.microsoft.com/office/drawing/2014/main" id="{589633A4-AB13-E744-971B-AB7E9350B27B}"/>
                </a:ext>
              </a:extLst>
            </p:cNvPr>
            <p:cNvSpPr txBox="1">
              <a:spLocks noChangeArrowheads="1"/>
            </p:cNvSpPr>
            <p:nvPr/>
          </p:nvSpPr>
          <p:spPr bwMode="auto">
            <a:xfrm>
              <a:off x="515" y="970"/>
              <a:ext cx="4868"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first step in visual transduction is absorption of light by the photo-pigments.</a:t>
              </a:r>
            </a:p>
            <a:p>
              <a:pPr eaLnBrk="1" hangingPunct="1">
                <a:lnSpc>
                  <a:spcPct val="85000"/>
                </a:lnSpc>
                <a:spcAft>
                  <a:spcPts val="900"/>
                </a:spcAft>
                <a:buSzPct val="80000"/>
                <a:buFontTx/>
                <a:buChar char="•"/>
              </a:pPr>
              <a:r>
                <a:rPr lang="en-US" altLang="en-US" dirty="0"/>
                <a:t>The proteins in photopigments undergo structural changes when they absorb light—the changes produce graded receptor potentials.</a:t>
              </a:r>
            </a:p>
            <a:p>
              <a:pPr eaLnBrk="1" hangingPunct="1">
                <a:lnSpc>
                  <a:spcPct val="85000"/>
                </a:lnSpc>
                <a:spcAft>
                  <a:spcPts val="900"/>
                </a:spcAft>
                <a:buSzPct val="80000"/>
                <a:buFontTx/>
                <a:buChar char="•"/>
              </a:pPr>
              <a:r>
                <a:rPr lang="en-US" altLang="en-US" dirty="0"/>
                <a:t>The photopigment in rods is known as rhodopsin.</a:t>
              </a:r>
            </a:p>
            <a:p>
              <a:pPr eaLnBrk="1" hangingPunct="1">
                <a:lnSpc>
                  <a:spcPct val="85000"/>
                </a:lnSpc>
                <a:spcAft>
                  <a:spcPct val="50000"/>
                </a:spcAft>
                <a:buSzPct val="80000"/>
                <a:buFontTx/>
                <a:buChar char="•"/>
              </a:pPr>
              <a:r>
                <a:rPr lang="en-US" altLang="en-US" dirty="0"/>
                <a:t>Each type of cone (red, blue, and green) has its own unique photopig-ment.</a:t>
              </a:r>
            </a:p>
          </p:txBody>
        </p:sp>
        <p:grpSp>
          <p:nvGrpSpPr>
            <p:cNvPr id="162822" name="Group 23">
              <a:extLst>
                <a:ext uri="{FF2B5EF4-FFF2-40B4-BE49-F238E27FC236}">
                  <a16:creationId xmlns:a16="http://schemas.microsoft.com/office/drawing/2014/main" id="{17471612-A212-8A40-977D-3D415580587E}"/>
                </a:ext>
              </a:extLst>
            </p:cNvPr>
            <p:cNvGrpSpPr>
              <a:grpSpLocks/>
            </p:cNvGrpSpPr>
            <p:nvPr/>
          </p:nvGrpSpPr>
          <p:grpSpPr bwMode="auto">
            <a:xfrm>
              <a:off x="582" y="3671"/>
              <a:ext cx="2995" cy="213"/>
              <a:chOff x="582" y="3671"/>
              <a:chExt cx="2995" cy="213"/>
            </a:xfrm>
          </p:grpSpPr>
          <p:grpSp>
            <p:nvGrpSpPr>
              <p:cNvPr id="162823" name="Group 24">
                <a:extLst>
                  <a:ext uri="{FF2B5EF4-FFF2-40B4-BE49-F238E27FC236}">
                    <a16:creationId xmlns:a16="http://schemas.microsoft.com/office/drawing/2014/main" id="{8B056EFB-0205-6040-916B-4BEA8F534F1F}"/>
                  </a:ext>
                </a:extLst>
              </p:cNvPr>
              <p:cNvGrpSpPr>
                <a:grpSpLocks/>
              </p:cNvGrpSpPr>
              <p:nvPr/>
            </p:nvGrpSpPr>
            <p:grpSpPr bwMode="auto">
              <a:xfrm>
                <a:off x="582" y="3671"/>
                <a:ext cx="1990" cy="213"/>
                <a:chOff x="582" y="3671"/>
                <a:chExt cx="1990" cy="213"/>
              </a:xfrm>
            </p:grpSpPr>
            <p:sp>
              <p:nvSpPr>
                <p:cNvPr id="162827" name="Rectangle 25">
                  <a:extLst>
                    <a:ext uri="{FF2B5EF4-FFF2-40B4-BE49-F238E27FC236}">
                      <a16:creationId xmlns:a16="http://schemas.microsoft.com/office/drawing/2014/main" id="{8B7DF44C-E3A1-3C4E-B278-5AF5823816A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2828" name="Rectangle 26">
                  <a:extLst>
                    <a:ext uri="{FF2B5EF4-FFF2-40B4-BE49-F238E27FC236}">
                      <a16:creationId xmlns:a16="http://schemas.microsoft.com/office/drawing/2014/main" id="{9C961C33-5913-0F45-958B-F8B65339238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2829" name="Rectangle 27">
                  <a:extLst>
                    <a:ext uri="{FF2B5EF4-FFF2-40B4-BE49-F238E27FC236}">
                      <a16:creationId xmlns:a16="http://schemas.microsoft.com/office/drawing/2014/main" id="{2E0766BA-06DD-7540-B956-07675C36348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2830" name="Text Box 28">
                  <a:extLst>
                    <a:ext uri="{FF2B5EF4-FFF2-40B4-BE49-F238E27FC236}">
                      <a16:creationId xmlns:a16="http://schemas.microsoft.com/office/drawing/2014/main" id="{B6D5803E-557A-2346-927D-C916E4B63B1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590</a:t>
                  </a:r>
                  <a:endParaRPr lang="en-US" altLang="en-US" dirty="0"/>
                </a:p>
              </p:txBody>
            </p:sp>
            <p:sp>
              <p:nvSpPr>
                <p:cNvPr id="162831" name="Text Box 29">
                  <a:extLst>
                    <a:ext uri="{FF2B5EF4-FFF2-40B4-BE49-F238E27FC236}">
                      <a16:creationId xmlns:a16="http://schemas.microsoft.com/office/drawing/2014/main" id="{08CF9E34-725B-6C4C-AFF4-2738A91C789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653</a:t>
                  </a:r>
                  <a:endParaRPr lang="en-US" altLang="en-US" dirty="0"/>
                </a:p>
              </p:txBody>
            </p:sp>
            <p:sp>
              <p:nvSpPr>
                <p:cNvPr id="162832" name="Text Box 30">
                  <a:extLst>
                    <a:ext uri="{FF2B5EF4-FFF2-40B4-BE49-F238E27FC236}">
                      <a16:creationId xmlns:a16="http://schemas.microsoft.com/office/drawing/2014/main" id="{A64F35A1-02DD-1249-9DF2-9002911CB70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616</a:t>
                  </a:r>
                  <a:endParaRPr lang="en-US" altLang="en-US" dirty="0"/>
                </a:p>
              </p:txBody>
            </p:sp>
          </p:grpSp>
          <p:grpSp>
            <p:nvGrpSpPr>
              <p:cNvPr id="162824" name="Group 31">
                <a:extLst>
                  <a:ext uri="{FF2B5EF4-FFF2-40B4-BE49-F238E27FC236}">
                    <a16:creationId xmlns:a16="http://schemas.microsoft.com/office/drawing/2014/main" id="{C1AC8F20-F193-3943-A853-BE334D4F386C}"/>
                  </a:ext>
                </a:extLst>
              </p:cNvPr>
              <p:cNvGrpSpPr>
                <a:grpSpLocks/>
              </p:cNvGrpSpPr>
              <p:nvPr/>
            </p:nvGrpSpPr>
            <p:grpSpPr bwMode="auto">
              <a:xfrm>
                <a:off x="2846" y="3671"/>
                <a:ext cx="731" cy="213"/>
                <a:chOff x="2846" y="3671"/>
                <a:chExt cx="731" cy="213"/>
              </a:xfrm>
            </p:grpSpPr>
            <p:sp>
              <p:nvSpPr>
                <p:cNvPr id="162825" name="Rectangle 32">
                  <a:extLst>
                    <a:ext uri="{FF2B5EF4-FFF2-40B4-BE49-F238E27FC236}">
                      <a16:creationId xmlns:a16="http://schemas.microsoft.com/office/drawing/2014/main" id="{43487E05-A4A1-1B4F-BF41-E28F334B7FB4}"/>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2826" name="Text Box 33">
                  <a:extLst>
                    <a:ext uri="{FF2B5EF4-FFF2-40B4-BE49-F238E27FC236}">
                      <a16:creationId xmlns:a16="http://schemas.microsoft.com/office/drawing/2014/main" id="{6BBB491B-6358-DC47-8041-43EECE412205}"/>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17.15</a:t>
                  </a:r>
                </a:p>
              </p:txBody>
            </p:sp>
          </p:grpSp>
        </p:grpSp>
      </p:gr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5">
            <a:extLst>
              <a:ext uri="{FF2B5EF4-FFF2-40B4-BE49-F238E27FC236}">
                <a16:creationId xmlns:a16="http://schemas.microsoft.com/office/drawing/2014/main" id="{78ABC31A-9D22-FA40-A9D7-33238151D22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2F32608-3399-2F43-8C9C-56A90D201951}" type="slidenum">
              <a:rPr lang="en-US" altLang="en-US"/>
              <a:pPr/>
              <a:t>80</a:t>
            </a:fld>
            <a:endParaRPr lang="en-US" altLang="en-US" dirty="0"/>
          </a:p>
        </p:txBody>
      </p:sp>
      <p:grpSp>
        <p:nvGrpSpPr>
          <p:cNvPr id="164867" name="Group 36">
            <a:extLst>
              <a:ext uri="{FF2B5EF4-FFF2-40B4-BE49-F238E27FC236}">
                <a16:creationId xmlns:a16="http://schemas.microsoft.com/office/drawing/2014/main" id="{BF04B8B3-1A73-4F44-8480-C463B960E22D}"/>
              </a:ext>
            </a:extLst>
          </p:cNvPr>
          <p:cNvGrpSpPr>
            <a:grpSpLocks/>
          </p:cNvGrpSpPr>
          <p:nvPr/>
        </p:nvGrpSpPr>
        <p:grpSpPr bwMode="auto">
          <a:xfrm>
            <a:off x="458788" y="449263"/>
            <a:ext cx="8229600" cy="5716587"/>
            <a:chOff x="289" y="283"/>
            <a:chExt cx="5184" cy="3601"/>
          </a:xfrm>
        </p:grpSpPr>
        <p:sp>
          <p:nvSpPr>
            <p:cNvPr id="164868" name="Rectangle 2">
              <a:extLst>
                <a:ext uri="{FF2B5EF4-FFF2-40B4-BE49-F238E27FC236}">
                  <a16:creationId xmlns:a16="http://schemas.microsoft.com/office/drawing/2014/main" id="{E94AA349-EE4B-4041-B7B1-ED4791E53D85}"/>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Photopigments</a:t>
              </a:r>
              <a:endParaRPr lang="en-US" altLang="en-US" sz="2200" dirty="0">
                <a:solidFill>
                  <a:srgbClr val="333333"/>
                </a:solidFill>
              </a:endParaRPr>
            </a:p>
          </p:txBody>
        </p:sp>
        <p:sp>
          <p:nvSpPr>
            <p:cNvPr id="164869" name="Text Box 3">
              <a:extLst>
                <a:ext uri="{FF2B5EF4-FFF2-40B4-BE49-F238E27FC236}">
                  <a16:creationId xmlns:a16="http://schemas.microsoft.com/office/drawing/2014/main" id="{1CDDDBF6-E68E-0B4B-899C-49942E44382C}"/>
                </a:ext>
              </a:extLst>
            </p:cNvPr>
            <p:cNvSpPr txBox="1">
              <a:spLocks noChangeArrowheads="1"/>
            </p:cNvSpPr>
            <p:nvPr/>
          </p:nvSpPr>
          <p:spPr bwMode="auto">
            <a:xfrm>
              <a:off x="515" y="970"/>
              <a:ext cx="4868"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four photopigments (one for rods and three for cones) consist of a derivative of vitamin A called retinal and a glycoprotein known as opsin.</a:t>
              </a:r>
            </a:p>
            <a:p>
              <a:pPr eaLnBrk="1" hangingPunct="1">
                <a:lnSpc>
                  <a:spcPct val="85000"/>
                </a:lnSpc>
                <a:spcAft>
                  <a:spcPts val="900"/>
                </a:spcAft>
                <a:buSzPct val="80000"/>
                <a:buFontTx/>
                <a:buChar char="•"/>
              </a:pPr>
              <a:r>
                <a:rPr lang="en-US" altLang="en-US" dirty="0"/>
                <a:t>Retinal is the common, light-absorbing component of all photopigments in rods and cones.</a:t>
              </a:r>
            </a:p>
            <a:p>
              <a:pPr eaLnBrk="1" hangingPunct="1">
                <a:lnSpc>
                  <a:spcPct val="85000"/>
                </a:lnSpc>
                <a:spcAft>
                  <a:spcPts val="900"/>
                </a:spcAft>
                <a:buSzPct val="80000"/>
                <a:buFontTx/>
                <a:buChar char="•"/>
              </a:pPr>
              <a:r>
                <a:rPr lang="en-US" altLang="en-US" dirty="0"/>
                <a:t>Vitamin A derivatives are formed from carotene, the plant pigment that gives carrots their orange color.</a:t>
              </a:r>
            </a:p>
            <a:p>
              <a:pPr eaLnBrk="1" hangingPunct="1">
                <a:lnSpc>
                  <a:spcPct val="85000"/>
                </a:lnSpc>
                <a:spcAft>
                  <a:spcPct val="50000"/>
                </a:spcAft>
                <a:buSzPct val="80000"/>
                <a:buFontTx/>
                <a:buChar char="•"/>
              </a:pPr>
              <a:r>
                <a:rPr lang="en-US" altLang="en-US" dirty="0"/>
                <a:t>An adequate dietary intake of liver or carotene-rich vegetables such as carrots, spinach, broccoli, and yellow squash is needed for good vision.</a:t>
              </a:r>
            </a:p>
          </p:txBody>
        </p:sp>
        <p:grpSp>
          <p:nvGrpSpPr>
            <p:cNvPr id="164870" name="Group 26">
              <a:extLst>
                <a:ext uri="{FF2B5EF4-FFF2-40B4-BE49-F238E27FC236}">
                  <a16:creationId xmlns:a16="http://schemas.microsoft.com/office/drawing/2014/main" id="{59969A4B-9773-F448-BD3C-775425AC8500}"/>
                </a:ext>
              </a:extLst>
            </p:cNvPr>
            <p:cNvGrpSpPr>
              <a:grpSpLocks/>
            </p:cNvGrpSpPr>
            <p:nvPr/>
          </p:nvGrpSpPr>
          <p:grpSpPr bwMode="auto">
            <a:xfrm>
              <a:off x="582" y="3671"/>
              <a:ext cx="1990" cy="213"/>
              <a:chOff x="582" y="3671"/>
              <a:chExt cx="1990" cy="213"/>
            </a:xfrm>
          </p:grpSpPr>
          <p:sp>
            <p:nvSpPr>
              <p:cNvPr id="164871" name="Rectangle 27">
                <a:extLst>
                  <a:ext uri="{FF2B5EF4-FFF2-40B4-BE49-F238E27FC236}">
                    <a16:creationId xmlns:a16="http://schemas.microsoft.com/office/drawing/2014/main" id="{585A8A7B-A734-044A-91C2-5BD12CD61C8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4872" name="Rectangle 28">
                <a:extLst>
                  <a:ext uri="{FF2B5EF4-FFF2-40B4-BE49-F238E27FC236}">
                    <a16:creationId xmlns:a16="http://schemas.microsoft.com/office/drawing/2014/main" id="{98602C47-6E9A-2549-A2AA-07624D1D9CC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4873" name="Rectangle 29">
                <a:extLst>
                  <a:ext uri="{FF2B5EF4-FFF2-40B4-BE49-F238E27FC236}">
                    <a16:creationId xmlns:a16="http://schemas.microsoft.com/office/drawing/2014/main" id="{8E4AE5C7-88B0-4645-8751-5BE967FB803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4874" name="Text Box 30">
                <a:extLst>
                  <a:ext uri="{FF2B5EF4-FFF2-40B4-BE49-F238E27FC236}">
                    <a16:creationId xmlns:a16="http://schemas.microsoft.com/office/drawing/2014/main" id="{FF87E052-ACDB-674A-A310-C1CDA3A5CCF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590</a:t>
                </a:r>
                <a:endParaRPr lang="en-US" altLang="en-US" dirty="0"/>
              </a:p>
            </p:txBody>
          </p:sp>
          <p:sp>
            <p:nvSpPr>
              <p:cNvPr id="164875" name="Text Box 31">
                <a:extLst>
                  <a:ext uri="{FF2B5EF4-FFF2-40B4-BE49-F238E27FC236}">
                    <a16:creationId xmlns:a16="http://schemas.microsoft.com/office/drawing/2014/main" id="{03E7F2F3-43DA-8747-896D-A0751C89E27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654</a:t>
                </a:r>
                <a:endParaRPr lang="en-US" altLang="en-US" dirty="0"/>
              </a:p>
            </p:txBody>
          </p:sp>
          <p:sp>
            <p:nvSpPr>
              <p:cNvPr id="164876" name="Text Box 32">
                <a:extLst>
                  <a:ext uri="{FF2B5EF4-FFF2-40B4-BE49-F238E27FC236}">
                    <a16:creationId xmlns:a16="http://schemas.microsoft.com/office/drawing/2014/main" id="{3A9864F3-94F4-4A4A-86D4-EDAD4D64D2C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616</a:t>
                </a:r>
                <a:endParaRPr lang="en-US" altLang="en-US" dirty="0"/>
              </a:p>
            </p:txBody>
          </p:sp>
        </p:grpSp>
      </p:gr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5">
            <a:extLst>
              <a:ext uri="{FF2B5EF4-FFF2-40B4-BE49-F238E27FC236}">
                <a16:creationId xmlns:a16="http://schemas.microsoft.com/office/drawing/2014/main" id="{054EEDFA-A9A6-964A-A4E7-A606B19A394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F5A20D5-ADB6-5C40-8E64-EED9C1E8F3F8}" type="slidenum">
              <a:rPr lang="en-US" altLang="en-US" sz="1400"/>
              <a:pPr>
                <a:spcBef>
                  <a:spcPct val="0"/>
                </a:spcBef>
                <a:buFontTx/>
                <a:buNone/>
              </a:pPr>
              <a:t>81</a:t>
            </a:fld>
            <a:endParaRPr lang="en-US" altLang="en-US" sz="1400" dirty="0"/>
          </a:p>
        </p:txBody>
      </p:sp>
      <p:grpSp>
        <p:nvGrpSpPr>
          <p:cNvPr id="111639" name="Group 23">
            <a:extLst>
              <a:ext uri="{FF2B5EF4-FFF2-40B4-BE49-F238E27FC236}">
                <a16:creationId xmlns:a16="http://schemas.microsoft.com/office/drawing/2014/main" id="{07F3C3A0-CC8D-0340-8EDF-ED9189E648F5}"/>
              </a:ext>
            </a:extLst>
          </p:cNvPr>
          <p:cNvGrpSpPr>
            <a:grpSpLocks/>
          </p:cNvGrpSpPr>
          <p:nvPr/>
        </p:nvGrpSpPr>
        <p:grpSpPr bwMode="auto">
          <a:xfrm>
            <a:off x="458788" y="446088"/>
            <a:ext cx="8229600" cy="5622924"/>
            <a:chOff x="289" y="281"/>
            <a:chExt cx="5184" cy="3542"/>
          </a:xfrm>
        </p:grpSpPr>
        <p:sp>
          <p:nvSpPr>
            <p:cNvPr id="111620" name="Rectangle 2">
              <a:extLst>
                <a:ext uri="{FF2B5EF4-FFF2-40B4-BE49-F238E27FC236}">
                  <a16:creationId xmlns:a16="http://schemas.microsoft.com/office/drawing/2014/main" id="{67C60827-2340-A44F-BCD2-C4163B63F1B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Some Sources of Beta Carotene</a:t>
              </a:r>
              <a:endParaRPr lang="en-US" altLang="en-US" sz="2200" dirty="0">
                <a:solidFill>
                  <a:srgbClr val="333333"/>
                </a:solidFill>
              </a:endParaRPr>
            </a:p>
          </p:txBody>
        </p:sp>
        <p:grpSp>
          <p:nvGrpSpPr>
            <p:cNvPr id="111638" name="Group 22">
              <a:extLst>
                <a:ext uri="{FF2B5EF4-FFF2-40B4-BE49-F238E27FC236}">
                  <a16:creationId xmlns:a16="http://schemas.microsoft.com/office/drawing/2014/main" id="{1C67C6E5-A410-0B44-945D-69DD62332467}"/>
                </a:ext>
              </a:extLst>
            </p:cNvPr>
            <p:cNvGrpSpPr>
              <a:grpSpLocks/>
            </p:cNvGrpSpPr>
            <p:nvPr/>
          </p:nvGrpSpPr>
          <p:grpSpPr bwMode="auto">
            <a:xfrm>
              <a:off x="534" y="946"/>
              <a:ext cx="4787" cy="2877"/>
              <a:chOff x="534" y="946"/>
              <a:chExt cx="4787" cy="2877"/>
            </a:xfrm>
          </p:grpSpPr>
          <p:grpSp>
            <p:nvGrpSpPr>
              <p:cNvPr id="111622" name="Group 20">
                <a:extLst>
                  <a:ext uri="{FF2B5EF4-FFF2-40B4-BE49-F238E27FC236}">
                    <a16:creationId xmlns:a16="http://schemas.microsoft.com/office/drawing/2014/main" id="{D050F0D3-3DAC-2248-B2FB-4BB93AB3A252}"/>
                  </a:ext>
                </a:extLst>
              </p:cNvPr>
              <p:cNvGrpSpPr>
                <a:grpSpLocks/>
              </p:cNvGrpSpPr>
              <p:nvPr/>
            </p:nvGrpSpPr>
            <p:grpSpPr bwMode="auto">
              <a:xfrm>
                <a:off x="534" y="1012"/>
                <a:ext cx="1516" cy="1294"/>
                <a:chOff x="534" y="1012"/>
                <a:chExt cx="1516" cy="1294"/>
              </a:xfrm>
            </p:grpSpPr>
            <p:pic>
              <p:nvPicPr>
                <p:cNvPr id="111636" name="Picture 7" descr="sweet_potato">
                  <a:extLst>
                    <a:ext uri="{FF2B5EF4-FFF2-40B4-BE49-F238E27FC236}">
                      <a16:creationId xmlns:a16="http://schemas.microsoft.com/office/drawing/2014/main" id="{A3828D1F-0345-1241-8212-E714909A2E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 y="1012"/>
                  <a:ext cx="1458" cy="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37" name="Text Box 8">
                  <a:extLst>
                    <a:ext uri="{FF2B5EF4-FFF2-40B4-BE49-F238E27FC236}">
                      <a16:creationId xmlns:a16="http://schemas.microsoft.com/office/drawing/2014/main" id="{F8D31E89-ABF9-8F46-B80D-2FC527F10EDD}"/>
                    </a:ext>
                  </a:extLst>
                </p:cNvPr>
                <p:cNvSpPr txBox="1">
                  <a:spLocks noChangeArrowheads="1"/>
                </p:cNvSpPr>
                <p:nvPr/>
              </p:nvSpPr>
              <p:spPr bwMode="auto">
                <a:xfrm>
                  <a:off x="534" y="2086"/>
                  <a:ext cx="1029" cy="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ts val="960"/>
                    </a:lnSpc>
                    <a:spcBef>
                      <a:spcPct val="50000"/>
                    </a:spcBef>
                    <a:buFontTx/>
                    <a:buNone/>
                  </a:pPr>
                  <a:r>
                    <a:rPr lang="en-US" altLang="en-US" sz="900" dirty="0"/>
                    <a:t>https://wwwcoolrain44.files.wordpress.com</a:t>
                  </a:r>
                  <a:endParaRPr lang="en-US" altLang="en-US" sz="1800" dirty="0"/>
                </a:p>
              </p:txBody>
            </p:sp>
          </p:grpSp>
          <p:grpSp>
            <p:nvGrpSpPr>
              <p:cNvPr id="111623" name="Group 21">
                <a:extLst>
                  <a:ext uri="{FF2B5EF4-FFF2-40B4-BE49-F238E27FC236}">
                    <a16:creationId xmlns:a16="http://schemas.microsoft.com/office/drawing/2014/main" id="{5802C520-7C5E-B74F-9F95-08B6E4B76E57}"/>
                  </a:ext>
                </a:extLst>
              </p:cNvPr>
              <p:cNvGrpSpPr>
                <a:grpSpLocks/>
              </p:cNvGrpSpPr>
              <p:nvPr/>
            </p:nvGrpSpPr>
            <p:grpSpPr bwMode="auto">
              <a:xfrm>
                <a:off x="1715" y="1704"/>
                <a:ext cx="1602" cy="1334"/>
                <a:chOff x="1715" y="1704"/>
                <a:chExt cx="1602" cy="1334"/>
              </a:xfrm>
            </p:grpSpPr>
            <p:pic>
              <p:nvPicPr>
                <p:cNvPr id="111634" name="Picture 10" descr="carrots">
                  <a:extLst>
                    <a:ext uri="{FF2B5EF4-FFF2-40B4-BE49-F238E27FC236}">
                      <a16:creationId xmlns:a16="http://schemas.microsoft.com/office/drawing/2014/main" id="{E77C0215-9C07-834E-B724-BC0826A23B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4" y="1704"/>
                  <a:ext cx="1346" cy="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35" name="Text Box 11">
                  <a:extLst>
                    <a:ext uri="{FF2B5EF4-FFF2-40B4-BE49-F238E27FC236}">
                      <a16:creationId xmlns:a16="http://schemas.microsoft.com/office/drawing/2014/main" id="{92515D87-245B-2243-BD6A-986ED04D4792}"/>
                    </a:ext>
                  </a:extLst>
                </p:cNvPr>
                <p:cNvSpPr txBox="1">
                  <a:spLocks noChangeArrowheads="1"/>
                </p:cNvSpPr>
                <p:nvPr/>
              </p:nvSpPr>
              <p:spPr bwMode="auto">
                <a:xfrm>
                  <a:off x="1715" y="2893"/>
                  <a:ext cx="1602"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900" dirty="0"/>
                    <a:t>https://www.westofpersia.files.wordpress.com</a:t>
                  </a:r>
                </a:p>
              </p:txBody>
            </p:sp>
          </p:grpSp>
          <p:grpSp>
            <p:nvGrpSpPr>
              <p:cNvPr id="111624" name="Group 22">
                <a:extLst>
                  <a:ext uri="{FF2B5EF4-FFF2-40B4-BE49-F238E27FC236}">
                    <a16:creationId xmlns:a16="http://schemas.microsoft.com/office/drawing/2014/main" id="{5BBF3120-1247-4943-B535-1AEC99C13091}"/>
                  </a:ext>
                </a:extLst>
              </p:cNvPr>
              <p:cNvGrpSpPr>
                <a:grpSpLocks/>
              </p:cNvGrpSpPr>
              <p:nvPr/>
            </p:nvGrpSpPr>
            <p:grpSpPr bwMode="auto">
              <a:xfrm>
                <a:off x="2882" y="946"/>
                <a:ext cx="1505" cy="1160"/>
                <a:chOff x="2882" y="946"/>
                <a:chExt cx="1505" cy="1160"/>
              </a:xfrm>
            </p:grpSpPr>
            <p:pic>
              <p:nvPicPr>
                <p:cNvPr id="111632" name="Picture 13" descr="i-turnipgreens">
                  <a:extLst>
                    <a:ext uri="{FF2B5EF4-FFF2-40B4-BE49-F238E27FC236}">
                      <a16:creationId xmlns:a16="http://schemas.microsoft.com/office/drawing/2014/main" id="{E9400AC8-45AF-1B4E-93D5-6FDCBAF3AC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2" y="1012"/>
                  <a:ext cx="1388" cy="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33" name="Text Box 14">
                  <a:extLst>
                    <a:ext uri="{FF2B5EF4-FFF2-40B4-BE49-F238E27FC236}">
                      <a16:creationId xmlns:a16="http://schemas.microsoft.com/office/drawing/2014/main" id="{9BBD264E-C72E-B34B-B7AC-BE375C03AF13}"/>
                    </a:ext>
                  </a:extLst>
                </p:cNvPr>
                <p:cNvSpPr txBox="1">
                  <a:spLocks noChangeArrowheads="1"/>
                </p:cNvSpPr>
                <p:nvPr/>
              </p:nvSpPr>
              <p:spPr bwMode="auto">
                <a:xfrm rot="16200000">
                  <a:off x="3796" y="1392"/>
                  <a:ext cx="1037"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dirty="0"/>
                    <a:t>https://www.all-creatures.org</a:t>
                  </a:r>
                  <a:endParaRPr lang="en-US" altLang="en-US" sz="1800" dirty="0"/>
                </a:p>
              </p:txBody>
            </p:sp>
          </p:grpSp>
          <p:grpSp>
            <p:nvGrpSpPr>
              <p:cNvPr id="111625" name="Group 19">
                <a:extLst>
                  <a:ext uri="{FF2B5EF4-FFF2-40B4-BE49-F238E27FC236}">
                    <a16:creationId xmlns:a16="http://schemas.microsoft.com/office/drawing/2014/main" id="{72ECAD5A-734D-2F44-9DD2-FFFE72A3F57E}"/>
                  </a:ext>
                </a:extLst>
              </p:cNvPr>
              <p:cNvGrpSpPr>
                <a:grpSpLocks/>
              </p:cNvGrpSpPr>
              <p:nvPr/>
            </p:nvGrpSpPr>
            <p:grpSpPr bwMode="auto">
              <a:xfrm>
                <a:off x="680" y="2483"/>
                <a:ext cx="1029" cy="1160"/>
                <a:chOff x="680" y="2483"/>
                <a:chExt cx="1029" cy="1160"/>
              </a:xfrm>
            </p:grpSpPr>
            <p:pic>
              <p:nvPicPr>
                <p:cNvPr id="111630" name="Picture 12" descr="spinach-1">
                  <a:extLst>
                    <a:ext uri="{FF2B5EF4-FFF2-40B4-BE49-F238E27FC236}">
                      <a16:creationId xmlns:a16="http://schemas.microsoft.com/office/drawing/2014/main" id="{CFDC66FD-9A94-0549-9E50-DDD468521C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 y="2483"/>
                  <a:ext cx="1029" cy="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31" name="Text Box 15">
                  <a:extLst>
                    <a:ext uri="{FF2B5EF4-FFF2-40B4-BE49-F238E27FC236}">
                      <a16:creationId xmlns:a16="http://schemas.microsoft.com/office/drawing/2014/main" id="{993E27AB-54C9-DD45-A6B4-90147A032B79}"/>
                    </a:ext>
                  </a:extLst>
                </p:cNvPr>
                <p:cNvSpPr txBox="1">
                  <a:spLocks noChangeArrowheads="1"/>
                </p:cNvSpPr>
                <p:nvPr/>
              </p:nvSpPr>
              <p:spPr bwMode="auto">
                <a:xfrm>
                  <a:off x="724" y="3498"/>
                  <a:ext cx="948"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dirty="0"/>
                    <a:t>https://www.eating-in.com</a:t>
                  </a:r>
                  <a:endParaRPr lang="en-US" altLang="en-US" sz="1800" dirty="0"/>
                </a:p>
              </p:txBody>
            </p:sp>
          </p:grpSp>
          <p:grpSp>
            <p:nvGrpSpPr>
              <p:cNvPr id="111626" name="Group 23">
                <a:extLst>
                  <a:ext uri="{FF2B5EF4-FFF2-40B4-BE49-F238E27FC236}">
                    <a16:creationId xmlns:a16="http://schemas.microsoft.com/office/drawing/2014/main" id="{64455AC4-91FC-C045-8FA4-4501141F1E1B}"/>
                  </a:ext>
                </a:extLst>
              </p:cNvPr>
              <p:cNvGrpSpPr>
                <a:grpSpLocks/>
              </p:cNvGrpSpPr>
              <p:nvPr/>
            </p:nvGrpSpPr>
            <p:grpSpPr bwMode="auto">
              <a:xfrm>
                <a:off x="3601" y="1954"/>
                <a:ext cx="1720" cy="1213"/>
                <a:chOff x="3601" y="1954"/>
                <a:chExt cx="1720" cy="1213"/>
              </a:xfrm>
            </p:grpSpPr>
            <p:pic>
              <p:nvPicPr>
                <p:cNvPr id="111628" name="Picture 16" descr="winter_squash">
                  <a:extLst>
                    <a:ext uri="{FF2B5EF4-FFF2-40B4-BE49-F238E27FC236}">
                      <a16:creationId xmlns:a16="http://schemas.microsoft.com/office/drawing/2014/main" id="{E8EABFF4-5674-A543-9AA7-ACA268F568A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1" y="1954"/>
                  <a:ext cx="1646" cy="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9" name="Text Box 17">
                  <a:extLst>
                    <a:ext uri="{FF2B5EF4-FFF2-40B4-BE49-F238E27FC236}">
                      <a16:creationId xmlns:a16="http://schemas.microsoft.com/office/drawing/2014/main" id="{66EEC838-65E0-A14D-9EA7-A84F387E33E2}"/>
                    </a:ext>
                  </a:extLst>
                </p:cNvPr>
                <p:cNvSpPr txBox="1">
                  <a:spLocks noChangeArrowheads="1"/>
                </p:cNvSpPr>
                <p:nvPr/>
              </p:nvSpPr>
              <p:spPr bwMode="auto">
                <a:xfrm>
                  <a:off x="4191" y="3022"/>
                  <a:ext cx="1130"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dirty="0"/>
                    <a:t>https://www.cdn.sheknows.com</a:t>
                  </a:r>
                  <a:endParaRPr lang="en-US" altLang="en-US" sz="1800" dirty="0"/>
                </a:p>
              </p:txBody>
            </p:sp>
          </p:grpSp>
          <p:sp>
            <p:nvSpPr>
              <p:cNvPr id="111627" name="Text Box 18">
                <a:extLst>
                  <a:ext uri="{FF2B5EF4-FFF2-40B4-BE49-F238E27FC236}">
                    <a16:creationId xmlns:a16="http://schemas.microsoft.com/office/drawing/2014/main" id="{3E1D80D8-6552-DB4E-8176-EB0E8F7F8918}"/>
                  </a:ext>
                </a:extLst>
              </p:cNvPr>
              <p:cNvSpPr txBox="1">
                <a:spLocks noChangeArrowheads="1"/>
              </p:cNvSpPr>
              <p:nvPr/>
            </p:nvSpPr>
            <p:spPr bwMode="auto">
              <a:xfrm>
                <a:off x="1912" y="3216"/>
                <a:ext cx="3182" cy="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720"/>
                  </a:lnSpc>
                  <a:spcBef>
                    <a:spcPct val="0"/>
                  </a:spcBef>
                  <a:buFontTx/>
                  <a:buNone/>
                </a:pPr>
                <a:r>
                  <a:rPr lang="en-US" altLang="en-US" sz="1600" dirty="0">
                    <a:solidFill>
                      <a:srgbClr val="011893"/>
                    </a:solidFill>
                  </a:rPr>
                  <a:t>Clockwise from the upper left—sweet potatoes, turnip greens, winter squash, carrots, and spinach.  Other sources of beta carotene include kale, cilantro, and fresh thyme.</a:t>
                </a:r>
              </a:p>
            </p:txBody>
          </p:sp>
        </p:grpSp>
      </p:grpSp>
    </p:spTree>
    <p:extLst>
      <p:ext uri="{BB962C8B-B14F-4D97-AF65-F5344CB8AC3E}">
        <p14:creationId xmlns:p14="http://schemas.microsoft.com/office/powerpoint/2010/main" val="4158133804"/>
      </p:ext>
    </p:extLst>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5">
            <a:extLst>
              <a:ext uri="{FF2B5EF4-FFF2-40B4-BE49-F238E27FC236}">
                <a16:creationId xmlns:a16="http://schemas.microsoft.com/office/drawing/2014/main" id="{61896D4D-B339-904B-BA0A-6A432D9DF12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E217E22-C844-164C-9029-8FBACBFE2F26}" type="slidenum">
              <a:rPr lang="en-US" altLang="en-US"/>
              <a:pPr/>
              <a:t>82</a:t>
            </a:fld>
            <a:endParaRPr lang="en-US" altLang="en-US" dirty="0"/>
          </a:p>
        </p:txBody>
      </p:sp>
      <p:grpSp>
        <p:nvGrpSpPr>
          <p:cNvPr id="166925" name="Group 13">
            <a:extLst>
              <a:ext uri="{FF2B5EF4-FFF2-40B4-BE49-F238E27FC236}">
                <a16:creationId xmlns:a16="http://schemas.microsoft.com/office/drawing/2014/main" id="{7F270241-E682-C144-A5EA-26AEECF0165A}"/>
              </a:ext>
            </a:extLst>
          </p:cNvPr>
          <p:cNvGrpSpPr>
            <a:grpSpLocks/>
          </p:cNvGrpSpPr>
          <p:nvPr/>
        </p:nvGrpSpPr>
        <p:grpSpPr bwMode="auto">
          <a:xfrm>
            <a:off x="455613" y="617538"/>
            <a:ext cx="8229600" cy="5548312"/>
            <a:chOff x="287" y="389"/>
            <a:chExt cx="5184" cy="3495"/>
          </a:xfrm>
        </p:grpSpPr>
        <p:sp>
          <p:nvSpPr>
            <p:cNvPr id="166916" name="Rectangle 2">
              <a:extLst>
                <a:ext uri="{FF2B5EF4-FFF2-40B4-BE49-F238E27FC236}">
                  <a16:creationId xmlns:a16="http://schemas.microsoft.com/office/drawing/2014/main" id="{F6F8B5F0-4B75-3345-89D0-4ABCE1AC48F2}"/>
                </a:ext>
              </a:extLst>
            </p:cNvPr>
            <p:cNvSpPr>
              <a:spLocks noChangeArrowheads="1"/>
            </p:cNvSpPr>
            <p:nvPr/>
          </p:nvSpPr>
          <p:spPr bwMode="auto">
            <a:xfrm>
              <a:off x="287"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Photopigments </a:t>
              </a:r>
              <a:r>
                <a:rPr lang="en-US" altLang="en-US" sz="2200" dirty="0">
                  <a:solidFill>
                    <a:srgbClr val="333333"/>
                  </a:solidFill>
                </a:rPr>
                <a:t>(continued)</a:t>
              </a:r>
              <a:br>
                <a:rPr lang="en-US" altLang="en-US" sz="2200" dirty="0">
                  <a:solidFill>
                    <a:srgbClr val="333333"/>
                  </a:solidFill>
                </a:rPr>
              </a:br>
              <a:endParaRPr lang="en-US" altLang="en-US" sz="2200" dirty="0">
                <a:solidFill>
                  <a:srgbClr val="333333"/>
                </a:solidFill>
              </a:endParaRPr>
            </a:p>
          </p:txBody>
        </p:sp>
        <p:sp>
          <p:nvSpPr>
            <p:cNvPr id="166917" name="Text Box 3">
              <a:extLst>
                <a:ext uri="{FF2B5EF4-FFF2-40B4-BE49-F238E27FC236}">
                  <a16:creationId xmlns:a16="http://schemas.microsoft.com/office/drawing/2014/main" id="{08663B64-C732-194D-A113-2A00C0EB1B47}"/>
                </a:ext>
              </a:extLst>
            </p:cNvPr>
            <p:cNvSpPr txBox="1">
              <a:spLocks noChangeArrowheads="1"/>
            </p:cNvSpPr>
            <p:nvPr/>
          </p:nvSpPr>
          <p:spPr bwMode="auto">
            <a:xfrm>
              <a:off x="515" y="970"/>
              <a:ext cx="478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Small variations in the amino acid sequence of opsins enable three types of cones (red, blue, and green) to absorb different wavelengths of light.</a:t>
              </a:r>
            </a:p>
            <a:p>
              <a:pPr eaLnBrk="1" hangingPunct="1">
                <a:lnSpc>
                  <a:spcPct val="85000"/>
                </a:lnSpc>
                <a:spcAft>
                  <a:spcPct val="50000"/>
                </a:spcAft>
                <a:buSzPct val="80000"/>
                <a:buFontTx/>
                <a:buChar char="•"/>
              </a:pPr>
              <a:r>
                <a:rPr lang="en-US" altLang="en-US" dirty="0"/>
                <a:t>The responses of photopigments to light and the regeneration process are described in detail in the textbook.</a:t>
              </a:r>
            </a:p>
          </p:txBody>
        </p:sp>
        <p:grpSp>
          <p:nvGrpSpPr>
            <p:cNvPr id="166918" name="Group 14">
              <a:extLst>
                <a:ext uri="{FF2B5EF4-FFF2-40B4-BE49-F238E27FC236}">
                  <a16:creationId xmlns:a16="http://schemas.microsoft.com/office/drawing/2014/main" id="{8016A096-F256-BB43-BEC7-6E2CC3D41C55}"/>
                </a:ext>
              </a:extLst>
            </p:cNvPr>
            <p:cNvGrpSpPr>
              <a:grpSpLocks/>
            </p:cNvGrpSpPr>
            <p:nvPr/>
          </p:nvGrpSpPr>
          <p:grpSpPr bwMode="auto">
            <a:xfrm>
              <a:off x="582" y="3671"/>
              <a:ext cx="1990" cy="213"/>
              <a:chOff x="582" y="3671"/>
              <a:chExt cx="1990" cy="213"/>
            </a:xfrm>
          </p:grpSpPr>
          <p:sp>
            <p:nvSpPr>
              <p:cNvPr id="166919" name="Rectangle 15">
                <a:extLst>
                  <a:ext uri="{FF2B5EF4-FFF2-40B4-BE49-F238E27FC236}">
                    <a16:creationId xmlns:a16="http://schemas.microsoft.com/office/drawing/2014/main" id="{F0142968-0B8F-3C47-ADE3-9CC5E1BFEFE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6920" name="Rectangle 16">
                <a:extLst>
                  <a:ext uri="{FF2B5EF4-FFF2-40B4-BE49-F238E27FC236}">
                    <a16:creationId xmlns:a16="http://schemas.microsoft.com/office/drawing/2014/main" id="{DC1F3792-948B-634B-9AA4-FC131F90656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6921" name="Rectangle 17">
                <a:extLst>
                  <a:ext uri="{FF2B5EF4-FFF2-40B4-BE49-F238E27FC236}">
                    <a16:creationId xmlns:a16="http://schemas.microsoft.com/office/drawing/2014/main" id="{0FD61781-8530-764D-96A5-4DED64222D7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6922" name="Text Box 18">
                <a:extLst>
                  <a:ext uri="{FF2B5EF4-FFF2-40B4-BE49-F238E27FC236}">
                    <a16:creationId xmlns:a16="http://schemas.microsoft.com/office/drawing/2014/main" id="{D2E69D61-1519-3E4E-B769-C7653989061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591</a:t>
                </a:r>
                <a:endParaRPr lang="en-US" altLang="en-US" dirty="0"/>
              </a:p>
            </p:txBody>
          </p:sp>
          <p:sp>
            <p:nvSpPr>
              <p:cNvPr id="166923" name="Text Box 19">
                <a:extLst>
                  <a:ext uri="{FF2B5EF4-FFF2-40B4-BE49-F238E27FC236}">
                    <a16:creationId xmlns:a16="http://schemas.microsoft.com/office/drawing/2014/main" id="{1E7DCB22-49E7-D64B-9F55-E7DB6D06360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654</a:t>
                </a:r>
                <a:endParaRPr lang="en-US" altLang="en-US" dirty="0"/>
              </a:p>
            </p:txBody>
          </p:sp>
          <p:sp>
            <p:nvSpPr>
              <p:cNvPr id="166924" name="Text Box 20">
                <a:extLst>
                  <a:ext uri="{FF2B5EF4-FFF2-40B4-BE49-F238E27FC236}">
                    <a16:creationId xmlns:a16="http://schemas.microsoft.com/office/drawing/2014/main" id="{435AC9B8-626A-D845-A807-DB308B25A47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616</a:t>
                </a:r>
                <a:endParaRPr lang="en-US" altLang="en-US" dirty="0"/>
              </a:p>
            </p:txBody>
          </p:sp>
        </p:grpSp>
      </p:gr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5">
            <a:extLst>
              <a:ext uri="{FF2B5EF4-FFF2-40B4-BE49-F238E27FC236}">
                <a16:creationId xmlns:a16="http://schemas.microsoft.com/office/drawing/2014/main" id="{683FB4DF-514A-3143-9E03-22CABB703B63}"/>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9D93632-BD9A-B347-B64B-3B15034F649C}" type="slidenum">
              <a:rPr lang="en-US" altLang="en-US"/>
              <a:pPr/>
              <a:t>83</a:t>
            </a:fld>
            <a:endParaRPr lang="en-US" altLang="en-US" dirty="0"/>
          </a:p>
        </p:txBody>
      </p:sp>
      <p:grpSp>
        <p:nvGrpSpPr>
          <p:cNvPr id="168963" name="Group 28">
            <a:extLst>
              <a:ext uri="{FF2B5EF4-FFF2-40B4-BE49-F238E27FC236}">
                <a16:creationId xmlns:a16="http://schemas.microsoft.com/office/drawing/2014/main" id="{341583EE-8B43-B44F-A9E9-1796A8447E6A}"/>
              </a:ext>
            </a:extLst>
          </p:cNvPr>
          <p:cNvGrpSpPr>
            <a:grpSpLocks/>
          </p:cNvGrpSpPr>
          <p:nvPr/>
        </p:nvGrpSpPr>
        <p:grpSpPr bwMode="auto">
          <a:xfrm>
            <a:off x="458788" y="617538"/>
            <a:ext cx="8229600" cy="5548312"/>
            <a:chOff x="289" y="389"/>
            <a:chExt cx="5184" cy="3495"/>
          </a:xfrm>
        </p:grpSpPr>
        <p:sp>
          <p:nvSpPr>
            <p:cNvPr id="168964" name="Rectangle 2">
              <a:extLst>
                <a:ext uri="{FF2B5EF4-FFF2-40B4-BE49-F238E27FC236}">
                  <a16:creationId xmlns:a16="http://schemas.microsoft.com/office/drawing/2014/main" id="{31202D0B-2F6A-EB4C-844F-9290A9339408}"/>
                </a:ext>
              </a:extLst>
            </p:cNvPr>
            <p:cNvSpPr>
              <a:spLocks noChangeArrowheads="1"/>
            </p:cNvSpPr>
            <p:nvPr/>
          </p:nvSpPr>
          <p:spPr bwMode="auto">
            <a:xfrm>
              <a:off x="289"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Other Details</a:t>
              </a:r>
              <a:br>
                <a:rPr lang="en-US" altLang="en-US" sz="2800" dirty="0">
                  <a:solidFill>
                    <a:srgbClr val="333333"/>
                  </a:solidFill>
                </a:rPr>
              </a:br>
              <a:endParaRPr lang="en-US" altLang="en-US" sz="2200" dirty="0">
                <a:solidFill>
                  <a:srgbClr val="333333"/>
                </a:solidFill>
              </a:endParaRPr>
            </a:p>
          </p:txBody>
        </p:sp>
        <p:sp>
          <p:nvSpPr>
            <p:cNvPr id="168965" name="Text Box 3">
              <a:extLst>
                <a:ext uri="{FF2B5EF4-FFF2-40B4-BE49-F238E27FC236}">
                  <a16:creationId xmlns:a16="http://schemas.microsoft.com/office/drawing/2014/main" id="{FA996F8C-E830-764E-9E55-F484BB6BCB3C}"/>
                </a:ext>
              </a:extLst>
            </p:cNvPr>
            <p:cNvSpPr txBox="1">
              <a:spLocks noChangeArrowheads="1"/>
            </p:cNvSpPr>
            <p:nvPr/>
          </p:nvSpPr>
          <p:spPr bwMode="auto">
            <a:xfrm>
              <a:off x="515" y="970"/>
              <a:ext cx="4618"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pigmented layer of the retina stores large quantities of vitamin A for the rhodopsin regeneration process in rods.</a:t>
              </a:r>
            </a:p>
            <a:p>
              <a:pPr eaLnBrk="1" hangingPunct="1">
                <a:lnSpc>
                  <a:spcPct val="85000"/>
                </a:lnSpc>
                <a:spcAft>
                  <a:spcPts val="900"/>
                </a:spcAft>
                <a:buSzPct val="80000"/>
                <a:buFontTx/>
                <a:buChar char="•"/>
              </a:pPr>
              <a:r>
                <a:rPr lang="en-US" altLang="en-US" dirty="0"/>
                <a:t>Rhodopsin regeneration decreases substantially if the neural layer is detached from the pigmented layer.</a:t>
              </a:r>
            </a:p>
            <a:p>
              <a:pPr eaLnBrk="1" hangingPunct="1">
                <a:lnSpc>
                  <a:spcPct val="85000"/>
                </a:lnSpc>
                <a:spcAft>
                  <a:spcPct val="50000"/>
                </a:spcAft>
                <a:buSzPct val="80000"/>
                <a:buFontTx/>
                <a:buChar char="•"/>
              </a:pPr>
              <a:r>
                <a:rPr lang="en-US" altLang="en-US" dirty="0"/>
                <a:t>A detached retina can result in blindness, especially when it involves rods.</a:t>
              </a:r>
            </a:p>
          </p:txBody>
        </p:sp>
        <p:grpSp>
          <p:nvGrpSpPr>
            <p:cNvPr id="168966" name="Group 17">
              <a:extLst>
                <a:ext uri="{FF2B5EF4-FFF2-40B4-BE49-F238E27FC236}">
                  <a16:creationId xmlns:a16="http://schemas.microsoft.com/office/drawing/2014/main" id="{016DD3F0-2485-1A45-B16C-544FA181A111}"/>
                </a:ext>
              </a:extLst>
            </p:cNvPr>
            <p:cNvGrpSpPr>
              <a:grpSpLocks/>
            </p:cNvGrpSpPr>
            <p:nvPr/>
          </p:nvGrpSpPr>
          <p:grpSpPr bwMode="auto">
            <a:xfrm>
              <a:off x="582" y="3671"/>
              <a:ext cx="1990" cy="213"/>
              <a:chOff x="582" y="3671"/>
              <a:chExt cx="1990" cy="213"/>
            </a:xfrm>
          </p:grpSpPr>
          <p:sp>
            <p:nvSpPr>
              <p:cNvPr id="168967" name="Rectangle 18">
                <a:extLst>
                  <a:ext uri="{FF2B5EF4-FFF2-40B4-BE49-F238E27FC236}">
                    <a16:creationId xmlns:a16="http://schemas.microsoft.com/office/drawing/2014/main" id="{64D5D57B-1626-B047-8184-8EC11090552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8968" name="Rectangle 19">
                <a:extLst>
                  <a:ext uri="{FF2B5EF4-FFF2-40B4-BE49-F238E27FC236}">
                    <a16:creationId xmlns:a16="http://schemas.microsoft.com/office/drawing/2014/main" id="{52A14063-4BA6-F547-8EFF-5922D4B6E1C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8969" name="Rectangle 20">
                <a:extLst>
                  <a:ext uri="{FF2B5EF4-FFF2-40B4-BE49-F238E27FC236}">
                    <a16:creationId xmlns:a16="http://schemas.microsoft.com/office/drawing/2014/main" id="{FB6F133C-0C67-D24D-8A6D-466329F8EE2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68970" name="Text Box 21">
                <a:extLst>
                  <a:ext uri="{FF2B5EF4-FFF2-40B4-BE49-F238E27FC236}">
                    <a16:creationId xmlns:a16="http://schemas.microsoft.com/office/drawing/2014/main" id="{ECC35B1C-962D-C84B-A983-1F9561E1F67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591</a:t>
                </a:r>
                <a:endParaRPr lang="en-US" altLang="en-US" dirty="0"/>
              </a:p>
            </p:txBody>
          </p:sp>
          <p:sp>
            <p:nvSpPr>
              <p:cNvPr id="168971" name="Text Box 22">
                <a:extLst>
                  <a:ext uri="{FF2B5EF4-FFF2-40B4-BE49-F238E27FC236}">
                    <a16:creationId xmlns:a16="http://schemas.microsoft.com/office/drawing/2014/main" id="{D758DDFD-EFC4-7649-AD86-D8DD529E5D9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654</a:t>
                </a:r>
                <a:endParaRPr lang="en-US" altLang="en-US" dirty="0"/>
              </a:p>
            </p:txBody>
          </p:sp>
          <p:sp>
            <p:nvSpPr>
              <p:cNvPr id="168972" name="Text Box 23">
                <a:extLst>
                  <a:ext uri="{FF2B5EF4-FFF2-40B4-BE49-F238E27FC236}">
                    <a16:creationId xmlns:a16="http://schemas.microsoft.com/office/drawing/2014/main" id="{8E32CAE8-9439-BB4C-9583-08593F8FAF5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616</a:t>
                </a:r>
                <a:endParaRPr lang="en-US" altLang="en-US" dirty="0"/>
              </a:p>
            </p:txBody>
          </p:sp>
        </p:grpSp>
      </p:gr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Number Placeholder 5">
            <a:extLst>
              <a:ext uri="{FF2B5EF4-FFF2-40B4-BE49-F238E27FC236}">
                <a16:creationId xmlns:a16="http://schemas.microsoft.com/office/drawing/2014/main" id="{1D0B902E-B8E9-4D48-BDEC-B7068785EF3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FB572AA-0E18-BD4D-BDD8-926867D88186}" type="slidenum">
              <a:rPr lang="en-US" altLang="en-US"/>
              <a:pPr/>
              <a:t>84</a:t>
            </a:fld>
            <a:endParaRPr lang="en-US" altLang="en-US" dirty="0"/>
          </a:p>
        </p:txBody>
      </p:sp>
      <p:grpSp>
        <p:nvGrpSpPr>
          <p:cNvPr id="171011" name="Group 32">
            <a:extLst>
              <a:ext uri="{FF2B5EF4-FFF2-40B4-BE49-F238E27FC236}">
                <a16:creationId xmlns:a16="http://schemas.microsoft.com/office/drawing/2014/main" id="{3E7EEF8D-DF7C-064E-A9EA-8944D0DF5273}"/>
              </a:ext>
            </a:extLst>
          </p:cNvPr>
          <p:cNvGrpSpPr>
            <a:grpSpLocks/>
          </p:cNvGrpSpPr>
          <p:nvPr/>
        </p:nvGrpSpPr>
        <p:grpSpPr bwMode="auto">
          <a:xfrm>
            <a:off x="455613" y="617538"/>
            <a:ext cx="8229600" cy="5548312"/>
            <a:chOff x="287" y="389"/>
            <a:chExt cx="5184" cy="3495"/>
          </a:xfrm>
        </p:grpSpPr>
        <p:sp>
          <p:nvSpPr>
            <p:cNvPr id="171012" name="Rectangle 2">
              <a:extLst>
                <a:ext uri="{FF2B5EF4-FFF2-40B4-BE49-F238E27FC236}">
                  <a16:creationId xmlns:a16="http://schemas.microsoft.com/office/drawing/2014/main" id="{2F4B65AE-09BB-154B-86FE-42074635F4DA}"/>
                </a:ext>
              </a:extLst>
            </p:cNvPr>
            <p:cNvSpPr>
              <a:spLocks noChangeArrowheads="1"/>
            </p:cNvSpPr>
            <p:nvPr/>
          </p:nvSpPr>
          <p:spPr bwMode="auto">
            <a:xfrm>
              <a:off x="287"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Regeneration Times</a:t>
              </a:r>
              <a:br>
                <a:rPr lang="en-US" altLang="en-US" sz="2800" dirty="0">
                  <a:solidFill>
                    <a:srgbClr val="333333"/>
                  </a:solidFill>
                </a:rPr>
              </a:br>
              <a:endParaRPr lang="en-US" altLang="en-US" sz="2200" dirty="0">
                <a:solidFill>
                  <a:srgbClr val="333333"/>
                </a:solidFill>
              </a:endParaRPr>
            </a:p>
          </p:txBody>
        </p:sp>
        <p:sp>
          <p:nvSpPr>
            <p:cNvPr id="171021" name="Text Box 3">
              <a:extLst>
                <a:ext uri="{FF2B5EF4-FFF2-40B4-BE49-F238E27FC236}">
                  <a16:creationId xmlns:a16="http://schemas.microsoft.com/office/drawing/2014/main" id="{D8332800-60D6-654E-B0F6-5BAA152BEA39}"/>
                </a:ext>
              </a:extLst>
            </p:cNvPr>
            <p:cNvSpPr txBox="1">
              <a:spLocks noChangeArrowheads="1"/>
            </p:cNvSpPr>
            <p:nvPr/>
          </p:nvSpPr>
          <p:spPr bwMode="auto">
            <a:xfrm>
              <a:off x="515" y="970"/>
              <a:ext cx="469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photopigments in cones regenerate more rapidly than rhodopsin in rods and are less dependent on the pigmented layer.</a:t>
              </a:r>
            </a:p>
            <a:p>
              <a:pPr eaLnBrk="1" hangingPunct="1">
                <a:lnSpc>
                  <a:spcPct val="85000"/>
                </a:lnSpc>
                <a:spcAft>
                  <a:spcPts val="900"/>
                </a:spcAft>
                <a:buSzPct val="80000"/>
                <a:buFontTx/>
                <a:buChar char="•"/>
              </a:pPr>
              <a:r>
                <a:rPr lang="en-US" altLang="en-US" dirty="0"/>
                <a:t>After complete bleaching by light, the regeneration of 50 percent of cones takes about 90 seconds</a:t>
              </a:r>
            </a:p>
            <a:p>
              <a:pPr eaLnBrk="1" hangingPunct="1">
                <a:lnSpc>
                  <a:spcPct val="85000"/>
                </a:lnSpc>
                <a:spcAft>
                  <a:spcPts val="900"/>
                </a:spcAft>
                <a:buSzPct val="80000"/>
                <a:buFontTx/>
                <a:buChar char="•"/>
              </a:pPr>
              <a:r>
                <a:rPr lang="en-US" altLang="en-US" dirty="0"/>
                <a:t>In comparison, the regeneration of 50 percent of rods takes about five minutes.</a:t>
              </a:r>
            </a:p>
            <a:p>
              <a:pPr eaLnBrk="1" hangingPunct="1">
                <a:lnSpc>
                  <a:spcPct val="85000"/>
                </a:lnSpc>
                <a:spcAft>
                  <a:spcPct val="50000"/>
                </a:spcAft>
                <a:buSzPct val="80000"/>
                <a:buFontTx/>
                <a:buChar char="•"/>
              </a:pPr>
              <a:r>
                <a:rPr lang="en-US" altLang="en-US" dirty="0"/>
                <a:t>The full regeneration of the bleached rhodopsin in rods takes 30 to 40 minutes.</a:t>
              </a:r>
            </a:p>
          </p:txBody>
        </p:sp>
        <p:grpSp>
          <p:nvGrpSpPr>
            <p:cNvPr id="171014" name="Group 22">
              <a:extLst>
                <a:ext uri="{FF2B5EF4-FFF2-40B4-BE49-F238E27FC236}">
                  <a16:creationId xmlns:a16="http://schemas.microsoft.com/office/drawing/2014/main" id="{88CE5947-1EB6-7741-BF8D-7170A0C01CE5}"/>
                </a:ext>
              </a:extLst>
            </p:cNvPr>
            <p:cNvGrpSpPr>
              <a:grpSpLocks/>
            </p:cNvGrpSpPr>
            <p:nvPr/>
          </p:nvGrpSpPr>
          <p:grpSpPr bwMode="auto">
            <a:xfrm>
              <a:off x="582" y="3671"/>
              <a:ext cx="1990" cy="213"/>
              <a:chOff x="582" y="3671"/>
              <a:chExt cx="1990" cy="213"/>
            </a:xfrm>
          </p:grpSpPr>
          <p:sp>
            <p:nvSpPr>
              <p:cNvPr id="171015" name="Rectangle 23">
                <a:extLst>
                  <a:ext uri="{FF2B5EF4-FFF2-40B4-BE49-F238E27FC236}">
                    <a16:creationId xmlns:a16="http://schemas.microsoft.com/office/drawing/2014/main" id="{003B3E66-F7EA-6B4C-9068-493A451B080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1016" name="Rectangle 24">
                <a:extLst>
                  <a:ext uri="{FF2B5EF4-FFF2-40B4-BE49-F238E27FC236}">
                    <a16:creationId xmlns:a16="http://schemas.microsoft.com/office/drawing/2014/main" id="{987689B3-4052-4241-B6F5-2A701A946DA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1017" name="Rectangle 25">
                <a:extLst>
                  <a:ext uri="{FF2B5EF4-FFF2-40B4-BE49-F238E27FC236}">
                    <a16:creationId xmlns:a16="http://schemas.microsoft.com/office/drawing/2014/main" id="{D2F32BF6-DE83-8E49-8B39-EE375FBC4B6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1018" name="Text Box 26">
                <a:extLst>
                  <a:ext uri="{FF2B5EF4-FFF2-40B4-BE49-F238E27FC236}">
                    <a16:creationId xmlns:a16="http://schemas.microsoft.com/office/drawing/2014/main" id="{4DAD5C93-FA14-3147-AAE0-DF21A33C853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591</a:t>
                </a:r>
                <a:endParaRPr lang="en-US" altLang="en-US" dirty="0"/>
              </a:p>
            </p:txBody>
          </p:sp>
          <p:sp>
            <p:nvSpPr>
              <p:cNvPr id="171019" name="Text Box 27">
                <a:extLst>
                  <a:ext uri="{FF2B5EF4-FFF2-40B4-BE49-F238E27FC236}">
                    <a16:creationId xmlns:a16="http://schemas.microsoft.com/office/drawing/2014/main" id="{BD6A4E37-A5EF-F847-84F9-D6DC2877A71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654</a:t>
                </a:r>
                <a:endParaRPr lang="en-US" altLang="en-US" dirty="0"/>
              </a:p>
            </p:txBody>
          </p:sp>
          <p:sp>
            <p:nvSpPr>
              <p:cNvPr id="171020" name="Text Box 28">
                <a:extLst>
                  <a:ext uri="{FF2B5EF4-FFF2-40B4-BE49-F238E27FC236}">
                    <a16:creationId xmlns:a16="http://schemas.microsoft.com/office/drawing/2014/main" id="{211D7F5C-C8BD-164E-AAF0-0BAA3E06327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617</a:t>
                </a:r>
                <a:endParaRPr lang="en-US" altLang="en-US" dirty="0"/>
              </a:p>
            </p:txBody>
          </p:sp>
        </p:grpSp>
      </p:gr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Number Placeholder 5">
            <a:extLst>
              <a:ext uri="{FF2B5EF4-FFF2-40B4-BE49-F238E27FC236}">
                <a16:creationId xmlns:a16="http://schemas.microsoft.com/office/drawing/2014/main" id="{C502F228-D150-D442-8A38-4D18D0CFA26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97C2689-E170-094A-BF23-775503B4B6AA}" type="slidenum">
              <a:rPr lang="en-US" altLang="en-US"/>
              <a:pPr/>
              <a:t>85</a:t>
            </a:fld>
            <a:endParaRPr lang="en-US" altLang="en-US" dirty="0"/>
          </a:p>
        </p:txBody>
      </p:sp>
      <p:grpSp>
        <p:nvGrpSpPr>
          <p:cNvPr id="173059" name="Group 41">
            <a:extLst>
              <a:ext uri="{FF2B5EF4-FFF2-40B4-BE49-F238E27FC236}">
                <a16:creationId xmlns:a16="http://schemas.microsoft.com/office/drawing/2014/main" id="{2EB595BD-7A67-9A45-B318-2F2495677E86}"/>
              </a:ext>
            </a:extLst>
          </p:cNvPr>
          <p:cNvGrpSpPr>
            <a:grpSpLocks/>
          </p:cNvGrpSpPr>
          <p:nvPr/>
        </p:nvGrpSpPr>
        <p:grpSpPr bwMode="auto">
          <a:xfrm>
            <a:off x="458788" y="449263"/>
            <a:ext cx="8229600" cy="5716587"/>
            <a:chOff x="289" y="283"/>
            <a:chExt cx="5184" cy="3601"/>
          </a:xfrm>
        </p:grpSpPr>
        <p:sp>
          <p:nvSpPr>
            <p:cNvPr id="173060" name="Rectangle 2">
              <a:extLst>
                <a:ext uri="{FF2B5EF4-FFF2-40B4-BE49-F238E27FC236}">
                  <a16:creationId xmlns:a16="http://schemas.microsoft.com/office/drawing/2014/main" id="{BC8D9EA1-60C8-A14A-A262-5640705E8023}"/>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Light and Dark Adaptation</a:t>
              </a:r>
              <a:endParaRPr lang="en-US" altLang="en-US" sz="2200" dirty="0">
                <a:solidFill>
                  <a:srgbClr val="333333"/>
                </a:solidFill>
              </a:endParaRPr>
            </a:p>
          </p:txBody>
        </p:sp>
        <p:grpSp>
          <p:nvGrpSpPr>
            <p:cNvPr id="173061" name="Group 40">
              <a:extLst>
                <a:ext uri="{FF2B5EF4-FFF2-40B4-BE49-F238E27FC236}">
                  <a16:creationId xmlns:a16="http://schemas.microsoft.com/office/drawing/2014/main" id="{B71781E3-8F6D-754A-AB45-12BBEFFE49FD}"/>
                </a:ext>
              </a:extLst>
            </p:cNvPr>
            <p:cNvGrpSpPr>
              <a:grpSpLocks/>
            </p:cNvGrpSpPr>
            <p:nvPr/>
          </p:nvGrpSpPr>
          <p:grpSpPr bwMode="auto">
            <a:xfrm>
              <a:off x="515" y="970"/>
              <a:ext cx="4601" cy="2440"/>
              <a:chOff x="515" y="970"/>
              <a:chExt cx="4601" cy="2440"/>
            </a:xfrm>
          </p:grpSpPr>
          <p:sp>
            <p:nvSpPr>
              <p:cNvPr id="173069" name="Text Box 3">
                <a:extLst>
                  <a:ext uri="{FF2B5EF4-FFF2-40B4-BE49-F238E27FC236}">
                    <a16:creationId xmlns:a16="http://schemas.microsoft.com/office/drawing/2014/main" id="{45046B79-2A0B-674A-AB37-C355DC743003}"/>
                  </a:ext>
                </a:extLst>
              </p:cNvPr>
              <p:cNvSpPr txBox="1">
                <a:spLocks noChangeArrowheads="1"/>
              </p:cNvSpPr>
              <p:nvPr/>
            </p:nvSpPr>
            <p:spPr bwMode="auto">
              <a:xfrm>
                <a:off x="515" y="970"/>
                <a:ext cx="460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Light adaptation occurs when leaving a darkened theater into the sunny outdoors—the visual system must adjust to higher illumina-tion by decreasing its sensitivity.</a:t>
                </a:r>
              </a:p>
              <a:p>
                <a:pPr eaLnBrk="1" hangingPunct="1">
                  <a:lnSpc>
                    <a:spcPct val="85000"/>
                  </a:lnSpc>
                  <a:spcAft>
                    <a:spcPts val="900"/>
                  </a:spcAft>
                  <a:buSzPct val="80000"/>
                  <a:buFontTx/>
                  <a:buChar char="•"/>
                </a:pPr>
                <a:r>
                  <a:rPr lang="en-US" altLang="en-US" dirty="0"/>
                  <a:t>Dark adaptation occurs when entering the darkened theater—the visual system must adjust to the lower illumination by increasing its sensitivity.</a:t>
                </a:r>
              </a:p>
              <a:p>
                <a:pPr eaLnBrk="1" hangingPunct="1">
                  <a:lnSpc>
                    <a:spcPct val="85000"/>
                  </a:lnSpc>
                  <a:spcAft>
                    <a:spcPct val="50000"/>
                  </a:spcAft>
                  <a:buSzPct val="80000"/>
                  <a:buFontTx/>
                  <a:buChar char="•"/>
                </a:pPr>
                <a:r>
                  <a:rPr lang="en-US" altLang="en-US" dirty="0"/>
                  <a:t>Differences in the rates of</a:t>
                </a:r>
              </a:p>
            </p:txBody>
          </p:sp>
          <p:grpSp>
            <p:nvGrpSpPr>
              <p:cNvPr id="173070" name="Group 25">
                <a:extLst>
                  <a:ext uri="{FF2B5EF4-FFF2-40B4-BE49-F238E27FC236}">
                    <a16:creationId xmlns:a16="http://schemas.microsoft.com/office/drawing/2014/main" id="{817DD757-BD55-1045-AAE1-D8259A5F2BA6}"/>
                  </a:ext>
                </a:extLst>
              </p:cNvPr>
              <p:cNvGrpSpPr>
                <a:grpSpLocks/>
              </p:cNvGrpSpPr>
              <p:nvPr/>
            </p:nvGrpSpPr>
            <p:grpSpPr bwMode="auto">
              <a:xfrm>
                <a:off x="3008" y="2104"/>
                <a:ext cx="1632" cy="1306"/>
                <a:chOff x="3008" y="2104"/>
                <a:chExt cx="1632" cy="1306"/>
              </a:xfrm>
            </p:grpSpPr>
            <p:sp>
              <p:nvSpPr>
                <p:cNvPr id="173071" name="Rectangle 9">
                  <a:extLst>
                    <a:ext uri="{FF2B5EF4-FFF2-40B4-BE49-F238E27FC236}">
                      <a16:creationId xmlns:a16="http://schemas.microsoft.com/office/drawing/2014/main" id="{565FADD6-F57E-5540-9E5A-A6D8C0C35DE4}"/>
                    </a:ext>
                  </a:extLst>
                </p:cNvPr>
                <p:cNvSpPr>
                  <a:spLocks noChangeArrowheads="1"/>
                </p:cNvSpPr>
                <p:nvPr/>
              </p:nvSpPr>
              <p:spPr bwMode="auto">
                <a:xfrm>
                  <a:off x="3173" y="3245"/>
                  <a:ext cx="146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https://www.i674.photobucket.com</a:t>
                  </a:r>
                </a:p>
              </p:txBody>
            </p:sp>
            <p:pic>
              <p:nvPicPr>
                <p:cNvPr id="173072" name="Picture 13" descr="PortageTheater">
                  <a:extLst>
                    <a:ext uri="{FF2B5EF4-FFF2-40B4-BE49-F238E27FC236}">
                      <a16:creationId xmlns:a16="http://schemas.microsoft.com/office/drawing/2014/main" id="{F358CAC6-922B-A447-9FDE-93C66747C4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8" y="2104"/>
                  <a:ext cx="1556" cy="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73062" name="Group 29">
              <a:extLst>
                <a:ext uri="{FF2B5EF4-FFF2-40B4-BE49-F238E27FC236}">
                  <a16:creationId xmlns:a16="http://schemas.microsoft.com/office/drawing/2014/main" id="{F6946306-464C-9248-8779-FF37F7A39DE2}"/>
                </a:ext>
              </a:extLst>
            </p:cNvPr>
            <p:cNvGrpSpPr>
              <a:grpSpLocks/>
            </p:cNvGrpSpPr>
            <p:nvPr/>
          </p:nvGrpSpPr>
          <p:grpSpPr bwMode="auto">
            <a:xfrm>
              <a:off x="582" y="3671"/>
              <a:ext cx="1990" cy="213"/>
              <a:chOff x="582" y="3671"/>
              <a:chExt cx="1990" cy="213"/>
            </a:xfrm>
          </p:grpSpPr>
          <p:sp>
            <p:nvSpPr>
              <p:cNvPr id="173063" name="Rectangle 30">
                <a:extLst>
                  <a:ext uri="{FF2B5EF4-FFF2-40B4-BE49-F238E27FC236}">
                    <a16:creationId xmlns:a16="http://schemas.microsoft.com/office/drawing/2014/main" id="{E4B12D97-1AB2-2742-BDCB-7422F0C60D6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3064" name="Rectangle 31">
                <a:extLst>
                  <a:ext uri="{FF2B5EF4-FFF2-40B4-BE49-F238E27FC236}">
                    <a16:creationId xmlns:a16="http://schemas.microsoft.com/office/drawing/2014/main" id="{2D97E4FD-90DE-1D47-B26B-4A6D93F7126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3065" name="Rectangle 32">
                <a:extLst>
                  <a:ext uri="{FF2B5EF4-FFF2-40B4-BE49-F238E27FC236}">
                    <a16:creationId xmlns:a16="http://schemas.microsoft.com/office/drawing/2014/main" id="{426A9031-0FE9-494E-B16F-963301145BE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3066" name="Text Box 33">
                <a:extLst>
                  <a:ext uri="{FF2B5EF4-FFF2-40B4-BE49-F238E27FC236}">
                    <a16:creationId xmlns:a16="http://schemas.microsoft.com/office/drawing/2014/main" id="{952ADE68-BB4F-3F4F-B699-12384DA25B4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591</a:t>
                </a:r>
                <a:endParaRPr lang="en-US" altLang="en-US" dirty="0"/>
              </a:p>
            </p:txBody>
          </p:sp>
          <p:sp>
            <p:nvSpPr>
              <p:cNvPr id="173067" name="Text Box 34">
                <a:extLst>
                  <a:ext uri="{FF2B5EF4-FFF2-40B4-BE49-F238E27FC236}">
                    <a16:creationId xmlns:a16="http://schemas.microsoft.com/office/drawing/2014/main" id="{9146DB48-8432-7143-A4D4-70CA0AA76C7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654</a:t>
                </a:r>
                <a:endParaRPr lang="en-US" altLang="en-US" dirty="0"/>
              </a:p>
            </p:txBody>
          </p:sp>
          <p:sp>
            <p:nvSpPr>
              <p:cNvPr id="173068" name="Text Box 35">
                <a:extLst>
                  <a:ext uri="{FF2B5EF4-FFF2-40B4-BE49-F238E27FC236}">
                    <a16:creationId xmlns:a16="http://schemas.microsoft.com/office/drawing/2014/main" id="{9C5E164E-A71C-A54F-9289-48BA170DDD8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617</a:t>
                </a:r>
                <a:endParaRPr lang="en-US" altLang="en-US" dirty="0"/>
              </a:p>
            </p:txBody>
          </p:sp>
        </p:grpSp>
      </p:grpSp>
      <p:sp>
        <p:nvSpPr>
          <p:cNvPr id="2" name="TextBox 1">
            <a:extLst>
              <a:ext uri="{FF2B5EF4-FFF2-40B4-BE49-F238E27FC236}">
                <a16:creationId xmlns:a16="http://schemas.microsoft.com/office/drawing/2014/main" id="{E1809ABA-6799-D647-B1A5-8B05415C5D40}"/>
              </a:ext>
            </a:extLst>
          </p:cNvPr>
          <p:cNvSpPr txBox="1"/>
          <p:nvPr/>
        </p:nvSpPr>
        <p:spPr>
          <a:xfrm>
            <a:off x="1055078" y="3393832"/>
            <a:ext cx="2945423" cy="1310615"/>
          </a:xfrm>
          <a:prstGeom prst="rect">
            <a:avLst/>
          </a:prstGeom>
          <a:noFill/>
        </p:spPr>
        <p:txBody>
          <a:bodyPr wrap="square" rtlCol="0">
            <a:spAutoFit/>
          </a:bodyPr>
          <a:lstStyle/>
          <a:p>
            <a:pPr>
              <a:lnSpc>
                <a:spcPts val="1860"/>
              </a:lnSpc>
            </a:pPr>
            <a:r>
              <a:rPr lang="en-US" altLang="en-US" dirty="0"/>
              <a:t>bleaching and regenera-tion of the photopigments account for much of these sensitivity changes during light and dark adaptation.</a:t>
            </a:r>
            <a:endParaRPr lang="en-US" dirty="0"/>
          </a:p>
        </p:txBody>
      </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Number Placeholder 5">
            <a:extLst>
              <a:ext uri="{FF2B5EF4-FFF2-40B4-BE49-F238E27FC236}">
                <a16:creationId xmlns:a16="http://schemas.microsoft.com/office/drawing/2014/main" id="{D849BF7C-457D-3D43-A230-CEC190C092E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FD2C0D9-F8C4-2448-8321-78DEB7C1912A}" type="slidenum">
              <a:rPr lang="en-US" altLang="en-US"/>
              <a:pPr/>
              <a:t>86</a:t>
            </a:fld>
            <a:endParaRPr lang="en-US" altLang="en-US" dirty="0"/>
          </a:p>
        </p:txBody>
      </p:sp>
      <p:grpSp>
        <p:nvGrpSpPr>
          <p:cNvPr id="175107" name="Group 24">
            <a:extLst>
              <a:ext uri="{FF2B5EF4-FFF2-40B4-BE49-F238E27FC236}">
                <a16:creationId xmlns:a16="http://schemas.microsoft.com/office/drawing/2014/main" id="{0B40270E-BA3F-CB46-B28E-544D020C7AA6}"/>
              </a:ext>
            </a:extLst>
          </p:cNvPr>
          <p:cNvGrpSpPr>
            <a:grpSpLocks/>
          </p:cNvGrpSpPr>
          <p:nvPr/>
        </p:nvGrpSpPr>
        <p:grpSpPr bwMode="auto">
          <a:xfrm>
            <a:off x="458788" y="449263"/>
            <a:ext cx="8229600" cy="5716587"/>
            <a:chOff x="289" y="283"/>
            <a:chExt cx="5184" cy="3601"/>
          </a:xfrm>
        </p:grpSpPr>
        <p:sp>
          <p:nvSpPr>
            <p:cNvPr id="175108" name="Rectangle 2">
              <a:extLst>
                <a:ext uri="{FF2B5EF4-FFF2-40B4-BE49-F238E27FC236}">
                  <a16:creationId xmlns:a16="http://schemas.microsoft.com/office/drawing/2014/main" id="{B436F94E-45D8-C24A-A577-71F38966512A}"/>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Light Adaptation</a:t>
              </a:r>
              <a:endParaRPr lang="en-US" altLang="en-US" sz="2200" dirty="0">
                <a:solidFill>
                  <a:srgbClr val="333333"/>
                </a:solidFill>
              </a:endParaRPr>
            </a:p>
          </p:txBody>
        </p:sp>
        <p:sp>
          <p:nvSpPr>
            <p:cNvPr id="175109" name="Text Box 3">
              <a:extLst>
                <a:ext uri="{FF2B5EF4-FFF2-40B4-BE49-F238E27FC236}">
                  <a16:creationId xmlns:a16="http://schemas.microsoft.com/office/drawing/2014/main" id="{B758E914-D287-2E48-A405-DFD9068568F2}"/>
                </a:ext>
              </a:extLst>
            </p:cNvPr>
            <p:cNvSpPr txBox="1">
              <a:spLocks noChangeArrowheads="1"/>
            </p:cNvSpPr>
            <p:nvPr/>
          </p:nvSpPr>
          <p:spPr bwMode="auto">
            <a:xfrm>
              <a:off x="515" y="970"/>
              <a:ext cx="469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Increasingly more molecules of photopigment are bleached as envi-ronmental illumination levels increase.</a:t>
              </a:r>
            </a:p>
            <a:p>
              <a:pPr eaLnBrk="1" hangingPunct="1">
                <a:lnSpc>
                  <a:spcPct val="85000"/>
                </a:lnSpc>
                <a:spcAft>
                  <a:spcPts val="900"/>
                </a:spcAft>
                <a:buSzPct val="80000"/>
                <a:buFontTx/>
                <a:buChar char="•"/>
              </a:pPr>
              <a:r>
                <a:rPr lang="en-US" altLang="en-US" dirty="0"/>
                <a:t>While light is bleaching some photopigment molecules, others are being regenerated.</a:t>
              </a:r>
            </a:p>
            <a:p>
              <a:pPr eaLnBrk="1" hangingPunct="1">
                <a:lnSpc>
                  <a:spcPct val="85000"/>
                </a:lnSpc>
                <a:spcAft>
                  <a:spcPct val="50000"/>
                </a:spcAft>
                <a:buSzPct val="80000"/>
                <a:buFontTx/>
                <a:buChar char="•"/>
              </a:pPr>
              <a:r>
                <a:rPr lang="en-US" altLang="en-US" dirty="0"/>
                <a:t>In daylight, the regeneration of rhodopsin cannot keep up with the bleaching process—therefore, rods contribute very little to vision in daylight.</a:t>
              </a:r>
            </a:p>
          </p:txBody>
        </p:sp>
        <p:grpSp>
          <p:nvGrpSpPr>
            <p:cNvPr id="175110" name="Group 14">
              <a:extLst>
                <a:ext uri="{FF2B5EF4-FFF2-40B4-BE49-F238E27FC236}">
                  <a16:creationId xmlns:a16="http://schemas.microsoft.com/office/drawing/2014/main" id="{0C8C310D-D842-3540-9794-90CCC67349EE}"/>
                </a:ext>
              </a:extLst>
            </p:cNvPr>
            <p:cNvGrpSpPr>
              <a:grpSpLocks/>
            </p:cNvGrpSpPr>
            <p:nvPr/>
          </p:nvGrpSpPr>
          <p:grpSpPr bwMode="auto">
            <a:xfrm>
              <a:off x="582" y="3671"/>
              <a:ext cx="1990" cy="213"/>
              <a:chOff x="582" y="3671"/>
              <a:chExt cx="1990" cy="213"/>
            </a:xfrm>
          </p:grpSpPr>
          <p:sp>
            <p:nvSpPr>
              <p:cNvPr id="175111" name="Rectangle 15">
                <a:extLst>
                  <a:ext uri="{FF2B5EF4-FFF2-40B4-BE49-F238E27FC236}">
                    <a16:creationId xmlns:a16="http://schemas.microsoft.com/office/drawing/2014/main" id="{D30DF710-6480-A447-8AB5-EE4749783B4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5112" name="Rectangle 16">
                <a:extLst>
                  <a:ext uri="{FF2B5EF4-FFF2-40B4-BE49-F238E27FC236}">
                    <a16:creationId xmlns:a16="http://schemas.microsoft.com/office/drawing/2014/main" id="{4FC00DFC-8ACD-0D4B-A6AE-170FD0428A5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5113" name="Rectangle 17">
                <a:extLst>
                  <a:ext uri="{FF2B5EF4-FFF2-40B4-BE49-F238E27FC236}">
                    <a16:creationId xmlns:a16="http://schemas.microsoft.com/office/drawing/2014/main" id="{DD17D919-FB85-B74E-B924-538CBCF1F52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5114" name="Text Box 18">
                <a:extLst>
                  <a:ext uri="{FF2B5EF4-FFF2-40B4-BE49-F238E27FC236}">
                    <a16:creationId xmlns:a16="http://schemas.microsoft.com/office/drawing/2014/main" id="{68624337-AF7B-0649-9C4E-04DE4056FA1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591</a:t>
                </a:r>
                <a:endParaRPr lang="en-US" altLang="en-US" dirty="0"/>
              </a:p>
            </p:txBody>
          </p:sp>
          <p:sp>
            <p:nvSpPr>
              <p:cNvPr id="175115" name="Text Box 19">
                <a:extLst>
                  <a:ext uri="{FF2B5EF4-FFF2-40B4-BE49-F238E27FC236}">
                    <a16:creationId xmlns:a16="http://schemas.microsoft.com/office/drawing/2014/main" id="{69645430-10A8-1647-A089-E2D93885E31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654</a:t>
                </a:r>
                <a:endParaRPr lang="en-US" altLang="en-US" dirty="0"/>
              </a:p>
            </p:txBody>
          </p:sp>
          <p:sp>
            <p:nvSpPr>
              <p:cNvPr id="175116" name="Text Box 20">
                <a:extLst>
                  <a:ext uri="{FF2B5EF4-FFF2-40B4-BE49-F238E27FC236}">
                    <a16:creationId xmlns:a16="http://schemas.microsoft.com/office/drawing/2014/main" id="{331AFB33-6F6C-1A41-8525-50C2D95048E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617</a:t>
                </a:r>
                <a:endParaRPr lang="en-US" altLang="en-US" dirty="0"/>
              </a:p>
            </p:txBody>
          </p:sp>
        </p:grpSp>
      </p:gr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Number Placeholder 5">
            <a:extLst>
              <a:ext uri="{FF2B5EF4-FFF2-40B4-BE49-F238E27FC236}">
                <a16:creationId xmlns:a16="http://schemas.microsoft.com/office/drawing/2014/main" id="{D7AF229F-108F-D84C-A010-378B60D2E56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F82C2C-744F-514E-AE0C-145911F681FC}" type="slidenum">
              <a:rPr lang="en-US" altLang="en-US"/>
              <a:pPr/>
              <a:t>87</a:t>
            </a:fld>
            <a:endParaRPr lang="en-US" altLang="en-US" dirty="0"/>
          </a:p>
        </p:txBody>
      </p:sp>
      <p:grpSp>
        <p:nvGrpSpPr>
          <p:cNvPr id="177155" name="Group 25">
            <a:extLst>
              <a:ext uri="{FF2B5EF4-FFF2-40B4-BE49-F238E27FC236}">
                <a16:creationId xmlns:a16="http://schemas.microsoft.com/office/drawing/2014/main" id="{8207A534-EDC0-994A-8478-3A721D406032}"/>
              </a:ext>
            </a:extLst>
          </p:cNvPr>
          <p:cNvGrpSpPr>
            <a:grpSpLocks/>
          </p:cNvGrpSpPr>
          <p:nvPr/>
        </p:nvGrpSpPr>
        <p:grpSpPr bwMode="auto">
          <a:xfrm>
            <a:off x="458788" y="449263"/>
            <a:ext cx="8229600" cy="5716587"/>
            <a:chOff x="289" y="283"/>
            <a:chExt cx="5184" cy="3601"/>
          </a:xfrm>
        </p:grpSpPr>
        <p:sp>
          <p:nvSpPr>
            <p:cNvPr id="177156" name="Rectangle 3">
              <a:extLst>
                <a:ext uri="{FF2B5EF4-FFF2-40B4-BE49-F238E27FC236}">
                  <a16:creationId xmlns:a16="http://schemas.microsoft.com/office/drawing/2014/main" id="{3A647604-5C6D-3747-8500-6CC0596A7194}"/>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Light Adaptation </a:t>
              </a:r>
              <a:r>
                <a:rPr lang="en-US" altLang="en-US" sz="2200" dirty="0">
                  <a:solidFill>
                    <a:srgbClr val="333333"/>
                  </a:solidFill>
                </a:rPr>
                <a:t>(continued)</a:t>
              </a:r>
            </a:p>
          </p:txBody>
        </p:sp>
        <p:sp>
          <p:nvSpPr>
            <p:cNvPr id="177157" name="Text Box 4">
              <a:extLst>
                <a:ext uri="{FF2B5EF4-FFF2-40B4-BE49-F238E27FC236}">
                  <a16:creationId xmlns:a16="http://schemas.microsoft.com/office/drawing/2014/main" id="{B65850F1-1F30-774D-B831-6825FAB4402C}"/>
                </a:ext>
              </a:extLst>
            </p:cNvPr>
            <p:cNvSpPr txBox="1">
              <a:spLocks noChangeArrowheads="1"/>
            </p:cNvSpPr>
            <p:nvPr/>
          </p:nvSpPr>
          <p:spPr bwMode="auto">
            <a:xfrm>
              <a:off x="515" y="970"/>
              <a:ext cx="4561"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In comparison, photopigments in cones regenerate rapidly so that sufficient amounts of retinal are present even in very bright light.</a:t>
              </a:r>
            </a:p>
            <a:p>
              <a:pPr eaLnBrk="1" hangingPunct="1">
                <a:lnSpc>
                  <a:spcPct val="85000"/>
                </a:lnSpc>
                <a:spcAft>
                  <a:spcPct val="50000"/>
                </a:spcAft>
                <a:buSzPct val="80000"/>
                <a:buFontTx/>
                <a:buChar char="•"/>
              </a:pPr>
              <a:r>
                <a:rPr lang="en-US" altLang="en-US" dirty="0"/>
                <a:t>Cones contribute substantially to visual functioning in daylight and other high ambient illumination conditions. </a:t>
              </a:r>
            </a:p>
          </p:txBody>
        </p:sp>
        <p:grpSp>
          <p:nvGrpSpPr>
            <p:cNvPr id="177158" name="Group 15">
              <a:extLst>
                <a:ext uri="{FF2B5EF4-FFF2-40B4-BE49-F238E27FC236}">
                  <a16:creationId xmlns:a16="http://schemas.microsoft.com/office/drawing/2014/main" id="{AE0D339C-E100-BE45-A143-C65E801C1493}"/>
                </a:ext>
              </a:extLst>
            </p:cNvPr>
            <p:cNvGrpSpPr>
              <a:grpSpLocks/>
            </p:cNvGrpSpPr>
            <p:nvPr/>
          </p:nvGrpSpPr>
          <p:grpSpPr bwMode="auto">
            <a:xfrm>
              <a:off x="582" y="3671"/>
              <a:ext cx="1990" cy="213"/>
              <a:chOff x="582" y="3671"/>
              <a:chExt cx="1990" cy="213"/>
            </a:xfrm>
          </p:grpSpPr>
          <p:sp>
            <p:nvSpPr>
              <p:cNvPr id="177159" name="Rectangle 16">
                <a:extLst>
                  <a:ext uri="{FF2B5EF4-FFF2-40B4-BE49-F238E27FC236}">
                    <a16:creationId xmlns:a16="http://schemas.microsoft.com/office/drawing/2014/main" id="{136F2C36-CBAB-0F4F-B0E3-8A9E999ECB1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7160" name="Rectangle 17">
                <a:extLst>
                  <a:ext uri="{FF2B5EF4-FFF2-40B4-BE49-F238E27FC236}">
                    <a16:creationId xmlns:a16="http://schemas.microsoft.com/office/drawing/2014/main" id="{8E1820D0-8CFF-AC4B-BD29-8BF2CDF831B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7161" name="Rectangle 18">
                <a:extLst>
                  <a:ext uri="{FF2B5EF4-FFF2-40B4-BE49-F238E27FC236}">
                    <a16:creationId xmlns:a16="http://schemas.microsoft.com/office/drawing/2014/main" id="{3013EA91-0CA8-F04E-A878-F39ACC09EA0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7162" name="Text Box 19">
                <a:extLst>
                  <a:ext uri="{FF2B5EF4-FFF2-40B4-BE49-F238E27FC236}">
                    <a16:creationId xmlns:a16="http://schemas.microsoft.com/office/drawing/2014/main" id="{3D636547-DEB3-9F49-AC20-38AAFB988DE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591</a:t>
                </a:r>
                <a:endParaRPr lang="en-US" altLang="en-US" dirty="0"/>
              </a:p>
            </p:txBody>
          </p:sp>
          <p:sp>
            <p:nvSpPr>
              <p:cNvPr id="177163" name="Text Box 20">
                <a:extLst>
                  <a:ext uri="{FF2B5EF4-FFF2-40B4-BE49-F238E27FC236}">
                    <a16:creationId xmlns:a16="http://schemas.microsoft.com/office/drawing/2014/main" id="{C5CD121B-A233-DF45-9AA2-07BF768F6C3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654</a:t>
                </a:r>
                <a:endParaRPr lang="en-US" altLang="en-US" dirty="0"/>
              </a:p>
            </p:txBody>
          </p:sp>
          <p:sp>
            <p:nvSpPr>
              <p:cNvPr id="177164" name="Text Box 21">
                <a:extLst>
                  <a:ext uri="{FF2B5EF4-FFF2-40B4-BE49-F238E27FC236}">
                    <a16:creationId xmlns:a16="http://schemas.microsoft.com/office/drawing/2014/main" id="{5F791C24-C351-B341-A10B-A50D7584A36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617</a:t>
                </a:r>
                <a:endParaRPr lang="en-US" altLang="en-US" dirty="0"/>
              </a:p>
            </p:txBody>
          </p:sp>
        </p:grpSp>
      </p:gr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Number Placeholder 5">
            <a:extLst>
              <a:ext uri="{FF2B5EF4-FFF2-40B4-BE49-F238E27FC236}">
                <a16:creationId xmlns:a16="http://schemas.microsoft.com/office/drawing/2014/main" id="{080576AB-E44D-2145-B1CE-2FA4CCF62FD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E8356B7-E8FA-B543-99C0-0B0273E32E52}" type="slidenum">
              <a:rPr lang="en-US" altLang="en-US"/>
              <a:pPr/>
              <a:t>88</a:t>
            </a:fld>
            <a:endParaRPr lang="en-US" altLang="en-US" dirty="0"/>
          </a:p>
        </p:txBody>
      </p:sp>
      <p:grpSp>
        <p:nvGrpSpPr>
          <p:cNvPr id="179203" name="Group 24">
            <a:extLst>
              <a:ext uri="{FF2B5EF4-FFF2-40B4-BE49-F238E27FC236}">
                <a16:creationId xmlns:a16="http://schemas.microsoft.com/office/drawing/2014/main" id="{B6935EA0-B56D-1046-82BE-117DCD17739C}"/>
              </a:ext>
            </a:extLst>
          </p:cNvPr>
          <p:cNvGrpSpPr>
            <a:grpSpLocks/>
          </p:cNvGrpSpPr>
          <p:nvPr/>
        </p:nvGrpSpPr>
        <p:grpSpPr bwMode="auto">
          <a:xfrm>
            <a:off x="458788" y="449263"/>
            <a:ext cx="8229600" cy="5716587"/>
            <a:chOff x="289" y="283"/>
            <a:chExt cx="5184" cy="3601"/>
          </a:xfrm>
        </p:grpSpPr>
        <p:sp>
          <p:nvSpPr>
            <p:cNvPr id="179204" name="Rectangle 2">
              <a:extLst>
                <a:ext uri="{FF2B5EF4-FFF2-40B4-BE49-F238E27FC236}">
                  <a16:creationId xmlns:a16="http://schemas.microsoft.com/office/drawing/2014/main" id="{5886BEC4-2561-B049-8078-18CAF88CF9D1}"/>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Dark Adaptation</a:t>
              </a:r>
              <a:endParaRPr lang="en-US" altLang="en-US" sz="2200" dirty="0">
                <a:solidFill>
                  <a:srgbClr val="333333"/>
                </a:solidFill>
              </a:endParaRPr>
            </a:p>
          </p:txBody>
        </p:sp>
        <p:sp>
          <p:nvSpPr>
            <p:cNvPr id="179205" name="Text Box 3">
              <a:extLst>
                <a:ext uri="{FF2B5EF4-FFF2-40B4-BE49-F238E27FC236}">
                  <a16:creationId xmlns:a16="http://schemas.microsoft.com/office/drawing/2014/main" id="{5E0FD34A-B7B9-BD45-B873-63EC4B27D89F}"/>
                </a:ext>
              </a:extLst>
            </p:cNvPr>
            <p:cNvSpPr txBox="1">
              <a:spLocks noChangeArrowheads="1"/>
            </p:cNvSpPr>
            <p:nvPr/>
          </p:nvSpPr>
          <p:spPr bwMode="auto">
            <a:xfrm>
              <a:off x="515" y="970"/>
              <a:ext cx="449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When illumination decreases rapidly, visual sensitivity increases rapidly at first, but then more slowly.</a:t>
              </a:r>
            </a:p>
            <a:p>
              <a:pPr eaLnBrk="1" hangingPunct="1">
                <a:lnSpc>
                  <a:spcPct val="85000"/>
                </a:lnSpc>
                <a:spcAft>
                  <a:spcPts val="900"/>
                </a:spcAft>
                <a:buSzPct val="80000"/>
                <a:buFontTx/>
                <a:buChar char="•"/>
              </a:pPr>
              <a:r>
                <a:rPr lang="en-US" altLang="en-US" dirty="0"/>
                <a:t>In complete darkness, the full regeneration of the photopigments in cones takes about 8 minutes.</a:t>
              </a:r>
            </a:p>
            <a:p>
              <a:pPr eaLnBrk="1" hangingPunct="1">
                <a:lnSpc>
                  <a:spcPct val="85000"/>
                </a:lnSpc>
                <a:spcAft>
                  <a:spcPct val="50000"/>
                </a:spcAft>
                <a:buSzPct val="80000"/>
                <a:buFontTx/>
                <a:buChar char="•"/>
              </a:pPr>
              <a:r>
                <a:rPr lang="en-US" altLang="en-US" dirty="0"/>
                <a:t>During this period of time, a barely-perceptible (threshold) flash of white light appears to have color since the cone photopigments re-generate before the rod photopigments.</a:t>
              </a:r>
            </a:p>
          </p:txBody>
        </p:sp>
        <p:sp>
          <p:nvSpPr>
            <p:cNvPr id="179206" name="Rectangle 15">
              <a:extLst>
                <a:ext uri="{FF2B5EF4-FFF2-40B4-BE49-F238E27FC236}">
                  <a16:creationId xmlns:a16="http://schemas.microsoft.com/office/drawing/2014/main" id="{7E974965-463A-DF45-A724-BA4495CF78B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9207" name="Rectangle 16">
              <a:extLst>
                <a:ext uri="{FF2B5EF4-FFF2-40B4-BE49-F238E27FC236}">
                  <a16:creationId xmlns:a16="http://schemas.microsoft.com/office/drawing/2014/main" id="{C4CD23F9-BC8F-F94F-AC5B-549FEEC677F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9208" name="Rectangle 17">
              <a:extLst>
                <a:ext uri="{FF2B5EF4-FFF2-40B4-BE49-F238E27FC236}">
                  <a16:creationId xmlns:a16="http://schemas.microsoft.com/office/drawing/2014/main" id="{CF0F434D-6A02-F74C-A566-8593435FECC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79209" name="Text Box 18">
              <a:extLst>
                <a:ext uri="{FF2B5EF4-FFF2-40B4-BE49-F238E27FC236}">
                  <a16:creationId xmlns:a16="http://schemas.microsoft.com/office/drawing/2014/main" id="{538F95A3-D770-6F4F-8E1C-DC51E19987B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591</a:t>
              </a:r>
              <a:endParaRPr lang="en-US" altLang="en-US" dirty="0"/>
            </a:p>
          </p:txBody>
        </p:sp>
        <p:sp>
          <p:nvSpPr>
            <p:cNvPr id="179210" name="Text Box 19">
              <a:extLst>
                <a:ext uri="{FF2B5EF4-FFF2-40B4-BE49-F238E27FC236}">
                  <a16:creationId xmlns:a16="http://schemas.microsoft.com/office/drawing/2014/main" id="{A52CF0B7-6FBD-8845-9A82-DF73DEBD65C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654</a:t>
              </a:r>
              <a:endParaRPr lang="en-US" altLang="en-US" dirty="0"/>
            </a:p>
          </p:txBody>
        </p:sp>
        <p:sp>
          <p:nvSpPr>
            <p:cNvPr id="179211" name="Text Box 20">
              <a:extLst>
                <a:ext uri="{FF2B5EF4-FFF2-40B4-BE49-F238E27FC236}">
                  <a16:creationId xmlns:a16="http://schemas.microsoft.com/office/drawing/2014/main" id="{6EF259F6-5BC5-0841-9B2A-E9559161222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617</a:t>
              </a:r>
              <a:endParaRPr lang="en-US" altLang="en-US" dirty="0"/>
            </a:p>
          </p:txBody>
        </p:sp>
      </p:gr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Number Placeholder 5">
            <a:extLst>
              <a:ext uri="{FF2B5EF4-FFF2-40B4-BE49-F238E27FC236}">
                <a16:creationId xmlns:a16="http://schemas.microsoft.com/office/drawing/2014/main" id="{A619DE08-E1D5-B740-9728-25B7838CFEB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2F1C77F-E2AA-3C4A-B0E8-A8EFED62EFC8}" type="slidenum">
              <a:rPr lang="en-US" altLang="en-US"/>
              <a:pPr/>
              <a:t>89</a:t>
            </a:fld>
            <a:endParaRPr lang="en-US" altLang="en-US" dirty="0"/>
          </a:p>
        </p:txBody>
      </p:sp>
      <p:grpSp>
        <p:nvGrpSpPr>
          <p:cNvPr id="181251" name="Group 25">
            <a:extLst>
              <a:ext uri="{FF2B5EF4-FFF2-40B4-BE49-F238E27FC236}">
                <a16:creationId xmlns:a16="http://schemas.microsoft.com/office/drawing/2014/main" id="{32636257-2518-4640-AB53-22956273EED4}"/>
              </a:ext>
            </a:extLst>
          </p:cNvPr>
          <p:cNvGrpSpPr>
            <a:grpSpLocks/>
          </p:cNvGrpSpPr>
          <p:nvPr/>
        </p:nvGrpSpPr>
        <p:grpSpPr bwMode="auto">
          <a:xfrm>
            <a:off x="458788" y="446088"/>
            <a:ext cx="8229600" cy="5719762"/>
            <a:chOff x="289" y="281"/>
            <a:chExt cx="5184" cy="3603"/>
          </a:xfrm>
        </p:grpSpPr>
        <p:sp>
          <p:nvSpPr>
            <p:cNvPr id="181252" name="Rectangle 2">
              <a:extLst>
                <a:ext uri="{FF2B5EF4-FFF2-40B4-BE49-F238E27FC236}">
                  <a16:creationId xmlns:a16="http://schemas.microsoft.com/office/drawing/2014/main" id="{FE25E9AB-77D7-1648-A839-292CD002693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Dark Adaptation </a:t>
              </a:r>
              <a:r>
                <a:rPr lang="en-US" altLang="en-US" sz="2200" dirty="0">
                  <a:solidFill>
                    <a:srgbClr val="333333"/>
                  </a:solidFill>
                </a:rPr>
                <a:t>(continued)</a:t>
              </a:r>
            </a:p>
          </p:txBody>
        </p:sp>
        <p:sp>
          <p:nvSpPr>
            <p:cNvPr id="181253" name="Text Box 3">
              <a:extLst>
                <a:ext uri="{FF2B5EF4-FFF2-40B4-BE49-F238E27FC236}">
                  <a16:creationId xmlns:a16="http://schemas.microsoft.com/office/drawing/2014/main" id="{CDD3F42A-79F7-F342-B30C-76378426A6F3}"/>
                </a:ext>
              </a:extLst>
            </p:cNvPr>
            <p:cNvSpPr txBox="1">
              <a:spLocks noChangeArrowheads="1"/>
            </p:cNvSpPr>
            <p:nvPr/>
          </p:nvSpPr>
          <p:spPr bwMode="auto">
            <a:xfrm>
              <a:off x="515" y="970"/>
              <a:ext cx="458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Rhodopsin in rods regenerates slowly until a single photon of light can be detected.</a:t>
              </a:r>
            </a:p>
            <a:p>
              <a:pPr eaLnBrk="1" hangingPunct="1">
                <a:lnSpc>
                  <a:spcPct val="85000"/>
                </a:lnSpc>
                <a:spcAft>
                  <a:spcPts val="900"/>
                </a:spcAft>
                <a:buSzPct val="80000"/>
                <a:buFontTx/>
                <a:buChar char="•"/>
              </a:pPr>
              <a:r>
                <a:rPr lang="en-US" altLang="en-US" dirty="0"/>
                <a:t>A barely-perceptible (threshold) flash of light appears as gray-white regardless of the color of the flash since the rods are now active.</a:t>
              </a:r>
            </a:p>
            <a:p>
              <a:pPr eaLnBrk="1" hangingPunct="1">
                <a:lnSpc>
                  <a:spcPct val="85000"/>
                </a:lnSpc>
                <a:spcAft>
                  <a:spcPct val="50000"/>
                </a:spcAft>
                <a:buSzPct val="80000"/>
                <a:buFontTx/>
                <a:buChar char="•"/>
              </a:pPr>
              <a:r>
                <a:rPr lang="en-US" altLang="en-US" dirty="0"/>
                <a:t>At very low light levels, such as under starlight, objects in a visual scene will appear only as shades of gray because only the rods are functioning.</a:t>
              </a:r>
            </a:p>
          </p:txBody>
        </p:sp>
        <p:grpSp>
          <p:nvGrpSpPr>
            <p:cNvPr id="181254" name="Group 15">
              <a:extLst>
                <a:ext uri="{FF2B5EF4-FFF2-40B4-BE49-F238E27FC236}">
                  <a16:creationId xmlns:a16="http://schemas.microsoft.com/office/drawing/2014/main" id="{D70A99DD-7228-8A49-8346-3CB89BA938AD}"/>
                </a:ext>
              </a:extLst>
            </p:cNvPr>
            <p:cNvGrpSpPr>
              <a:grpSpLocks/>
            </p:cNvGrpSpPr>
            <p:nvPr/>
          </p:nvGrpSpPr>
          <p:grpSpPr bwMode="auto">
            <a:xfrm>
              <a:off x="582" y="3671"/>
              <a:ext cx="1990" cy="213"/>
              <a:chOff x="582" y="3671"/>
              <a:chExt cx="1990" cy="213"/>
            </a:xfrm>
          </p:grpSpPr>
          <p:sp>
            <p:nvSpPr>
              <p:cNvPr id="181255" name="Rectangle 16">
                <a:extLst>
                  <a:ext uri="{FF2B5EF4-FFF2-40B4-BE49-F238E27FC236}">
                    <a16:creationId xmlns:a16="http://schemas.microsoft.com/office/drawing/2014/main" id="{46FB743F-F190-9444-90B9-0D38E03210B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81256" name="Rectangle 17">
                <a:extLst>
                  <a:ext uri="{FF2B5EF4-FFF2-40B4-BE49-F238E27FC236}">
                    <a16:creationId xmlns:a16="http://schemas.microsoft.com/office/drawing/2014/main" id="{E540490D-58FE-7649-B327-096E1BED351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81257" name="Rectangle 18">
                <a:extLst>
                  <a:ext uri="{FF2B5EF4-FFF2-40B4-BE49-F238E27FC236}">
                    <a16:creationId xmlns:a16="http://schemas.microsoft.com/office/drawing/2014/main" id="{2A46591F-E87F-5F40-B0F4-7B9B33B6B6C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81258" name="Text Box 19">
                <a:extLst>
                  <a:ext uri="{FF2B5EF4-FFF2-40B4-BE49-F238E27FC236}">
                    <a16:creationId xmlns:a16="http://schemas.microsoft.com/office/drawing/2014/main" id="{8C332A06-53A7-CE4D-80C9-F0DA0B38D2B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591</a:t>
                </a:r>
                <a:endParaRPr lang="en-US" altLang="en-US" dirty="0"/>
              </a:p>
            </p:txBody>
          </p:sp>
          <p:sp>
            <p:nvSpPr>
              <p:cNvPr id="181259" name="Text Box 20">
                <a:extLst>
                  <a:ext uri="{FF2B5EF4-FFF2-40B4-BE49-F238E27FC236}">
                    <a16:creationId xmlns:a16="http://schemas.microsoft.com/office/drawing/2014/main" id="{998689A9-0FD1-574D-8386-504F79A3812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654</a:t>
                </a:r>
                <a:endParaRPr lang="en-US" altLang="en-US" dirty="0"/>
              </a:p>
            </p:txBody>
          </p:sp>
          <p:sp>
            <p:nvSpPr>
              <p:cNvPr id="181260" name="Text Box 21">
                <a:extLst>
                  <a:ext uri="{FF2B5EF4-FFF2-40B4-BE49-F238E27FC236}">
                    <a16:creationId xmlns:a16="http://schemas.microsoft.com/office/drawing/2014/main" id="{027C1AA7-184A-FF43-970B-7AE43B7614B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617</a:t>
                </a:r>
                <a:endParaRPr lang="en-US" altLang="en-US" dirty="0"/>
              </a:p>
            </p:txBody>
          </p:sp>
        </p:grpSp>
      </p:gr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Number Placeholder 5">
            <a:extLst>
              <a:ext uri="{FF2B5EF4-FFF2-40B4-BE49-F238E27FC236}">
                <a16:creationId xmlns:a16="http://schemas.microsoft.com/office/drawing/2014/main" id="{083AF6EA-66D8-DC4C-87C6-EEAB0C394F8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E769A97-D762-834D-B243-AEACDFAF14AA}" type="slidenum">
              <a:rPr lang="en-US" altLang="en-US"/>
              <a:pPr/>
              <a:t>90</a:t>
            </a:fld>
            <a:endParaRPr lang="en-US" altLang="en-US" dirty="0"/>
          </a:p>
        </p:txBody>
      </p:sp>
      <p:grpSp>
        <p:nvGrpSpPr>
          <p:cNvPr id="183299" name="Group 33">
            <a:extLst>
              <a:ext uri="{FF2B5EF4-FFF2-40B4-BE49-F238E27FC236}">
                <a16:creationId xmlns:a16="http://schemas.microsoft.com/office/drawing/2014/main" id="{131CC789-B62C-5941-8178-9100355D6C4F}"/>
              </a:ext>
            </a:extLst>
          </p:cNvPr>
          <p:cNvGrpSpPr>
            <a:grpSpLocks/>
          </p:cNvGrpSpPr>
          <p:nvPr/>
        </p:nvGrpSpPr>
        <p:grpSpPr bwMode="auto">
          <a:xfrm>
            <a:off x="458788" y="446088"/>
            <a:ext cx="8229600" cy="5719762"/>
            <a:chOff x="289" y="281"/>
            <a:chExt cx="5184" cy="3603"/>
          </a:xfrm>
        </p:grpSpPr>
        <p:sp>
          <p:nvSpPr>
            <p:cNvPr id="183300" name="Rectangle 2">
              <a:extLst>
                <a:ext uri="{FF2B5EF4-FFF2-40B4-BE49-F238E27FC236}">
                  <a16:creationId xmlns:a16="http://schemas.microsoft.com/office/drawing/2014/main" id="{FECC3250-78FA-A141-90FD-AFA77903D25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Receptor Potentials</a:t>
              </a:r>
              <a:endParaRPr lang="en-US" altLang="en-US" sz="2200" dirty="0">
                <a:solidFill>
                  <a:srgbClr val="333333"/>
                </a:solidFill>
              </a:endParaRPr>
            </a:p>
          </p:txBody>
        </p:sp>
        <p:sp>
          <p:nvSpPr>
            <p:cNvPr id="183301" name="Text Box 3">
              <a:extLst>
                <a:ext uri="{FF2B5EF4-FFF2-40B4-BE49-F238E27FC236}">
                  <a16:creationId xmlns:a16="http://schemas.microsoft.com/office/drawing/2014/main" id="{487CC7FD-535C-3B44-833C-13E85CAF874D}"/>
                </a:ext>
              </a:extLst>
            </p:cNvPr>
            <p:cNvSpPr txBox="1">
              <a:spLocks noChangeArrowheads="1"/>
            </p:cNvSpPr>
            <p:nvPr/>
          </p:nvSpPr>
          <p:spPr bwMode="auto">
            <a:xfrm>
              <a:off x="515" y="970"/>
              <a:ext cx="4553"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absorption of photons initiates changes in the outer segments of cones and rods that result in the generation of graded receptor potentials.</a:t>
              </a:r>
            </a:p>
            <a:p>
              <a:pPr eaLnBrk="1" hangingPunct="1">
                <a:lnSpc>
                  <a:spcPct val="85000"/>
                </a:lnSpc>
                <a:spcAft>
                  <a:spcPct val="50000"/>
                </a:spcAft>
                <a:buSzPct val="80000"/>
                <a:buFontTx/>
                <a:buChar char="•"/>
              </a:pPr>
              <a:r>
                <a:rPr lang="en-US" altLang="en-US" dirty="0"/>
                <a:t>Details are contained in the textbook.</a:t>
              </a:r>
            </a:p>
          </p:txBody>
        </p:sp>
        <p:grpSp>
          <p:nvGrpSpPr>
            <p:cNvPr id="183302" name="Group 22">
              <a:extLst>
                <a:ext uri="{FF2B5EF4-FFF2-40B4-BE49-F238E27FC236}">
                  <a16:creationId xmlns:a16="http://schemas.microsoft.com/office/drawing/2014/main" id="{16153C2E-B643-9548-AA31-1FE83F6924E3}"/>
                </a:ext>
              </a:extLst>
            </p:cNvPr>
            <p:cNvGrpSpPr>
              <a:grpSpLocks/>
            </p:cNvGrpSpPr>
            <p:nvPr/>
          </p:nvGrpSpPr>
          <p:grpSpPr bwMode="auto">
            <a:xfrm>
              <a:off x="582" y="3671"/>
              <a:ext cx="2995" cy="213"/>
              <a:chOff x="582" y="3671"/>
              <a:chExt cx="2995" cy="213"/>
            </a:xfrm>
          </p:grpSpPr>
          <p:grpSp>
            <p:nvGrpSpPr>
              <p:cNvPr id="183303" name="Group 23">
                <a:extLst>
                  <a:ext uri="{FF2B5EF4-FFF2-40B4-BE49-F238E27FC236}">
                    <a16:creationId xmlns:a16="http://schemas.microsoft.com/office/drawing/2014/main" id="{23D50959-1A09-4641-BB6D-50EE54A966C2}"/>
                  </a:ext>
                </a:extLst>
              </p:cNvPr>
              <p:cNvGrpSpPr>
                <a:grpSpLocks/>
              </p:cNvGrpSpPr>
              <p:nvPr/>
            </p:nvGrpSpPr>
            <p:grpSpPr bwMode="auto">
              <a:xfrm>
                <a:off x="582" y="3671"/>
                <a:ext cx="1990" cy="213"/>
                <a:chOff x="582" y="3671"/>
                <a:chExt cx="1990" cy="213"/>
              </a:xfrm>
            </p:grpSpPr>
            <p:sp>
              <p:nvSpPr>
                <p:cNvPr id="183307" name="Rectangle 24">
                  <a:extLst>
                    <a:ext uri="{FF2B5EF4-FFF2-40B4-BE49-F238E27FC236}">
                      <a16:creationId xmlns:a16="http://schemas.microsoft.com/office/drawing/2014/main" id="{9DCD7DCE-0D42-C74B-9794-8EF5291FA17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83308" name="Rectangle 25">
                  <a:extLst>
                    <a:ext uri="{FF2B5EF4-FFF2-40B4-BE49-F238E27FC236}">
                      <a16:creationId xmlns:a16="http://schemas.microsoft.com/office/drawing/2014/main" id="{71DB087C-611E-EE4F-937C-930F3AB7FFB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83309" name="Rectangle 26">
                  <a:extLst>
                    <a:ext uri="{FF2B5EF4-FFF2-40B4-BE49-F238E27FC236}">
                      <a16:creationId xmlns:a16="http://schemas.microsoft.com/office/drawing/2014/main" id="{5CB8BE4E-7756-274C-8FED-EB46EED0141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83310" name="Text Box 27">
                  <a:extLst>
                    <a:ext uri="{FF2B5EF4-FFF2-40B4-BE49-F238E27FC236}">
                      <a16:creationId xmlns:a16="http://schemas.microsoft.com/office/drawing/2014/main" id="{B44C358E-3904-9B40-83A2-72B3FDA2D5F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592</a:t>
                  </a:r>
                  <a:endParaRPr lang="en-US" altLang="en-US" dirty="0"/>
                </a:p>
              </p:txBody>
            </p:sp>
            <p:sp>
              <p:nvSpPr>
                <p:cNvPr id="183311" name="Text Box 28">
                  <a:extLst>
                    <a:ext uri="{FF2B5EF4-FFF2-40B4-BE49-F238E27FC236}">
                      <a16:creationId xmlns:a16="http://schemas.microsoft.com/office/drawing/2014/main" id="{803AF214-2CC9-264D-A375-43A4B0408A9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655</a:t>
                  </a:r>
                  <a:endParaRPr lang="en-US" altLang="en-US" dirty="0"/>
                </a:p>
              </p:txBody>
            </p:sp>
            <p:sp>
              <p:nvSpPr>
                <p:cNvPr id="183312" name="Text Box 29">
                  <a:extLst>
                    <a:ext uri="{FF2B5EF4-FFF2-40B4-BE49-F238E27FC236}">
                      <a16:creationId xmlns:a16="http://schemas.microsoft.com/office/drawing/2014/main" id="{6C53027F-1AE1-DB40-BA3A-135B984F158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617</a:t>
                  </a:r>
                  <a:endParaRPr lang="en-US" altLang="en-US" dirty="0"/>
                </a:p>
              </p:txBody>
            </p:sp>
          </p:grpSp>
          <p:grpSp>
            <p:nvGrpSpPr>
              <p:cNvPr id="183304" name="Group 30">
                <a:extLst>
                  <a:ext uri="{FF2B5EF4-FFF2-40B4-BE49-F238E27FC236}">
                    <a16:creationId xmlns:a16="http://schemas.microsoft.com/office/drawing/2014/main" id="{359F3C86-3822-994D-A5B8-278A39CD97FC}"/>
                  </a:ext>
                </a:extLst>
              </p:cNvPr>
              <p:cNvGrpSpPr>
                <a:grpSpLocks/>
              </p:cNvGrpSpPr>
              <p:nvPr/>
            </p:nvGrpSpPr>
            <p:grpSpPr bwMode="auto">
              <a:xfrm>
                <a:off x="2846" y="3671"/>
                <a:ext cx="731" cy="213"/>
                <a:chOff x="2846" y="3671"/>
                <a:chExt cx="731" cy="213"/>
              </a:xfrm>
            </p:grpSpPr>
            <p:sp>
              <p:nvSpPr>
                <p:cNvPr id="183305" name="Rectangle 31">
                  <a:extLst>
                    <a:ext uri="{FF2B5EF4-FFF2-40B4-BE49-F238E27FC236}">
                      <a16:creationId xmlns:a16="http://schemas.microsoft.com/office/drawing/2014/main" id="{47760392-8922-F54E-99AF-8C06CECD5BB8}"/>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83306" name="Text Box 32">
                  <a:extLst>
                    <a:ext uri="{FF2B5EF4-FFF2-40B4-BE49-F238E27FC236}">
                      <a16:creationId xmlns:a16="http://schemas.microsoft.com/office/drawing/2014/main" id="{C66FEBAF-6CE2-3944-894D-FC54EF7B6318}"/>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17.16</a:t>
                  </a:r>
                </a:p>
              </p:txBody>
            </p:sp>
          </p:grpSp>
        </p:grpSp>
      </p:gr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Number Placeholder 5">
            <a:extLst>
              <a:ext uri="{FF2B5EF4-FFF2-40B4-BE49-F238E27FC236}">
                <a16:creationId xmlns:a16="http://schemas.microsoft.com/office/drawing/2014/main" id="{038FA326-10A7-274F-B5D0-3F150AAA7BF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EBFB6A0-CB77-484F-9543-5CBDFE57E315}" type="slidenum">
              <a:rPr lang="en-US" altLang="en-US"/>
              <a:pPr/>
              <a:t>91</a:t>
            </a:fld>
            <a:endParaRPr lang="en-US" altLang="en-US" dirty="0"/>
          </a:p>
        </p:txBody>
      </p:sp>
      <p:grpSp>
        <p:nvGrpSpPr>
          <p:cNvPr id="185347" name="Group 29">
            <a:extLst>
              <a:ext uri="{FF2B5EF4-FFF2-40B4-BE49-F238E27FC236}">
                <a16:creationId xmlns:a16="http://schemas.microsoft.com/office/drawing/2014/main" id="{287AE092-62C1-2140-BB40-D2FF7BD387CD}"/>
              </a:ext>
            </a:extLst>
          </p:cNvPr>
          <p:cNvGrpSpPr>
            <a:grpSpLocks/>
          </p:cNvGrpSpPr>
          <p:nvPr/>
        </p:nvGrpSpPr>
        <p:grpSpPr bwMode="auto">
          <a:xfrm>
            <a:off x="458788" y="446088"/>
            <a:ext cx="8229600" cy="5719762"/>
            <a:chOff x="289" y="281"/>
            <a:chExt cx="5184" cy="3603"/>
          </a:xfrm>
        </p:grpSpPr>
        <p:sp>
          <p:nvSpPr>
            <p:cNvPr id="185348" name="Rectangle 2">
              <a:extLst>
                <a:ext uri="{FF2B5EF4-FFF2-40B4-BE49-F238E27FC236}">
                  <a16:creationId xmlns:a16="http://schemas.microsoft.com/office/drawing/2014/main" id="{FBEE3CB7-54A9-9D40-83DA-52A83C16F76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Color Blindness</a:t>
              </a:r>
              <a:endParaRPr lang="en-US" altLang="en-US" sz="2200" dirty="0">
                <a:solidFill>
                  <a:srgbClr val="333333"/>
                </a:solidFill>
              </a:endParaRPr>
            </a:p>
          </p:txBody>
        </p:sp>
        <p:sp>
          <p:nvSpPr>
            <p:cNvPr id="185349" name="Text Box 3">
              <a:extLst>
                <a:ext uri="{FF2B5EF4-FFF2-40B4-BE49-F238E27FC236}">
                  <a16:creationId xmlns:a16="http://schemas.microsoft.com/office/drawing/2014/main" id="{F7D198FF-B371-5C48-AF4C-CB0E43B70EC7}"/>
                </a:ext>
              </a:extLst>
            </p:cNvPr>
            <p:cNvSpPr txBox="1">
              <a:spLocks noChangeArrowheads="1"/>
            </p:cNvSpPr>
            <p:nvPr/>
          </p:nvSpPr>
          <p:spPr bwMode="auto">
            <a:xfrm>
              <a:off x="515" y="970"/>
              <a:ext cx="4697"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Color blindness involves an inherited (linked to the X chromosome) inability to distinguish between some colors—especially between red and green, and less often between blue and yellow.</a:t>
              </a:r>
            </a:p>
            <a:p>
              <a:pPr eaLnBrk="1" hangingPunct="1">
                <a:lnSpc>
                  <a:spcPct val="85000"/>
                </a:lnSpc>
                <a:spcAft>
                  <a:spcPct val="50000"/>
                </a:spcAft>
                <a:buSzPct val="80000"/>
                <a:buFontTx/>
                <a:buChar char="•"/>
              </a:pPr>
              <a:r>
                <a:rPr lang="en-US" altLang="en-US" dirty="0"/>
                <a:t>Most forms of color blindness result from the absence or deficiency of one or more of the three types of cones.</a:t>
              </a:r>
            </a:p>
          </p:txBody>
        </p:sp>
        <p:grpSp>
          <p:nvGrpSpPr>
            <p:cNvPr id="185350" name="Group 19">
              <a:extLst>
                <a:ext uri="{FF2B5EF4-FFF2-40B4-BE49-F238E27FC236}">
                  <a16:creationId xmlns:a16="http://schemas.microsoft.com/office/drawing/2014/main" id="{2DF57C64-E2DE-BB4B-A2E6-2F58B6F6C96C}"/>
                </a:ext>
              </a:extLst>
            </p:cNvPr>
            <p:cNvGrpSpPr>
              <a:grpSpLocks/>
            </p:cNvGrpSpPr>
            <p:nvPr/>
          </p:nvGrpSpPr>
          <p:grpSpPr bwMode="auto">
            <a:xfrm>
              <a:off x="582" y="3671"/>
              <a:ext cx="1990" cy="213"/>
              <a:chOff x="582" y="3671"/>
              <a:chExt cx="1990" cy="213"/>
            </a:xfrm>
          </p:grpSpPr>
          <p:sp>
            <p:nvSpPr>
              <p:cNvPr id="185351" name="Rectangle 20">
                <a:extLst>
                  <a:ext uri="{FF2B5EF4-FFF2-40B4-BE49-F238E27FC236}">
                    <a16:creationId xmlns:a16="http://schemas.microsoft.com/office/drawing/2014/main" id="{46E2FAC0-C22C-DC4B-9A34-27C7DA82D7A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85352" name="Rectangle 21">
                <a:extLst>
                  <a:ext uri="{FF2B5EF4-FFF2-40B4-BE49-F238E27FC236}">
                    <a16:creationId xmlns:a16="http://schemas.microsoft.com/office/drawing/2014/main" id="{5EE63A11-C647-F240-A1D1-8A4762D8895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85353" name="Rectangle 22">
                <a:extLst>
                  <a:ext uri="{FF2B5EF4-FFF2-40B4-BE49-F238E27FC236}">
                    <a16:creationId xmlns:a16="http://schemas.microsoft.com/office/drawing/2014/main" id="{4E24A43B-8A02-BE40-9406-6982D1AC827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85354" name="Text Box 23">
                <a:extLst>
                  <a:ext uri="{FF2B5EF4-FFF2-40B4-BE49-F238E27FC236}">
                    <a16:creationId xmlns:a16="http://schemas.microsoft.com/office/drawing/2014/main" id="{F3F8B9CC-6628-4C47-BFC1-F226F9F44FE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592</a:t>
                </a:r>
                <a:endParaRPr lang="en-US" altLang="en-US" dirty="0"/>
              </a:p>
            </p:txBody>
          </p:sp>
          <p:sp>
            <p:nvSpPr>
              <p:cNvPr id="185355" name="Text Box 24">
                <a:extLst>
                  <a:ext uri="{FF2B5EF4-FFF2-40B4-BE49-F238E27FC236}">
                    <a16:creationId xmlns:a16="http://schemas.microsoft.com/office/drawing/2014/main" id="{2678EDBD-5C3E-0240-B465-ACF695195BD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655</a:t>
                </a:r>
                <a:endParaRPr lang="en-US" altLang="en-US" dirty="0"/>
              </a:p>
            </p:txBody>
          </p:sp>
          <p:sp>
            <p:nvSpPr>
              <p:cNvPr id="185356" name="Text Box 25">
                <a:extLst>
                  <a:ext uri="{FF2B5EF4-FFF2-40B4-BE49-F238E27FC236}">
                    <a16:creationId xmlns:a16="http://schemas.microsoft.com/office/drawing/2014/main" id="{58B12D4E-5CDB-844B-8BB6-AFD99FBA946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618</a:t>
                </a:r>
                <a:endParaRPr lang="en-US" altLang="en-US" dirty="0"/>
              </a:p>
            </p:txBody>
          </p:sp>
        </p:grpSp>
      </p:gr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Number Placeholder 5">
            <a:extLst>
              <a:ext uri="{FF2B5EF4-FFF2-40B4-BE49-F238E27FC236}">
                <a16:creationId xmlns:a16="http://schemas.microsoft.com/office/drawing/2014/main" id="{8A5018D0-E236-3D44-8810-39B02DEF117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C8C110-8281-C540-99EB-4CBC3423C67F}" type="slidenum">
              <a:rPr lang="en-US" altLang="en-US"/>
              <a:pPr/>
              <a:t>92</a:t>
            </a:fld>
            <a:endParaRPr lang="en-US" altLang="en-US" dirty="0"/>
          </a:p>
        </p:txBody>
      </p:sp>
      <p:grpSp>
        <p:nvGrpSpPr>
          <p:cNvPr id="187395" name="Group 16">
            <a:extLst>
              <a:ext uri="{FF2B5EF4-FFF2-40B4-BE49-F238E27FC236}">
                <a16:creationId xmlns:a16="http://schemas.microsoft.com/office/drawing/2014/main" id="{DDE638A2-B499-3548-8929-DF2F354B0847}"/>
              </a:ext>
            </a:extLst>
          </p:cNvPr>
          <p:cNvGrpSpPr>
            <a:grpSpLocks/>
          </p:cNvGrpSpPr>
          <p:nvPr/>
        </p:nvGrpSpPr>
        <p:grpSpPr bwMode="auto">
          <a:xfrm>
            <a:off x="455613" y="446088"/>
            <a:ext cx="8229600" cy="2876550"/>
            <a:chOff x="287" y="281"/>
            <a:chExt cx="5184" cy="1812"/>
          </a:xfrm>
        </p:grpSpPr>
        <p:sp>
          <p:nvSpPr>
            <p:cNvPr id="187396" name="Rectangle 2">
              <a:extLst>
                <a:ext uri="{FF2B5EF4-FFF2-40B4-BE49-F238E27FC236}">
                  <a16:creationId xmlns:a16="http://schemas.microsoft.com/office/drawing/2014/main" id="{88E08CB7-482C-1743-B23A-2CFF6CED1F09}"/>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Color Blindness </a:t>
              </a:r>
              <a:r>
                <a:rPr lang="en-US" altLang="en-US" sz="2200" dirty="0">
                  <a:solidFill>
                    <a:srgbClr val="333333"/>
                  </a:solidFill>
                </a:rPr>
                <a:t>(continued)</a:t>
              </a:r>
            </a:p>
          </p:txBody>
        </p:sp>
        <p:sp>
          <p:nvSpPr>
            <p:cNvPr id="187397" name="Text Box 3">
              <a:extLst>
                <a:ext uri="{FF2B5EF4-FFF2-40B4-BE49-F238E27FC236}">
                  <a16:creationId xmlns:a16="http://schemas.microsoft.com/office/drawing/2014/main" id="{3BBC4137-4228-CE4A-A1F6-42E6558B52C6}"/>
                </a:ext>
              </a:extLst>
            </p:cNvPr>
            <p:cNvSpPr txBox="1">
              <a:spLocks noChangeArrowheads="1"/>
            </p:cNvSpPr>
            <p:nvPr/>
          </p:nvSpPr>
          <p:spPr bwMode="auto">
            <a:xfrm>
              <a:off x="515" y="970"/>
              <a:ext cx="4697"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ct val="50000"/>
                </a:spcAft>
                <a:buSzPct val="80000"/>
                <a:buFontTx/>
                <a:buChar char="•"/>
              </a:pPr>
              <a:r>
                <a:rPr lang="en-US" altLang="en-US" dirty="0"/>
                <a:t>Males are far more likely to have color blindness due to a recessive genetic defect on the one X chromosome (hemizygous).</a:t>
              </a:r>
            </a:p>
            <a:p>
              <a:pPr eaLnBrk="1" hangingPunct="1">
                <a:lnSpc>
                  <a:spcPct val="85000"/>
                </a:lnSpc>
                <a:spcAft>
                  <a:spcPct val="50000"/>
                </a:spcAft>
                <a:buSzPct val="80000"/>
                <a:buFontTx/>
                <a:buChar char="•"/>
              </a:pPr>
              <a:r>
                <a:rPr lang="en-US" altLang="en-US" dirty="0"/>
                <a:t>Females would need copies of the defective gene on both X chromo-somes (one from each parent), a much rarer condition (homozygous). </a:t>
              </a:r>
            </a:p>
            <a:p>
              <a:pPr eaLnBrk="1" hangingPunct="1">
                <a:lnSpc>
                  <a:spcPct val="85000"/>
                </a:lnSpc>
                <a:spcAft>
                  <a:spcPct val="50000"/>
                </a:spcAft>
                <a:buSzPct val="80000"/>
                <a:buFontTx/>
                <a:buChar char="•"/>
              </a:pPr>
              <a:r>
                <a:rPr lang="en-US" altLang="en-US" dirty="0"/>
                <a:t>Color blindness and related deficiencies are diagnosed using Ishihara plates and other vision tests.</a:t>
              </a:r>
            </a:p>
          </p:txBody>
        </p:sp>
      </p:gr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Number Placeholder 5">
            <a:extLst>
              <a:ext uri="{FF2B5EF4-FFF2-40B4-BE49-F238E27FC236}">
                <a16:creationId xmlns:a16="http://schemas.microsoft.com/office/drawing/2014/main" id="{22B1DF92-6475-724D-BFAF-0FFD17C7466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EF55A41-D18D-C64C-97E8-B2D111FCEE1D}" type="slidenum">
              <a:rPr lang="en-US" altLang="en-US" sz="1400" smtClean="0"/>
              <a:pPr>
                <a:spcBef>
                  <a:spcPct val="0"/>
                </a:spcBef>
                <a:buFontTx/>
                <a:buNone/>
              </a:pPr>
              <a:t>93</a:t>
            </a:fld>
            <a:endParaRPr lang="en-US" altLang="en-US" sz="1400" dirty="0"/>
          </a:p>
        </p:txBody>
      </p:sp>
      <p:grpSp>
        <p:nvGrpSpPr>
          <p:cNvPr id="237570" name="Group 11">
            <a:extLst>
              <a:ext uri="{FF2B5EF4-FFF2-40B4-BE49-F238E27FC236}">
                <a16:creationId xmlns:a16="http://schemas.microsoft.com/office/drawing/2014/main" id="{542E817C-8CE2-0E47-A667-56D7B1C891ED}"/>
              </a:ext>
            </a:extLst>
          </p:cNvPr>
          <p:cNvGrpSpPr>
            <a:grpSpLocks/>
          </p:cNvGrpSpPr>
          <p:nvPr/>
        </p:nvGrpSpPr>
        <p:grpSpPr bwMode="auto">
          <a:xfrm>
            <a:off x="457200" y="447675"/>
            <a:ext cx="8229600" cy="4729163"/>
            <a:chOff x="288" y="282"/>
            <a:chExt cx="5184" cy="2979"/>
          </a:xfrm>
        </p:grpSpPr>
        <p:grpSp>
          <p:nvGrpSpPr>
            <p:cNvPr id="237571" name="Group 10">
              <a:extLst>
                <a:ext uri="{FF2B5EF4-FFF2-40B4-BE49-F238E27FC236}">
                  <a16:creationId xmlns:a16="http://schemas.microsoft.com/office/drawing/2014/main" id="{65F8DA75-A85C-2F43-9B94-F2915161EB89}"/>
                </a:ext>
              </a:extLst>
            </p:cNvPr>
            <p:cNvGrpSpPr>
              <a:grpSpLocks/>
            </p:cNvGrpSpPr>
            <p:nvPr/>
          </p:nvGrpSpPr>
          <p:grpSpPr bwMode="auto">
            <a:xfrm>
              <a:off x="1744" y="1017"/>
              <a:ext cx="2265" cy="2244"/>
              <a:chOff x="1744" y="1017"/>
              <a:chExt cx="2265" cy="2244"/>
            </a:xfrm>
          </p:grpSpPr>
          <p:grpSp>
            <p:nvGrpSpPr>
              <p:cNvPr id="237573" name="Group 9">
                <a:extLst>
                  <a:ext uri="{FF2B5EF4-FFF2-40B4-BE49-F238E27FC236}">
                    <a16:creationId xmlns:a16="http://schemas.microsoft.com/office/drawing/2014/main" id="{B0A3F4CC-1B56-7C4F-B518-20E2D6F77A6A}"/>
                  </a:ext>
                </a:extLst>
              </p:cNvPr>
              <p:cNvGrpSpPr>
                <a:grpSpLocks/>
              </p:cNvGrpSpPr>
              <p:nvPr/>
            </p:nvGrpSpPr>
            <p:grpSpPr bwMode="auto">
              <a:xfrm>
                <a:off x="1964" y="1017"/>
                <a:ext cx="1912" cy="1973"/>
                <a:chOff x="1964" y="1017"/>
                <a:chExt cx="1912" cy="1973"/>
              </a:xfrm>
            </p:grpSpPr>
            <p:pic>
              <p:nvPicPr>
                <p:cNvPr id="237575" name="Picture 5" descr="www_mediacollege_com ishihara7">
                  <a:extLst>
                    <a:ext uri="{FF2B5EF4-FFF2-40B4-BE49-F238E27FC236}">
                      <a16:creationId xmlns:a16="http://schemas.microsoft.com/office/drawing/2014/main" id="{1CDFCE74-C3AD-9C4D-A0D9-4443DAE8F6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4" y="1017"/>
                  <a:ext cx="1837" cy="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7576" name="Text Box 6">
                  <a:extLst>
                    <a:ext uri="{FF2B5EF4-FFF2-40B4-BE49-F238E27FC236}">
                      <a16:creationId xmlns:a16="http://schemas.microsoft.com/office/drawing/2014/main" id="{87A2169A-EEB0-CB46-A395-9584116C50EB}"/>
                    </a:ext>
                  </a:extLst>
                </p:cNvPr>
                <p:cNvSpPr txBox="1">
                  <a:spLocks noChangeArrowheads="1"/>
                </p:cNvSpPr>
                <p:nvPr/>
              </p:nvSpPr>
              <p:spPr bwMode="auto">
                <a:xfrm>
                  <a:off x="2560" y="2825"/>
                  <a:ext cx="131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https://www.mediacollege.com</a:t>
                  </a:r>
                  <a:endParaRPr lang="en-US" altLang="en-US" sz="1800" i="0" dirty="0"/>
                </a:p>
              </p:txBody>
            </p:sp>
          </p:grpSp>
          <p:sp>
            <p:nvSpPr>
              <p:cNvPr id="237574" name="Text Box 7">
                <a:extLst>
                  <a:ext uri="{FF2B5EF4-FFF2-40B4-BE49-F238E27FC236}">
                    <a16:creationId xmlns:a16="http://schemas.microsoft.com/office/drawing/2014/main" id="{EDFDB175-E369-FA49-912E-FE834F098F53}"/>
                  </a:ext>
                </a:extLst>
              </p:cNvPr>
              <p:cNvSpPr txBox="1">
                <a:spLocks noChangeArrowheads="1"/>
              </p:cNvSpPr>
              <p:nvPr/>
            </p:nvSpPr>
            <p:spPr bwMode="auto">
              <a:xfrm>
                <a:off x="1744" y="3028"/>
                <a:ext cx="2265"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0" dirty="0">
                    <a:solidFill>
                      <a:schemeClr val="accent6"/>
                    </a:solidFill>
                  </a:rPr>
                  <a:t>Do you see an embedded figure?</a:t>
                </a:r>
              </a:p>
            </p:txBody>
          </p:sp>
        </p:grpSp>
        <p:sp>
          <p:nvSpPr>
            <p:cNvPr id="237572" name="Rectangle 8">
              <a:extLst>
                <a:ext uri="{FF2B5EF4-FFF2-40B4-BE49-F238E27FC236}">
                  <a16:creationId xmlns:a16="http://schemas.microsoft.com/office/drawing/2014/main" id="{9412A5F4-AA87-AA4E-A5EA-251985B78AC3}"/>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Ishihara Color Plate</a:t>
              </a:r>
              <a:endParaRPr lang="en-US" altLang="en-US" sz="2800" i="0" dirty="0">
                <a:solidFill>
                  <a:schemeClr val="tx2"/>
                </a:solidFill>
              </a:endParaRPr>
            </a:p>
          </p:txBody>
        </p:sp>
      </p:gr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Number Placeholder 5">
            <a:extLst>
              <a:ext uri="{FF2B5EF4-FFF2-40B4-BE49-F238E27FC236}">
                <a16:creationId xmlns:a16="http://schemas.microsoft.com/office/drawing/2014/main" id="{AA912BD9-D196-4246-84CC-F8BE91956BF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1470733-8292-FF4B-92A4-ABC39AFAB7BC}" type="slidenum">
              <a:rPr lang="en-US" altLang="en-US"/>
              <a:pPr/>
              <a:t>94</a:t>
            </a:fld>
            <a:endParaRPr lang="en-US" altLang="en-US" dirty="0"/>
          </a:p>
        </p:txBody>
      </p:sp>
      <p:grpSp>
        <p:nvGrpSpPr>
          <p:cNvPr id="191491" name="Group 43">
            <a:extLst>
              <a:ext uri="{FF2B5EF4-FFF2-40B4-BE49-F238E27FC236}">
                <a16:creationId xmlns:a16="http://schemas.microsoft.com/office/drawing/2014/main" id="{AED1561B-3E17-0847-A162-A503963BB117}"/>
              </a:ext>
            </a:extLst>
          </p:cNvPr>
          <p:cNvGrpSpPr>
            <a:grpSpLocks/>
          </p:cNvGrpSpPr>
          <p:nvPr/>
        </p:nvGrpSpPr>
        <p:grpSpPr bwMode="auto">
          <a:xfrm>
            <a:off x="458788" y="446088"/>
            <a:ext cx="8229600" cy="5719762"/>
            <a:chOff x="289" y="281"/>
            <a:chExt cx="5184" cy="3603"/>
          </a:xfrm>
        </p:grpSpPr>
        <p:sp>
          <p:nvSpPr>
            <p:cNvPr id="191492" name="Rectangle 2">
              <a:extLst>
                <a:ext uri="{FF2B5EF4-FFF2-40B4-BE49-F238E27FC236}">
                  <a16:creationId xmlns:a16="http://schemas.microsoft.com/office/drawing/2014/main" id="{3EB37646-E8C9-884F-8CD3-FE9A653FA5C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Night Blindness</a:t>
              </a:r>
              <a:endParaRPr lang="en-US" altLang="en-US" sz="2200" dirty="0">
                <a:solidFill>
                  <a:srgbClr val="333333"/>
                </a:solidFill>
              </a:endParaRPr>
            </a:p>
          </p:txBody>
        </p:sp>
        <p:grpSp>
          <p:nvGrpSpPr>
            <p:cNvPr id="191493" name="Group 30">
              <a:extLst>
                <a:ext uri="{FF2B5EF4-FFF2-40B4-BE49-F238E27FC236}">
                  <a16:creationId xmlns:a16="http://schemas.microsoft.com/office/drawing/2014/main" id="{B9F5A23A-6F88-CF43-AAFC-ACE57B461BB4}"/>
                </a:ext>
              </a:extLst>
            </p:cNvPr>
            <p:cNvGrpSpPr>
              <a:grpSpLocks/>
            </p:cNvGrpSpPr>
            <p:nvPr/>
          </p:nvGrpSpPr>
          <p:grpSpPr bwMode="auto">
            <a:xfrm>
              <a:off x="515" y="970"/>
              <a:ext cx="4697" cy="2361"/>
              <a:chOff x="515" y="970"/>
              <a:chExt cx="4697" cy="2361"/>
            </a:xfrm>
          </p:grpSpPr>
          <p:sp>
            <p:nvSpPr>
              <p:cNvPr id="191501" name="Text Box 3">
                <a:extLst>
                  <a:ext uri="{FF2B5EF4-FFF2-40B4-BE49-F238E27FC236}">
                    <a16:creationId xmlns:a16="http://schemas.microsoft.com/office/drawing/2014/main" id="{B800A915-7160-DD41-832A-D7AA25AF64AE}"/>
                  </a:ext>
                </a:extLst>
              </p:cNvPr>
              <p:cNvSpPr txBox="1">
                <a:spLocks noChangeArrowheads="1"/>
              </p:cNvSpPr>
              <p:nvPr/>
            </p:nvSpPr>
            <p:spPr bwMode="auto">
              <a:xfrm>
                <a:off x="515" y="970"/>
                <a:ext cx="4697"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ct val="50000"/>
                  </a:spcAft>
                  <a:buSzPct val="80000"/>
                  <a:buFontTx/>
                  <a:buChar char="•"/>
                </a:pPr>
                <a:r>
                  <a:rPr lang="en-US" altLang="en-US" dirty="0"/>
                  <a:t>Vitamin A deficiency can result in the synthesis of too little rhodopsin for the proper functioning of the rods.</a:t>
                </a:r>
              </a:p>
              <a:p>
                <a:pPr eaLnBrk="1" hangingPunct="1">
                  <a:lnSpc>
                    <a:spcPct val="85000"/>
                  </a:lnSpc>
                  <a:spcAft>
                    <a:spcPct val="50000"/>
                  </a:spcAft>
                  <a:buSzPct val="80000"/>
                  <a:buFontTx/>
                  <a:buChar char="•"/>
                </a:pPr>
                <a:r>
                  <a:rPr lang="en-US" altLang="en-US" dirty="0"/>
                  <a:t>It can cause night blindness, or nyctalopia, the inability to see well at low levels of illumination.</a:t>
                </a:r>
              </a:p>
            </p:txBody>
          </p:sp>
          <p:sp>
            <p:nvSpPr>
              <p:cNvPr id="191502" name="Rectangle 12">
                <a:extLst>
                  <a:ext uri="{FF2B5EF4-FFF2-40B4-BE49-F238E27FC236}">
                    <a16:creationId xmlns:a16="http://schemas.microsoft.com/office/drawing/2014/main" id="{F2FE246C-43AD-6049-9C45-F5213EBFBEEE}"/>
                  </a:ext>
                </a:extLst>
              </p:cNvPr>
              <p:cNvSpPr>
                <a:spLocks noChangeArrowheads="1"/>
              </p:cNvSpPr>
              <p:nvPr/>
            </p:nvSpPr>
            <p:spPr bwMode="auto">
              <a:xfrm>
                <a:off x="1845" y="1795"/>
                <a:ext cx="2009" cy="11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1503" name="Rectangle 13">
                <a:extLst>
                  <a:ext uri="{FF2B5EF4-FFF2-40B4-BE49-F238E27FC236}">
                    <a16:creationId xmlns:a16="http://schemas.microsoft.com/office/drawing/2014/main" id="{035DA6AC-4B62-1B42-80F5-4777B33398FA}"/>
                  </a:ext>
                </a:extLst>
              </p:cNvPr>
              <p:cNvSpPr>
                <a:spLocks noChangeArrowheads="1"/>
              </p:cNvSpPr>
              <p:nvPr/>
            </p:nvSpPr>
            <p:spPr bwMode="auto">
              <a:xfrm>
                <a:off x="1876" y="3088"/>
                <a:ext cx="2009" cy="11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1504" name="Rectangle 8">
                <a:extLst>
                  <a:ext uri="{FF2B5EF4-FFF2-40B4-BE49-F238E27FC236}">
                    <a16:creationId xmlns:a16="http://schemas.microsoft.com/office/drawing/2014/main" id="{28BA85C8-1207-3144-86A1-CC5A3CDFBC8C}"/>
                  </a:ext>
                </a:extLst>
              </p:cNvPr>
              <p:cNvSpPr>
                <a:spLocks noChangeArrowheads="1"/>
              </p:cNvSpPr>
              <p:nvPr/>
            </p:nvSpPr>
            <p:spPr bwMode="auto">
              <a:xfrm>
                <a:off x="974" y="2392"/>
                <a:ext cx="1693" cy="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sz="1600" dirty="0"/>
                  <a:t>Compare the middle (nyctalopia) and outer panels.</a:t>
                </a:r>
                <a:endParaRPr lang="en-US" altLang="en-US" sz="1100" dirty="0"/>
              </a:p>
              <a:p>
                <a:pPr algn="ctr" eaLnBrk="1" hangingPunct="1">
                  <a:lnSpc>
                    <a:spcPct val="85000"/>
                  </a:lnSpc>
                </a:pPr>
                <a:r>
                  <a:rPr lang="en-US" altLang="en-US" sz="1100" dirty="0"/>
                  <a:t>https://www.retina-international.org</a:t>
                </a:r>
                <a:endParaRPr lang="en-US" altLang="en-US" dirty="0"/>
              </a:p>
            </p:txBody>
          </p:sp>
          <p:pic>
            <p:nvPicPr>
              <p:cNvPr id="191506" name="Picture 21" descr="night">
                <a:extLst>
                  <a:ext uri="{FF2B5EF4-FFF2-40B4-BE49-F238E27FC236}">
                    <a16:creationId xmlns:a16="http://schemas.microsoft.com/office/drawing/2014/main" id="{33837AF2-092C-3748-A25D-5157DA23CF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9" y="1983"/>
                <a:ext cx="2009" cy="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1494" name="Group 33">
              <a:extLst>
                <a:ext uri="{FF2B5EF4-FFF2-40B4-BE49-F238E27FC236}">
                  <a16:creationId xmlns:a16="http://schemas.microsoft.com/office/drawing/2014/main" id="{12827310-D2BC-6D44-984D-3A49F9062006}"/>
                </a:ext>
              </a:extLst>
            </p:cNvPr>
            <p:cNvGrpSpPr>
              <a:grpSpLocks/>
            </p:cNvGrpSpPr>
            <p:nvPr/>
          </p:nvGrpSpPr>
          <p:grpSpPr bwMode="auto">
            <a:xfrm>
              <a:off x="582" y="3671"/>
              <a:ext cx="1990" cy="213"/>
              <a:chOff x="582" y="3671"/>
              <a:chExt cx="1990" cy="213"/>
            </a:xfrm>
          </p:grpSpPr>
          <p:sp>
            <p:nvSpPr>
              <p:cNvPr id="191495" name="Rectangle 34">
                <a:extLst>
                  <a:ext uri="{FF2B5EF4-FFF2-40B4-BE49-F238E27FC236}">
                    <a16:creationId xmlns:a16="http://schemas.microsoft.com/office/drawing/2014/main" id="{908C2FB1-E73D-084B-98C0-DEA1919D982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1496" name="Rectangle 35">
                <a:extLst>
                  <a:ext uri="{FF2B5EF4-FFF2-40B4-BE49-F238E27FC236}">
                    <a16:creationId xmlns:a16="http://schemas.microsoft.com/office/drawing/2014/main" id="{9CBD9418-4156-BC4D-818C-E98CB53DEAE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1497" name="Rectangle 36">
                <a:extLst>
                  <a:ext uri="{FF2B5EF4-FFF2-40B4-BE49-F238E27FC236}">
                    <a16:creationId xmlns:a16="http://schemas.microsoft.com/office/drawing/2014/main" id="{62043FE9-4E1C-8B4E-8B98-60D434EE555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1498" name="Text Box 37">
                <a:extLst>
                  <a:ext uri="{FF2B5EF4-FFF2-40B4-BE49-F238E27FC236}">
                    <a16:creationId xmlns:a16="http://schemas.microsoft.com/office/drawing/2014/main" id="{2614D1FF-5CF8-FA4B-A651-D00FFC9B66E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592</a:t>
                </a:r>
                <a:endParaRPr lang="en-US" altLang="en-US" dirty="0"/>
              </a:p>
            </p:txBody>
          </p:sp>
          <p:sp>
            <p:nvSpPr>
              <p:cNvPr id="191499" name="Text Box 38">
                <a:extLst>
                  <a:ext uri="{FF2B5EF4-FFF2-40B4-BE49-F238E27FC236}">
                    <a16:creationId xmlns:a16="http://schemas.microsoft.com/office/drawing/2014/main" id="{F28E22F5-CA0A-EB49-AF32-04659D13F2E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655</a:t>
                </a:r>
                <a:endParaRPr lang="en-US" altLang="en-US" dirty="0"/>
              </a:p>
            </p:txBody>
          </p:sp>
          <p:sp>
            <p:nvSpPr>
              <p:cNvPr id="191500" name="Text Box 39">
                <a:extLst>
                  <a:ext uri="{FF2B5EF4-FFF2-40B4-BE49-F238E27FC236}">
                    <a16:creationId xmlns:a16="http://schemas.microsoft.com/office/drawing/2014/main" id="{9DA749C3-4137-C748-9F5A-9464F321171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618</a:t>
                </a:r>
                <a:endParaRPr lang="en-US" altLang="en-US" dirty="0"/>
              </a:p>
            </p:txBody>
          </p:sp>
        </p:grpSp>
      </p:gr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Number Placeholder 5">
            <a:extLst>
              <a:ext uri="{FF2B5EF4-FFF2-40B4-BE49-F238E27FC236}">
                <a16:creationId xmlns:a16="http://schemas.microsoft.com/office/drawing/2014/main" id="{C70B6FDC-D296-5C4A-BD55-879B63ECCFC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30386C4-81C3-C34F-B9F9-88A592E7D45F}" type="slidenum">
              <a:rPr lang="en-US" altLang="en-US"/>
              <a:pPr/>
              <a:t>95</a:t>
            </a:fld>
            <a:endParaRPr lang="en-US" altLang="en-US" dirty="0"/>
          </a:p>
        </p:txBody>
      </p:sp>
      <p:grpSp>
        <p:nvGrpSpPr>
          <p:cNvPr id="193539" name="Group 29">
            <a:extLst>
              <a:ext uri="{FF2B5EF4-FFF2-40B4-BE49-F238E27FC236}">
                <a16:creationId xmlns:a16="http://schemas.microsoft.com/office/drawing/2014/main" id="{D5E95A98-1E86-D64D-BA93-2D2BF6B9F7D1}"/>
              </a:ext>
            </a:extLst>
          </p:cNvPr>
          <p:cNvGrpSpPr>
            <a:grpSpLocks/>
          </p:cNvGrpSpPr>
          <p:nvPr/>
        </p:nvGrpSpPr>
        <p:grpSpPr bwMode="auto">
          <a:xfrm>
            <a:off x="455613" y="449263"/>
            <a:ext cx="8229600" cy="5716587"/>
            <a:chOff x="287" y="283"/>
            <a:chExt cx="5184" cy="3601"/>
          </a:xfrm>
        </p:grpSpPr>
        <p:sp>
          <p:nvSpPr>
            <p:cNvPr id="193540" name="Rectangle 2">
              <a:extLst>
                <a:ext uri="{FF2B5EF4-FFF2-40B4-BE49-F238E27FC236}">
                  <a16:creationId xmlns:a16="http://schemas.microsoft.com/office/drawing/2014/main" id="{EBFCDEE0-3228-5C45-8A43-23EE5C3C4397}"/>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Retinal Processing</a:t>
              </a:r>
              <a:endParaRPr lang="en-US" altLang="en-US" sz="2200" dirty="0">
                <a:solidFill>
                  <a:srgbClr val="333333"/>
                </a:solidFill>
              </a:endParaRPr>
            </a:p>
          </p:txBody>
        </p:sp>
        <p:sp>
          <p:nvSpPr>
            <p:cNvPr id="193541" name="Text Box 3">
              <a:extLst>
                <a:ext uri="{FF2B5EF4-FFF2-40B4-BE49-F238E27FC236}">
                  <a16:creationId xmlns:a16="http://schemas.microsoft.com/office/drawing/2014/main" id="{85CE7867-ECB5-5F4A-9020-CF977BE80A85}"/>
                </a:ext>
              </a:extLst>
            </p:cNvPr>
            <p:cNvSpPr txBox="1">
              <a:spLocks noChangeArrowheads="1"/>
            </p:cNvSpPr>
            <p:nvPr/>
          </p:nvSpPr>
          <p:spPr bwMode="auto">
            <a:xfrm>
              <a:off x="515" y="970"/>
              <a:ext cx="469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receptor potentials generated in rods and cones from visual stimuli undergo considerable processing by other neurons in the retina.</a:t>
              </a:r>
            </a:p>
            <a:p>
              <a:pPr eaLnBrk="1" hangingPunct="1">
                <a:lnSpc>
                  <a:spcPct val="85000"/>
                </a:lnSpc>
                <a:spcAft>
                  <a:spcPts val="900"/>
                </a:spcAft>
                <a:buSzPct val="80000"/>
                <a:buFontTx/>
                <a:buChar char="•"/>
              </a:pPr>
              <a:r>
                <a:rPr lang="en-US" altLang="en-US" dirty="0"/>
                <a:t>They include the horizontal cells, bipolar cells, amacrine cells, and ganglion cells.</a:t>
              </a:r>
            </a:p>
            <a:p>
              <a:pPr eaLnBrk="1" hangingPunct="1">
                <a:lnSpc>
                  <a:spcPct val="85000"/>
                </a:lnSpc>
                <a:spcAft>
                  <a:spcPct val="50000"/>
                </a:spcAft>
                <a:buSzPct val="80000"/>
                <a:buFontTx/>
                <a:buChar char="•"/>
              </a:pPr>
              <a:r>
                <a:rPr lang="en-US" altLang="en-US" dirty="0"/>
                <a:t>The axons of the ganglion cells exit the eye as the optic (II) cranial nerve.</a:t>
              </a:r>
            </a:p>
          </p:txBody>
        </p:sp>
        <p:grpSp>
          <p:nvGrpSpPr>
            <p:cNvPr id="193542" name="Group 18">
              <a:extLst>
                <a:ext uri="{FF2B5EF4-FFF2-40B4-BE49-F238E27FC236}">
                  <a16:creationId xmlns:a16="http://schemas.microsoft.com/office/drawing/2014/main" id="{61A9FA19-A345-334F-BDD0-4D043FFA3AB3}"/>
                </a:ext>
              </a:extLst>
            </p:cNvPr>
            <p:cNvGrpSpPr>
              <a:grpSpLocks/>
            </p:cNvGrpSpPr>
            <p:nvPr/>
          </p:nvGrpSpPr>
          <p:grpSpPr bwMode="auto">
            <a:xfrm>
              <a:off x="582" y="3671"/>
              <a:ext cx="2995" cy="213"/>
              <a:chOff x="582" y="3671"/>
              <a:chExt cx="2995" cy="213"/>
            </a:xfrm>
          </p:grpSpPr>
          <p:grpSp>
            <p:nvGrpSpPr>
              <p:cNvPr id="193543" name="Group 19">
                <a:extLst>
                  <a:ext uri="{FF2B5EF4-FFF2-40B4-BE49-F238E27FC236}">
                    <a16:creationId xmlns:a16="http://schemas.microsoft.com/office/drawing/2014/main" id="{670FF081-5F6E-E441-AD44-6D6EDE8679CC}"/>
                  </a:ext>
                </a:extLst>
              </p:cNvPr>
              <p:cNvGrpSpPr>
                <a:grpSpLocks/>
              </p:cNvGrpSpPr>
              <p:nvPr/>
            </p:nvGrpSpPr>
            <p:grpSpPr bwMode="auto">
              <a:xfrm>
                <a:off x="582" y="3671"/>
                <a:ext cx="1990" cy="213"/>
                <a:chOff x="582" y="3671"/>
                <a:chExt cx="1990" cy="213"/>
              </a:xfrm>
            </p:grpSpPr>
            <p:sp>
              <p:nvSpPr>
                <p:cNvPr id="193547" name="Rectangle 20">
                  <a:extLst>
                    <a:ext uri="{FF2B5EF4-FFF2-40B4-BE49-F238E27FC236}">
                      <a16:creationId xmlns:a16="http://schemas.microsoft.com/office/drawing/2014/main" id="{F9E9AC18-6E16-9C4D-8004-A703B2351F7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3548" name="Rectangle 21">
                  <a:extLst>
                    <a:ext uri="{FF2B5EF4-FFF2-40B4-BE49-F238E27FC236}">
                      <a16:creationId xmlns:a16="http://schemas.microsoft.com/office/drawing/2014/main" id="{510C36D6-39DC-BE43-A1C6-8081F3EF4C6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3549" name="Rectangle 22">
                  <a:extLst>
                    <a:ext uri="{FF2B5EF4-FFF2-40B4-BE49-F238E27FC236}">
                      <a16:creationId xmlns:a16="http://schemas.microsoft.com/office/drawing/2014/main" id="{3B5A11FA-67C4-7146-9A79-6C06FA82C53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3550" name="Text Box 23">
                  <a:extLst>
                    <a:ext uri="{FF2B5EF4-FFF2-40B4-BE49-F238E27FC236}">
                      <a16:creationId xmlns:a16="http://schemas.microsoft.com/office/drawing/2014/main" id="{6BB2392B-C8DA-D041-A89D-5A2F5E52FD6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592</a:t>
                  </a:r>
                  <a:endParaRPr lang="en-US" altLang="en-US" dirty="0"/>
                </a:p>
              </p:txBody>
            </p:sp>
            <p:sp>
              <p:nvSpPr>
                <p:cNvPr id="193551" name="Text Box 24">
                  <a:extLst>
                    <a:ext uri="{FF2B5EF4-FFF2-40B4-BE49-F238E27FC236}">
                      <a16:creationId xmlns:a16="http://schemas.microsoft.com/office/drawing/2014/main" id="{8207D405-0CA2-5A4B-9361-8CEEE07293B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655</a:t>
                  </a:r>
                  <a:endParaRPr lang="en-US" altLang="en-US" dirty="0"/>
                </a:p>
              </p:txBody>
            </p:sp>
            <p:sp>
              <p:nvSpPr>
                <p:cNvPr id="193552" name="Text Box 25">
                  <a:extLst>
                    <a:ext uri="{FF2B5EF4-FFF2-40B4-BE49-F238E27FC236}">
                      <a16:creationId xmlns:a16="http://schemas.microsoft.com/office/drawing/2014/main" id="{16082C02-8765-C542-9934-45161090228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618</a:t>
                  </a:r>
                  <a:endParaRPr lang="en-US" altLang="en-US" dirty="0"/>
                </a:p>
              </p:txBody>
            </p:sp>
          </p:grpSp>
          <p:grpSp>
            <p:nvGrpSpPr>
              <p:cNvPr id="193544" name="Group 26">
                <a:extLst>
                  <a:ext uri="{FF2B5EF4-FFF2-40B4-BE49-F238E27FC236}">
                    <a16:creationId xmlns:a16="http://schemas.microsoft.com/office/drawing/2014/main" id="{657A26AD-3A38-774D-8D57-663887F3C285}"/>
                  </a:ext>
                </a:extLst>
              </p:cNvPr>
              <p:cNvGrpSpPr>
                <a:grpSpLocks/>
              </p:cNvGrpSpPr>
              <p:nvPr/>
            </p:nvGrpSpPr>
            <p:grpSpPr bwMode="auto">
              <a:xfrm>
                <a:off x="2846" y="3671"/>
                <a:ext cx="731" cy="213"/>
                <a:chOff x="2846" y="3671"/>
                <a:chExt cx="731" cy="213"/>
              </a:xfrm>
            </p:grpSpPr>
            <p:sp>
              <p:nvSpPr>
                <p:cNvPr id="193545" name="Rectangle 27">
                  <a:extLst>
                    <a:ext uri="{FF2B5EF4-FFF2-40B4-BE49-F238E27FC236}">
                      <a16:creationId xmlns:a16="http://schemas.microsoft.com/office/drawing/2014/main" id="{D8B707C5-95F6-CE4A-AC8F-3C8D266D31DC}"/>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3546" name="Text Box 28">
                  <a:extLst>
                    <a:ext uri="{FF2B5EF4-FFF2-40B4-BE49-F238E27FC236}">
                      <a16:creationId xmlns:a16="http://schemas.microsoft.com/office/drawing/2014/main" id="{DFF419B6-33D1-854E-8095-83C6A671B66D}"/>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17.10</a:t>
                  </a:r>
                </a:p>
              </p:txBody>
            </p:sp>
          </p:grpSp>
        </p:grpSp>
      </p:gr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Number Placeholder 5">
            <a:extLst>
              <a:ext uri="{FF2B5EF4-FFF2-40B4-BE49-F238E27FC236}">
                <a16:creationId xmlns:a16="http://schemas.microsoft.com/office/drawing/2014/main" id="{E5CCDD9D-F57A-0E4A-B68A-CE1ED57C52D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B2B346F-EADC-8940-8E47-D99E574561AB}" type="slidenum">
              <a:rPr lang="en-US" altLang="en-US" sz="1400" smtClean="0"/>
              <a:pPr>
                <a:spcBef>
                  <a:spcPct val="0"/>
                </a:spcBef>
                <a:buFontTx/>
                <a:buNone/>
              </a:pPr>
              <a:t>96</a:t>
            </a:fld>
            <a:endParaRPr lang="en-US" altLang="en-US" sz="1400" dirty="0"/>
          </a:p>
        </p:txBody>
      </p:sp>
      <p:grpSp>
        <p:nvGrpSpPr>
          <p:cNvPr id="57346" name="Group 36">
            <a:extLst>
              <a:ext uri="{FF2B5EF4-FFF2-40B4-BE49-F238E27FC236}">
                <a16:creationId xmlns:a16="http://schemas.microsoft.com/office/drawing/2014/main" id="{3ECEACC4-642D-804C-8FC2-CD54C3D12CB6}"/>
              </a:ext>
            </a:extLst>
          </p:cNvPr>
          <p:cNvGrpSpPr>
            <a:grpSpLocks/>
          </p:cNvGrpSpPr>
          <p:nvPr/>
        </p:nvGrpSpPr>
        <p:grpSpPr bwMode="auto">
          <a:xfrm>
            <a:off x="455613" y="454025"/>
            <a:ext cx="8229600" cy="5378450"/>
            <a:chOff x="287" y="286"/>
            <a:chExt cx="5184" cy="3388"/>
          </a:xfrm>
        </p:grpSpPr>
        <p:grpSp>
          <p:nvGrpSpPr>
            <p:cNvPr id="57348" name="Group 35">
              <a:extLst>
                <a:ext uri="{FF2B5EF4-FFF2-40B4-BE49-F238E27FC236}">
                  <a16:creationId xmlns:a16="http://schemas.microsoft.com/office/drawing/2014/main" id="{E825A95C-9CAF-6B45-8D1F-653365E3D34F}"/>
                </a:ext>
              </a:extLst>
            </p:cNvPr>
            <p:cNvGrpSpPr>
              <a:grpSpLocks/>
            </p:cNvGrpSpPr>
            <p:nvPr/>
          </p:nvGrpSpPr>
          <p:grpSpPr bwMode="auto">
            <a:xfrm>
              <a:off x="651" y="973"/>
              <a:ext cx="4432" cy="2701"/>
              <a:chOff x="651" y="973"/>
              <a:chExt cx="4432" cy="2701"/>
            </a:xfrm>
          </p:grpSpPr>
          <p:pic>
            <p:nvPicPr>
              <p:cNvPr id="57350" name="Picture 5" descr="Retina">
                <a:extLst>
                  <a:ext uri="{FF2B5EF4-FFF2-40B4-BE49-F238E27FC236}">
                    <a16:creationId xmlns:a16="http://schemas.microsoft.com/office/drawing/2014/main" id="{F1371FE7-330E-4045-9FA6-44868DA776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4" y="973"/>
                <a:ext cx="1678" cy="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1" name="Text Box 6">
                <a:extLst>
                  <a:ext uri="{FF2B5EF4-FFF2-40B4-BE49-F238E27FC236}">
                    <a16:creationId xmlns:a16="http://schemas.microsoft.com/office/drawing/2014/main" id="{5423A42A-8F36-0D4D-A74D-EBF84F307C06}"/>
                  </a:ext>
                </a:extLst>
              </p:cNvPr>
              <p:cNvSpPr txBox="1">
                <a:spLocks noChangeArrowheads="1"/>
              </p:cNvSpPr>
              <p:nvPr/>
            </p:nvSpPr>
            <p:spPr bwMode="auto">
              <a:xfrm>
                <a:off x="3871" y="2688"/>
                <a:ext cx="113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https://www.skidmore.edu</a:t>
                </a:r>
                <a:endParaRPr lang="en-US" altLang="en-US" sz="1800" dirty="0"/>
              </a:p>
            </p:txBody>
          </p:sp>
          <p:sp>
            <p:nvSpPr>
              <p:cNvPr id="57352" name="Text Box 7">
                <a:extLst>
                  <a:ext uri="{FF2B5EF4-FFF2-40B4-BE49-F238E27FC236}">
                    <a16:creationId xmlns:a16="http://schemas.microsoft.com/office/drawing/2014/main" id="{611D4BD3-77C9-9F48-A984-8A4230BB1B43}"/>
                  </a:ext>
                </a:extLst>
              </p:cNvPr>
              <p:cNvSpPr txBox="1">
                <a:spLocks noChangeArrowheads="1"/>
              </p:cNvSpPr>
              <p:nvPr/>
            </p:nvSpPr>
            <p:spPr bwMode="auto">
              <a:xfrm>
                <a:off x="3813" y="1141"/>
                <a:ext cx="1087"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763"/>
                  </a:lnSpc>
                  <a:spcBef>
                    <a:spcPct val="0"/>
                  </a:spcBef>
                  <a:buFontTx/>
                  <a:buNone/>
                </a:pPr>
                <a:r>
                  <a:rPr lang="en-US" altLang="en-US" sz="1600" dirty="0">
                    <a:solidFill>
                      <a:srgbClr val="941100"/>
                    </a:solidFill>
                  </a:rPr>
                  <a:t>Photoreceptors</a:t>
                </a:r>
              </a:p>
              <a:p>
                <a:pPr algn="ctr" eaLnBrk="1" hangingPunct="1">
                  <a:lnSpc>
                    <a:spcPts val="1763"/>
                  </a:lnSpc>
                  <a:spcBef>
                    <a:spcPct val="0"/>
                  </a:spcBef>
                  <a:buFontTx/>
                  <a:buNone/>
                </a:pPr>
                <a:r>
                  <a:rPr lang="en-US" altLang="en-US" sz="1600" dirty="0">
                    <a:solidFill>
                      <a:srgbClr val="941100"/>
                    </a:solidFill>
                  </a:rPr>
                  <a:t>(rods and cones)</a:t>
                </a:r>
              </a:p>
            </p:txBody>
          </p:sp>
          <p:sp>
            <p:nvSpPr>
              <p:cNvPr id="57353" name="Text Box 8">
                <a:extLst>
                  <a:ext uri="{FF2B5EF4-FFF2-40B4-BE49-F238E27FC236}">
                    <a16:creationId xmlns:a16="http://schemas.microsoft.com/office/drawing/2014/main" id="{AC821C24-6625-A840-AE6C-DF8007731661}"/>
                  </a:ext>
                </a:extLst>
              </p:cNvPr>
              <p:cNvSpPr txBox="1">
                <a:spLocks noChangeArrowheads="1"/>
              </p:cNvSpPr>
              <p:nvPr/>
            </p:nvSpPr>
            <p:spPr bwMode="auto">
              <a:xfrm>
                <a:off x="682" y="1864"/>
                <a:ext cx="92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Horizontal cell</a:t>
                </a:r>
              </a:p>
            </p:txBody>
          </p:sp>
          <p:sp>
            <p:nvSpPr>
              <p:cNvPr id="57354" name="Text Box 9">
                <a:extLst>
                  <a:ext uri="{FF2B5EF4-FFF2-40B4-BE49-F238E27FC236}">
                    <a16:creationId xmlns:a16="http://schemas.microsoft.com/office/drawing/2014/main" id="{EF517983-4DB6-0945-BB56-1AA0F7A8C1A7}"/>
                  </a:ext>
                </a:extLst>
              </p:cNvPr>
              <p:cNvSpPr txBox="1">
                <a:spLocks noChangeArrowheads="1"/>
              </p:cNvSpPr>
              <p:nvPr/>
            </p:nvSpPr>
            <p:spPr bwMode="auto">
              <a:xfrm>
                <a:off x="3813" y="2039"/>
                <a:ext cx="81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Bipolar cells</a:t>
                </a:r>
              </a:p>
            </p:txBody>
          </p:sp>
          <p:sp>
            <p:nvSpPr>
              <p:cNvPr id="57355" name="Text Box 10">
                <a:extLst>
                  <a:ext uri="{FF2B5EF4-FFF2-40B4-BE49-F238E27FC236}">
                    <a16:creationId xmlns:a16="http://schemas.microsoft.com/office/drawing/2014/main" id="{939144BB-FFB6-6249-9C19-72DEF67BE1BA}"/>
                  </a:ext>
                </a:extLst>
              </p:cNvPr>
              <p:cNvSpPr txBox="1">
                <a:spLocks noChangeArrowheads="1"/>
              </p:cNvSpPr>
              <p:nvPr/>
            </p:nvSpPr>
            <p:spPr bwMode="auto">
              <a:xfrm>
                <a:off x="2089" y="3443"/>
                <a:ext cx="11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chemeClr val="tx2"/>
                    </a:solidFill>
                  </a:rPr>
                  <a:t>Direction of light</a:t>
                </a:r>
              </a:p>
            </p:txBody>
          </p:sp>
          <p:sp>
            <p:nvSpPr>
              <p:cNvPr id="57356" name="Text Box 11">
                <a:extLst>
                  <a:ext uri="{FF2B5EF4-FFF2-40B4-BE49-F238E27FC236}">
                    <a16:creationId xmlns:a16="http://schemas.microsoft.com/office/drawing/2014/main" id="{753E2570-76C9-BD42-8D7F-3CA798E57DF8}"/>
                  </a:ext>
                </a:extLst>
              </p:cNvPr>
              <p:cNvSpPr txBox="1">
                <a:spLocks noChangeArrowheads="1"/>
              </p:cNvSpPr>
              <p:nvPr/>
            </p:nvSpPr>
            <p:spPr bwMode="auto">
              <a:xfrm>
                <a:off x="671" y="2643"/>
                <a:ext cx="109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600" dirty="0"/>
                  <a:t>Ganglion ce</a:t>
                </a:r>
                <a:r>
                  <a:rPr lang="en-US" altLang="en-US" sz="1800" dirty="0"/>
                  <a:t>lls</a:t>
                </a:r>
              </a:p>
            </p:txBody>
          </p:sp>
          <p:sp>
            <p:nvSpPr>
              <p:cNvPr id="57357" name="Line 12">
                <a:extLst>
                  <a:ext uri="{FF2B5EF4-FFF2-40B4-BE49-F238E27FC236}">
                    <a16:creationId xmlns:a16="http://schemas.microsoft.com/office/drawing/2014/main" id="{FE1283A7-F059-E34E-849D-833F05DD9FDC}"/>
                  </a:ext>
                </a:extLst>
              </p:cNvPr>
              <p:cNvSpPr>
                <a:spLocks noChangeShapeType="1"/>
              </p:cNvSpPr>
              <p:nvPr/>
            </p:nvSpPr>
            <p:spPr bwMode="auto">
              <a:xfrm>
                <a:off x="2298" y="3212"/>
                <a:ext cx="0" cy="230"/>
              </a:xfrm>
              <a:prstGeom prst="line">
                <a:avLst/>
              </a:prstGeom>
              <a:noFill/>
              <a:ln w="69850">
                <a:solidFill>
                  <a:srgbClr val="FF0000">
                    <a:alpha val="75889"/>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58" name="Line 13">
                <a:extLst>
                  <a:ext uri="{FF2B5EF4-FFF2-40B4-BE49-F238E27FC236}">
                    <a16:creationId xmlns:a16="http://schemas.microsoft.com/office/drawing/2014/main" id="{2372E095-0D69-E347-BC86-FB3CC8E090D6}"/>
                  </a:ext>
                </a:extLst>
              </p:cNvPr>
              <p:cNvSpPr>
                <a:spLocks noChangeShapeType="1"/>
              </p:cNvSpPr>
              <p:nvPr/>
            </p:nvSpPr>
            <p:spPr bwMode="auto">
              <a:xfrm>
                <a:off x="2664" y="3211"/>
                <a:ext cx="0" cy="230"/>
              </a:xfrm>
              <a:prstGeom prst="line">
                <a:avLst/>
              </a:prstGeom>
              <a:noFill/>
              <a:ln w="69850">
                <a:solidFill>
                  <a:srgbClr val="008000">
                    <a:alpha val="74921"/>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59" name="Line 14">
                <a:extLst>
                  <a:ext uri="{FF2B5EF4-FFF2-40B4-BE49-F238E27FC236}">
                    <a16:creationId xmlns:a16="http://schemas.microsoft.com/office/drawing/2014/main" id="{1C061227-D812-2F4A-B590-A6A504152AF2}"/>
                  </a:ext>
                </a:extLst>
              </p:cNvPr>
              <p:cNvSpPr>
                <a:spLocks noChangeShapeType="1"/>
              </p:cNvSpPr>
              <p:nvPr/>
            </p:nvSpPr>
            <p:spPr bwMode="auto">
              <a:xfrm>
                <a:off x="2855" y="3211"/>
                <a:ext cx="0" cy="230"/>
              </a:xfrm>
              <a:prstGeom prst="line">
                <a:avLst/>
              </a:prstGeom>
              <a:noFill/>
              <a:ln w="69850">
                <a:solidFill>
                  <a:srgbClr val="0000FF">
                    <a:alpha val="75062"/>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0" name="Line 15">
                <a:extLst>
                  <a:ext uri="{FF2B5EF4-FFF2-40B4-BE49-F238E27FC236}">
                    <a16:creationId xmlns:a16="http://schemas.microsoft.com/office/drawing/2014/main" id="{7207CD0C-B592-8F4D-835D-B9CF53194177}"/>
                  </a:ext>
                </a:extLst>
              </p:cNvPr>
              <p:cNvSpPr>
                <a:spLocks noChangeShapeType="1"/>
              </p:cNvSpPr>
              <p:nvPr/>
            </p:nvSpPr>
            <p:spPr bwMode="auto">
              <a:xfrm>
                <a:off x="3504" y="2142"/>
                <a:ext cx="288" cy="0"/>
              </a:xfrm>
              <a:prstGeom prst="line">
                <a:avLst/>
              </a:prstGeom>
              <a:noFill/>
              <a:ln w="88900">
                <a:solidFill>
                  <a:srgbClr val="808080">
                    <a:alpha val="74881"/>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1" name="Line 16">
                <a:extLst>
                  <a:ext uri="{FF2B5EF4-FFF2-40B4-BE49-F238E27FC236}">
                    <a16:creationId xmlns:a16="http://schemas.microsoft.com/office/drawing/2014/main" id="{7C4AFFB1-7BF8-9049-BC39-436D16CE24AD}"/>
                  </a:ext>
                </a:extLst>
              </p:cNvPr>
              <p:cNvSpPr>
                <a:spLocks noChangeShapeType="1"/>
              </p:cNvSpPr>
              <p:nvPr/>
            </p:nvSpPr>
            <p:spPr bwMode="auto">
              <a:xfrm>
                <a:off x="3504" y="1317"/>
                <a:ext cx="288" cy="0"/>
              </a:xfrm>
              <a:prstGeom prst="line">
                <a:avLst/>
              </a:prstGeom>
              <a:noFill/>
              <a:ln w="88900">
                <a:solidFill>
                  <a:srgbClr val="941100">
                    <a:alpha val="75000"/>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2" name="Line 17">
                <a:extLst>
                  <a:ext uri="{FF2B5EF4-FFF2-40B4-BE49-F238E27FC236}">
                    <a16:creationId xmlns:a16="http://schemas.microsoft.com/office/drawing/2014/main" id="{573942AA-B5E7-D64A-BB15-B617CD14C79A}"/>
                  </a:ext>
                </a:extLst>
              </p:cNvPr>
              <p:cNvSpPr>
                <a:spLocks noChangeShapeType="1"/>
              </p:cNvSpPr>
              <p:nvPr/>
            </p:nvSpPr>
            <p:spPr bwMode="auto">
              <a:xfrm flipH="1">
                <a:off x="1612" y="1973"/>
                <a:ext cx="288" cy="0"/>
              </a:xfrm>
              <a:prstGeom prst="line">
                <a:avLst/>
              </a:prstGeom>
              <a:noFill/>
              <a:ln w="88900">
                <a:solidFill>
                  <a:srgbClr val="808080">
                    <a:alpha val="75276"/>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3" name="Line 18">
                <a:extLst>
                  <a:ext uri="{FF2B5EF4-FFF2-40B4-BE49-F238E27FC236}">
                    <a16:creationId xmlns:a16="http://schemas.microsoft.com/office/drawing/2014/main" id="{93BD9097-052B-C14C-A773-61688ECEFB6B}"/>
                  </a:ext>
                </a:extLst>
              </p:cNvPr>
              <p:cNvSpPr>
                <a:spLocks noChangeShapeType="1"/>
              </p:cNvSpPr>
              <p:nvPr/>
            </p:nvSpPr>
            <p:spPr bwMode="auto">
              <a:xfrm flipH="1">
                <a:off x="1612" y="2233"/>
                <a:ext cx="288" cy="0"/>
              </a:xfrm>
              <a:prstGeom prst="line">
                <a:avLst/>
              </a:prstGeom>
              <a:noFill/>
              <a:ln w="88900">
                <a:solidFill>
                  <a:srgbClr val="808080">
                    <a:alpha val="75226"/>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4" name="Text Box 19">
                <a:extLst>
                  <a:ext uri="{FF2B5EF4-FFF2-40B4-BE49-F238E27FC236}">
                    <a16:creationId xmlns:a16="http://schemas.microsoft.com/office/drawing/2014/main" id="{81F79248-F7CF-B441-8797-7B3DECCE57B5}"/>
                  </a:ext>
                </a:extLst>
              </p:cNvPr>
              <p:cNvSpPr txBox="1">
                <a:spLocks noChangeArrowheads="1"/>
              </p:cNvSpPr>
              <p:nvPr/>
            </p:nvSpPr>
            <p:spPr bwMode="auto">
              <a:xfrm>
                <a:off x="651" y="2120"/>
                <a:ext cx="955"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Amacrine cells</a:t>
                </a:r>
              </a:p>
            </p:txBody>
          </p:sp>
          <p:sp>
            <p:nvSpPr>
              <p:cNvPr id="57365" name="Line 20">
                <a:extLst>
                  <a:ext uri="{FF2B5EF4-FFF2-40B4-BE49-F238E27FC236}">
                    <a16:creationId xmlns:a16="http://schemas.microsoft.com/office/drawing/2014/main" id="{39F2ACEE-ADFD-4549-8BE9-B167CB184FC3}"/>
                  </a:ext>
                </a:extLst>
              </p:cNvPr>
              <p:cNvSpPr>
                <a:spLocks noChangeShapeType="1"/>
              </p:cNvSpPr>
              <p:nvPr/>
            </p:nvSpPr>
            <p:spPr bwMode="auto">
              <a:xfrm flipH="1">
                <a:off x="1611" y="2781"/>
                <a:ext cx="288" cy="0"/>
              </a:xfrm>
              <a:prstGeom prst="line">
                <a:avLst/>
              </a:prstGeom>
              <a:noFill/>
              <a:ln w="88900">
                <a:solidFill>
                  <a:srgbClr val="808080">
                    <a:alpha val="74585"/>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6" name="Text Box 21">
                <a:extLst>
                  <a:ext uri="{FF2B5EF4-FFF2-40B4-BE49-F238E27FC236}">
                    <a16:creationId xmlns:a16="http://schemas.microsoft.com/office/drawing/2014/main" id="{ACCE6680-61B2-1748-B312-E8D1BFF7FE19}"/>
                  </a:ext>
                </a:extLst>
              </p:cNvPr>
              <p:cNvSpPr txBox="1">
                <a:spLocks noChangeArrowheads="1"/>
              </p:cNvSpPr>
              <p:nvPr/>
            </p:nvSpPr>
            <p:spPr bwMode="auto">
              <a:xfrm>
                <a:off x="3817" y="1787"/>
                <a:ext cx="126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Outer synaptic layer</a:t>
                </a:r>
              </a:p>
            </p:txBody>
          </p:sp>
          <p:sp>
            <p:nvSpPr>
              <p:cNvPr id="57367" name="Line 22">
                <a:extLst>
                  <a:ext uri="{FF2B5EF4-FFF2-40B4-BE49-F238E27FC236}">
                    <a16:creationId xmlns:a16="http://schemas.microsoft.com/office/drawing/2014/main" id="{43889C51-4235-4444-8DBA-B574FB5AD308}"/>
                  </a:ext>
                </a:extLst>
              </p:cNvPr>
              <p:cNvSpPr>
                <a:spLocks noChangeShapeType="1"/>
              </p:cNvSpPr>
              <p:nvPr/>
            </p:nvSpPr>
            <p:spPr bwMode="auto">
              <a:xfrm>
                <a:off x="3504" y="1890"/>
                <a:ext cx="288" cy="0"/>
              </a:xfrm>
              <a:prstGeom prst="line">
                <a:avLst/>
              </a:prstGeom>
              <a:noFill/>
              <a:ln w="88900">
                <a:solidFill>
                  <a:srgbClr val="808080">
                    <a:alpha val="74864"/>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68" name="Text Box 23">
                <a:extLst>
                  <a:ext uri="{FF2B5EF4-FFF2-40B4-BE49-F238E27FC236}">
                    <a16:creationId xmlns:a16="http://schemas.microsoft.com/office/drawing/2014/main" id="{02CF5821-3F1D-A648-87E7-66BA40540368}"/>
                  </a:ext>
                </a:extLst>
              </p:cNvPr>
              <p:cNvSpPr txBox="1">
                <a:spLocks noChangeArrowheads="1"/>
              </p:cNvSpPr>
              <p:nvPr/>
            </p:nvSpPr>
            <p:spPr bwMode="auto">
              <a:xfrm>
                <a:off x="3813" y="2402"/>
                <a:ext cx="123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dirty="0"/>
                  <a:t>Inner synaptic layer</a:t>
                </a:r>
              </a:p>
            </p:txBody>
          </p:sp>
          <p:sp>
            <p:nvSpPr>
              <p:cNvPr id="57369" name="Line 24">
                <a:extLst>
                  <a:ext uri="{FF2B5EF4-FFF2-40B4-BE49-F238E27FC236}">
                    <a16:creationId xmlns:a16="http://schemas.microsoft.com/office/drawing/2014/main" id="{CC640286-95D3-5F43-8523-A96AFBB53CF4}"/>
                  </a:ext>
                </a:extLst>
              </p:cNvPr>
              <p:cNvSpPr>
                <a:spLocks noChangeShapeType="1"/>
              </p:cNvSpPr>
              <p:nvPr/>
            </p:nvSpPr>
            <p:spPr bwMode="auto">
              <a:xfrm>
                <a:off x="3504" y="2510"/>
                <a:ext cx="288" cy="0"/>
              </a:xfrm>
              <a:prstGeom prst="line">
                <a:avLst/>
              </a:prstGeom>
              <a:noFill/>
              <a:ln w="88900">
                <a:solidFill>
                  <a:srgbClr val="808080">
                    <a:alpha val="75133"/>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70" name="Line 25">
                <a:extLst>
                  <a:ext uri="{FF2B5EF4-FFF2-40B4-BE49-F238E27FC236}">
                    <a16:creationId xmlns:a16="http://schemas.microsoft.com/office/drawing/2014/main" id="{2368853C-9B24-F34D-BFD8-145E8DFEBA97}"/>
                  </a:ext>
                </a:extLst>
              </p:cNvPr>
              <p:cNvSpPr>
                <a:spLocks noChangeShapeType="1"/>
              </p:cNvSpPr>
              <p:nvPr/>
            </p:nvSpPr>
            <p:spPr bwMode="auto">
              <a:xfrm>
                <a:off x="2482" y="3211"/>
                <a:ext cx="0" cy="230"/>
              </a:xfrm>
              <a:prstGeom prst="line">
                <a:avLst/>
              </a:prstGeom>
              <a:noFill/>
              <a:ln w="69850">
                <a:solidFill>
                  <a:srgbClr val="FF6600">
                    <a:alpha val="74506"/>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371" name="Line 26">
                <a:extLst>
                  <a:ext uri="{FF2B5EF4-FFF2-40B4-BE49-F238E27FC236}">
                    <a16:creationId xmlns:a16="http://schemas.microsoft.com/office/drawing/2014/main" id="{7FCDE2EC-AC98-3447-A78C-AA0C89BCF8B6}"/>
                  </a:ext>
                </a:extLst>
              </p:cNvPr>
              <p:cNvSpPr>
                <a:spLocks noChangeShapeType="1"/>
              </p:cNvSpPr>
              <p:nvPr/>
            </p:nvSpPr>
            <p:spPr bwMode="auto">
              <a:xfrm>
                <a:off x="3044" y="3211"/>
                <a:ext cx="0" cy="230"/>
              </a:xfrm>
              <a:prstGeom prst="line">
                <a:avLst/>
              </a:prstGeom>
              <a:noFill/>
              <a:ln w="69850">
                <a:solidFill>
                  <a:srgbClr val="800080">
                    <a:alpha val="74992"/>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57349" name="Rectangle 27">
              <a:extLst>
                <a:ext uri="{FF2B5EF4-FFF2-40B4-BE49-F238E27FC236}">
                  <a16:creationId xmlns:a16="http://schemas.microsoft.com/office/drawing/2014/main" id="{352F07AE-DABA-994D-8B9E-D459DBC68CF9}"/>
                </a:ext>
              </a:extLst>
            </p:cNvPr>
            <p:cNvSpPr>
              <a:spLocks noChangeArrowheads="1"/>
            </p:cNvSpPr>
            <p:nvPr/>
          </p:nvSpPr>
          <p:spPr bwMode="auto">
            <a:xfrm>
              <a:off x="287" y="2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Cross Section of the Retina</a:t>
              </a:r>
            </a:p>
          </p:txBody>
        </p:sp>
      </p:grpSp>
      <p:sp>
        <p:nvSpPr>
          <p:cNvPr id="57347" name="TextBox 1">
            <a:extLst>
              <a:ext uri="{FF2B5EF4-FFF2-40B4-BE49-F238E27FC236}">
                <a16:creationId xmlns:a16="http://schemas.microsoft.com/office/drawing/2014/main" id="{03553968-CF92-4E43-861B-28FC0ABCFDF1}"/>
              </a:ext>
            </a:extLst>
          </p:cNvPr>
          <p:cNvSpPr txBox="1">
            <a:spLocks noChangeArrowheads="1"/>
          </p:cNvSpPr>
          <p:nvPr/>
        </p:nvSpPr>
        <p:spPr bwMode="auto">
          <a:xfrm>
            <a:off x="906284" y="1512997"/>
            <a:ext cx="19192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dirty="0">
                <a:solidFill>
                  <a:schemeClr val="accent6"/>
                </a:solidFill>
              </a:rPr>
              <a:t>Retina of the eye</a:t>
            </a:r>
          </a:p>
        </p:txBody>
      </p:sp>
    </p:spTree>
    <p:extLst>
      <p:ext uri="{BB962C8B-B14F-4D97-AF65-F5344CB8AC3E}">
        <p14:creationId xmlns:p14="http://schemas.microsoft.com/office/powerpoint/2010/main" val="302142997"/>
      </p:ext>
    </p:extLst>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Number Placeholder 5">
            <a:extLst>
              <a:ext uri="{FF2B5EF4-FFF2-40B4-BE49-F238E27FC236}">
                <a16:creationId xmlns:a16="http://schemas.microsoft.com/office/drawing/2014/main" id="{1C561019-99DD-0549-8091-9C09C353873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D47BFF-140B-5E4E-AF9F-DDE99590CE42}" type="slidenum">
              <a:rPr lang="en-US" altLang="en-US"/>
              <a:pPr/>
              <a:t>97</a:t>
            </a:fld>
            <a:endParaRPr lang="en-US" altLang="en-US" dirty="0"/>
          </a:p>
        </p:txBody>
      </p:sp>
      <p:grpSp>
        <p:nvGrpSpPr>
          <p:cNvPr id="197635" name="Group 37">
            <a:extLst>
              <a:ext uri="{FF2B5EF4-FFF2-40B4-BE49-F238E27FC236}">
                <a16:creationId xmlns:a16="http://schemas.microsoft.com/office/drawing/2014/main" id="{B2E22B1B-471C-DD4B-AF9F-F014B5149E06}"/>
              </a:ext>
            </a:extLst>
          </p:cNvPr>
          <p:cNvGrpSpPr>
            <a:grpSpLocks/>
          </p:cNvGrpSpPr>
          <p:nvPr/>
        </p:nvGrpSpPr>
        <p:grpSpPr bwMode="auto">
          <a:xfrm>
            <a:off x="458788" y="446088"/>
            <a:ext cx="8229600" cy="5719762"/>
            <a:chOff x="289" y="281"/>
            <a:chExt cx="5184" cy="3603"/>
          </a:xfrm>
        </p:grpSpPr>
        <p:sp>
          <p:nvSpPr>
            <p:cNvPr id="197636" name="Rectangle 2">
              <a:extLst>
                <a:ext uri="{FF2B5EF4-FFF2-40B4-BE49-F238E27FC236}">
                  <a16:creationId xmlns:a16="http://schemas.microsoft.com/office/drawing/2014/main" id="{DDEF381B-8997-C244-A702-80E215EAE55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Convergence</a:t>
              </a:r>
              <a:endParaRPr lang="en-US" altLang="en-US" sz="2200" dirty="0">
                <a:solidFill>
                  <a:srgbClr val="333333"/>
                </a:solidFill>
              </a:endParaRPr>
            </a:p>
          </p:txBody>
        </p:sp>
        <p:sp>
          <p:nvSpPr>
            <p:cNvPr id="197637" name="Text Box 3">
              <a:extLst>
                <a:ext uri="{FF2B5EF4-FFF2-40B4-BE49-F238E27FC236}">
                  <a16:creationId xmlns:a16="http://schemas.microsoft.com/office/drawing/2014/main" id="{0C5F6961-4554-F947-B8B9-2FCA93E6713F}"/>
                </a:ext>
              </a:extLst>
            </p:cNvPr>
            <p:cNvSpPr txBox="1">
              <a:spLocks noChangeArrowheads="1"/>
            </p:cNvSpPr>
            <p:nvPr/>
          </p:nvSpPr>
          <p:spPr bwMode="auto">
            <a:xfrm>
              <a:off x="515" y="970"/>
              <a:ext cx="4601"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Input from several neurons can </a:t>
              </a:r>
              <a:r>
                <a:rPr lang="en-US" altLang="en-US" u="sng" dirty="0"/>
                <a:t>converge</a:t>
              </a:r>
              <a:r>
                <a:rPr lang="en-US" altLang="en-US" dirty="0"/>
                <a:t> on postsynaptic neurons or </a:t>
              </a:r>
              <a:r>
                <a:rPr lang="en-US" altLang="en-US" u="sng" dirty="0"/>
                <a:t>diverge</a:t>
              </a:r>
              <a:r>
                <a:rPr lang="en-US" altLang="en-US" dirty="0"/>
                <a:t> to a larger number of postsynaptic neurons.</a:t>
              </a:r>
            </a:p>
            <a:p>
              <a:pPr eaLnBrk="1" hangingPunct="1">
                <a:lnSpc>
                  <a:spcPct val="85000"/>
                </a:lnSpc>
                <a:spcAft>
                  <a:spcPct val="50000"/>
                </a:spcAft>
                <a:buSzPct val="80000"/>
                <a:buFontTx/>
                <a:buChar char="•"/>
              </a:pPr>
              <a:r>
                <a:rPr lang="en-US" altLang="en-US" dirty="0"/>
                <a:t>Convergence dominates in the retina—there are about 126 million photoreceptors, but only about one million ganglion cells to convey information along the optic nerve to the thalamus.</a:t>
              </a:r>
            </a:p>
          </p:txBody>
        </p:sp>
        <p:grpSp>
          <p:nvGrpSpPr>
            <p:cNvPr id="197638" name="Group 27">
              <a:extLst>
                <a:ext uri="{FF2B5EF4-FFF2-40B4-BE49-F238E27FC236}">
                  <a16:creationId xmlns:a16="http://schemas.microsoft.com/office/drawing/2014/main" id="{CA2EB90F-DB31-324B-8AE3-2C15520DFB89}"/>
                </a:ext>
              </a:extLst>
            </p:cNvPr>
            <p:cNvGrpSpPr>
              <a:grpSpLocks/>
            </p:cNvGrpSpPr>
            <p:nvPr/>
          </p:nvGrpSpPr>
          <p:grpSpPr bwMode="auto">
            <a:xfrm>
              <a:off x="582" y="3671"/>
              <a:ext cx="1990" cy="213"/>
              <a:chOff x="582" y="3671"/>
              <a:chExt cx="1990" cy="213"/>
            </a:xfrm>
          </p:grpSpPr>
          <p:sp>
            <p:nvSpPr>
              <p:cNvPr id="197639" name="Rectangle 28">
                <a:extLst>
                  <a:ext uri="{FF2B5EF4-FFF2-40B4-BE49-F238E27FC236}">
                    <a16:creationId xmlns:a16="http://schemas.microsoft.com/office/drawing/2014/main" id="{05B79B1C-142E-B740-AEFA-2FAAC3FDFD8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7640" name="Rectangle 29">
                <a:extLst>
                  <a:ext uri="{FF2B5EF4-FFF2-40B4-BE49-F238E27FC236}">
                    <a16:creationId xmlns:a16="http://schemas.microsoft.com/office/drawing/2014/main" id="{2584687C-7E92-FA4C-9A7F-23B705B7CDB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7641" name="Rectangle 30">
                <a:extLst>
                  <a:ext uri="{FF2B5EF4-FFF2-40B4-BE49-F238E27FC236}">
                    <a16:creationId xmlns:a16="http://schemas.microsoft.com/office/drawing/2014/main" id="{5CACCBC5-3563-C948-B724-CDDF4DF3CFB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7642" name="Text Box 31">
                <a:extLst>
                  <a:ext uri="{FF2B5EF4-FFF2-40B4-BE49-F238E27FC236}">
                    <a16:creationId xmlns:a16="http://schemas.microsoft.com/office/drawing/2014/main" id="{BAC10E35-1CF5-3E42-B520-7070A0C57AA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593</a:t>
                </a:r>
                <a:endParaRPr lang="en-US" altLang="en-US" dirty="0"/>
              </a:p>
            </p:txBody>
          </p:sp>
          <p:sp>
            <p:nvSpPr>
              <p:cNvPr id="197643" name="Text Box 32">
                <a:extLst>
                  <a:ext uri="{FF2B5EF4-FFF2-40B4-BE49-F238E27FC236}">
                    <a16:creationId xmlns:a16="http://schemas.microsoft.com/office/drawing/2014/main" id="{AB2226BE-ABC2-EC4A-8F53-1D01C450FEC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656</a:t>
                </a:r>
                <a:endParaRPr lang="en-US" altLang="en-US" dirty="0"/>
              </a:p>
            </p:txBody>
          </p:sp>
          <p:sp>
            <p:nvSpPr>
              <p:cNvPr id="197644" name="Text Box 33">
                <a:extLst>
                  <a:ext uri="{FF2B5EF4-FFF2-40B4-BE49-F238E27FC236}">
                    <a16:creationId xmlns:a16="http://schemas.microsoft.com/office/drawing/2014/main" id="{C525ECF1-7DFC-0341-8097-5308EB1620B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618</a:t>
                </a:r>
                <a:endParaRPr lang="en-US" altLang="en-US" dirty="0"/>
              </a:p>
            </p:txBody>
          </p:sp>
        </p:grpSp>
      </p:gr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Number Placeholder 5">
            <a:extLst>
              <a:ext uri="{FF2B5EF4-FFF2-40B4-BE49-F238E27FC236}">
                <a16:creationId xmlns:a16="http://schemas.microsoft.com/office/drawing/2014/main" id="{E04B9096-5049-6348-B8C8-FD7066BEAF7E}"/>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7A6F970-E671-4045-87A1-D2937DD2D21C}" type="slidenum">
              <a:rPr lang="en-US" altLang="en-US"/>
              <a:pPr/>
              <a:t>98</a:t>
            </a:fld>
            <a:endParaRPr lang="en-US" altLang="en-US" dirty="0"/>
          </a:p>
        </p:txBody>
      </p:sp>
      <p:grpSp>
        <p:nvGrpSpPr>
          <p:cNvPr id="199683" name="Group 24">
            <a:extLst>
              <a:ext uri="{FF2B5EF4-FFF2-40B4-BE49-F238E27FC236}">
                <a16:creationId xmlns:a16="http://schemas.microsoft.com/office/drawing/2014/main" id="{8942CC7E-F2E9-3444-957F-F98915DB75CB}"/>
              </a:ext>
            </a:extLst>
          </p:cNvPr>
          <p:cNvGrpSpPr>
            <a:grpSpLocks/>
          </p:cNvGrpSpPr>
          <p:nvPr/>
        </p:nvGrpSpPr>
        <p:grpSpPr bwMode="auto">
          <a:xfrm>
            <a:off x="458788" y="446088"/>
            <a:ext cx="8229600" cy="5719762"/>
            <a:chOff x="289" y="281"/>
            <a:chExt cx="5184" cy="3603"/>
          </a:xfrm>
        </p:grpSpPr>
        <p:sp>
          <p:nvSpPr>
            <p:cNvPr id="199684" name="Rectangle 2">
              <a:extLst>
                <a:ext uri="{FF2B5EF4-FFF2-40B4-BE49-F238E27FC236}">
                  <a16:creationId xmlns:a16="http://schemas.microsoft.com/office/drawing/2014/main" id="{159881FE-F87B-6D48-8FBF-FB8A883AA06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Photopic and Scotopic Vision</a:t>
              </a:r>
              <a:endParaRPr lang="en-US" altLang="en-US" sz="2200" dirty="0">
                <a:solidFill>
                  <a:srgbClr val="333333"/>
                </a:solidFill>
              </a:endParaRPr>
            </a:p>
          </p:txBody>
        </p:sp>
        <p:sp>
          <p:nvSpPr>
            <p:cNvPr id="199685" name="Text Box 3">
              <a:extLst>
                <a:ext uri="{FF2B5EF4-FFF2-40B4-BE49-F238E27FC236}">
                  <a16:creationId xmlns:a16="http://schemas.microsoft.com/office/drawing/2014/main" id="{C135B540-241C-044B-ADC3-2D2C452837F3}"/>
                </a:ext>
              </a:extLst>
            </p:cNvPr>
            <p:cNvSpPr txBox="1">
              <a:spLocks noChangeArrowheads="1"/>
            </p:cNvSpPr>
            <p:nvPr/>
          </p:nvSpPr>
          <p:spPr bwMode="auto">
            <a:xfrm>
              <a:off x="515" y="970"/>
              <a:ext cx="4788"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Some features of a visual stimulus are enhanced within the retina, while others are not.</a:t>
              </a:r>
            </a:p>
            <a:p>
              <a:pPr eaLnBrk="1" hangingPunct="1">
                <a:lnSpc>
                  <a:spcPct val="85000"/>
                </a:lnSpc>
                <a:spcAft>
                  <a:spcPts val="900"/>
                </a:spcAft>
                <a:buSzPct val="80000"/>
                <a:buFontTx/>
                <a:buChar char="•"/>
              </a:pPr>
              <a:r>
                <a:rPr lang="en-US" altLang="en-US" dirty="0"/>
                <a:t>The convergence of many rods on a single bipolar cell increases the light sensitivity of rod (photopic) vision, but slightly degrades or blurs the image.</a:t>
              </a:r>
            </a:p>
            <a:p>
              <a:pPr eaLnBrk="1" hangingPunct="1">
                <a:lnSpc>
                  <a:spcPct val="85000"/>
                </a:lnSpc>
                <a:spcAft>
                  <a:spcPts val="900"/>
                </a:spcAft>
                <a:buSzPct val="80000"/>
                <a:buFontTx/>
                <a:buChar char="•"/>
              </a:pPr>
              <a:r>
                <a:rPr lang="en-US" altLang="en-US" dirty="0"/>
                <a:t>Cone (scotopic) vision is less sensitive at low light levels but provides higher resolution due to a one-to-one correspondence between cones and bipolar cells.</a:t>
              </a:r>
            </a:p>
            <a:p>
              <a:pPr eaLnBrk="1" hangingPunct="1">
                <a:lnSpc>
                  <a:spcPct val="85000"/>
                </a:lnSpc>
                <a:spcAft>
                  <a:spcPct val="50000"/>
                </a:spcAft>
                <a:buSzPct val="80000"/>
                <a:buFontTx/>
                <a:buChar char="•"/>
              </a:pPr>
              <a:r>
                <a:rPr lang="en-US" altLang="en-US" dirty="0"/>
                <a:t>Up to 600 rods synapse with one bipolar cell, while a cone usually syn-apses with only one bipolar cell.</a:t>
              </a:r>
            </a:p>
          </p:txBody>
        </p:sp>
        <p:grpSp>
          <p:nvGrpSpPr>
            <p:cNvPr id="199686" name="Group 14">
              <a:extLst>
                <a:ext uri="{FF2B5EF4-FFF2-40B4-BE49-F238E27FC236}">
                  <a16:creationId xmlns:a16="http://schemas.microsoft.com/office/drawing/2014/main" id="{A94F3F61-4E7E-6F46-8B6C-7F7E06C542EA}"/>
                </a:ext>
              </a:extLst>
            </p:cNvPr>
            <p:cNvGrpSpPr>
              <a:grpSpLocks/>
            </p:cNvGrpSpPr>
            <p:nvPr/>
          </p:nvGrpSpPr>
          <p:grpSpPr bwMode="auto">
            <a:xfrm>
              <a:off x="582" y="3671"/>
              <a:ext cx="1990" cy="213"/>
              <a:chOff x="582" y="3671"/>
              <a:chExt cx="1990" cy="213"/>
            </a:xfrm>
          </p:grpSpPr>
          <p:sp>
            <p:nvSpPr>
              <p:cNvPr id="199687" name="Rectangle 15">
                <a:extLst>
                  <a:ext uri="{FF2B5EF4-FFF2-40B4-BE49-F238E27FC236}">
                    <a16:creationId xmlns:a16="http://schemas.microsoft.com/office/drawing/2014/main" id="{3759A551-5E13-124E-9D3B-1644B2D1F7A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9688" name="Rectangle 16">
                <a:extLst>
                  <a:ext uri="{FF2B5EF4-FFF2-40B4-BE49-F238E27FC236}">
                    <a16:creationId xmlns:a16="http://schemas.microsoft.com/office/drawing/2014/main" id="{63DD06F2-0214-C141-A8EB-707981F1E04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9689" name="Rectangle 17">
                <a:extLst>
                  <a:ext uri="{FF2B5EF4-FFF2-40B4-BE49-F238E27FC236}">
                    <a16:creationId xmlns:a16="http://schemas.microsoft.com/office/drawing/2014/main" id="{FCA96263-7FAE-044D-A245-2612BF151B1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9690" name="Text Box 18">
                <a:extLst>
                  <a:ext uri="{FF2B5EF4-FFF2-40B4-BE49-F238E27FC236}">
                    <a16:creationId xmlns:a16="http://schemas.microsoft.com/office/drawing/2014/main" id="{D73AF88F-3073-6442-93FF-166F3DE1A46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593</a:t>
                </a:r>
                <a:endParaRPr lang="en-US" altLang="en-US" dirty="0"/>
              </a:p>
            </p:txBody>
          </p:sp>
          <p:sp>
            <p:nvSpPr>
              <p:cNvPr id="199691" name="Text Box 19">
                <a:extLst>
                  <a:ext uri="{FF2B5EF4-FFF2-40B4-BE49-F238E27FC236}">
                    <a16:creationId xmlns:a16="http://schemas.microsoft.com/office/drawing/2014/main" id="{AF2CFF86-B9BC-6E44-A3E5-8EA1D3DFE17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656</a:t>
                </a:r>
                <a:endParaRPr lang="en-US" altLang="en-US" dirty="0"/>
              </a:p>
            </p:txBody>
          </p:sp>
          <p:sp>
            <p:nvSpPr>
              <p:cNvPr id="199692" name="Text Box 20">
                <a:extLst>
                  <a:ext uri="{FF2B5EF4-FFF2-40B4-BE49-F238E27FC236}">
                    <a16:creationId xmlns:a16="http://schemas.microsoft.com/office/drawing/2014/main" id="{9D4995A0-D39E-E048-9CB3-B6BB75D3B29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618</a:t>
                </a:r>
                <a:endParaRPr lang="en-US" altLang="en-US" dirty="0"/>
              </a:p>
            </p:txBody>
          </p:sp>
        </p:grpSp>
      </p:gr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Number Placeholder 5">
            <a:extLst>
              <a:ext uri="{FF2B5EF4-FFF2-40B4-BE49-F238E27FC236}">
                <a16:creationId xmlns:a16="http://schemas.microsoft.com/office/drawing/2014/main" id="{BB0ECD9A-C4A8-CB45-989C-108829EE2A9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4FFE3C-F2E7-4348-B16B-42FCA16F3F3C}" type="slidenum">
              <a:rPr lang="en-US" altLang="en-US"/>
              <a:pPr/>
              <a:t>99</a:t>
            </a:fld>
            <a:endParaRPr lang="en-US" altLang="en-US" dirty="0"/>
          </a:p>
        </p:txBody>
      </p:sp>
      <p:grpSp>
        <p:nvGrpSpPr>
          <p:cNvPr id="201731" name="Group 25">
            <a:extLst>
              <a:ext uri="{FF2B5EF4-FFF2-40B4-BE49-F238E27FC236}">
                <a16:creationId xmlns:a16="http://schemas.microsoft.com/office/drawing/2014/main" id="{F127456F-B1CF-FE4C-98FC-B9EEFDA2BC29}"/>
              </a:ext>
            </a:extLst>
          </p:cNvPr>
          <p:cNvGrpSpPr>
            <a:grpSpLocks/>
          </p:cNvGrpSpPr>
          <p:nvPr/>
        </p:nvGrpSpPr>
        <p:grpSpPr bwMode="auto">
          <a:xfrm>
            <a:off x="458788" y="446088"/>
            <a:ext cx="8229600" cy="5719762"/>
            <a:chOff x="289" y="281"/>
            <a:chExt cx="5184" cy="3603"/>
          </a:xfrm>
        </p:grpSpPr>
        <p:sp>
          <p:nvSpPr>
            <p:cNvPr id="201732" name="Rectangle 2">
              <a:extLst>
                <a:ext uri="{FF2B5EF4-FFF2-40B4-BE49-F238E27FC236}">
                  <a16:creationId xmlns:a16="http://schemas.microsoft.com/office/drawing/2014/main" id="{69C7DF1E-BC91-0E4C-B08A-E6767D4EABB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Receptor and Local Potentials</a:t>
              </a:r>
              <a:endParaRPr lang="en-US" altLang="en-US" sz="2200" dirty="0">
                <a:solidFill>
                  <a:srgbClr val="333333"/>
                </a:solidFill>
              </a:endParaRPr>
            </a:p>
          </p:txBody>
        </p:sp>
        <p:sp>
          <p:nvSpPr>
            <p:cNvPr id="201733" name="Text Box 3">
              <a:extLst>
                <a:ext uri="{FF2B5EF4-FFF2-40B4-BE49-F238E27FC236}">
                  <a16:creationId xmlns:a16="http://schemas.microsoft.com/office/drawing/2014/main" id="{779EFFE7-DA4B-D142-B7FD-138E4B29425C}"/>
                </a:ext>
              </a:extLst>
            </p:cNvPr>
            <p:cNvSpPr txBox="1">
              <a:spLocks noChangeArrowheads="1"/>
            </p:cNvSpPr>
            <p:nvPr/>
          </p:nvSpPr>
          <p:spPr bwMode="auto">
            <a:xfrm>
              <a:off x="515" y="970"/>
              <a:ext cx="4754"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Receptor potentials, once they are generated in the outer segments of rods and cones, propagate through the neural and synaptic sublayers of the retina.</a:t>
              </a:r>
            </a:p>
            <a:p>
              <a:pPr eaLnBrk="1" hangingPunct="1">
                <a:lnSpc>
                  <a:spcPct val="85000"/>
                </a:lnSpc>
                <a:spcAft>
                  <a:spcPts val="900"/>
                </a:spcAft>
                <a:buSzPct val="80000"/>
                <a:buFontTx/>
                <a:buChar char="•"/>
              </a:pPr>
              <a:r>
                <a:rPr lang="en-US" altLang="en-US" dirty="0"/>
                <a:t>Neurotransmitters released by rods and cones initiate graded poten-tials in bipolar cells and horizontal cells.</a:t>
              </a:r>
            </a:p>
            <a:p>
              <a:pPr eaLnBrk="1" hangingPunct="1">
                <a:lnSpc>
                  <a:spcPct val="85000"/>
                </a:lnSpc>
                <a:spcAft>
                  <a:spcPct val="50000"/>
                </a:spcAft>
                <a:buSzPct val="80000"/>
                <a:buFontTx/>
                <a:buChar char="•"/>
              </a:pPr>
              <a:r>
                <a:rPr lang="en-US" altLang="en-US" dirty="0"/>
                <a:t>Stimulation of rods excites the bipolar cells, while stimulation of cones can either excite or inhibit them.</a:t>
              </a:r>
            </a:p>
          </p:txBody>
        </p:sp>
        <p:grpSp>
          <p:nvGrpSpPr>
            <p:cNvPr id="201734" name="Group 15">
              <a:extLst>
                <a:ext uri="{FF2B5EF4-FFF2-40B4-BE49-F238E27FC236}">
                  <a16:creationId xmlns:a16="http://schemas.microsoft.com/office/drawing/2014/main" id="{4E45FAF4-2FF4-884C-9773-2A5D330C3B1D}"/>
                </a:ext>
              </a:extLst>
            </p:cNvPr>
            <p:cNvGrpSpPr>
              <a:grpSpLocks/>
            </p:cNvGrpSpPr>
            <p:nvPr/>
          </p:nvGrpSpPr>
          <p:grpSpPr bwMode="auto">
            <a:xfrm>
              <a:off x="582" y="3671"/>
              <a:ext cx="1990" cy="213"/>
              <a:chOff x="582" y="3671"/>
              <a:chExt cx="1990" cy="213"/>
            </a:xfrm>
          </p:grpSpPr>
          <p:sp>
            <p:nvSpPr>
              <p:cNvPr id="201735" name="Rectangle 16">
                <a:extLst>
                  <a:ext uri="{FF2B5EF4-FFF2-40B4-BE49-F238E27FC236}">
                    <a16:creationId xmlns:a16="http://schemas.microsoft.com/office/drawing/2014/main" id="{CFE6ED2D-1FDB-BC40-8C64-40A5B312BD6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1736" name="Rectangle 17">
                <a:extLst>
                  <a:ext uri="{FF2B5EF4-FFF2-40B4-BE49-F238E27FC236}">
                    <a16:creationId xmlns:a16="http://schemas.microsoft.com/office/drawing/2014/main" id="{7BDED9C4-7BA4-1441-B5E2-EC83232A940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1737" name="Rectangle 18">
                <a:extLst>
                  <a:ext uri="{FF2B5EF4-FFF2-40B4-BE49-F238E27FC236}">
                    <a16:creationId xmlns:a16="http://schemas.microsoft.com/office/drawing/2014/main" id="{12A1C7C1-2B9C-6640-A92C-6F12A6BDC8A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1738" name="Text Box 19">
                <a:extLst>
                  <a:ext uri="{FF2B5EF4-FFF2-40B4-BE49-F238E27FC236}">
                    <a16:creationId xmlns:a16="http://schemas.microsoft.com/office/drawing/2014/main" id="{958820FC-B047-CF49-82F2-313742A557E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593</a:t>
                </a:r>
                <a:endParaRPr lang="en-US" altLang="en-US" dirty="0"/>
              </a:p>
            </p:txBody>
          </p:sp>
          <p:sp>
            <p:nvSpPr>
              <p:cNvPr id="201739" name="Text Box 20">
                <a:extLst>
                  <a:ext uri="{FF2B5EF4-FFF2-40B4-BE49-F238E27FC236}">
                    <a16:creationId xmlns:a16="http://schemas.microsoft.com/office/drawing/2014/main" id="{46D294B5-568A-6043-910C-063954AFF52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656</a:t>
                </a:r>
                <a:endParaRPr lang="en-US" altLang="en-US" dirty="0"/>
              </a:p>
            </p:txBody>
          </p:sp>
          <p:sp>
            <p:nvSpPr>
              <p:cNvPr id="201740" name="Text Box 21">
                <a:extLst>
                  <a:ext uri="{FF2B5EF4-FFF2-40B4-BE49-F238E27FC236}">
                    <a16:creationId xmlns:a16="http://schemas.microsoft.com/office/drawing/2014/main" id="{168EF2D8-E6DD-BB43-BDD5-F1DA67C24CA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618</a:t>
                </a:r>
                <a:endParaRPr lang="en-US" altLang="en-US" dirty="0"/>
              </a:p>
            </p:txBody>
          </p:sp>
        </p:grpSp>
      </p:gr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Number Placeholder 5">
            <a:extLst>
              <a:ext uri="{FF2B5EF4-FFF2-40B4-BE49-F238E27FC236}">
                <a16:creationId xmlns:a16="http://schemas.microsoft.com/office/drawing/2014/main" id="{EBEF9C95-2370-A34E-91C0-834B365327F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C14C033-348B-924C-8672-228354D9A0AF}" type="slidenum">
              <a:rPr lang="en-US" altLang="en-US"/>
              <a:pPr/>
              <a:t>100</a:t>
            </a:fld>
            <a:endParaRPr lang="en-US" altLang="en-US" dirty="0"/>
          </a:p>
        </p:txBody>
      </p:sp>
      <p:grpSp>
        <p:nvGrpSpPr>
          <p:cNvPr id="203779" name="Group 24">
            <a:extLst>
              <a:ext uri="{FF2B5EF4-FFF2-40B4-BE49-F238E27FC236}">
                <a16:creationId xmlns:a16="http://schemas.microsoft.com/office/drawing/2014/main" id="{2B2AE6DD-8E05-0B4E-AC08-6E9B3ECD48D9}"/>
              </a:ext>
            </a:extLst>
          </p:cNvPr>
          <p:cNvGrpSpPr>
            <a:grpSpLocks/>
          </p:cNvGrpSpPr>
          <p:nvPr/>
        </p:nvGrpSpPr>
        <p:grpSpPr bwMode="auto">
          <a:xfrm>
            <a:off x="458788" y="446088"/>
            <a:ext cx="8229600" cy="5719762"/>
            <a:chOff x="289" y="281"/>
            <a:chExt cx="5184" cy="3603"/>
          </a:xfrm>
        </p:grpSpPr>
        <p:sp>
          <p:nvSpPr>
            <p:cNvPr id="203780" name="Rectangle 2">
              <a:extLst>
                <a:ext uri="{FF2B5EF4-FFF2-40B4-BE49-F238E27FC236}">
                  <a16:creationId xmlns:a16="http://schemas.microsoft.com/office/drawing/2014/main" id="{C24F6689-4FDE-A146-A14D-B85DDA8EA3B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Lateral Inhibition</a:t>
              </a:r>
              <a:endParaRPr lang="en-US" altLang="en-US" sz="2200" dirty="0">
                <a:solidFill>
                  <a:srgbClr val="333333"/>
                </a:solidFill>
              </a:endParaRPr>
            </a:p>
          </p:txBody>
        </p:sp>
        <p:sp>
          <p:nvSpPr>
            <p:cNvPr id="203781" name="Text Box 3">
              <a:extLst>
                <a:ext uri="{FF2B5EF4-FFF2-40B4-BE49-F238E27FC236}">
                  <a16:creationId xmlns:a16="http://schemas.microsoft.com/office/drawing/2014/main" id="{8CDB2A53-100F-BA40-AEAE-CAE8D5B6A554}"/>
                </a:ext>
              </a:extLst>
            </p:cNvPr>
            <p:cNvSpPr txBox="1">
              <a:spLocks noChangeArrowheads="1"/>
            </p:cNvSpPr>
            <p:nvPr/>
          </p:nvSpPr>
          <p:spPr bwMode="auto">
            <a:xfrm>
              <a:off x="515" y="970"/>
              <a:ext cx="4809"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horizontal cells transmit inhibitory signals (graded potentials) to bipolar cells in areas adjacent (or lateral) to the stimulated rods and cones.</a:t>
              </a:r>
            </a:p>
            <a:p>
              <a:pPr eaLnBrk="1" hangingPunct="1">
                <a:lnSpc>
                  <a:spcPct val="85000"/>
                </a:lnSpc>
                <a:spcAft>
                  <a:spcPts val="900"/>
                </a:spcAft>
                <a:buSzPct val="80000"/>
                <a:buFontTx/>
                <a:buChar char="•"/>
              </a:pPr>
              <a:r>
                <a:rPr lang="en-US" altLang="en-US" dirty="0"/>
                <a:t>This lateral inhibition enhances contrast in the visual stimulus between the areas of the retina that are strongly stimulated, and areas that are weakly stimulated.</a:t>
              </a:r>
            </a:p>
            <a:p>
              <a:pPr eaLnBrk="1" hangingPunct="1">
                <a:lnSpc>
                  <a:spcPct val="85000"/>
                </a:lnSpc>
                <a:spcAft>
                  <a:spcPct val="50000"/>
                </a:spcAft>
                <a:buSzPct val="80000"/>
                <a:buFontTx/>
                <a:buChar char="•"/>
              </a:pPr>
              <a:r>
                <a:rPr lang="en-US" altLang="en-US" dirty="0"/>
                <a:t>Horizontal cells also help differentiate among colors in the stimulation of the cones.</a:t>
              </a:r>
            </a:p>
          </p:txBody>
        </p:sp>
        <p:grpSp>
          <p:nvGrpSpPr>
            <p:cNvPr id="203782" name="Group 14">
              <a:extLst>
                <a:ext uri="{FF2B5EF4-FFF2-40B4-BE49-F238E27FC236}">
                  <a16:creationId xmlns:a16="http://schemas.microsoft.com/office/drawing/2014/main" id="{BD89E31C-3806-E447-8588-3D47EAF7C1B9}"/>
                </a:ext>
              </a:extLst>
            </p:cNvPr>
            <p:cNvGrpSpPr>
              <a:grpSpLocks/>
            </p:cNvGrpSpPr>
            <p:nvPr/>
          </p:nvGrpSpPr>
          <p:grpSpPr bwMode="auto">
            <a:xfrm>
              <a:off x="582" y="3671"/>
              <a:ext cx="1990" cy="213"/>
              <a:chOff x="582" y="3671"/>
              <a:chExt cx="1990" cy="213"/>
            </a:xfrm>
          </p:grpSpPr>
          <p:sp>
            <p:nvSpPr>
              <p:cNvPr id="203783" name="Rectangle 15">
                <a:extLst>
                  <a:ext uri="{FF2B5EF4-FFF2-40B4-BE49-F238E27FC236}">
                    <a16:creationId xmlns:a16="http://schemas.microsoft.com/office/drawing/2014/main" id="{CF732B06-9319-6D42-BAAB-E76CE31AB27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3784" name="Rectangle 16">
                <a:extLst>
                  <a:ext uri="{FF2B5EF4-FFF2-40B4-BE49-F238E27FC236}">
                    <a16:creationId xmlns:a16="http://schemas.microsoft.com/office/drawing/2014/main" id="{AD0706AB-D821-EA4D-9306-9DB1F1A30D1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3785" name="Rectangle 17">
                <a:extLst>
                  <a:ext uri="{FF2B5EF4-FFF2-40B4-BE49-F238E27FC236}">
                    <a16:creationId xmlns:a16="http://schemas.microsoft.com/office/drawing/2014/main" id="{DC0D6C94-0B8C-CB4B-947C-7B945ECAB6D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3786" name="Text Box 18">
                <a:extLst>
                  <a:ext uri="{FF2B5EF4-FFF2-40B4-BE49-F238E27FC236}">
                    <a16:creationId xmlns:a16="http://schemas.microsoft.com/office/drawing/2014/main" id="{D929CBD5-3300-174B-9967-97C835FC629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593</a:t>
                </a:r>
                <a:endParaRPr lang="en-US" altLang="en-US" dirty="0"/>
              </a:p>
            </p:txBody>
          </p:sp>
          <p:sp>
            <p:nvSpPr>
              <p:cNvPr id="203787" name="Text Box 19">
                <a:extLst>
                  <a:ext uri="{FF2B5EF4-FFF2-40B4-BE49-F238E27FC236}">
                    <a16:creationId xmlns:a16="http://schemas.microsoft.com/office/drawing/2014/main" id="{5F0EDBBA-432D-7642-9BC6-110FEC16253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656</a:t>
                </a:r>
                <a:endParaRPr lang="en-US" altLang="en-US" dirty="0"/>
              </a:p>
            </p:txBody>
          </p:sp>
          <p:sp>
            <p:nvSpPr>
              <p:cNvPr id="203788" name="Text Box 20">
                <a:extLst>
                  <a:ext uri="{FF2B5EF4-FFF2-40B4-BE49-F238E27FC236}">
                    <a16:creationId xmlns:a16="http://schemas.microsoft.com/office/drawing/2014/main" id="{8381B53D-5D50-2540-90BD-421E54977B2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618</a:t>
                </a:r>
                <a:endParaRPr lang="en-US" altLang="en-US" dirty="0"/>
              </a:p>
            </p:txBody>
          </p:sp>
        </p:grpSp>
      </p:gr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Number Placeholder 5">
            <a:extLst>
              <a:ext uri="{FF2B5EF4-FFF2-40B4-BE49-F238E27FC236}">
                <a16:creationId xmlns:a16="http://schemas.microsoft.com/office/drawing/2014/main" id="{B622BA55-B2E0-D549-B3FA-E999EE7C22D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A6BF3A4-C85F-E84B-B5AE-ECED210C110B}" type="slidenum">
              <a:rPr lang="en-US" altLang="en-US"/>
              <a:pPr/>
              <a:t>101</a:t>
            </a:fld>
            <a:endParaRPr lang="en-US" altLang="en-US" dirty="0"/>
          </a:p>
        </p:txBody>
      </p:sp>
      <p:grpSp>
        <p:nvGrpSpPr>
          <p:cNvPr id="205827" name="Group 24">
            <a:extLst>
              <a:ext uri="{FF2B5EF4-FFF2-40B4-BE49-F238E27FC236}">
                <a16:creationId xmlns:a16="http://schemas.microsoft.com/office/drawing/2014/main" id="{062F4903-92F9-904E-953F-72A3C137D522}"/>
              </a:ext>
            </a:extLst>
          </p:cNvPr>
          <p:cNvGrpSpPr>
            <a:grpSpLocks/>
          </p:cNvGrpSpPr>
          <p:nvPr/>
        </p:nvGrpSpPr>
        <p:grpSpPr bwMode="auto">
          <a:xfrm>
            <a:off x="458788" y="446088"/>
            <a:ext cx="8229600" cy="5719762"/>
            <a:chOff x="289" y="281"/>
            <a:chExt cx="5184" cy="3603"/>
          </a:xfrm>
        </p:grpSpPr>
        <p:sp>
          <p:nvSpPr>
            <p:cNvPr id="205828" name="Rectangle 2">
              <a:extLst>
                <a:ext uri="{FF2B5EF4-FFF2-40B4-BE49-F238E27FC236}">
                  <a16:creationId xmlns:a16="http://schemas.microsoft.com/office/drawing/2014/main" id="{35D854F3-8C97-CD40-B8C7-25F154B240B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Amacrine and Ganglion Cells</a:t>
              </a:r>
              <a:endParaRPr lang="en-US" altLang="en-US" sz="2200" dirty="0">
                <a:solidFill>
                  <a:srgbClr val="333333"/>
                </a:solidFill>
              </a:endParaRPr>
            </a:p>
          </p:txBody>
        </p:sp>
        <p:sp>
          <p:nvSpPr>
            <p:cNvPr id="205829" name="Text Box 3">
              <a:extLst>
                <a:ext uri="{FF2B5EF4-FFF2-40B4-BE49-F238E27FC236}">
                  <a16:creationId xmlns:a16="http://schemas.microsoft.com/office/drawing/2014/main" id="{8E527FD3-B417-564C-AC53-0B8A711C77E2}"/>
                </a:ext>
              </a:extLst>
            </p:cNvPr>
            <p:cNvSpPr txBox="1">
              <a:spLocks noChangeArrowheads="1"/>
            </p:cNvSpPr>
            <p:nvPr/>
          </p:nvSpPr>
          <p:spPr bwMode="auto">
            <a:xfrm>
              <a:off x="515" y="970"/>
              <a:ext cx="4697"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Amacrine cells, which receive input from bipolar cells, synapse with ganglion cells and transmit information about changes in brightness of a visual image.</a:t>
              </a:r>
            </a:p>
            <a:p>
              <a:pPr eaLnBrk="1" hangingPunct="1">
                <a:lnSpc>
                  <a:spcPct val="85000"/>
                </a:lnSpc>
                <a:spcAft>
                  <a:spcPts val="900"/>
                </a:spcAft>
                <a:buSzPct val="80000"/>
                <a:buFontTx/>
                <a:buChar char="•"/>
              </a:pPr>
              <a:r>
                <a:rPr lang="en-US" altLang="en-US" dirty="0"/>
                <a:t>When bipolar cells or amacrine cells transmit excitatory signals to ganglion cells (via neurotransmitters), the ganglion cells become depolarized.</a:t>
              </a:r>
            </a:p>
            <a:p>
              <a:pPr eaLnBrk="1" hangingPunct="1">
                <a:lnSpc>
                  <a:spcPct val="85000"/>
                </a:lnSpc>
                <a:spcAft>
                  <a:spcPct val="50000"/>
                </a:spcAft>
                <a:buSzPct val="80000"/>
                <a:buFontTx/>
                <a:buChar char="•"/>
              </a:pPr>
              <a:r>
                <a:rPr lang="en-US" altLang="en-US" dirty="0"/>
                <a:t>The depolarization initiates action potentials that propagate along the axons of the optic (II) cranial nerve to the brain.</a:t>
              </a:r>
            </a:p>
          </p:txBody>
        </p:sp>
        <p:grpSp>
          <p:nvGrpSpPr>
            <p:cNvPr id="205830" name="Group 14">
              <a:extLst>
                <a:ext uri="{FF2B5EF4-FFF2-40B4-BE49-F238E27FC236}">
                  <a16:creationId xmlns:a16="http://schemas.microsoft.com/office/drawing/2014/main" id="{D9EC48EB-2E97-DF4B-A8A6-4AD2BC2341F6}"/>
                </a:ext>
              </a:extLst>
            </p:cNvPr>
            <p:cNvGrpSpPr>
              <a:grpSpLocks/>
            </p:cNvGrpSpPr>
            <p:nvPr/>
          </p:nvGrpSpPr>
          <p:grpSpPr bwMode="auto">
            <a:xfrm>
              <a:off x="582" y="3671"/>
              <a:ext cx="1990" cy="213"/>
              <a:chOff x="582" y="3671"/>
              <a:chExt cx="1990" cy="213"/>
            </a:xfrm>
          </p:grpSpPr>
          <p:sp>
            <p:nvSpPr>
              <p:cNvPr id="205831" name="Rectangle 15">
                <a:extLst>
                  <a:ext uri="{FF2B5EF4-FFF2-40B4-BE49-F238E27FC236}">
                    <a16:creationId xmlns:a16="http://schemas.microsoft.com/office/drawing/2014/main" id="{B7538545-9F69-234D-94CD-A61E86E665A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5832" name="Rectangle 16">
                <a:extLst>
                  <a:ext uri="{FF2B5EF4-FFF2-40B4-BE49-F238E27FC236}">
                    <a16:creationId xmlns:a16="http://schemas.microsoft.com/office/drawing/2014/main" id="{96ED435D-9102-4D4B-843F-15964466A4F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5833" name="Rectangle 17">
                <a:extLst>
                  <a:ext uri="{FF2B5EF4-FFF2-40B4-BE49-F238E27FC236}">
                    <a16:creationId xmlns:a16="http://schemas.microsoft.com/office/drawing/2014/main" id="{8A0B7F63-BECF-FD45-8B6A-0FEE07711F2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5834" name="Text Box 18">
                <a:extLst>
                  <a:ext uri="{FF2B5EF4-FFF2-40B4-BE49-F238E27FC236}">
                    <a16:creationId xmlns:a16="http://schemas.microsoft.com/office/drawing/2014/main" id="{51A3D4B8-E2FC-5B4C-B01E-60FE3DF893F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593</a:t>
                </a:r>
                <a:endParaRPr lang="en-US" altLang="en-US" dirty="0"/>
              </a:p>
            </p:txBody>
          </p:sp>
          <p:sp>
            <p:nvSpPr>
              <p:cNvPr id="205835" name="Text Box 19">
                <a:extLst>
                  <a:ext uri="{FF2B5EF4-FFF2-40B4-BE49-F238E27FC236}">
                    <a16:creationId xmlns:a16="http://schemas.microsoft.com/office/drawing/2014/main" id="{12BE404A-5FA1-CB47-95A1-C27A20D6FB7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656</a:t>
                </a:r>
                <a:endParaRPr lang="en-US" altLang="en-US" dirty="0"/>
              </a:p>
            </p:txBody>
          </p:sp>
          <p:sp>
            <p:nvSpPr>
              <p:cNvPr id="205836" name="Text Box 20">
                <a:extLst>
                  <a:ext uri="{FF2B5EF4-FFF2-40B4-BE49-F238E27FC236}">
                    <a16:creationId xmlns:a16="http://schemas.microsoft.com/office/drawing/2014/main" id="{BDCCA0BC-B7BD-A945-B4A4-9C4A8F29DC1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618</a:t>
                </a:r>
                <a:endParaRPr lang="en-US" altLang="en-US" dirty="0"/>
              </a:p>
            </p:txBody>
          </p:sp>
        </p:grpSp>
      </p:gr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Number Placeholder 5">
            <a:extLst>
              <a:ext uri="{FF2B5EF4-FFF2-40B4-BE49-F238E27FC236}">
                <a16:creationId xmlns:a16="http://schemas.microsoft.com/office/drawing/2014/main" id="{53818BB2-6119-0244-A010-54880E66DF5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54EA8FE-8069-D24A-9DA5-D315BD7A6063}" type="slidenum">
              <a:rPr lang="en-US" altLang="en-US"/>
              <a:pPr/>
              <a:t>102</a:t>
            </a:fld>
            <a:endParaRPr lang="en-US" altLang="en-US" dirty="0"/>
          </a:p>
        </p:txBody>
      </p:sp>
      <p:grpSp>
        <p:nvGrpSpPr>
          <p:cNvPr id="207875" name="Group 40">
            <a:extLst>
              <a:ext uri="{FF2B5EF4-FFF2-40B4-BE49-F238E27FC236}">
                <a16:creationId xmlns:a16="http://schemas.microsoft.com/office/drawing/2014/main" id="{A26C3C68-4601-FD42-8556-367DF3D6EF3E}"/>
              </a:ext>
            </a:extLst>
          </p:cNvPr>
          <p:cNvGrpSpPr>
            <a:grpSpLocks/>
          </p:cNvGrpSpPr>
          <p:nvPr/>
        </p:nvGrpSpPr>
        <p:grpSpPr bwMode="auto">
          <a:xfrm>
            <a:off x="458788" y="449263"/>
            <a:ext cx="8229600" cy="5716587"/>
            <a:chOff x="289" y="283"/>
            <a:chExt cx="5184" cy="3601"/>
          </a:xfrm>
        </p:grpSpPr>
        <p:sp>
          <p:nvSpPr>
            <p:cNvPr id="207876" name="Rectangle 2">
              <a:extLst>
                <a:ext uri="{FF2B5EF4-FFF2-40B4-BE49-F238E27FC236}">
                  <a16:creationId xmlns:a16="http://schemas.microsoft.com/office/drawing/2014/main" id="{0E0F0BA1-EE6B-2E44-8AB2-25EEB4B4C174}"/>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Optic Nerve and Optic Tract</a:t>
              </a:r>
              <a:endParaRPr lang="en-US" altLang="en-US" sz="2200" dirty="0">
                <a:solidFill>
                  <a:srgbClr val="333333"/>
                </a:solidFill>
              </a:endParaRPr>
            </a:p>
          </p:txBody>
        </p:sp>
        <p:grpSp>
          <p:nvGrpSpPr>
            <p:cNvPr id="207877" name="Group 27">
              <a:extLst>
                <a:ext uri="{FF2B5EF4-FFF2-40B4-BE49-F238E27FC236}">
                  <a16:creationId xmlns:a16="http://schemas.microsoft.com/office/drawing/2014/main" id="{E5CFB146-2C02-5943-8993-C1B166062CD2}"/>
                </a:ext>
              </a:extLst>
            </p:cNvPr>
            <p:cNvGrpSpPr>
              <a:grpSpLocks/>
            </p:cNvGrpSpPr>
            <p:nvPr/>
          </p:nvGrpSpPr>
          <p:grpSpPr bwMode="auto">
            <a:xfrm>
              <a:off x="515" y="970"/>
              <a:ext cx="4697" cy="1866"/>
              <a:chOff x="515" y="970"/>
              <a:chExt cx="4697" cy="1866"/>
            </a:xfrm>
          </p:grpSpPr>
          <p:sp>
            <p:nvSpPr>
              <p:cNvPr id="207889" name="Text Box 3">
                <a:extLst>
                  <a:ext uri="{FF2B5EF4-FFF2-40B4-BE49-F238E27FC236}">
                    <a16:creationId xmlns:a16="http://schemas.microsoft.com/office/drawing/2014/main" id="{98A5E33C-CA73-3E48-932E-5BFF15486125}"/>
                  </a:ext>
                </a:extLst>
              </p:cNvPr>
              <p:cNvSpPr txBox="1">
                <a:spLocks noChangeArrowheads="1"/>
              </p:cNvSpPr>
              <p:nvPr/>
            </p:nvSpPr>
            <p:spPr bwMode="auto">
              <a:xfrm>
                <a:off x="515" y="970"/>
                <a:ext cx="469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Axons in the optic nerve pass through the optic chiasm, where some crossover to the opposite contralateral (opposite) side.</a:t>
                </a:r>
              </a:p>
              <a:p>
                <a:pPr eaLnBrk="1" hangingPunct="1">
                  <a:lnSpc>
                    <a:spcPct val="85000"/>
                  </a:lnSpc>
                  <a:spcAft>
                    <a:spcPts val="900"/>
                  </a:spcAft>
                  <a:buSzPct val="80000"/>
                  <a:buFontTx/>
                  <a:buChar char="•"/>
                </a:pPr>
                <a:r>
                  <a:rPr lang="en-US" altLang="en-US" dirty="0"/>
                  <a:t>Other axons remain on the same ipsilateral (same) side.</a:t>
                </a:r>
              </a:p>
              <a:p>
                <a:pPr eaLnBrk="1" hangingPunct="1">
                  <a:lnSpc>
                    <a:spcPct val="85000"/>
                  </a:lnSpc>
                  <a:spcAft>
                    <a:spcPts val="900"/>
                  </a:spcAft>
                  <a:buSzPct val="80000"/>
                  <a:buFontTx/>
                  <a:buChar char="•"/>
                </a:pPr>
                <a:r>
                  <a:rPr lang="en-US" altLang="en-US" dirty="0"/>
                  <a:t>Once the axons pass through the optic chiasm, they are called the optic tract.</a:t>
                </a:r>
              </a:p>
              <a:p>
                <a:pPr eaLnBrk="1" hangingPunct="1">
                  <a:lnSpc>
                    <a:spcPct val="85000"/>
                  </a:lnSpc>
                  <a:spcAft>
                    <a:spcPct val="50000"/>
                  </a:spcAft>
                  <a:buSzPct val="80000"/>
                  <a:buFontTx/>
                  <a:buChar char="•"/>
                </a:pPr>
                <a:r>
                  <a:rPr lang="en-US" altLang="en-US" dirty="0"/>
                  <a:t>The optic tract enters the brain and terminates in the lateral genicu-late nucleus of the thalamus and the superior colliculi of the midbrain (the evolutionary older visual pathway).</a:t>
                </a:r>
              </a:p>
            </p:txBody>
          </p:sp>
          <p:sp>
            <p:nvSpPr>
              <p:cNvPr id="207890" name="Text Box 22">
                <a:extLst>
                  <a:ext uri="{FF2B5EF4-FFF2-40B4-BE49-F238E27FC236}">
                    <a16:creationId xmlns:a16="http://schemas.microsoft.com/office/drawing/2014/main" id="{BCEF196A-86EB-F941-B0DA-DBDCAAF52952}"/>
                  </a:ext>
                </a:extLst>
              </p:cNvPr>
              <p:cNvSpPr txBox="1">
                <a:spLocks noChangeArrowheads="1"/>
              </p:cNvSpPr>
              <p:nvPr/>
            </p:nvSpPr>
            <p:spPr bwMode="auto">
              <a:xfrm>
                <a:off x="1585" y="2471"/>
                <a:ext cx="259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Nucleus = a collection of neuronal cell bodies in the central nervous system.</a:t>
                </a:r>
              </a:p>
            </p:txBody>
          </p:sp>
        </p:grpSp>
        <p:grpSp>
          <p:nvGrpSpPr>
            <p:cNvPr id="207878" name="Group 29">
              <a:extLst>
                <a:ext uri="{FF2B5EF4-FFF2-40B4-BE49-F238E27FC236}">
                  <a16:creationId xmlns:a16="http://schemas.microsoft.com/office/drawing/2014/main" id="{6DB8F2FB-9F14-5541-B9F8-208061D5F4C0}"/>
                </a:ext>
              </a:extLst>
            </p:cNvPr>
            <p:cNvGrpSpPr>
              <a:grpSpLocks/>
            </p:cNvGrpSpPr>
            <p:nvPr/>
          </p:nvGrpSpPr>
          <p:grpSpPr bwMode="auto">
            <a:xfrm>
              <a:off x="582" y="3671"/>
              <a:ext cx="2995" cy="213"/>
              <a:chOff x="582" y="3671"/>
              <a:chExt cx="2995" cy="213"/>
            </a:xfrm>
          </p:grpSpPr>
          <p:grpSp>
            <p:nvGrpSpPr>
              <p:cNvPr id="207879" name="Group 30">
                <a:extLst>
                  <a:ext uri="{FF2B5EF4-FFF2-40B4-BE49-F238E27FC236}">
                    <a16:creationId xmlns:a16="http://schemas.microsoft.com/office/drawing/2014/main" id="{286464C4-C08E-8A4B-B900-DDE83EF0CCB0}"/>
                  </a:ext>
                </a:extLst>
              </p:cNvPr>
              <p:cNvGrpSpPr>
                <a:grpSpLocks/>
              </p:cNvGrpSpPr>
              <p:nvPr/>
            </p:nvGrpSpPr>
            <p:grpSpPr bwMode="auto">
              <a:xfrm>
                <a:off x="582" y="3671"/>
                <a:ext cx="1990" cy="213"/>
                <a:chOff x="582" y="3671"/>
                <a:chExt cx="1990" cy="213"/>
              </a:xfrm>
            </p:grpSpPr>
            <p:sp>
              <p:nvSpPr>
                <p:cNvPr id="207883" name="Rectangle 31">
                  <a:extLst>
                    <a:ext uri="{FF2B5EF4-FFF2-40B4-BE49-F238E27FC236}">
                      <a16:creationId xmlns:a16="http://schemas.microsoft.com/office/drawing/2014/main" id="{B5BE08F3-D586-B943-8D36-088E59D8B22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7884" name="Rectangle 32">
                  <a:extLst>
                    <a:ext uri="{FF2B5EF4-FFF2-40B4-BE49-F238E27FC236}">
                      <a16:creationId xmlns:a16="http://schemas.microsoft.com/office/drawing/2014/main" id="{2009C4D3-EE6C-3E42-B33A-EA6844F0B3C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7885" name="Rectangle 33">
                  <a:extLst>
                    <a:ext uri="{FF2B5EF4-FFF2-40B4-BE49-F238E27FC236}">
                      <a16:creationId xmlns:a16="http://schemas.microsoft.com/office/drawing/2014/main" id="{8C914DCC-1D53-5A4D-B1D7-97AEFEDBBAE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7886" name="Text Box 34">
                  <a:extLst>
                    <a:ext uri="{FF2B5EF4-FFF2-40B4-BE49-F238E27FC236}">
                      <a16:creationId xmlns:a16="http://schemas.microsoft.com/office/drawing/2014/main" id="{BA3B250B-8306-F744-B535-1F7B13944EF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593</a:t>
                  </a:r>
                  <a:endParaRPr lang="en-US" altLang="en-US" dirty="0"/>
                </a:p>
              </p:txBody>
            </p:sp>
            <p:sp>
              <p:nvSpPr>
                <p:cNvPr id="207887" name="Text Box 35">
                  <a:extLst>
                    <a:ext uri="{FF2B5EF4-FFF2-40B4-BE49-F238E27FC236}">
                      <a16:creationId xmlns:a16="http://schemas.microsoft.com/office/drawing/2014/main" id="{28922868-5409-7541-9BE1-766FA601F21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656</a:t>
                  </a:r>
                  <a:endParaRPr lang="en-US" altLang="en-US" dirty="0"/>
                </a:p>
              </p:txBody>
            </p:sp>
            <p:sp>
              <p:nvSpPr>
                <p:cNvPr id="207888" name="Text Box 36">
                  <a:extLst>
                    <a:ext uri="{FF2B5EF4-FFF2-40B4-BE49-F238E27FC236}">
                      <a16:creationId xmlns:a16="http://schemas.microsoft.com/office/drawing/2014/main" id="{809186B6-28D1-D246-9669-F9079093516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618</a:t>
                  </a:r>
                  <a:endParaRPr lang="en-US" altLang="en-US" dirty="0"/>
                </a:p>
              </p:txBody>
            </p:sp>
          </p:grpSp>
          <p:grpSp>
            <p:nvGrpSpPr>
              <p:cNvPr id="207880" name="Group 37">
                <a:extLst>
                  <a:ext uri="{FF2B5EF4-FFF2-40B4-BE49-F238E27FC236}">
                    <a16:creationId xmlns:a16="http://schemas.microsoft.com/office/drawing/2014/main" id="{8E97A647-34B8-A947-8BB7-92B46764E4D3}"/>
                  </a:ext>
                </a:extLst>
              </p:cNvPr>
              <p:cNvGrpSpPr>
                <a:grpSpLocks/>
              </p:cNvGrpSpPr>
              <p:nvPr/>
            </p:nvGrpSpPr>
            <p:grpSpPr bwMode="auto">
              <a:xfrm>
                <a:off x="2846" y="3671"/>
                <a:ext cx="731" cy="213"/>
                <a:chOff x="2846" y="3671"/>
                <a:chExt cx="731" cy="213"/>
              </a:xfrm>
            </p:grpSpPr>
            <p:sp>
              <p:nvSpPr>
                <p:cNvPr id="207881" name="Rectangle 38">
                  <a:extLst>
                    <a:ext uri="{FF2B5EF4-FFF2-40B4-BE49-F238E27FC236}">
                      <a16:creationId xmlns:a16="http://schemas.microsoft.com/office/drawing/2014/main" id="{87CCFADB-F22C-7A47-B34B-538CB66B2E88}"/>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7882" name="Text Box 39">
                  <a:extLst>
                    <a:ext uri="{FF2B5EF4-FFF2-40B4-BE49-F238E27FC236}">
                      <a16:creationId xmlns:a16="http://schemas.microsoft.com/office/drawing/2014/main" id="{38B3A37A-C15F-8642-A381-FB3466C283F5}"/>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17.17</a:t>
                  </a:r>
                </a:p>
              </p:txBody>
            </p:sp>
          </p:grpSp>
        </p:grpSp>
      </p:gr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Number Placeholder 5">
            <a:extLst>
              <a:ext uri="{FF2B5EF4-FFF2-40B4-BE49-F238E27FC236}">
                <a16:creationId xmlns:a16="http://schemas.microsoft.com/office/drawing/2014/main" id="{C64DA1E6-2975-7B41-9D2A-09BEBF90EC18}"/>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374759B-37B2-8B44-837B-45FB80A8DFEA}" type="slidenum">
              <a:rPr lang="en-US" altLang="en-US"/>
              <a:pPr/>
              <a:t>103</a:t>
            </a:fld>
            <a:endParaRPr lang="en-US" altLang="en-US" dirty="0"/>
          </a:p>
        </p:txBody>
      </p:sp>
      <p:grpSp>
        <p:nvGrpSpPr>
          <p:cNvPr id="209923" name="Group 34">
            <a:extLst>
              <a:ext uri="{FF2B5EF4-FFF2-40B4-BE49-F238E27FC236}">
                <a16:creationId xmlns:a16="http://schemas.microsoft.com/office/drawing/2014/main" id="{806970C5-7CE4-494A-B4FB-07B26FD6D270}"/>
              </a:ext>
            </a:extLst>
          </p:cNvPr>
          <p:cNvGrpSpPr>
            <a:grpSpLocks/>
          </p:cNvGrpSpPr>
          <p:nvPr/>
        </p:nvGrpSpPr>
        <p:grpSpPr bwMode="auto">
          <a:xfrm>
            <a:off x="458788" y="446088"/>
            <a:ext cx="8229600" cy="5719762"/>
            <a:chOff x="289" y="281"/>
            <a:chExt cx="5184" cy="3603"/>
          </a:xfrm>
        </p:grpSpPr>
        <p:sp>
          <p:nvSpPr>
            <p:cNvPr id="209924" name="Rectangle 2">
              <a:extLst>
                <a:ext uri="{FF2B5EF4-FFF2-40B4-BE49-F238E27FC236}">
                  <a16:creationId xmlns:a16="http://schemas.microsoft.com/office/drawing/2014/main" id="{7987AFFA-F0AC-D346-9221-C432427ABB7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Visual Fields</a:t>
              </a:r>
              <a:endParaRPr lang="en-US" altLang="en-US" sz="2200" dirty="0">
                <a:solidFill>
                  <a:srgbClr val="333333"/>
                </a:solidFill>
              </a:endParaRPr>
            </a:p>
          </p:txBody>
        </p:sp>
        <p:sp>
          <p:nvSpPr>
            <p:cNvPr id="209925" name="Text Box 3">
              <a:extLst>
                <a:ext uri="{FF2B5EF4-FFF2-40B4-BE49-F238E27FC236}">
                  <a16:creationId xmlns:a16="http://schemas.microsoft.com/office/drawing/2014/main" id="{82D87FE1-53A3-4E47-8F5B-58A84C44F6A9}"/>
                </a:ext>
              </a:extLst>
            </p:cNvPr>
            <p:cNvSpPr txBox="1">
              <a:spLocks noChangeArrowheads="1"/>
            </p:cNvSpPr>
            <p:nvPr/>
          </p:nvSpPr>
          <p:spPr bwMode="auto">
            <a:xfrm>
              <a:off x="515" y="970"/>
              <a:ext cx="4769"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Everything that can be seen by a stationary eye is said to be within its visual field.</a:t>
              </a:r>
            </a:p>
            <a:p>
              <a:pPr eaLnBrk="1" hangingPunct="1">
                <a:lnSpc>
                  <a:spcPct val="85000"/>
                </a:lnSpc>
                <a:spcAft>
                  <a:spcPts val="900"/>
                </a:spcAft>
                <a:buSzPct val="80000"/>
                <a:buFontTx/>
                <a:buChar char="•"/>
              </a:pPr>
              <a:r>
                <a:rPr lang="en-US" altLang="en-US" dirty="0"/>
                <a:t>The visual fields of the two eyes overlap in humans since the eyes are positioned anteriorly (looking forward).</a:t>
              </a:r>
            </a:p>
            <a:p>
              <a:pPr eaLnBrk="1" hangingPunct="1">
                <a:lnSpc>
                  <a:spcPct val="85000"/>
                </a:lnSpc>
                <a:spcAft>
                  <a:spcPts val="900"/>
                </a:spcAft>
                <a:buSzPct val="80000"/>
                <a:buFontTx/>
                <a:buChar char="•"/>
              </a:pPr>
              <a:r>
                <a:rPr lang="en-US" altLang="en-US" dirty="0"/>
                <a:t>Humans have binocular vision because of the large degree of overlap between the two visual fields.</a:t>
              </a:r>
            </a:p>
            <a:p>
              <a:pPr eaLnBrk="1" hangingPunct="1">
                <a:lnSpc>
                  <a:spcPct val="85000"/>
                </a:lnSpc>
                <a:spcAft>
                  <a:spcPct val="50000"/>
                </a:spcAft>
                <a:buSzPct val="80000"/>
                <a:buFontTx/>
                <a:buChar char="•"/>
              </a:pPr>
              <a:r>
                <a:rPr lang="en-US" altLang="en-US" dirty="0"/>
                <a:t>The area of overlap is known as the binocular visual field—this area is ideal for depth perception.</a:t>
              </a:r>
            </a:p>
          </p:txBody>
        </p:sp>
        <p:grpSp>
          <p:nvGrpSpPr>
            <p:cNvPr id="209926" name="Group 23">
              <a:extLst>
                <a:ext uri="{FF2B5EF4-FFF2-40B4-BE49-F238E27FC236}">
                  <a16:creationId xmlns:a16="http://schemas.microsoft.com/office/drawing/2014/main" id="{A6A77F0F-FD64-DC40-B99D-4D9394EC4F7C}"/>
                </a:ext>
              </a:extLst>
            </p:cNvPr>
            <p:cNvGrpSpPr>
              <a:grpSpLocks/>
            </p:cNvGrpSpPr>
            <p:nvPr/>
          </p:nvGrpSpPr>
          <p:grpSpPr bwMode="auto">
            <a:xfrm>
              <a:off x="582" y="3671"/>
              <a:ext cx="2995" cy="213"/>
              <a:chOff x="582" y="3671"/>
              <a:chExt cx="2995" cy="213"/>
            </a:xfrm>
          </p:grpSpPr>
          <p:grpSp>
            <p:nvGrpSpPr>
              <p:cNvPr id="209927" name="Group 24">
                <a:extLst>
                  <a:ext uri="{FF2B5EF4-FFF2-40B4-BE49-F238E27FC236}">
                    <a16:creationId xmlns:a16="http://schemas.microsoft.com/office/drawing/2014/main" id="{D35F930C-86ED-6244-BB39-A2186C609DB7}"/>
                  </a:ext>
                </a:extLst>
              </p:cNvPr>
              <p:cNvGrpSpPr>
                <a:grpSpLocks/>
              </p:cNvGrpSpPr>
              <p:nvPr/>
            </p:nvGrpSpPr>
            <p:grpSpPr bwMode="auto">
              <a:xfrm>
                <a:off x="582" y="3671"/>
                <a:ext cx="1990" cy="213"/>
                <a:chOff x="582" y="3671"/>
                <a:chExt cx="1990" cy="213"/>
              </a:xfrm>
            </p:grpSpPr>
            <p:sp>
              <p:nvSpPr>
                <p:cNvPr id="209931" name="Rectangle 25">
                  <a:extLst>
                    <a:ext uri="{FF2B5EF4-FFF2-40B4-BE49-F238E27FC236}">
                      <a16:creationId xmlns:a16="http://schemas.microsoft.com/office/drawing/2014/main" id="{CAFCACFC-BFF0-C74D-BFE9-6D68B196492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9932" name="Rectangle 26">
                  <a:extLst>
                    <a:ext uri="{FF2B5EF4-FFF2-40B4-BE49-F238E27FC236}">
                      <a16:creationId xmlns:a16="http://schemas.microsoft.com/office/drawing/2014/main" id="{F4FE7E79-2F1B-AF4A-AF4F-659C71EC1D9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9933" name="Rectangle 27">
                  <a:extLst>
                    <a:ext uri="{FF2B5EF4-FFF2-40B4-BE49-F238E27FC236}">
                      <a16:creationId xmlns:a16="http://schemas.microsoft.com/office/drawing/2014/main" id="{9503BC2A-FE57-3F41-BF5C-4E68397050B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9934" name="Text Box 28">
                  <a:extLst>
                    <a:ext uri="{FF2B5EF4-FFF2-40B4-BE49-F238E27FC236}">
                      <a16:creationId xmlns:a16="http://schemas.microsoft.com/office/drawing/2014/main" id="{56717962-C516-7B47-99DC-61639D3FEF8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593</a:t>
                  </a:r>
                  <a:endParaRPr lang="en-US" altLang="en-US" dirty="0"/>
                </a:p>
              </p:txBody>
            </p:sp>
            <p:sp>
              <p:nvSpPr>
                <p:cNvPr id="209935" name="Text Box 29">
                  <a:extLst>
                    <a:ext uri="{FF2B5EF4-FFF2-40B4-BE49-F238E27FC236}">
                      <a16:creationId xmlns:a16="http://schemas.microsoft.com/office/drawing/2014/main" id="{01830E3A-BFA5-3F44-919B-D71EFAD9E80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656</a:t>
                  </a:r>
                  <a:endParaRPr lang="en-US" altLang="en-US" dirty="0"/>
                </a:p>
              </p:txBody>
            </p:sp>
            <p:sp>
              <p:nvSpPr>
                <p:cNvPr id="209936" name="Text Box 30">
                  <a:extLst>
                    <a:ext uri="{FF2B5EF4-FFF2-40B4-BE49-F238E27FC236}">
                      <a16:creationId xmlns:a16="http://schemas.microsoft.com/office/drawing/2014/main" id="{AAE27C29-4BB3-3A40-B2B0-7730D06F0B9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618</a:t>
                  </a:r>
                  <a:endParaRPr lang="en-US" altLang="en-US" dirty="0"/>
                </a:p>
              </p:txBody>
            </p:sp>
          </p:grpSp>
          <p:grpSp>
            <p:nvGrpSpPr>
              <p:cNvPr id="209928" name="Group 31">
                <a:extLst>
                  <a:ext uri="{FF2B5EF4-FFF2-40B4-BE49-F238E27FC236}">
                    <a16:creationId xmlns:a16="http://schemas.microsoft.com/office/drawing/2014/main" id="{C75E975D-0EE2-6542-A0B7-D0B3ABAEF416}"/>
                  </a:ext>
                </a:extLst>
              </p:cNvPr>
              <p:cNvGrpSpPr>
                <a:grpSpLocks/>
              </p:cNvGrpSpPr>
              <p:nvPr/>
            </p:nvGrpSpPr>
            <p:grpSpPr bwMode="auto">
              <a:xfrm>
                <a:off x="2846" y="3671"/>
                <a:ext cx="731" cy="213"/>
                <a:chOff x="2846" y="3671"/>
                <a:chExt cx="731" cy="213"/>
              </a:xfrm>
            </p:grpSpPr>
            <p:sp>
              <p:nvSpPr>
                <p:cNvPr id="209929" name="Rectangle 32">
                  <a:extLst>
                    <a:ext uri="{FF2B5EF4-FFF2-40B4-BE49-F238E27FC236}">
                      <a16:creationId xmlns:a16="http://schemas.microsoft.com/office/drawing/2014/main" id="{0DCB389F-D01F-4E4C-86A6-5502F08F77B4}"/>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09930" name="Text Box 33">
                  <a:extLst>
                    <a:ext uri="{FF2B5EF4-FFF2-40B4-BE49-F238E27FC236}">
                      <a16:creationId xmlns:a16="http://schemas.microsoft.com/office/drawing/2014/main" id="{B421D06D-4AD1-5F4E-8B37-3B1474C4E28E}"/>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17.17</a:t>
                  </a:r>
                </a:p>
              </p:txBody>
            </p:sp>
          </p:grpSp>
        </p:grpSp>
      </p:gr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Number Placeholder 5">
            <a:extLst>
              <a:ext uri="{FF2B5EF4-FFF2-40B4-BE49-F238E27FC236}">
                <a16:creationId xmlns:a16="http://schemas.microsoft.com/office/drawing/2014/main" id="{F85D729F-70C3-1D4F-8C75-B9BDFA7C7EA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1FCD2BD-859D-9A43-B3A6-95A0D80F1A44}" type="slidenum">
              <a:rPr lang="en-US" altLang="en-US"/>
              <a:pPr/>
              <a:t>104</a:t>
            </a:fld>
            <a:endParaRPr lang="en-US" altLang="en-US" dirty="0"/>
          </a:p>
        </p:txBody>
      </p:sp>
      <p:grpSp>
        <p:nvGrpSpPr>
          <p:cNvPr id="211971" name="Group 37">
            <a:extLst>
              <a:ext uri="{FF2B5EF4-FFF2-40B4-BE49-F238E27FC236}">
                <a16:creationId xmlns:a16="http://schemas.microsoft.com/office/drawing/2014/main" id="{1D32F24E-2543-254D-BE79-FB004F77CF19}"/>
              </a:ext>
            </a:extLst>
          </p:cNvPr>
          <p:cNvGrpSpPr>
            <a:grpSpLocks/>
          </p:cNvGrpSpPr>
          <p:nvPr/>
        </p:nvGrpSpPr>
        <p:grpSpPr bwMode="auto">
          <a:xfrm>
            <a:off x="458788" y="446088"/>
            <a:ext cx="8229600" cy="5719762"/>
            <a:chOff x="289" y="281"/>
            <a:chExt cx="5184" cy="3603"/>
          </a:xfrm>
        </p:grpSpPr>
        <p:sp>
          <p:nvSpPr>
            <p:cNvPr id="211972" name="Rectangle 2">
              <a:extLst>
                <a:ext uri="{FF2B5EF4-FFF2-40B4-BE49-F238E27FC236}">
                  <a16:creationId xmlns:a16="http://schemas.microsoft.com/office/drawing/2014/main" id="{21EA908E-4C1B-4F45-863A-AAE6505AAAB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Visual Fields </a:t>
              </a:r>
              <a:r>
                <a:rPr lang="en-US" altLang="en-US" sz="2200" dirty="0">
                  <a:solidFill>
                    <a:srgbClr val="333333"/>
                  </a:solidFill>
                </a:rPr>
                <a:t>(continued)</a:t>
              </a:r>
            </a:p>
          </p:txBody>
        </p:sp>
        <p:grpSp>
          <p:nvGrpSpPr>
            <p:cNvPr id="211973" name="Group 24">
              <a:extLst>
                <a:ext uri="{FF2B5EF4-FFF2-40B4-BE49-F238E27FC236}">
                  <a16:creationId xmlns:a16="http://schemas.microsoft.com/office/drawing/2014/main" id="{A6619EF9-2658-E14A-BE9C-E23960229B03}"/>
                </a:ext>
              </a:extLst>
            </p:cNvPr>
            <p:cNvGrpSpPr>
              <a:grpSpLocks/>
            </p:cNvGrpSpPr>
            <p:nvPr/>
          </p:nvGrpSpPr>
          <p:grpSpPr bwMode="auto">
            <a:xfrm>
              <a:off x="515" y="970"/>
              <a:ext cx="4697" cy="1833"/>
              <a:chOff x="515" y="970"/>
              <a:chExt cx="4697" cy="1833"/>
            </a:xfrm>
          </p:grpSpPr>
          <p:sp>
            <p:nvSpPr>
              <p:cNvPr id="211985" name="Text Box 3">
                <a:extLst>
                  <a:ext uri="{FF2B5EF4-FFF2-40B4-BE49-F238E27FC236}">
                    <a16:creationId xmlns:a16="http://schemas.microsoft.com/office/drawing/2014/main" id="{BA551834-A85D-724F-BE1E-F2AF47E46B31}"/>
                  </a:ext>
                </a:extLst>
              </p:cNvPr>
              <p:cNvSpPr txBox="1">
                <a:spLocks noChangeArrowheads="1"/>
              </p:cNvSpPr>
              <p:nvPr/>
            </p:nvSpPr>
            <p:spPr bwMode="auto">
              <a:xfrm>
                <a:off x="515" y="970"/>
                <a:ext cx="469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visual field of each eye has two regions: the nasal or central half, and the temporal or peripheral half.</a:t>
                </a:r>
              </a:p>
              <a:p>
                <a:pPr eaLnBrk="1" hangingPunct="1">
                  <a:lnSpc>
                    <a:spcPct val="85000"/>
                  </a:lnSpc>
                  <a:spcAft>
                    <a:spcPts val="900"/>
                  </a:spcAft>
                  <a:buSzPct val="80000"/>
                  <a:buFontTx/>
                  <a:buChar char="•"/>
                </a:pPr>
                <a:r>
                  <a:rPr lang="en-US" altLang="en-US" dirty="0"/>
                  <a:t>Light from a stimulus in the nasal half of the visual field is projected on the temporal half of the retina.</a:t>
                </a:r>
              </a:p>
              <a:p>
                <a:pPr eaLnBrk="1" hangingPunct="1">
                  <a:lnSpc>
                    <a:spcPct val="85000"/>
                  </a:lnSpc>
                  <a:spcAft>
                    <a:spcPct val="50000"/>
                  </a:spcAft>
                  <a:buSzPct val="80000"/>
                  <a:buFontTx/>
                  <a:buChar char="•"/>
                </a:pPr>
                <a:r>
                  <a:rPr lang="en-US" altLang="en-US" dirty="0"/>
                  <a:t>Light from a stimulus in the temporal half is projected on the nasal half of the retina.</a:t>
                </a:r>
              </a:p>
            </p:txBody>
          </p:sp>
          <p:sp>
            <p:nvSpPr>
              <p:cNvPr id="211986" name="Text Box 10">
                <a:extLst>
                  <a:ext uri="{FF2B5EF4-FFF2-40B4-BE49-F238E27FC236}">
                    <a16:creationId xmlns:a16="http://schemas.microsoft.com/office/drawing/2014/main" id="{047DE130-B3F2-224B-A25B-463A1C43C9C0}"/>
                  </a:ext>
                </a:extLst>
              </p:cNvPr>
              <p:cNvSpPr txBox="1">
                <a:spLocks noChangeArrowheads="1"/>
              </p:cNvSpPr>
              <p:nvPr/>
            </p:nvSpPr>
            <p:spPr bwMode="auto">
              <a:xfrm>
                <a:off x="1575" y="2082"/>
                <a:ext cx="2615"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spcAft>
                    <a:spcPts val="0"/>
                  </a:spcAft>
                </a:pPr>
                <a:r>
                  <a:rPr lang="en-US" altLang="en-US" dirty="0">
                    <a:solidFill>
                      <a:srgbClr val="941100"/>
                    </a:solidFill>
                  </a:rPr>
                  <a:t>Nasal = pertaining to the nose.</a:t>
                </a:r>
              </a:p>
              <a:p>
                <a:pPr algn="ctr" eaLnBrk="1" hangingPunct="1">
                  <a:lnSpc>
                    <a:spcPts val="1860"/>
                  </a:lnSpc>
                  <a:spcBef>
                    <a:spcPts val="600"/>
                  </a:spcBef>
                  <a:spcAft>
                    <a:spcPts val="0"/>
                  </a:spcAft>
                </a:pPr>
                <a:r>
                  <a:rPr lang="en-US" altLang="en-US" dirty="0">
                    <a:solidFill>
                      <a:srgbClr val="941100"/>
                    </a:solidFill>
                  </a:rPr>
                  <a:t>Temporal = pertaining to the temples, the sides of the skull posterior to the orbits.</a:t>
                </a:r>
              </a:p>
            </p:txBody>
          </p:sp>
        </p:grpSp>
        <p:grpSp>
          <p:nvGrpSpPr>
            <p:cNvPr id="211974" name="Group 26">
              <a:extLst>
                <a:ext uri="{FF2B5EF4-FFF2-40B4-BE49-F238E27FC236}">
                  <a16:creationId xmlns:a16="http://schemas.microsoft.com/office/drawing/2014/main" id="{779D5FB5-CCE4-6E4E-87C1-CA30DCF21D7C}"/>
                </a:ext>
              </a:extLst>
            </p:cNvPr>
            <p:cNvGrpSpPr>
              <a:grpSpLocks/>
            </p:cNvGrpSpPr>
            <p:nvPr/>
          </p:nvGrpSpPr>
          <p:grpSpPr bwMode="auto">
            <a:xfrm>
              <a:off x="582" y="3671"/>
              <a:ext cx="2995" cy="213"/>
              <a:chOff x="582" y="3671"/>
              <a:chExt cx="2995" cy="213"/>
            </a:xfrm>
          </p:grpSpPr>
          <p:grpSp>
            <p:nvGrpSpPr>
              <p:cNvPr id="211975" name="Group 27">
                <a:extLst>
                  <a:ext uri="{FF2B5EF4-FFF2-40B4-BE49-F238E27FC236}">
                    <a16:creationId xmlns:a16="http://schemas.microsoft.com/office/drawing/2014/main" id="{8D84716D-31F8-B546-9471-831B38106D9C}"/>
                  </a:ext>
                </a:extLst>
              </p:cNvPr>
              <p:cNvGrpSpPr>
                <a:grpSpLocks/>
              </p:cNvGrpSpPr>
              <p:nvPr/>
            </p:nvGrpSpPr>
            <p:grpSpPr bwMode="auto">
              <a:xfrm>
                <a:off x="582" y="3671"/>
                <a:ext cx="1990" cy="213"/>
                <a:chOff x="582" y="3671"/>
                <a:chExt cx="1990" cy="213"/>
              </a:xfrm>
            </p:grpSpPr>
            <p:sp>
              <p:nvSpPr>
                <p:cNvPr id="211979" name="Rectangle 28">
                  <a:extLst>
                    <a:ext uri="{FF2B5EF4-FFF2-40B4-BE49-F238E27FC236}">
                      <a16:creationId xmlns:a16="http://schemas.microsoft.com/office/drawing/2014/main" id="{60002862-CD8A-9041-9EFB-EA68017F2B9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1980" name="Rectangle 29">
                  <a:extLst>
                    <a:ext uri="{FF2B5EF4-FFF2-40B4-BE49-F238E27FC236}">
                      <a16:creationId xmlns:a16="http://schemas.microsoft.com/office/drawing/2014/main" id="{3F09738E-E861-DB4B-8284-73B794DCDF4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1981" name="Rectangle 30">
                  <a:extLst>
                    <a:ext uri="{FF2B5EF4-FFF2-40B4-BE49-F238E27FC236}">
                      <a16:creationId xmlns:a16="http://schemas.microsoft.com/office/drawing/2014/main" id="{BEA9CC8A-895B-B441-B4B5-1DC07585262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1982" name="Text Box 31">
                  <a:extLst>
                    <a:ext uri="{FF2B5EF4-FFF2-40B4-BE49-F238E27FC236}">
                      <a16:creationId xmlns:a16="http://schemas.microsoft.com/office/drawing/2014/main" id="{E685EBC8-A093-B64A-9B43-4E4DE21CBE5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594</a:t>
                  </a:r>
                  <a:endParaRPr lang="en-US" altLang="en-US" dirty="0"/>
                </a:p>
              </p:txBody>
            </p:sp>
            <p:sp>
              <p:nvSpPr>
                <p:cNvPr id="211983" name="Text Box 32">
                  <a:extLst>
                    <a:ext uri="{FF2B5EF4-FFF2-40B4-BE49-F238E27FC236}">
                      <a16:creationId xmlns:a16="http://schemas.microsoft.com/office/drawing/2014/main" id="{A0BA81D3-6B2B-644D-9FC3-BAB864F83EE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656</a:t>
                  </a:r>
                  <a:endParaRPr lang="en-US" altLang="en-US" dirty="0"/>
                </a:p>
              </p:txBody>
            </p:sp>
            <p:sp>
              <p:nvSpPr>
                <p:cNvPr id="211984" name="Text Box 33">
                  <a:extLst>
                    <a:ext uri="{FF2B5EF4-FFF2-40B4-BE49-F238E27FC236}">
                      <a16:creationId xmlns:a16="http://schemas.microsoft.com/office/drawing/2014/main" id="{F5346311-E412-4640-8DD0-E2B6CB4C0B7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618</a:t>
                  </a:r>
                  <a:endParaRPr lang="en-US" altLang="en-US" dirty="0"/>
                </a:p>
              </p:txBody>
            </p:sp>
          </p:grpSp>
          <p:grpSp>
            <p:nvGrpSpPr>
              <p:cNvPr id="211976" name="Group 34">
                <a:extLst>
                  <a:ext uri="{FF2B5EF4-FFF2-40B4-BE49-F238E27FC236}">
                    <a16:creationId xmlns:a16="http://schemas.microsoft.com/office/drawing/2014/main" id="{0D4194E6-A77A-2D48-B6E3-3094433BB863}"/>
                  </a:ext>
                </a:extLst>
              </p:cNvPr>
              <p:cNvGrpSpPr>
                <a:grpSpLocks/>
              </p:cNvGrpSpPr>
              <p:nvPr/>
            </p:nvGrpSpPr>
            <p:grpSpPr bwMode="auto">
              <a:xfrm>
                <a:off x="2846" y="3671"/>
                <a:ext cx="731" cy="213"/>
                <a:chOff x="2846" y="3671"/>
                <a:chExt cx="731" cy="213"/>
              </a:xfrm>
            </p:grpSpPr>
            <p:sp>
              <p:nvSpPr>
                <p:cNvPr id="211977" name="Rectangle 35">
                  <a:extLst>
                    <a:ext uri="{FF2B5EF4-FFF2-40B4-BE49-F238E27FC236}">
                      <a16:creationId xmlns:a16="http://schemas.microsoft.com/office/drawing/2014/main" id="{A435603D-A49E-8540-8803-4FA0C7333B5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1978" name="Text Box 36">
                  <a:extLst>
                    <a:ext uri="{FF2B5EF4-FFF2-40B4-BE49-F238E27FC236}">
                      <a16:creationId xmlns:a16="http://schemas.microsoft.com/office/drawing/2014/main" id="{E261C6E7-81B2-7446-AEF9-648EBB4D6F32}"/>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17.17</a:t>
                  </a:r>
                </a:p>
              </p:txBody>
            </p:sp>
          </p:grpSp>
        </p:grpSp>
      </p:gr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Number Placeholder 5">
            <a:extLst>
              <a:ext uri="{FF2B5EF4-FFF2-40B4-BE49-F238E27FC236}">
                <a16:creationId xmlns:a16="http://schemas.microsoft.com/office/drawing/2014/main" id="{316EA766-5FCA-B647-9AF0-9E8000938B16}"/>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7019F03-4C41-9843-A575-C6CBFEA0D236}" type="slidenum">
              <a:rPr lang="en-US" altLang="en-US"/>
              <a:pPr/>
              <a:t>105</a:t>
            </a:fld>
            <a:endParaRPr lang="en-US" altLang="en-US" dirty="0"/>
          </a:p>
        </p:txBody>
      </p:sp>
      <p:grpSp>
        <p:nvGrpSpPr>
          <p:cNvPr id="216067" name="Group 22">
            <a:extLst>
              <a:ext uri="{FF2B5EF4-FFF2-40B4-BE49-F238E27FC236}">
                <a16:creationId xmlns:a16="http://schemas.microsoft.com/office/drawing/2014/main" id="{30E9063D-1BB4-E648-89F6-C1D5C5BC6C6B}"/>
              </a:ext>
            </a:extLst>
          </p:cNvPr>
          <p:cNvGrpSpPr>
            <a:grpSpLocks/>
          </p:cNvGrpSpPr>
          <p:nvPr/>
        </p:nvGrpSpPr>
        <p:grpSpPr bwMode="auto">
          <a:xfrm>
            <a:off x="458788" y="449263"/>
            <a:ext cx="8229600" cy="4700588"/>
            <a:chOff x="289" y="283"/>
            <a:chExt cx="5184" cy="2961"/>
          </a:xfrm>
        </p:grpSpPr>
        <p:sp>
          <p:nvSpPr>
            <p:cNvPr id="216068" name="Rectangle 2">
              <a:extLst>
                <a:ext uri="{FF2B5EF4-FFF2-40B4-BE49-F238E27FC236}">
                  <a16:creationId xmlns:a16="http://schemas.microsoft.com/office/drawing/2014/main" id="{BCC848BB-05D6-8B49-9219-F3A3E18761C8}"/>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Visual Fields and Pathways</a:t>
              </a:r>
            </a:p>
          </p:txBody>
        </p:sp>
        <p:grpSp>
          <p:nvGrpSpPr>
            <p:cNvPr id="216069" name="Group 21">
              <a:extLst>
                <a:ext uri="{FF2B5EF4-FFF2-40B4-BE49-F238E27FC236}">
                  <a16:creationId xmlns:a16="http://schemas.microsoft.com/office/drawing/2014/main" id="{515F5A7A-F4B1-8340-888B-C87205DEC3EF}"/>
                </a:ext>
              </a:extLst>
            </p:cNvPr>
            <p:cNvGrpSpPr>
              <a:grpSpLocks/>
            </p:cNvGrpSpPr>
            <p:nvPr/>
          </p:nvGrpSpPr>
          <p:grpSpPr bwMode="auto">
            <a:xfrm>
              <a:off x="1993" y="1016"/>
              <a:ext cx="1788" cy="2228"/>
              <a:chOff x="1993" y="1016"/>
              <a:chExt cx="1788" cy="2228"/>
            </a:xfrm>
          </p:grpSpPr>
          <p:pic>
            <p:nvPicPr>
              <p:cNvPr id="216070" name="Picture 15" descr="f04_14">
                <a:extLst>
                  <a:ext uri="{FF2B5EF4-FFF2-40B4-BE49-F238E27FC236}">
                    <a16:creationId xmlns:a16="http://schemas.microsoft.com/office/drawing/2014/main" id="{9C08B1CA-3DA5-CB42-AF89-B5FD6F4A95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3" y="1016"/>
                <a:ext cx="1788" cy="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1" name="Text Box 16">
                <a:extLst>
                  <a:ext uri="{FF2B5EF4-FFF2-40B4-BE49-F238E27FC236}">
                    <a16:creationId xmlns:a16="http://schemas.microsoft.com/office/drawing/2014/main" id="{41C78244-931D-2148-B3E6-765B28E2CC37}"/>
                  </a:ext>
                </a:extLst>
              </p:cNvPr>
              <p:cNvSpPr txBox="1">
                <a:spLocks noChangeArrowheads="1"/>
              </p:cNvSpPr>
              <p:nvPr/>
            </p:nvSpPr>
            <p:spPr bwMode="auto">
              <a:xfrm>
                <a:off x="2228" y="3079"/>
                <a:ext cx="131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https://www.wps.prenhall.com </a:t>
                </a:r>
              </a:p>
            </p:txBody>
          </p:sp>
        </p:grpSp>
      </p:gr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Number Placeholder 5">
            <a:extLst>
              <a:ext uri="{FF2B5EF4-FFF2-40B4-BE49-F238E27FC236}">
                <a16:creationId xmlns:a16="http://schemas.microsoft.com/office/drawing/2014/main" id="{89B1F655-31F9-974F-9446-E70D3E5A29B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CD3A16E-42E2-2748-83D6-9221C0819C97}" type="slidenum">
              <a:rPr lang="en-US" altLang="en-US"/>
              <a:pPr/>
              <a:t>106</a:t>
            </a:fld>
            <a:endParaRPr lang="en-US" altLang="en-US" dirty="0"/>
          </a:p>
        </p:txBody>
      </p:sp>
      <p:grpSp>
        <p:nvGrpSpPr>
          <p:cNvPr id="214019" name="Group 32">
            <a:extLst>
              <a:ext uri="{FF2B5EF4-FFF2-40B4-BE49-F238E27FC236}">
                <a16:creationId xmlns:a16="http://schemas.microsoft.com/office/drawing/2014/main" id="{105C6195-4818-A740-A33E-226E52016CBE}"/>
              </a:ext>
            </a:extLst>
          </p:cNvPr>
          <p:cNvGrpSpPr>
            <a:grpSpLocks/>
          </p:cNvGrpSpPr>
          <p:nvPr/>
        </p:nvGrpSpPr>
        <p:grpSpPr bwMode="auto">
          <a:xfrm>
            <a:off x="458788" y="449263"/>
            <a:ext cx="8229600" cy="5716587"/>
            <a:chOff x="289" y="283"/>
            <a:chExt cx="5184" cy="3601"/>
          </a:xfrm>
        </p:grpSpPr>
        <p:sp>
          <p:nvSpPr>
            <p:cNvPr id="214020" name="Rectangle 2">
              <a:extLst>
                <a:ext uri="{FF2B5EF4-FFF2-40B4-BE49-F238E27FC236}">
                  <a16:creationId xmlns:a16="http://schemas.microsoft.com/office/drawing/2014/main" id="{201111E5-7249-4B41-AC17-2E169B27E343}"/>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Visual Pathways</a:t>
              </a:r>
              <a:endParaRPr lang="en-US" altLang="en-US" sz="2200" dirty="0">
                <a:solidFill>
                  <a:srgbClr val="333333"/>
                </a:solidFill>
              </a:endParaRPr>
            </a:p>
          </p:txBody>
        </p:sp>
        <p:sp>
          <p:nvSpPr>
            <p:cNvPr id="214021" name="Text Box 3">
              <a:extLst>
                <a:ext uri="{FF2B5EF4-FFF2-40B4-BE49-F238E27FC236}">
                  <a16:creationId xmlns:a16="http://schemas.microsoft.com/office/drawing/2014/main" id="{FE7F9026-38B7-D84B-97FC-619599534A81}"/>
                </a:ext>
              </a:extLst>
            </p:cNvPr>
            <p:cNvSpPr txBox="1">
              <a:spLocks noChangeArrowheads="1"/>
            </p:cNvSpPr>
            <p:nvPr/>
          </p:nvSpPr>
          <p:spPr bwMode="auto">
            <a:xfrm>
              <a:off x="515" y="970"/>
              <a:ext cx="466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Visual information from the right half of each visual field (left nasal and right temporal) are conveyed to the left hemisphere of the brain.</a:t>
              </a:r>
            </a:p>
            <a:p>
              <a:pPr eaLnBrk="1" hangingPunct="1">
                <a:lnSpc>
                  <a:spcPct val="85000"/>
                </a:lnSpc>
                <a:spcAft>
                  <a:spcPts val="900"/>
                </a:spcAft>
                <a:buSzPct val="80000"/>
                <a:buFontTx/>
                <a:buChar char="•"/>
              </a:pPr>
              <a:r>
                <a:rPr lang="en-US" altLang="en-US" dirty="0"/>
                <a:t>Visual information from the left half of each visual field (left temporal and right nasal) are conveyed to the right hemisphere of the brain.</a:t>
              </a:r>
            </a:p>
            <a:p>
              <a:pPr eaLnBrk="1" hangingPunct="1">
                <a:lnSpc>
                  <a:spcPct val="85000"/>
                </a:lnSpc>
                <a:spcAft>
                  <a:spcPct val="50000"/>
                </a:spcAft>
                <a:buSzPct val="80000"/>
                <a:buFontTx/>
                <a:buChar char="•"/>
              </a:pPr>
              <a:r>
                <a:rPr lang="en-US" altLang="en-US" dirty="0"/>
                <a:t>The projections are the result of the incomplete crossover of axons in the optic chiasm.</a:t>
              </a:r>
            </a:p>
          </p:txBody>
        </p:sp>
        <p:grpSp>
          <p:nvGrpSpPr>
            <p:cNvPr id="214022" name="Group 21">
              <a:extLst>
                <a:ext uri="{FF2B5EF4-FFF2-40B4-BE49-F238E27FC236}">
                  <a16:creationId xmlns:a16="http://schemas.microsoft.com/office/drawing/2014/main" id="{CF69A441-DCE5-D94D-80D0-14AE67176776}"/>
                </a:ext>
              </a:extLst>
            </p:cNvPr>
            <p:cNvGrpSpPr>
              <a:grpSpLocks/>
            </p:cNvGrpSpPr>
            <p:nvPr/>
          </p:nvGrpSpPr>
          <p:grpSpPr bwMode="auto">
            <a:xfrm>
              <a:off x="582" y="3671"/>
              <a:ext cx="2995" cy="213"/>
              <a:chOff x="582" y="3671"/>
              <a:chExt cx="2995" cy="213"/>
            </a:xfrm>
          </p:grpSpPr>
          <p:grpSp>
            <p:nvGrpSpPr>
              <p:cNvPr id="214023" name="Group 22">
                <a:extLst>
                  <a:ext uri="{FF2B5EF4-FFF2-40B4-BE49-F238E27FC236}">
                    <a16:creationId xmlns:a16="http://schemas.microsoft.com/office/drawing/2014/main" id="{36EC119A-74A1-1042-9860-ABF400030923}"/>
                  </a:ext>
                </a:extLst>
              </p:cNvPr>
              <p:cNvGrpSpPr>
                <a:grpSpLocks/>
              </p:cNvGrpSpPr>
              <p:nvPr/>
            </p:nvGrpSpPr>
            <p:grpSpPr bwMode="auto">
              <a:xfrm>
                <a:off x="582" y="3671"/>
                <a:ext cx="1990" cy="213"/>
                <a:chOff x="582" y="3671"/>
                <a:chExt cx="1990" cy="213"/>
              </a:xfrm>
            </p:grpSpPr>
            <p:sp>
              <p:nvSpPr>
                <p:cNvPr id="214027" name="Rectangle 23">
                  <a:extLst>
                    <a:ext uri="{FF2B5EF4-FFF2-40B4-BE49-F238E27FC236}">
                      <a16:creationId xmlns:a16="http://schemas.microsoft.com/office/drawing/2014/main" id="{E73A95A7-26A4-D449-8C59-E32B3FD07D4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4028" name="Rectangle 24">
                  <a:extLst>
                    <a:ext uri="{FF2B5EF4-FFF2-40B4-BE49-F238E27FC236}">
                      <a16:creationId xmlns:a16="http://schemas.microsoft.com/office/drawing/2014/main" id="{E93B8651-F0EE-AA48-A1FE-219A0337DDF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4029" name="Rectangle 25">
                  <a:extLst>
                    <a:ext uri="{FF2B5EF4-FFF2-40B4-BE49-F238E27FC236}">
                      <a16:creationId xmlns:a16="http://schemas.microsoft.com/office/drawing/2014/main" id="{05A3AFCE-355F-DA4B-A2E8-BEC4929BE31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4030" name="Text Box 26">
                  <a:extLst>
                    <a:ext uri="{FF2B5EF4-FFF2-40B4-BE49-F238E27FC236}">
                      <a16:creationId xmlns:a16="http://schemas.microsoft.com/office/drawing/2014/main" id="{BE63BA09-278E-6449-B06E-0BFCECE1D9E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594</a:t>
                  </a:r>
                  <a:endParaRPr lang="en-US" altLang="en-US" dirty="0"/>
                </a:p>
              </p:txBody>
            </p:sp>
            <p:sp>
              <p:nvSpPr>
                <p:cNvPr id="214031" name="Text Box 27">
                  <a:extLst>
                    <a:ext uri="{FF2B5EF4-FFF2-40B4-BE49-F238E27FC236}">
                      <a16:creationId xmlns:a16="http://schemas.microsoft.com/office/drawing/2014/main" id="{C7C1DA00-AA05-5F41-BD12-DEB1EEA75E5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656</a:t>
                  </a:r>
                  <a:endParaRPr lang="en-US" altLang="en-US" dirty="0"/>
                </a:p>
              </p:txBody>
            </p:sp>
            <p:sp>
              <p:nvSpPr>
                <p:cNvPr id="214032" name="Text Box 28">
                  <a:extLst>
                    <a:ext uri="{FF2B5EF4-FFF2-40B4-BE49-F238E27FC236}">
                      <a16:creationId xmlns:a16="http://schemas.microsoft.com/office/drawing/2014/main" id="{D8F1E0AB-CE0B-1E43-8276-B8A9129AF31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618</a:t>
                  </a:r>
                  <a:endParaRPr lang="en-US" altLang="en-US" dirty="0"/>
                </a:p>
              </p:txBody>
            </p:sp>
          </p:grpSp>
          <p:grpSp>
            <p:nvGrpSpPr>
              <p:cNvPr id="214024" name="Group 29">
                <a:extLst>
                  <a:ext uri="{FF2B5EF4-FFF2-40B4-BE49-F238E27FC236}">
                    <a16:creationId xmlns:a16="http://schemas.microsoft.com/office/drawing/2014/main" id="{C45E85FD-1BBB-1445-AAFA-E87C019F2B3F}"/>
                  </a:ext>
                </a:extLst>
              </p:cNvPr>
              <p:cNvGrpSpPr>
                <a:grpSpLocks/>
              </p:cNvGrpSpPr>
              <p:nvPr/>
            </p:nvGrpSpPr>
            <p:grpSpPr bwMode="auto">
              <a:xfrm>
                <a:off x="2846" y="3671"/>
                <a:ext cx="731" cy="213"/>
                <a:chOff x="2846" y="3671"/>
                <a:chExt cx="731" cy="213"/>
              </a:xfrm>
            </p:grpSpPr>
            <p:sp>
              <p:nvSpPr>
                <p:cNvPr id="214025" name="Rectangle 30">
                  <a:extLst>
                    <a:ext uri="{FF2B5EF4-FFF2-40B4-BE49-F238E27FC236}">
                      <a16:creationId xmlns:a16="http://schemas.microsoft.com/office/drawing/2014/main" id="{59B9DC0F-D637-D746-9B61-701EB9E29183}"/>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4026" name="Text Box 31">
                  <a:extLst>
                    <a:ext uri="{FF2B5EF4-FFF2-40B4-BE49-F238E27FC236}">
                      <a16:creationId xmlns:a16="http://schemas.microsoft.com/office/drawing/2014/main" id="{9E345EB6-C968-FF48-A901-1297EDD40A24}"/>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17.17</a:t>
                  </a:r>
                </a:p>
              </p:txBody>
            </p:sp>
          </p:grpSp>
        </p:grpSp>
      </p:gr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Number Placeholder 5">
            <a:extLst>
              <a:ext uri="{FF2B5EF4-FFF2-40B4-BE49-F238E27FC236}">
                <a16:creationId xmlns:a16="http://schemas.microsoft.com/office/drawing/2014/main" id="{19C13C2D-95DC-D649-8A69-47B15AAEBA7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3C8D15A-86A2-DD4E-B269-30794F0CF82C}" type="slidenum">
              <a:rPr lang="en-US" altLang="en-US"/>
              <a:pPr/>
              <a:t>107</a:t>
            </a:fld>
            <a:endParaRPr lang="en-US" altLang="en-US" dirty="0"/>
          </a:p>
        </p:txBody>
      </p:sp>
      <p:grpSp>
        <p:nvGrpSpPr>
          <p:cNvPr id="218115" name="Group 32">
            <a:extLst>
              <a:ext uri="{FF2B5EF4-FFF2-40B4-BE49-F238E27FC236}">
                <a16:creationId xmlns:a16="http://schemas.microsoft.com/office/drawing/2014/main" id="{CB45ACF2-D576-D847-BCB5-B47E1000B6AA}"/>
              </a:ext>
            </a:extLst>
          </p:cNvPr>
          <p:cNvGrpSpPr>
            <a:grpSpLocks/>
          </p:cNvGrpSpPr>
          <p:nvPr/>
        </p:nvGrpSpPr>
        <p:grpSpPr bwMode="auto">
          <a:xfrm>
            <a:off x="458788" y="446088"/>
            <a:ext cx="8229600" cy="5719762"/>
            <a:chOff x="289" y="281"/>
            <a:chExt cx="5184" cy="3603"/>
          </a:xfrm>
        </p:grpSpPr>
        <p:sp>
          <p:nvSpPr>
            <p:cNvPr id="218116" name="Rectangle 2">
              <a:extLst>
                <a:ext uri="{FF2B5EF4-FFF2-40B4-BE49-F238E27FC236}">
                  <a16:creationId xmlns:a16="http://schemas.microsoft.com/office/drawing/2014/main" id="{1EFABC8A-3C89-C24F-86A1-EB1D97CE275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Optic Radiations</a:t>
              </a:r>
              <a:endParaRPr lang="en-US" altLang="en-US" sz="2200" dirty="0">
                <a:solidFill>
                  <a:srgbClr val="333333"/>
                </a:solidFill>
              </a:endParaRPr>
            </a:p>
          </p:txBody>
        </p:sp>
        <p:sp>
          <p:nvSpPr>
            <p:cNvPr id="218117" name="Text Box 3">
              <a:extLst>
                <a:ext uri="{FF2B5EF4-FFF2-40B4-BE49-F238E27FC236}">
                  <a16:creationId xmlns:a16="http://schemas.microsoft.com/office/drawing/2014/main" id="{29FC1C09-EBAA-BE42-9E97-B2080914290C}"/>
                </a:ext>
              </a:extLst>
            </p:cNvPr>
            <p:cNvSpPr txBox="1">
              <a:spLocks noChangeArrowheads="1"/>
            </p:cNvSpPr>
            <p:nvPr/>
          </p:nvSpPr>
          <p:spPr bwMode="auto">
            <a:xfrm>
              <a:off x="515" y="970"/>
              <a:ext cx="4697"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In the lateral geniculate nucleus of the thalamus, the axons in the optic tract synapse with neurons whose axons form the optic radia-tions (diverging fiber tracts).</a:t>
              </a:r>
            </a:p>
            <a:p>
              <a:pPr eaLnBrk="1" hangingPunct="1">
                <a:lnSpc>
                  <a:spcPct val="85000"/>
                </a:lnSpc>
                <a:spcAft>
                  <a:spcPts val="900"/>
                </a:spcAft>
                <a:buSzPct val="80000"/>
                <a:buFontTx/>
                <a:buChar char="•"/>
              </a:pPr>
              <a:r>
                <a:rPr lang="en-US" altLang="en-US" dirty="0"/>
                <a:t>The optic radiations connect to the primary visual projection cortex (Brodmann’s area 17) of the occipital lobe.</a:t>
              </a:r>
            </a:p>
            <a:p>
              <a:pPr eaLnBrk="1" hangingPunct="1">
                <a:lnSpc>
                  <a:spcPct val="85000"/>
                </a:lnSpc>
                <a:spcAft>
                  <a:spcPct val="50000"/>
                </a:spcAft>
                <a:buSzPct val="80000"/>
                <a:buFontTx/>
                <a:buChar char="•"/>
              </a:pPr>
              <a:r>
                <a:rPr lang="en-US" altLang="en-US" dirty="0"/>
                <a:t>Additional processing is performed in the adjacent areas 18 and 19, and many association areas (especially in the parietal and temporal lobes).</a:t>
              </a:r>
            </a:p>
          </p:txBody>
        </p:sp>
        <p:grpSp>
          <p:nvGrpSpPr>
            <p:cNvPr id="218118" name="Group 21">
              <a:extLst>
                <a:ext uri="{FF2B5EF4-FFF2-40B4-BE49-F238E27FC236}">
                  <a16:creationId xmlns:a16="http://schemas.microsoft.com/office/drawing/2014/main" id="{71E69052-4E2E-3548-B94F-577697FC1846}"/>
                </a:ext>
              </a:extLst>
            </p:cNvPr>
            <p:cNvGrpSpPr>
              <a:grpSpLocks/>
            </p:cNvGrpSpPr>
            <p:nvPr/>
          </p:nvGrpSpPr>
          <p:grpSpPr bwMode="auto">
            <a:xfrm>
              <a:off x="582" y="3671"/>
              <a:ext cx="2995" cy="213"/>
              <a:chOff x="582" y="3671"/>
              <a:chExt cx="2995" cy="213"/>
            </a:xfrm>
          </p:grpSpPr>
          <p:grpSp>
            <p:nvGrpSpPr>
              <p:cNvPr id="218119" name="Group 22">
                <a:extLst>
                  <a:ext uri="{FF2B5EF4-FFF2-40B4-BE49-F238E27FC236}">
                    <a16:creationId xmlns:a16="http://schemas.microsoft.com/office/drawing/2014/main" id="{11CA1903-CD61-5245-A871-F0B6AEE8EC8F}"/>
                  </a:ext>
                </a:extLst>
              </p:cNvPr>
              <p:cNvGrpSpPr>
                <a:grpSpLocks/>
              </p:cNvGrpSpPr>
              <p:nvPr/>
            </p:nvGrpSpPr>
            <p:grpSpPr bwMode="auto">
              <a:xfrm>
                <a:off x="582" y="3671"/>
                <a:ext cx="1990" cy="213"/>
                <a:chOff x="582" y="3671"/>
                <a:chExt cx="1990" cy="213"/>
              </a:xfrm>
            </p:grpSpPr>
            <p:sp>
              <p:nvSpPr>
                <p:cNvPr id="218123" name="Rectangle 23">
                  <a:extLst>
                    <a:ext uri="{FF2B5EF4-FFF2-40B4-BE49-F238E27FC236}">
                      <a16:creationId xmlns:a16="http://schemas.microsoft.com/office/drawing/2014/main" id="{0782FBA7-A81C-3748-AED0-E92F299DCD3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8124" name="Rectangle 24">
                  <a:extLst>
                    <a:ext uri="{FF2B5EF4-FFF2-40B4-BE49-F238E27FC236}">
                      <a16:creationId xmlns:a16="http://schemas.microsoft.com/office/drawing/2014/main" id="{1AC04754-61A7-7D45-8101-6BB3E9A8515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8125" name="Rectangle 25">
                  <a:extLst>
                    <a:ext uri="{FF2B5EF4-FFF2-40B4-BE49-F238E27FC236}">
                      <a16:creationId xmlns:a16="http://schemas.microsoft.com/office/drawing/2014/main" id="{361DE13C-DB31-284D-9837-5649FDAD38D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8126" name="Text Box 26">
                  <a:extLst>
                    <a:ext uri="{FF2B5EF4-FFF2-40B4-BE49-F238E27FC236}">
                      <a16:creationId xmlns:a16="http://schemas.microsoft.com/office/drawing/2014/main" id="{5D280F19-69D8-2A4A-961A-DD808A705FF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594</a:t>
                  </a:r>
                  <a:endParaRPr lang="en-US" altLang="en-US" dirty="0"/>
                </a:p>
              </p:txBody>
            </p:sp>
            <p:sp>
              <p:nvSpPr>
                <p:cNvPr id="218127" name="Text Box 27">
                  <a:extLst>
                    <a:ext uri="{FF2B5EF4-FFF2-40B4-BE49-F238E27FC236}">
                      <a16:creationId xmlns:a16="http://schemas.microsoft.com/office/drawing/2014/main" id="{8F7F2869-E4CC-A949-BA27-674BC5591CF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656</a:t>
                  </a:r>
                  <a:endParaRPr lang="en-US" altLang="en-US" dirty="0"/>
                </a:p>
              </p:txBody>
            </p:sp>
            <p:sp>
              <p:nvSpPr>
                <p:cNvPr id="218128" name="Text Box 28">
                  <a:extLst>
                    <a:ext uri="{FF2B5EF4-FFF2-40B4-BE49-F238E27FC236}">
                      <a16:creationId xmlns:a16="http://schemas.microsoft.com/office/drawing/2014/main" id="{1EC31CD8-AA71-7543-8C7D-177E144DD7B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618</a:t>
                  </a:r>
                  <a:endParaRPr lang="en-US" altLang="en-US" dirty="0"/>
                </a:p>
              </p:txBody>
            </p:sp>
          </p:grpSp>
          <p:grpSp>
            <p:nvGrpSpPr>
              <p:cNvPr id="218120" name="Group 29">
                <a:extLst>
                  <a:ext uri="{FF2B5EF4-FFF2-40B4-BE49-F238E27FC236}">
                    <a16:creationId xmlns:a16="http://schemas.microsoft.com/office/drawing/2014/main" id="{CCBA53C1-2448-A242-B38D-44F5E02473A1}"/>
                  </a:ext>
                </a:extLst>
              </p:cNvPr>
              <p:cNvGrpSpPr>
                <a:grpSpLocks/>
              </p:cNvGrpSpPr>
              <p:nvPr/>
            </p:nvGrpSpPr>
            <p:grpSpPr bwMode="auto">
              <a:xfrm>
                <a:off x="2846" y="3671"/>
                <a:ext cx="731" cy="213"/>
                <a:chOff x="2846" y="3671"/>
                <a:chExt cx="731" cy="213"/>
              </a:xfrm>
            </p:grpSpPr>
            <p:sp>
              <p:nvSpPr>
                <p:cNvPr id="218121" name="Rectangle 30">
                  <a:extLst>
                    <a:ext uri="{FF2B5EF4-FFF2-40B4-BE49-F238E27FC236}">
                      <a16:creationId xmlns:a16="http://schemas.microsoft.com/office/drawing/2014/main" id="{9536A198-771B-3B43-AA4E-EF5BAD316F9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18122" name="Text Box 31">
                  <a:extLst>
                    <a:ext uri="{FF2B5EF4-FFF2-40B4-BE49-F238E27FC236}">
                      <a16:creationId xmlns:a16="http://schemas.microsoft.com/office/drawing/2014/main" id="{E6C2D809-FC4F-AF4C-B0C5-E8880156EB25}"/>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Figure 17.17</a:t>
                  </a:r>
                </a:p>
              </p:txBody>
            </p:sp>
          </p:grpSp>
        </p:grpSp>
      </p:gr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Number Placeholder 5">
            <a:extLst>
              <a:ext uri="{FF2B5EF4-FFF2-40B4-BE49-F238E27FC236}">
                <a16:creationId xmlns:a16="http://schemas.microsoft.com/office/drawing/2014/main" id="{4A352D35-C46E-644D-BA0B-D368E3AC9C6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4648AA-DC08-DE43-B5E3-1A28726C908C}" type="slidenum">
              <a:rPr lang="en-US" altLang="en-US"/>
              <a:pPr/>
              <a:t>108</a:t>
            </a:fld>
            <a:endParaRPr lang="en-US" altLang="en-US" dirty="0"/>
          </a:p>
        </p:txBody>
      </p:sp>
      <p:grpSp>
        <p:nvGrpSpPr>
          <p:cNvPr id="220163" name="Group 33">
            <a:extLst>
              <a:ext uri="{FF2B5EF4-FFF2-40B4-BE49-F238E27FC236}">
                <a16:creationId xmlns:a16="http://schemas.microsoft.com/office/drawing/2014/main" id="{EBDA2F1B-38B8-8842-9DA1-9AD76C7A4072}"/>
              </a:ext>
            </a:extLst>
          </p:cNvPr>
          <p:cNvGrpSpPr>
            <a:grpSpLocks/>
          </p:cNvGrpSpPr>
          <p:nvPr/>
        </p:nvGrpSpPr>
        <p:grpSpPr bwMode="auto">
          <a:xfrm>
            <a:off x="455613" y="446088"/>
            <a:ext cx="8229600" cy="5719762"/>
            <a:chOff x="287" y="281"/>
            <a:chExt cx="5184" cy="3603"/>
          </a:xfrm>
        </p:grpSpPr>
        <p:sp>
          <p:nvSpPr>
            <p:cNvPr id="220164" name="Rectangle 2">
              <a:extLst>
                <a:ext uri="{FF2B5EF4-FFF2-40B4-BE49-F238E27FC236}">
                  <a16:creationId xmlns:a16="http://schemas.microsoft.com/office/drawing/2014/main" id="{C4B7B3D3-CD71-5A4C-A502-C6EE3A16B2CC}"/>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Role of the Cerebral Cortex</a:t>
              </a:r>
              <a:endParaRPr lang="en-US" altLang="en-US" sz="2200" dirty="0">
                <a:solidFill>
                  <a:srgbClr val="333333"/>
                </a:solidFill>
              </a:endParaRPr>
            </a:p>
          </p:txBody>
        </p:sp>
        <p:sp>
          <p:nvSpPr>
            <p:cNvPr id="220165" name="Text Box 3">
              <a:extLst>
                <a:ext uri="{FF2B5EF4-FFF2-40B4-BE49-F238E27FC236}">
                  <a16:creationId xmlns:a16="http://schemas.microsoft.com/office/drawing/2014/main" id="{461B5264-E8CA-BD4B-9D8E-C2A3ED8445C1}"/>
                </a:ext>
              </a:extLst>
            </p:cNvPr>
            <p:cNvSpPr txBox="1">
              <a:spLocks noChangeArrowheads="1"/>
            </p:cNvSpPr>
            <p:nvPr/>
          </p:nvSpPr>
          <p:spPr bwMode="auto">
            <a:xfrm>
              <a:off x="515" y="970"/>
              <a:ext cx="4697" cy="2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occipital lobe does not receive pictures from visual stimuli that activate the rods and cones—if they did, who is back there viewing them?</a:t>
              </a:r>
            </a:p>
            <a:p>
              <a:pPr eaLnBrk="1" hangingPunct="1">
                <a:lnSpc>
                  <a:spcPct val="85000"/>
                </a:lnSpc>
                <a:spcAft>
                  <a:spcPts val="900"/>
                </a:spcAft>
                <a:buSzPct val="80000"/>
                <a:buFontTx/>
                <a:buChar char="•"/>
              </a:pPr>
              <a:r>
                <a:rPr lang="en-US" altLang="en-US" dirty="0"/>
                <a:t>Visual information is processed by a number of areas primarily in the cerebral cortex.</a:t>
              </a:r>
            </a:p>
            <a:p>
              <a:pPr eaLnBrk="1" hangingPunct="1">
                <a:lnSpc>
                  <a:spcPct val="85000"/>
                </a:lnSpc>
                <a:spcAft>
                  <a:spcPts val="900"/>
                </a:spcAft>
                <a:buSzPct val="80000"/>
                <a:buFontTx/>
                <a:buChar char="•"/>
              </a:pPr>
              <a:r>
                <a:rPr lang="en-US" altLang="en-US" dirty="0"/>
                <a:t>These areas, working independently and together, are responsible for the perception of: </a:t>
              </a:r>
            </a:p>
            <a:p>
              <a:pPr lvl="1" eaLnBrk="1" hangingPunct="1">
                <a:lnSpc>
                  <a:spcPct val="85000"/>
                </a:lnSpc>
                <a:spcAft>
                  <a:spcPts val="300"/>
                </a:spcAft>
                <a:buSzPct val="80000"/>
                <a:buFontTx/>
                <a:buChar char="-"/>
              </a:pPr>
              <a:r>
                <a:rPr lang="en-US" altLang="en-US" dirty="0"/>
                <a:t>Movement, location, and spatial arrangement</a:t>
              </a:r>
            </a:p>
            <a:p>
              <a:pPr lvl="1" eaLnBrk="1" hangingPunct="1">
                <a:lnSpc>
                  <a:spcPct val="85000"/>
                </a:lnSpc>
                <a:spcAft>
                  <a:spcPts val="300"/>
                </a:spcAft>
                <a:buSzPct val="80000"/>
                <a:buFontTx/>
                <a:buChar char="-"/>
              </a:pPr>
              <a:r>
                <a:rPr lang="en-US" altLang="en-US" dirty="0"/>
                <a:t>Shape</a:t>
              </a:r>
            </a:p>
            <a:p>
              <a:pPr lvl="1" eaLnBrk="1" hangingPunct="1">
                <a:lnSpc>
                  <a:spcPct val="85000"/>
                </a:lnSpc>
                <a:spcAft>
                  <a:spcPts val="300"/>
                </a:spcAft>
                <a:buSzPct val="80000"/>
                <a:buFontTx/>
                <a:buChar char="-"/>
              </a:pPr>
              <a:r>
                <a:rPr lang="en-US" altLang="en-US" dirty="0"/>
                <a:t>Brightness</a:t>
              </a:r>
            </a:p>
            <a:p>
              <a:pPr lvl="1" eaLnBrk="1" hangingPunct="1">
                <a:lnSpc>
                  <a:spcPct val="85000"/>
                </a:lnSpc>
                <a:spcAft>
                  <a:spcPts val="300"/>
                </a:spcAft>
                <a:buSzPct val="80000"/>
                <a:buFontTx/>
                <a:buChar char="-"/>
              </a:pPr>
              <a:r>
                <a:rPr lang="en-US" altLang="en-US" dirty="0"/>
                <a:t>Contrast</a:t>
              </a:r>
            </a:p>
            <a:p>
              <a:pPr lvl="1" eaLnBrk="1" hangingPunct="1">
                <a:lnSpc>
                  <a:spcPct val="85000"/>
                </a:lnSpc>
                <a:spcAft>
                  <a:spcPts val="300"/>
                </a:spcAft>
                <a:buSzPct val="80000"/>
                <a:buFontTx/>
                <a:buChar char="-"/>
              </a:pPr>
              <a:r>
                <a:rPr lang="en-US" altLang="en-US" dirty="0"/>
                <a:t>Color</a:t>
              </a:r>
            </a:p>
            <a:p>
              <a:pPr lvl="1" eaLnBrk="1" hangingPunct="1">
                <a:lnSpc>
                  <a:spcPct val="85000"/>
                </a:lnSpc>
                <a:spcAft>
                  <a:spcPct val="70000"/>
                </a:spcAft>
                <a:buSzPct val="80000"/>
                <a:buFontTx/>
                <a:buChar char="-"/>
              </a:pPr>
              <a:r>
                <a:rPr lang="en-US" altLang="en-US" dirty="0"/>
                <a:t>Context and meaning (which also involves learning and memory)</a:t>
              </a:r>
            </a:p>
          </p:txBody>
        </p:sp>
        <p:grpSp>
          <p:nvGrpSpPr>
            <p:cNvPr id="220166" name="Group 22">
              <a:extLst>
                <a:ext uri="{FF2B5EF4-FFF2-40B4-BE49-F238E27FC236}">
                  <a16:creationId xmlns:a16="http://schemas.microsoft.com/office/drawing/2014/main" id="{48FF253D-65C1-DE48-B020-09F9CA86AB93}"/>
                </a:ext>
              </a:extLst>
            </p:cNvPr>
            <p:cNvGrpSpPr>
              <a:grpSpLocks/>
            </p:cNvGrpSpPr>
            <p:nvPr/>
          </p:nvGrpSpPr>
          <p:grpSpPr bwMode="auto">
            <a:xfrm>
              <a:off x="582" y="3671"/>
              <a:ext cx="1990" cy="213"/>
              <a:chOff x="582" y="3671"/>
              <a:chExt cx="1990" cy="213"/>
            </a:xfrm>
          </p:grpSpPr>
          <p:sp>
            <p:nvSpPr>
              <p:cNvPr id="220167" name="Rectangle 23">
                <a:extLst>
                  <a:ext uri="{FF2B5EF4-FFF2-40B4-BE49-F238E27FC236}">
                    <a16:creationId xmlns:a16="http://schemas.microsoft.com/office/drawing/2014/main" id="{1F766009-0F91-C44E-BB55-B7C43003940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20168" name="Rectangle 24">
                <a:extLst>
                  <a:ext uri="{FF2B5EF4-FFF2-40B4-BE49-F238E27FC236}">
                    <a16:creationId xmlns:a16="http://schemas.microsoft.com/office/drawing/2014/main" id="{5921270C-C110-3448-AEC3-48B73D4A8EC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20169" name="Rectangle 25">
                <a:extLst>
                  <a:ext uri="{FF2B5EF4-FFF2-40B4-BE49-F238E27FC236}">
                    <a16:creationId xmlns:a16="http://schemas.microsoft.com/office/drawing/2014/main" id="{E421DFB5-F799-064B-A9F9-AB044D15E32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20170" name="Text Box 26">
                <a:extLst>
                  <a:ext uri="{FF2B5EF4-FFF2-40B4-BE49-F238E27FC236}">
                    <a16:creationId xmlns:a16="http://schemas.microsoft.com/office/drawing/2014/main" id="{086EB028-8CC7-AB49-A500-DD85C42DF9F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594</a:t>
                </a:r>
                <a:endParaRPr lang="en-US" altLang="en-US" dirty="0"/>
              </a:p>
            </p:txBody>
          </p:sp>
          <p:sp>
            <p:nvSpPr>
              <p:cNvPr id="220171" name="Text Box 27">
                <a:extLst>
                  <a:ext uri="{FF2B5EF4-FFF2-40B4-BE49-F238E27FC236}">
                    <a16:creationId xmlns:a16="http://schemas.microsoft.com/office/drawing/2014/main" id="{F36F74E6-6D2A-9B48-AB8B-181665ABE10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656</a:t>
                </a:r>
                <a:endParaRPr lang="en-US" altLang="en-US" dirty="0"/>
              </a:p>
            </p:txBody>
          </p:sp>
          <p:sp>
            <p:nvSpPr>
              <p:cNvPr id="220172" name="Text Box 28">
                <a:extLst>
                  <a:ext uri="{FF2B5EF4-FFF2-40B4-BE49-F238E27FC236}">
                    <a16:creationId xmlns:a16="http://schemas.microsoft.com/office/drawing/2014/main" id="{915502A9-E405-7F40-85E5-FB7E6F3258B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620</a:t>
                </a:r>
                <a:endParaRPr lang="en-US" altLang="en-US" dirty="0"/>
              </a:p>
            </p:txBody>
          </p:sp>
        </p:grpSp>
      </p:gr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Number Placeholder 5">
            <a:extLst>
              <a:ext uri="{FF2B5EF4-FFF2-40B4-BE49-F238E27FC236}">
                <a16:creationId xmlns:a16="http://schemas.microsoft.com/office/drawing/2014/main" id="{47CF2E50-4248-BC41-B7B2-0F49B45B94D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959B65C-03E7-A749-9766-6F17B50857C3}" type="slidenum">
              <a:rPr lang="en-US" altLang="en-US"/>
              <a:pPr/>
              <a:t>109</a:t>
            </a:fld>
            <a:endParaRPr lang="en-US" altLang="en-US" dirty="0"/>
          </a:p>
        </p:txBody>
      </p:sp>
      <p:sp>
        <p:nvSpPr>
          <p:cNvPr id="222212" name="Rectangle 2">
            <a:extLst>
              <a:ext uri="{FF2B5EF4-FFF2-40B4-BE49-F238E27FC236}">
                <a16:creationId xmlns:a16="http://schemas.microsoft.com/office/drawing/2014/main" id="{7BEE2BFC-A468-D14E-9423-A46FECA0CADD}"/>
              </a:ext>
            </a:extLst>
          </p:cNvPr>
          <p:cNvSpPr>
            <a:spLocks noChangeArrowheads="1"/>
          </p:cNvSpPr>
          <p:nvPr/>
        </p:nvSpPr>
        <p:spPr bwMode="auto">
          <a:xfrm>
            <a:off x="458788" y="4476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Visual Perception</a:t>
            </a:r>
            <a:endParaRPr lang="en-US" altLang="en-US" sz="2200" dirty="0">
              <a:solidFill>
                <a:srgbClr val="333333"/>
              </a:solidFill>
            </a:endParaRPr>
          </a:p>
        </p:txBody>
      </p:sp>
      <p:grpSp>
        <p:nvGrpSpPr>
          <p:cNvPr id="222227" name="Group 19">
            <a:extLst>
              <a:ext uri="{FF2B5EF4-FFF2-40B4-BE49-F238E27FC236}">
                <a16:creationId xmlns:a16="http://schemas.microsoft.com/office/drawing/2014/main" id="{C86259CC-C999-9E43-9883-7661D2A0B5EB}"/>
              </a:ext>
            </a:extLst>
          </p:cNvPr>
          <p:cNvGrpSpPr>
            <a:grpSpLocks/>
          </p:cNvGrpSpPr>
          <p:nvPr/>
        </p:nvGrpSpPr>
        <p:grpSpPr bwMode="auto">
          <a:xfrm>
            <a:off x="844550" y="1524000"/>
            <a:ext cx="7288213" cy="4641850"/>
            <a:chOff x="532" y="960"/>
            <a:chExt cx="4591" cy="2924"/>
          </a:xfrm>
        </p:grpSpPr>
        <p:sp>
          <p:nvSpPr>
            <p:cNvPr id="222221" name="Text Box 3">
              <a:extLst>
                <a:ext uri="{FF2B5EF4-FFF2-40B4-BE49-F238E27FC236}">
                  <a16:creationId xmlns:a16="http://schemas.microsoft.com/office/drawing/2014/main" id="{52DBFC35-91EE-1E46-BF62-40262A0AA6C0}"/>
                </a:ext>
              </a:extLst>
            </p:cNvPr>
            <p:cNvSpPr txBox="1">
              <a:spLocks noChangeArrowheads="1"/>
            </p:cNvSpPr>
            <p:nvPr/>
          </p:nvSpPr>
          <p:spPr bwMode="auto">
            <a:xfrm>
              <a:off x="532" y="960"/>
              <a:ext cx="4591" cy="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primary visual projection area communicates with the visual association and other association areas through association fibers.</a:t>
              </a:r>
            </a:p>
            <a:p>
              <a:pPr eaLnBrk="1" hangingPunct="1">
                <a:lnSpc>
                  <a:spcPct val="85000"/>
                </a:lnSpc>
                <a:spcAft>
                  <a:spcPct val="50000"/>
                </a:spcAft>
                <a:buSzPct val="80000"/>
                <a:buFontTx/>
                <a:buChar char="•"/>
              </a:pPr>
              <a:r>
                <a:rPr lang="en-US" altLang="en-US" dirty="0"/>
                <a:t>Visual perception would best be covered in a biopsychology course.</a:t>
              </a:r>
            </a:p>
          </p:txBody>
        </p:sp>
        <p:grpSp>
          <p:nvGrpSpPr>
            <p:cNvPr id="222214" name="Group 49">
              <a:extLst>
                <a:ext uri="{FF2B5EF4-FFF2-40B4-BE49-F238E27FC236}">
                  <a16:creationId xmlns:a16="http://schemas.microsoft.com/office/drawing/2014/main" id="{F6F5F577-30DB-CA42-9844-3D76DF07E0D3}"/>
                </a:ext>
              </a:extLst>
            </p:cNvPr>
            <p:cNvGrpSpPr>
              <a:grpSpLocks/>
            </p:cNvGrpSpPr>
            <p:nvPr/>
          </p:nvGrpSpPr>
          <p:grpSpPr bwMode="auto">
            <a:xfrm>
              <a:off x="582" y="3671"/>
              <a:ext cx="1990" cy="213"/>
              <a:chOff x="582" y="3671"/>
              <a:chExt cx="1990" cy="213"/>
            </a:xfrm>
          </p:grpSpPr>
          <p:sp>
            <p:nvSpPr>
              <p:cNvPr id="222215" name="Rectangle 50">
                <a:extLst>
                  <a:ext uri="{FF2B5EF4-FFF2-40B4-BE49-F238E27FC236}">
                    <a16:creationId xmlns:a16="http://schemas.microsoft.com/office/drawing/2014/main" id="{D2AADF1D-C5B6-3942-A05E-60876926A27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22216" name="Rectangle 51">
                <a:extLst>
                  <a:ext uri="{FF2B5EF4-FFF2-40B4-BE49-F238E27FC236}">
                    <a16:creationId xmlns:a16="http://schemas.microsoft.com/office/drawing/2014/main" id="{5B35E30E-4122-6443-B5B6-7421AFBB4BB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22217" name="Rectangle 52">
                <a:extLst>
                  <a:ext uri="{FF2B5EF4-FFF2-40B4-BE49-F238E27FC236}">
                    <a16:creationId xmlns:a16="http://schemas.microsoft.com/office/drawing/2014/main" id="{1444589F-8C60-EE4E-9C94-3B386C44763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22218" name="Text Box 53">
                <a:extLst>
                  <a:ext uri="{FF2B5EF4-FFF2-40B4-BE49-F238E27FC236}">
                    <a16:creationId xmlns:a16="http://schemas.microsoft.com/office/drawing/2014/main" id="{339912EA-7E6D-284F-A1BB-3329BCC08AF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594</a:t>
                </a:r>
                <a:endParaRPr lang="en-US" altLang="en-US" dirty="0"/>
              </a:p>
            </p:txBody>
          </p:sp>
          <p:sp>
            <p:nvSpPr>
              <p:cNvPr id="222219" name="Text Box 54">
                <a:extLst>
                  <a:ext uri="{FF2B5EF4-FFF2-40B4-BE49-F238E27FC236}">
                    <a16:creationId xmlns:a16="http://schemas.microsoft.com/office/drawing/2014/main" id="{C5DF1F61-E317-494B-9F1A-ADB18B0ADB5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656</a:t>
                </a:r>
                <a:endParaRPr lang="en-US" altLang="en-US" dirty="0"/>
              </a:p>
            </p:txBody>
          </p:sp>
          <p:sp>
            <p:nvSpPr>
              <p:cNvPr id="222220" name="Text Box 55">
                <a:extLst>
                  <a:ext uri="{FF2B5EF4-FFF2-40B4-BE49-F238E27FC236}">
                    <a16:creationId xmlns:a16="http://schemas.microsoft.com/office/drawing/2014/main" id="{B3548161-9E58-954D-82F2-4607B66EEB5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t>Page 620</a:t>
                </a:r>
                <a:endParaRPr lang="en-US" altLang="en-US" dirty="0"/>
              </a:p>
            </p:txBody>
          </p:sp>
        </p:grpSp>
      </p:grpSp>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Number Placeholder 5">
            <a:extLst>
              <a:ext uri="{FF2B5EF4-FFF2-40B4-BE49-F238E27FC236}">
                <a16:creationId xmlns:a16="http://schemas.microsoft.com/office/drawing/2014/main" id="{7B07242B-ACE0-5641-8AB9-2756AE09B64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FC48A9A-7876-2044-AA14-53D77F31C518}" type="slidenum">
              <a:rPr lang="en-US" altLang="en-US" sz="1400"/>
              <a:pPr algn="r" eaLnBrk="1" hangingPunct="1"/>
              <a:t>110</a:t>
            </a:fld>
            <a:endParaRPr lang="en-US" altLang="en-US" sz="1400" dirty="0"/>
          </a:p>
        </p:txBody>
      </p:sp>
      <p:grpSp>
        <p:nvGrpSpPr>
          <p:cNvPr id="224272" name="Group 16">
            <a:extLst>
              <a:ext uri="{FF2B5EF4-FFF2-40B4-BE49-F238E27FC236}">
                <a16:creationId xmlns:a16="http://schemas.microsoft.com/office/drawing/2014/main" id="{9FA32495-CC76-1F46-A2CF-50BCEE4909F0}"/>
              </a:ext>
            </a:extLst>
          </p:cNvPr>
          <p:cNvGrpSpPr>
            <a:grpSpLocks/>
          </p:cNvGrpSpPr>
          <p:nvPr/>
        </p:nvGrpSpPr>
        <p:grpSpPr bwMode="auto">
          <a:xfrm>
            <a:off x="458788" y="430091"/>
            <a:ext cx="8229600" cy="3603625"/>
            <a:chOff x="289" y="282"/>
            <a:chExt cx="5184" cy="2270"/>
          </a:xfrm>
        </p:grpSpPr>
        <p:sp>
          <p:nvSpPr>
            <p:cNvPr id="224259" name="Rectangle 2">
              <a:extLst>
                <a:ext uri="{FF2B5EF4-FFF2-40B4-BE49-F238E27FC236}">
                  <a16:creationId xmlns:a16="http://schemas.microsoft.com/office/drawing/2014/main" id="{4427B0F0-7328-224D-A4B2-2469E724744E}"/>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What Do You See?</a:t>
              </a:r>
              <a:endParaRPr lang="en-US" altLang="en-US" sz="2200" dirty="0">
                <a:solidFill>
                  <a:srgbClr val="333333"/>
                </a:solidFill>
              </a:endParaRPr>
            </a:p>
          </p:txBody>
        </p:sp>
        <p:grpSp>
          <p:nvGrpSpPr>
            <p:cNvPr id="224271" name="Group 15">
              <a:extLst>
                <a:ext uri="{FF2B5EF4-FFF2-40B4-BE49-F238E27FC236}">
                  <a16:creationId xmlns:a16="http://schemas.microsoft.com/office/drawing/2014/main" id="{3B6FA0B5-CE7B-424D-9881-9B7C3F2C1A34}"/>
                </a:ext>
              </a:extLst>
            </p:cNvPr>
            <p:cNvGrpSpPr>
              <a:grpSpLocks/>
            </p:cNvGrpSpPr>
            <p:nvPr/>
          </p:nvGrpSpPr>
          <p:grpSpPr bwMode="auto">
            <a:xfrm>
              <a:off x="987" y="1021"/>
              <a:ext cx="3796" cy="1531"/>
              <a:chOff x="987" y="1021"/>
              <a:chExt cx="3796" cy="1531"/>
            </a:xfrm>
          </p:grpSpPr>
          <p:sp>
            <p:nvSpPr>
              <p:cNvPr id="224269" name="Rectangle 8">
                <a:extLst>
                  <a:ext uri="{FF2B5EF4-FFF2-40B4-BE49-F238E27FC236}">
                    <a16:creationId xmlns:a16="http://schemas.microsoft.com/office/drawing/2014/main" id="{1EADF41E-22FB-CD49-B481-FE7924D696AD}"/>
                  </a:ext>
                </a:extLst>
              </p:cNvPr>
              <p:cNvSpPr>
                <a:spLocks noChangeArrowheads="1"/>
              </p:cNvSpPr>
              <p:nvPr/>
            </p:nvSpPr>
            <p:spPr bwMode="auto">
              <a:xfrm>
                <a:off x="2100" y="2271"/>
                <a:ext cx="1568"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sz="1600" dirty="0"/>
                  <a:t>M.C. Escher (1898-1972)</a:t>
                </a:r>
                <a:endParaRPr lang="en-US" altLang="en-US" sz="1100" dirty="0"/>
              </a:p>
              <a:p>
                <a:pPr algn="ctr" eaLnBrk="1" hangingPunct="1">
                  <a:lnSpc>
                    <a:spcPct val="85000"/>
                  </a:lnSpc>
                </a:pPr>
                <a:r>
                  <a:rPr lang="en-US" altLang="en-US" sz="1100" dirty="0"/>
                  <a:t>https://www.wiu.edu</a:t>
                </a:r>
              </a:p>
            </p:txBody>
          </p:sp>
          <p:pic>
            <p:nvPicPr>
              <p:cNvPr id="224270" name="Picture 17" descr="escher2">
                <a:extLst>
                  <a:ext uri="{FF2B5EF4-FFF2-40B4-BE49-F238E27FC236}">
                    <a16:creationId xmlns:a16="http://schemas.microsoft.com/office/drawing/2014/main" id="{A263F9C7-9E31-564C-9131-0C6B26CB90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 y="1021"/>
                <a:ext cx="3796" cy="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 name="TextBox 1">
            <a:extLst>
              <a:ext uri="{FF2B5EF4-FFF2-40B4-BE49-F238E27FC236}">
                <a16:creationId xmlns:a16="http://schemas.microsoft.com/office/drawing/2014/main" id="{672F1C65-E54C-2A40-9EDB-9972E33F9857}"/>
              </a:ext>
            </a:extLst>
          </p:cNvPr>
          <p:cNvSpPr txBox="1"/>
          <p:nvPr/>
        </p:nvSpPr>
        <p:spPr>
          <a:xfrm>
            <a:off x="1347637" y="4138762"/>
            <a:ext cx="6451658" cy="1797928"/>
          </a:xfrm>
          <a:prstGeom prst="rect">
            <a:avLst/>
          </a:prstGeom>
          <a:noFill/>
        </p:spPr>
        <p:txBody>
          <a:bodyPr wrap="square" rtlCol="0">
            <a:spAutoFit/>
          </a:bodyPr>
          <a:lstStyle/>
          <a:p>
            <a:pPr algn="ctr">
              <a:lnSpc>
                <a:spcPts val="1860"/>
              </a:lnSpc>
            </a:pPr>
            <a:r>
              <a:rPr lang="en-US" dirty="0">
                <a:solidFill>
                  <a:srgbClr val="011893"/>
                </a:solidFill>
              </a:rPr>
              <a:t>“Maurits Cornelis Escher was a Dutch graphic artist who made mathematically inspired woodcuts, lithographs, and mezzotints. Despite wide popular interest, Escher was for long somewhat neglected in the art world, even in his native Netherlands.  He was 70 before a retrospective exhibition was held.” </a:t>
            </a:r>
          </a:p>
          <a:p>
            <a:pPr algn="ctr">
              <a:lnSpc>
                <a:spcPts val="1860"/>
              </a:lnSpc>
            </a:pPr>
            <a:r>
              <a:rPr lang="en-US" dirty="0">
                <a:solidFill>
                  <a:srgbClr val="011893"/>
                </a:solidFill>
              </a:rPr>
              <a:t>(https://</a:t>
            </a:r>
            <a:r>
              <a:rPr lang="en-US" dirty="0" err="1">
                <a:solidFill>
                  <a:srgbClr val="011893"/>
                </a:solidFill>
              </a:rPr>
              <a:t>www.wikipedia.org</a:t>
            </a:r>
            <a:r>
              <a:rPr lang="en-US" dirty="0">
                <a:solidFill>
                  <a:srgbClr val="011893"/>
                </a:solidFill>
              </a:rPr>
              <a:t>)</a:t>
            </a:r>
          </a:p>
        </p:txBody>
      </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21099</TotalTime>
  <Words>7571</Words>
  <Application>Microsoft Macintosh PowerPoint</Application>
  <PresentationFormat>On-screen Show (4:3)</PresentationFormat>
  <Paragraphs>1037</Paragraphs>
  <Slides>110</Slides>
  <Notes>110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110</vt:i4>
      </vt:variant>
    </vt:vector>
  </HeadingPairs>
  <TitlesOfParts>
    <vt:vector size="112" baseType="lpstr">
      <vt:lpstr>Arial</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1495</cp:revision>
  <cp:lastPrinted>2007-09-02T16:52:17Z</cp:lastPrinted>
  <dcterms:created xsi:type="dcterms:W3CDTF">2007-08-12T19:19:03Z</dcterms:created>
  <dcterms:modified xsi:type="dcterms:W3CDTF">2023-01-10T20:14:06Z</dcterms:modified>
</cp:coreProperties>
</file>