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6"/>
  </p:notesMasterIdLst>
  <p:sldIdLst>
    <p:sldId id="797" r:id="rId2"/>
    <p:sldId id="879" r:id="rId3"/>
    <p:sldId id="875" r:id="rId4"/>
    <p:sldId id="876" r:id="rId5"/>
    <p:sldId id="877" r:id="rId6"/>
    <p:sldId id="878" r:id="rId7"/>
    <p:sldId id="777" r:id="rId8"/>
    <p:sldId id="896" r:id="rId9"/>
    <p:sldId id="982" r:id="rId10"/>
    <p:sldId id="996" r:id="rId11"/>
    <p:sldId id="999" r:id="rId12"/>
    <p:sldId id="847" r:id="rId13"/>
    <p:sldId id="848" r:id="rId14"/>
    <p:sldId id="706" r:id="rId15"/>
    <p:sldId id="707" r:id="rId16"/>
    <p:sldId id="708" r:id="rId17"/>
    <p:sldId id="1000" r:id="rId18"/>
    <p:sldId id="709" r:id="rId19"/>
    <p:sldId id="897" r:id="rId20"/>
    <p:sldId id="956" r:id="rId21"/>
    <p:sldId id="710" r:id="rId22"/>
    <p:sldId id="711" r:id="rId23"/>
    <p:sldId id="813" r:id="rId24"/>
    <p:sldId id="814" r:id="rId25"/>
    <p:sldId id="825" r:id="rId26"/>
    <p:sldId id="815" r:id="rId27"/>
    <p:sldId id="816" r:id="rId28"/>
    <p:sldId id="890" r:id="rId29"/>
    <p:sldId id="819" r:id="rId30"/>
    <p:sldId id="817" r:id="rId31"/>
    <p:sldId id="818" r:id="rId32"/>
    <p:sldId id="820" r:id="rId33"/>
    <p:sldId id="993" r:id="rId34"/>
    <p:sldId id="822" r:id="rId35"/>
    <p:sldId id="803" r:id="rId36"/>
    <p:sldId id="804" r:id="rId37"/>
    <p:sldId id="943" r:id="rId38"/>
    <p:sldId id="805" r:id="rId39"/>
    <p:sldId id="807" r:id="rId40"/>
    <p:sldId id="806" r:id="rId41"/>
    <p:sldId id="809" r:id="rId42"/>
    <p:sldId id="810" r:id="rId43"/>
    <p:sldId id="712" r:id="rId44"/>
    <p:sldId id="713" r:id="rId45"/>
    <p:sldId id="826" r:id="rId46"/>
    <p:sldId id="969" r:id="rId47"/>
    <p:sldId id="853" r:id="rId48"/>
    <p:sldId id="970" r:id="rId49"/>
    <p:sldId id="962" r:id="rId50"/>
    <p:sldId id="988" r:id="rId51"/>
    <p:sldId id="856" r:id="rId52"/>
    <p:sldId id="972" r:id="rId53"/>
    <p:sldId id="854" r:id="rId54"/>
    <p:sldId id="998" r:id="rId55"/>
    <p:sldId id="1001" r:id="rId56"/>
    <p:sldId id="997" r:id="rId57"/>
    <p:sldId id="987" r:id="rId58"/>
    <p:sldId id="855" r:id="rId59"/>
    <p:sldId id="989" r:id="rId60"/>
    <p:sldId id="857" r:id="rId61"/>
    <p:sldId id="959" r:id="rId62"/>
    <p:sldId id="858" r:id="rId63"/>
    <p:sldId id="1005" r:id="rId64"/>
    <p:sldId id="965" r:id="rId65"/>
    <p:sldId id="986" r:id="rId66"/>
    <p:sldId id="966" r:id="rId67"/>
    <p:sldId id="967" r:id="rId68"/>
    <p:sldId id="963" r:id="rId69"/>
    <p:sldId id="990" r:id="rId70"/>
    <p:sldId id="979" r:id="rId71"/>
    <p:sldId id="958" r:id="rId72"/>
    <p:sldId id="968" r:id="rId73"/>
    <p:sldId id="960" r:id="rId74"/>
    <p:sldId id="964" r:id="rId75"/>
    <p:sldId id="974" r:id="rId76"/>
    <p:sldId id="991" r:id="rId77"/>
    <p:sldId id="980" r:id="rId78"/>
    <p:sldId id="992" r:id="rId79"/>
    <p:sldId id="1002" r:id="rId80"/>
    <p:sldId id="981" r:id="rId81"/>
    <p:sldId id="983" r:id="rId82"/>
    <p:sldId id="257" r:id="rId83"/>
    <p:sldId id="978" r:id="rId84"/>
    <p:sldId id="975" r:id="rId85"/>
    <p:sldId id="957" r:id="rId86"/>
    <p:sldId id="984" r:id="rId87"/>
    <p:sldId id="995" r:id="rId88"/>
    <p:sldId id="985" r:id="rId89"/>
    <p:sldId id="1004" r:id="rId90"/>
    <p:sldId id="1003" r:id="rId91"/>
    <p:sldId id="976" r:id="rId92"/>
    <p:sldId id="973" r:id="rId93"/>
    <p:sldId id="950" r:id="rId94"/>
    <p:sldId id="994" r:id="rId95"/>
  </p:sldIdLst>
  <p:sldSz cx="9144000" cy="6858000" type="screen4x3"/>
  <p:notesSz cx="6858000" cy="9144000"/>
  <p:defaultTextStyle>
    <a:defPPr>
      <a:defRPr lang="en-US"/>
    </a:defPPr>
    <a:lvl1pPr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5pPr>
    <a:lvl6pPr marL="2286000" algn="l" defTabSz="914400" rtl="0" eaLnBrk="1" latinLnBrk="0" hangingPunct="1">
      <a:defRPr b="1" i="1" kern="1200">
        <a:solidFill>
          <a:schemeClr val="tx1"/>
        </a:solidFill>
        <a:latin typeface="Arial" panose="020B0604020202020204" pitchFamily="34" charset="0"/>
        <a:ea typeface="+mn-ea"/>
        <a:cs typeface="+mn-cs"/>
      </a:defRPr>
    </a:lvl6pPr>
    <a:lvl7pPr marL="2743200" algn="l" defTabSz="914400" rtl="0" eaLnBrk="1" latinLnBrk="0" hangingPunct="1">
      <a:defRPr b="1" i="1" kern="1200">
        <a:solidFill>
          <a:schemeClr val="tx1"/>
        </a:solidFill>
        <a:latin typeface="Arial" panose="020B0604020202020204" pitchFamily="34" charset="0"/>
        <a:ea typeface="+mn-ea"/>
        <a:cs typeface="+mn-cs"/>
      </a:defRPr>
    </a:lvl7pPr>
    <a:lvl8pPr marL="3200400" algn="l" defTabSz="914400" rtl="0" eaLnBrk="1" latinLnBrk="0" hangingPunct="1">
      <a:defRPr b="1" i="1" kern="1200">
        <a:solidFill>
          <a:schemeClr val="tx1"/>
        </a:solidFill>
        <a:latin typeface="Arial" panose="020B0604020202020204" pitchFamily="34" charset="0"/>
        <a:ea typeface="+mn-ea"/>
        <a:cs typeface="+mn-cs"/>
      </a:defRPr>
    </a:lvl8pPr>
    <a:lvl9pPr marL="3657600" algn="l" defTabSz="914400" rtl="0" eaLnBrk="1" latinLnBrk="0" hangingPunct="1">
      <a:defRPr b="1"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2880" userDrawn="1">
          <p15:clr>
            <a:srgbClr val="A4A3A4"/>
          </p15:clr>
        </p15:guide>
        <p15:guide id="3" pos="47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8F00"/>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6190"/>
  </p:normalViewPr>
  <p:slideViewPr>
    <p:cSldViewPr snapToGrid="0" showGuides="1">
      <p:cViewPr varScale="1">
        <p:scale>
          <a:sx n="119" d="100"/>
          <a:sy n="119" d="100"/>
        </p:scale>
        <p:origin x="2880" y="176"/>
      </p:cViewPr>
      <p:guideLst>
        <p:guide orient="horz" pos="1008"/>
        <p:guide pos="2880"/>
        <p:guide pos="477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BEB54AF-1846-8340-B028-16F2DCEAA69D}"/>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i="0"/>
            </a:lvl1pPr>
          </a:lstStyle>
          <a:p>
            <a:pPr>
              <a:defRPr/>
            </a:pPr>
            <a:endParaRPr lang="en-US" altLang="en-US" dirty="0"/>
          </a:p>
        </p:txBody>
      </p:sp>
      <p:sp>
        <p:nvSpPr>
          <p:cNvPr id="32771" name="Rectangle 3">
            <a:extLst>
              <a:ext uri="{FF2B5EF4-FFF2-40B4-BE49-F238E27FC236}">
                <a16:creationId xmlns:a16="http://schemas.microsoft.com/office/drawing/2014/main" id="{596799B9-3238-FB4B-B622-EC39502EDF67}"/>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i="0"/>
            </a:lvl1pPr>
          </a:lstStyle>
          <a:p>
            <a:pPr>
              <a:defRPr/>
            </a:pPr>
            <a:endParaRPr lang="en-US" altLang="en-US" dirty="0"/>
          </a:p>
        </p:txBody>
      </p:sp>
      <p:sp>
        <p:nvSpPr>
          <p:cNvPr id="13316" name="Rectangle 4">
            <a:extLst>
              <a:ext uri="{FF2B5EF4-FFF2-40B4-BE49-F238E27FC236}">
                <a16:creationId xmlns:a16="http://schemas.microsoft.com/office/drawing/2014/main" id="{33A966EF-E334-0941-8716-6133DAF5C8C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876FFF22-C629-244A-A6AE-665311839F4A}"/>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36E5C01E-5B7A-814B-A365-1F148C514D07}"/>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i="0"/>
            </a:lvl1pPr>
          </a:lstStyle>
          <a:p>
            <a:pPr>
              <a:defRPr/>
            </a:pPr>
            <a:endParaRPr lang="en-US" altLang="en-US" dirty="0"/>
          </a:p>
        </p:txBody>
      </p:sp>
      <p:sp>
        <p:nvSpPr>
          <p:cNvPr id="32775" name="Rectangle 7">
            <a:extLst>
              <a:ext uri="{FF2B5EF4-FFF2-40B4-BE49-F238E27FC236}">
                <a16:creationId xmlns:a16="http://schemas.microsoft.com/office/drawing/2014/main" id="{2213389E-313E-1A41-A9D9-49889EA1B2B6}"/>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i="0"/>
            </a:lvl1pPr>
          </a:lstStyle>
          <a:p>
            <a:pPr>
              <a:defRPr/>
            </a:pPr>
            <a:fld id="{37A1522A-3040-5B4B-B4EA-2B41E64FFD4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03F39EAE-A692-5449-B6C4-DDF508F57F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874C98D-B2AB-CB47-9FFC-EFCAF38839FC}" type="slidenum">
              <a:rPr lang="en-US" altLang="en-US" b="0" i="0" smtClean="0"/>
              <a:pPr/>
              <a:t>1</a:t>
            </a:fld>
            <a:endParaRPr lang="en-US" altLang="en-US" b="0" i="0" dirty="0"/>
          </a:p>
        </p:txBody>
      </p:sp>
      <p:sp>
        <p:nvSpPr>
          <p:cNvPr id="15362" name="Rectangle 1026">
            <a:extLst>
              <a:ext uri="{FF2B5EF4-FFF2-40B4-BE49-F238E27FC236}">
                <a16:creationId xmlns:a16="http://schemas.microsoft.com/office/drawing/2014/main" id="{3F280584-2768-784C-979C-5ED665245357}"/>
              </a:ext>
            </a:extLst>
          </p:cNvPr>
          <p:cNvSpPr>
            <a:spLocks noGrp="1" noRot="1" noChangeAspect="1" noChangeArrowheads="1" noTextEdit="1"/>
          </p:cNvSpPr>
          <p:nvPr>
            <p:ph type="sldImg"/>
          </p:nvPr>
        </p:nvSpPr>
        <p:spPr>
          <a:solidFill>
            <a:srgbClr val="FFFFFF"/>
          </a:solidFill>
          <a:ln/>
        </p:spPr>
      </p:sp>
      <p:sp>
        <p:nvSpPr>
          <p:cNvPr id="15363" name="Rectangle 1027">
            <a:extLst>
              <a:ext uri="{FF2B5EF4-FFF2-40B4-BE49-F238E27FC236}">
                <a16:creationId xmlns:a16="http://schemas.microsoft.com/office/drawing/2014/main" id="{8DBAD36B-DABA-2D4F-8886-4BDDB03E501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1FC22468-E8B9-3A4A-9051-ED86447E45F9}"/>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101DDB2A-E36A-3F4D-8383-B1549DA8BA26}" type="slidenum">
              <a:rPr lang="en-US" altLang="en-US" sz="1200" i="0"/>
              <a:pPr algn="r" eaLnBrk="1" hangingPunct="1"/>
              <a:t>2</a:t>
            </a:fld>
            <a:endParaRPr lang="en-US" altLang="en-US" sz="1200" i="0" dirty="0"/>
          </a:p>
        </p:txBody>
      </p:sp>
      <p:sp>
        <p:nvSpPr>
          <p:cNvPr id="18435" name="Rectangle 2">
            <a:extLst>
              <a:ext uri="{FF2B5EF4-FFF2-40B4-BE49-F238E27FC236}">
                <a16:creationId xmlns:a16="http://schemas.microsoft.com/office/drawing/2014/main" id="{5650E214-518F-294D-B100-588FC2AA6B4C}"/>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097455D3-F773-4D4B-9601-E5E846C198A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424420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97292E42-D1D8-564C-8A5C-25CB0B11FF0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4B20D3D2-A291-9F47-8A5B-DEE7C56D4262}" type="slidenum">
              <a:rPr lang="en-US" altLang="en-US" sz="1200" i="0"/>
              <a:pPr algn="r" eaLnBrk="1" hangingPunct="1"/>
              <a:t>3</a:t>
            </a:fld>
            <a:endParaRPr lang="en-US" altLang="en-US" sz="1200" i="0" dirty="0"/>
          </a:p>
        </p:txBody>
      </p:sp>
      <p:sp>
        <p:nvSpPr>
          <p:cNvPr id="10243" name="Rectangle 2">
            <a:extLst>
              <a:ext uri="{FF2B5EF4-FFF2-40B4-BE49-F238E27FC236}">
                <a16:creationId xmlns:a16="http://schemas.microsoft.com/office/drawing/2014/main" id="{503D8FEB-14FB-F74A-9D08-0B8B5E2833E9}"/>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A5AE614F-E6F0-1E41-A27C-1A2AD0D6977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1328967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F319476A-D6E2-ED45-A11B-644A7FC7739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9F5CCC71-3154-BB46-B0DE-D4DA3951B85A}" type="slidenum">
              <a:rPr lang="en-US" altLang="en-US" sz="1200" i="0"/>
              <a:pPr algn="r" eaLnBrk="1" hangingPunct="1"/>
              <a:t>4</a:t>
            </a:fld>
            <a:endParaRPr lang="en-US" altLang="en-US" sz="1200" i="0" dirty="0"/>
          </a:p>
        </p:txBody>
      </p:sp>
      <p:sp>
        <p:nvSpPr>
          <p:cNvPr id="12291" name="Rectangle 2">
            <a:extLst>
              <a:ext uri="{FF2B5EF4-FFF2-40B4-BE49-F238E27FC236}">
                <a16:creationId xmlns:a16="http://schemas.microsoft.com/office/drawing/2014/main" id="{8A98CA0E-2C1A-0441-90AE-7E4A63862B54}"/>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48BA9A53-CBD9-4440-BF9D-0A331568044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85706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ED76156A-D7FE-C747-A342-7F14E5CA28EA}"/>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2139662E-09CE-9046-9C43-F935F468FDD4}" type="slidenum">
              <a:rPr lang="en-US" altLang="en-US" sz="1200" i="0"/>
              <a:pPr algn="r" eaLnBrk="1" hangingPunct="1"/>
              <a:t>5</a:t>
            </a:fld>
            <a:endParaRPr lang="en-US" altLang="en-US" sz="1200" i="0" dirty="0"/>
          </a:p>
        </p:txBody>
      </p:sp>
      <p:sp>
        <p:nvSpPr>
          <p:cNvPr id="14339" name="Rectangle 2">
            <a:extLst>
              <a:ext uri="{FF2B5EF4-FFF2-40B4-BE49-F238E27FC236}">
                <a16:creationId xmlns:a16="http://schemas.microsoft.com/office/drawing/2014/main" id="{09C26383-770D-F042-9C33-1BE1C373F84E}"/>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1093D65C-C08C-3D42-8764-36BBA8C91F5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143832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D4D70316-76C2-B342-94A3-DBE136FBD78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BB4C6BC0-6100-4649-8E1C-787C37024782}" type="slidenum">
              <a:rPr lang="en-US" altLang="en-US" sz="1200" i="0"/>
              <a:pPr algn="r" eaLnBrk="1" hangingPunct="1"/>
              <a:t>6</a:t>
            </a:fld>
            <a:endParaRPr lang="en-US" altLang="en-US" sz="1200" i="0" dirty="0"/>
          </a:p>
        </p:txBody>
      </p:sp>
      <p:sp>
        <p:nvSpPr>
          <p:cNvPr id="16387" name="Rectangle 2">
            <a:extLst>
              <a:ext uri="{FF2B5EF4-FFF2-40B4-BE49-F238E27FC236}">
                <a16:creationId xmlns:a16="http://schemas.microsoft.com/office/drawing/2014/main" id="{FFDA631E-1C6C-E747-9799-CAFDBFB4D745}"/>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FED3D1AB-D133-2B41-B4E5-8A2FC1473CC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149798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28E2A34A-804D-154B-8932-EB2AF52912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8F16922-9434-AA44-B333-719313D30028}" type="slidenum">
              <a:rPr lang="en-US" altLang="en-US" b="0" i="0" smtClean="0"/>
              <a:pPr/>
              <a:t>7</a:t>
            </a:fld>
            <a:endParaRPr lang="en-US" altLang="en-US" b="0" i="0" dirty="0"/>
          </a:p>
        </p:txBody>
      </p:sp>
      <p:sp>
        <p:nvSpPr>
          <p:cNvPr id="17410" name="Rectangle 1026">
            <a:extLst>
              <a:ext uri="{FF2B5EF4-FFF2-40B4-BE49-F238E27FC236}">
                <a16:creationId xmlns:a16="http://schemas.microsoft.com/office/drawing/2014/main" id="{50B36D97-FCFF-774E-A2C3-91793684D723}"/>
              </a:ext>
            </a:extLst>
          </p:cNvPr>
          <p:cNvSpPr>
            <a:spLocks noGrp="1" noRot="1" noChangeAspect="1" noChangeArrowheads="1" noTextEdit="1"/>
          </p:cNvSpPr>
          <p:nvPr>
            <p:ph type="sldImg"/>
          </p:nvPr>
        </p:nvSpPr>
        <p:spPr>
          <a:solidFill>
            <a:srgbClr val="FFFFFF"/>
          </a:solidFill>
          <a:ln/>
        </p:spPr>
      </p:sp>
      <p:sp>
        <p:nvSpPr>
          <p:cNvPr id="17411" name="Rectangle 1027">
            <a:extLst>
              <a:ext uri="{FF2B5EF4-FFF2-40B4-BE49-F238E27FC236}">
                <a16:creationId xmlns:a16="http://schemas.microsoft.com/office/drawing/2014/main" id="{72AEBBE3-1CEC-6546-9168-9E9162753AE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D9C89CDA-571B-8B47-A19B-5BFBBC044B8A}"/>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defRPr sz="1300">
                <a:solidFill>
                  <a:schemeClr val="tx1"/>
                </a:solidFill>
                <a:latin typeface="Arial" panose="020B0604020202020204" pitchFamily="34" charset="0"/>
              </a:defRPr>
            </a:lvl1pPr>
            <a:lvl2pPr marL="728663" indent="-279400">
              <a:defRPr sz="1300">
                <a:solidFill>
                  <a:schemeClr val="tx1"/>
                </a:solidFill>
                <a:latin typeface="Arial" panose="020B0604020202020204" pitchFamily="34" charset="0"/>
              </a:defRPr>
            </a:lvl2pPr>
            <a:lvl3pPr marL="1122363" indent="-225425">
              <a:defRPr sz="1300">
                <a:solidFill>
                  <a:schemeClr val="tx1"/>
                </a:solidFill>
                <a:latin typeface="Arial" panose="020B0604020202020204" pitchFamily="34" charset="0"/>
              </a:defRPr>
            </a:lvl3pPr>
            <a:lvl4pPr marL="1570038" indent="-223838">
              <a:defRPr sz="1300">
                <a:solidFill>
                  <a:schemeClr val="tx1"/>
                </a:solidFill>
                <a:latin typeface="Arial" panose="020B0604020202020204" pitchFamily="34" charset="0"/>
              </a:defRPr>
            </a:lvl4pPr>
            <a:lvl5pPr marL="2019300" indent="-225425">
              <a:defRPr sz="1300">
                <a:solidFill>
                  <a:schemeClr val="tx1"/>
                </a:solidFill>
                <a:latin typeface="Arial" panose="020B0604020202020204" pitchFamily="34" charset="0"/>
              </a:defRPr>
            </a:lvl5pPr>
            <a:lvl6pPr marL="2476500" indent="-225425" eaLnBrk="0" fontAlgn="base" hangingPunct="0">
              <a:spcBef>
                <a:spcPct val="0"/>
              </a:spcBef>
              <a:spcAft>
                <a:spcPct val="0"/>
              </a:spcAft>
              <a:defRPr sz="1300">
                <a:solidFill>
                  <a:schemeClr val="tx1"/>
                </a:solidFill>
                <a:latin typeface="Arial" panose="020B0604020202020204" pitchFamily="34" charset="0"/>
              </a:defRPr>
            </a:lvl6pPr>
            <a:lvl7pPr marL="2933700" indent="-225425" eaLnBrk="0" fontAlgn="base" hangingPunct="0">
              <a:spcBef>
                <a:spcPct val="0"/>
              </a:spcBef>
              <a:spcAft>
                <a:spcPct val="0"/>
              </a:spcAft>
              <a:defRPr sz="1300">
                <a:solidFill>
                  <a:schemeClr val="tx1"/>
                </a:solidFill>
                <a:latin typeface="Arial" panose="020B0604020202020204" pitchFamily="34" charset="0"/>
              </a:defRPr>
            </a:lvl7pPr>
            <a:lvl8pPr marL="3390900" indent="-225425" eaLnBrk="0" fontAlgn="base" hangingPunct="0">
              <a:spcBef>
                <a:spcPct val="0"/>
              </a:spcBef>
              <a:spcAft>
                <a:spcPct val="0"/>
              </a:spcAft>
              <a:defRPr sz="1300">
                <a:solidFill>
                  <a:schemeClr val="tx1"/>
                </a:solidFill>
                <a:latin typeface="Arial" panose="020B0604020202020204" pitchFamily="34" charset="0"/>
              </a:defRPr>
            </a:lvl8pPr>
            <a:lvl9pPr marL="3848100" indent="-225425" eaLnBrk="0" fontAlgn="base" hangingPunct="0">
              <a:spcBef>
                <a:spcPct val="0"/>
              </a:spcBef>
              <a:spcAft>
                <a:spcPct val="0"/>
              </a:spcAft>
              <a:defRPr sz="1300">
                <a:solidFill>
                  <a:schemeClr val="tx1"/>
                </a:solidFill>
                <a:latin typeface="Arial" panose="020B0604020202020204" pitchFamily="34" charset="0"/>
              </a:defRPr>
            </a:lvl9pPr>
          </a:lstStyle>
          <a:p>
            <a:pPr algn="r" eaLnBrk="1" hangingPunct="1"/>
            <a:fld id="{AAB5B7BF-D56E-6945-B0D5-446C720E7247}" type="slidenum">
              <a:rPr lang="en-US" altLang="en-US" sz="1200"/>
              <a:pPr algn="r" eaLnBrk="1" hangingPunct="1"/>
              <a:t>8</a:t>
            </a:fld>
            <a:endParaRPr lang="en-US" altLang="en-US" sz="1200" dirty="0"/>
          </a:p>
        </p:txBody>
      </p:sp>
      <p:sp>
        <p:nvSpPr>
          <p:cNvPr id="21506" name="Rectangle 2">
            <a:extLst>
              <a:ext uri="{FF2B5EF4-FFF2-40B4-BE49-F238E27FC236}">
                <a16:creationId xmlns:a16="http://schemas.microsoft.com/office/drawing/2014/main" id="{510B7953-0752-8845-BCC9-72D2F8D2D234}"/>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6824AD0C-1B3F-3545-AA18-52FAA8A431B1}"/>
              </a:ext>
            </a:extLst>
          </p:cNvPr>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lstStyle/>
          <a:p>
            <a:pPr eaLnBrk="1" hangingPunct="1"/>
            <a:endParaRPr lang="en-US" altLang="en-US" dirty="0"/>
          </a:p>
        </p:txBody>
      </p:sp>
    </p:spTree>
    <p:extLst>
      <p:ext uri="{BB962C8B-B14F-4D97-AF65-F5344CB8AC3E}">
        <p14:creationId xmlns:p14="http://schemas.microsoft.com/office/powerpoint/2010/main" val="3592816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28E2A34A-804D-154B-8932-EB2AF52912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8F16922-9434-AA44-B333-719313D30028}" type="slidenum">
              <a:rPr lang="en-US" altLang="en-US" b="0" i="0" smtClean="0"/>
              <a:pPr/>
              <a:t>9</a:t>
            </a:fld>
            <a:endParaRPr lang="en-US" altLang="en-US" b="0" i="0" dirty="0"/>
          </a:p>
        </p:txBody>
      </p:sp>
      <p:sp>
        <p:nvSpPr>
          <p:cNvPr id="17410" name="Rectangle 1026">
            <a:extLst>
              <a:ext uri="{FF2B5EF4-FFF2-40B4-BE49-F238E27FC236}">
                <a16:creationId xmlns:a16="http://schemas.microsoft.com/office/drawing/2014/main" id="{50B36D97-FCFF-774E-A2C3-91793684D723}"/>
              </a:ext>
            </a:extLst>
          </p:cNvPr>
          <p:cNvSpPr>
            <a:spLocks noGrp="1" noRot="1" noChangeAspect="1" noChangeArrowheads="1" noTextEdit="1"/>
          </p:cNvSpPr>
          <p:nvPr>
            <p:ph type="sldImg"/>
          </p:nvPr>
        </p:nvSpPr>
        <p:spPr>
          <a:solidFill>
            <a:srgbClr val="FFFFFF"/>
          </a:solidFill>
          <a:ln/>
        </p:spPr>
      </p:sp>
      <p:sp>
        <p:nvSpPr>
          <p:cNvPr id="17411" name="Rectangle 1027">
            <a:extLst>
              <a:ext uri="{FF2B5EF4-FFF2-40B4-BE49-F238E27FC236}">
                <a16:creationId xmlns:a16="http://schemas.microsoft.com/office/drawing/2014/main" id="{72AEBBE3-1CEC-6546-9168-9E9162753AE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759174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a:extLst>
              <a:ext uri="{FF2B5EF4-FFF2-40B4-BE49-F238E27FC236}">
                <a16:creationId xmlns:a16="http://schemas.microsoft.com/office/drawing/2014/main" id="{BFCD4F70-BCCF-A64E-8DC9-574144BE51B2}"/>
              </a:ext>
            </a:extLst>
          </p:cNvPr>
          <p:cNvSpPr>
            <a:spLocks noGrp="1" noRot="1" noChangeAspect="1" noChangeArrowheads="1" noTextEdit="1"/>
          </p:cNvSpPr>
          <p:nvPr>
            <p:ph type="sldImg"/>
          </p:nvPr>
        </p:nvSpPr>
        <p:spPr>
          <a:solidFill>
            <a:srgbClr val="FFFFFF"/>
          </a:solidFill>
          <a:ln/>
        </p:spPr>
      </p:sp>
      <p:sp>
        <p:nvSpPr>
          <p:cNvPr id="29698" name="Rectangle 1027">
            <a:extLst>
              <a:ext uri="{FF2B5EF4-FFF2-40B4-BE49-F238E27FC236}">
                <a16:creationId xmlns:a16="http://schemas.microsoft.com/office/drawing/2014/main" id="{2934AC17-B796-134D-A90D-051692A41B0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extLst>
      <p:ext uri="{BB962C8B-B14F-4D97-AF65-F5344CB8AC3E}">
        <p14:creationId xmlns:p14="http://schemas.microsoft.com/office/powerpoint/2010/main" val="3461297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a:extLst>
              <a:ext uri="{FF2B5EF4-FFF2-40B4-BE49-F238E27FC236}">
                <a16:creationId xmlns:a16="http://schemas.microsoft.com/office/drawing/2014/main" id="{BFCD4F70-BCCF-A64E-8DC9-574144BE51B2}"/>
              </a:ext>
            </a:extLst>
          </p:cNvPr>
          <p:cNvSpPr>
            <a:spLocks noGrp="1" noRot="1" noChangeAspect="1" noChangeArrowheads="1" noTextEdit="1"/>
          </p:cNvSpPr>
          <p:nvPr>
            <p:ph type="sldImg"/>
          </p:nvPr>
        </p:nvSpPr>
        <p:spPr>
          <a:solidFill>
            <a:srgbClr val="FFFFFF"/>
          </a:solidFill>
          <a:ln/>
        </p:spPr>
      </p:sp>
      <p:sp>
        <p:nvSpPr>
          <p:cNvPr id="29698" name="Rectangle 1027">
            <a:extLst>
              <a:ext uri="{FF2B5EF4-FFF2-40B4-BE49-F238E27FC236}">
                <a16:creationId xmlns:a16="http://schemas.microsoft.com/office/drawing/2014/main" id="{2934AC17-B796-134D-A90D-051692A41B0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extLst>
      <p:ext uri="{BB962C8B-B14F-4D97-AF65-F5344CB8AC3E}">
        <p14:creationId xmlns:p14="http://schemas.microsoft.com/office/powerpoint/2010/main" val="1030633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a:extLst>
              <a:ext uri="{FF2B5EF4-FFF2-40B4-BE49-F238E27FC236}">
                <a16:creationId xmlns:a16="http://schemas.microsoft.com/office/drawing/2014/main" id="{BFCD4F70-BCCF-A64E-8DC9-574144BE51B2}"/>
              </a:ext>
            </a:extLst>
          </p:cNvPr>
          <p:cNvSpPr>
            <a:spLocks noGrp="1" noRot="1" noChangeAspect="1" noChangeArrowheads="1" noTextEdit="1"/>
          </p:cNvSpPr>
          <p:nvPr>
            <p:ph type="sldImg"/>
          </p:nvPr>
        </p:nvSpPr>
        <p:spPr>
          <a:solidFill>
            <a:srgbClr val="FFFFFF"/>
          </a:solidFill>
          <a:ln/>
        </p:spPr>
      </p:sp>
      <p:sp>
        <p:nvSpPr>
          <p:cNvPr id="29698" name="Rectangle 1027">
            <a:extLst>
              <a:ext uri="{FF2B5EF4-FFF2-40B4-BE49-F238E27FC236}">
                <a16:creationId xmlns:a16="http://schemas.microsoft.com/office/drawing/2014/main" id="{2934AC17-B796-134D-A90D-051692A41B0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a:extLst>
              <a:ext uri="{FF2B5EF4-FFF2-40B4-BE49-F238E27FC236}">
                <a16:creationId xmlns:a16="http://schemas.microsoft.com/office/drawing/2014/main" id="{0EE5971C-D0EA-2344-967E-AA74DD633C60}"/>
              </a:ext>
            </a:extLst>
          </p:cNvPr>
          <p:cNvSpPr>
            <a:spLocks noGrp="1" noRot="1" noChangeAspect="1" noChangeArrowheads="1" noTextEdit="1"/>
          </p:cNvSpPr>
          <p:nvPr>
            <p:ph type="sldImg"/>
          </p:nvPr>
        </p:nvSpPr>
        <p:spPr>
          <a:solidFill>
            <a:srgbClr val="FFFFFF"/>
          </a:solidFill>
          <a:ln/>
        </p:spPr>
      </p:sp>
      <p:sp>
        <p:nvSpPr>
          <p:cNvPr id="31746" name="Rectangle 1027">
            <a:extLst>
              <a:ext uri="{FF2B5EF4-FFF2-40B4-BE49-F238E27FC236}">
                <a16:creationId xmlns:a16="http://schemas.microsoft.com/office/drawing/2014/main" id="{550E586F-E723-8945-8E4E-109424C9F7E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998A958D-0F4B-A545-AFF7-AEC217540E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247E059-2DA6-6C49-88C9-84FB4B594590}" type="slidenum">
              <a:rPr lang="en-US" altLang="en-US" b="0" i="0" smtClean="0"/>
              <a:pPr/>
              <a:t>14</a:t>
            </a:fld>
            <a:endParaRPr lang="en-US" altLang="en-US" b="0" i="0" dirty="0"/>
          </a:p>
        </p:txBody>
      </p:sp>
      <p:sp>
        <p:nvSpPr>
          <p:cNvPr id="39938" name="Rectangle 2">
            <a:extLst>
              <a:ext uri="{FF2B5EF4-FFF2-40B4-BE49-F238E27FC236}">
                <a16:creationId xmlns:a16="http://schemas.microsoft.com/office/drawing/2014/main" id="{5371D951-E679-8D4A-869C-36A9D83C9FA7}"/>
              </a:ext>
            </a:extLst>
          </p:cNvPr>
          <p:cNvSpPr>
            <a:spLocks noGrp="1" noRot="1" noChangeAspect="1" noChangeArrowheads="1" noTextEdit="1"/>
          </p:cNvSpPr>
          <p:nvPr>
            <p:ph type="sldImg"/>
          </p:nvPr>
        </p:nvSpPr>
        <p:spPr>
          <a:solidFill>
            <a:srgbClr val="FFFFFF"/>
          </a:solidFill>
          <a:ln/>
        </p:spPr>
      </p:sp>
      <p:sp>
        <p:nvSpPr>
          <p:cNvPr id="39939" name="Rectangle 3">
            <a:extLst>
              <a:ext uri="{FF2B5EF4-FFF2-40B4-BE49-F238E27FC236}">
                <a16:creationId xmlns:a16="http://schemas.microsoft.com/office/drawing/2014/main" id="{38189A57-4003-BA48-ACD5-5761D1C19C2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1C4A76EE-3774-D94E-96C8-5407CECDF74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B6FA493-7D59-3F4F-8FCC-933E3A15C2CC}" type="slidenum">
              <a:rPr lang="en-US" altLang="en-US" b="0" i="0" smtClean="0"/>
              <a:pPr/>
              <a:t>15</a:t>
            </a:fld>
            <a:endParaRPr lang="en-US" altLang="en-US" b="0" i="0" dirty="0"/>
          </a:p>
        </p:txBody>
      </p:sp>
      <p:sp>
        <p:nvSpPr>
          <p:cNvPr id="41986" name="Rectangle 2">
            <a:extLst>
              <a:ext uri="{FF2B5EF4-FFF2-40B4-BE49-F238E27FC236}">
                <a16:creationId xmlns:a16="http://schemas.microsoft.com/office/drawing/2014/main" id="{D9E79C3C-91AC-1A40-8A2F-06DFDE5FA837}"/>
              </a:ext>
            </a:extLst>
          </p:cNvPr>
          <p:cNvSpPr>
            <a:spLocks noGrp="1" noRot="1" noChangeAspect="1" noChangeArrowheads="1" noTextEdit="1"/>
          </p:cNvSpPr>
          <p:nvPr>
            <p:ph type="sldImg"/>
          </p:nvPr>
        </p:nvSpPr>
        <p:spPr>
          <a:solidFill>
            <a:srgbClr val="FFFFFF"/>
          </a:solidFill>
          <a:ln/>
        </p:spPr>
      </p:sp>
      <p:sp>
        <p:nvSpPr>
          <p:cNvPr id="41987" name="Rectangle 3">
            <a:extLst>
              <a:ext uri="{FF2B5EF4-FFF2-40B4-BE49-F238E27FC236}">
                <a16:creationId xmlns:a16="http://schemas.microsoft.com/office/drawing/2014/main" id="{0B3E357B-9503-CF47-A6DA-D9C42722C4D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D1F6AC6B-BF21-AC48-A0F1-DB299DEF39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210DC91-B4F4-BB45-8591-A78E314F9349}" type="slidenum">
              <a:rPr lang="en-US" altLang="en-US" b="0" i="0" smtClean="0"/>
              <a:pPr/>
              <a:t>16</a:t>
            </a:fld>
            <a:endParaRPr lang="en-US" altLang="en-US" b="0" i="0" dirty="0"/>
          </a:p>
        </p:txBody>
      </p:sp>
      <p:sp>
        <p:nvSpPr>
          <p:cNvPr id="44034" name="Rectangle 2">
            <a:extLst>
              <a:ext uri="{FF2B5EF4-FFF2-40B4-BE49-F238E27FC236}">
                <a16:creationId xmlns:a16="http://schemas.microsoft.com/office/drawing/2014/main" id="{B4C0F559-4F25-2F44-818C-12FA5A9C588A}"/>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640D06C3-0319-0F40-8F53-6DB2C5C6F97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D1F6AC6B-BF21-AC48-A0F1-DB299DEF39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210DC91-B4F4-BB45-8591-A78E314F9349}" type="slidenum">
              <a:rPr lang="en-US" altLang="en-US" b="0" i="0" smtClean="0"/>
              <a:pPr/>
              <a:t>17</a:t>
            </a:fld>
            <a:endParaRPr lang="en-US" altLang="en-US" b="0" i="0" dirty="0"/>
          </a:p>
        </p:txBody>
      </p:sp>
      <p:sp>
        <p:nvSpPr>
          <p:cNvPr id="44034" name="Rectangle 2">
            <a:extLst>
              <a:ext uri="{FF2B5EF4-FFF2-40B4-BE49-F238E27FC236}">
                <a16:creationId xmlns:a16="http://schemas.microsoft.com/office/drawing/2014/main" id="{B4C0F559-4F25-2F44-818C-12FA5A9C588A}"/>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640D06C3-0319-0F40-8F53-6DB2C5C6F97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095162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70BB5BFF-BE2A-F648-80AD-A22AEFC07E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54F9CAD-BDB6-6C4C-89DC-EAC15692847E}" type="slidenum">
              <a:rPr lang="en-US" altLang="en-US" b="0" i="0" smtClean="0"/>
              <a:pPr/>
              <a:t>18</a:t>
            </a:fld>
            <a:endParaRPr lang="en-US" altLang="en-US" b="0" i="0" dirty="0"/>
          </a:p>
        </p:txBody>
      </p:sp>
      <p:sp>
        <p:nvSpPr>
          <p:cNvPr id="48130" name="Rectangle 2">
            <a:extLst>
              <a:ext uri="{FF2B5EF4-FFF2-40B4-BE49-F238E27FC236}">
                <a16:creationId xmlns:a16="http://schemas.microsoft.com/office/drawing/2014/main" id="{54AA3552-CA3A-B64C-9207-2D65C077C984}"/>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C37757FC-8E03-084F-8AA2-B279221CA22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70BB5BFF-BE2A-F648-80AD-A22AEFC07E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54F9CAD-BDB6-6C4C-89DC-EAC15692847E}" type="slidenum">
              <a:rPr lang="en-US" altLang="en-US" b="0" i="0" smtClean="0"/>
              <a:pPr/>
              <a:t>19</a:t>
            </a:fld>
            <a:endParaRPr lang="en-US" altLang="en-US" b="0" i="0" dirty="0"/>
          </a:p>
        </p:txBody>
      </p:sp>
      <p:sp>
        <p:nvSpPr>
          <p:cNvPr id="48130" name="Rectangle 2">
            <a:extLst>
              <a:ext uri="{FF2B5EF4-FFF2-40B4-BE49-F238E27FC236}">
                <a16:creationId xmlns:a16="http://schemas.microsoft.com/office/drawing/2014/main" id="{54AA3552-CA3A-B64C-9207-2D65C077C984}"/>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C37757FC-8E03-084F-8AA2-B279221CA22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601678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4858FD5D-CE1F-AB4D-8615-0F0DA462A6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7D5AA8-7757-404E-81A8-64FC53DBA556}" type="slidenum">
              <a:rPr lang="en-US" altLang="en-US"/>
              <a:pPr/>
              <a:t>20</a:t>
            </a:fld>
            <a:endParaRPr lang="en-US" altLang="en-US" dirty="0"/>
          </a:p>
        </p:txBody>
      </p:sp>
      <p:sp>
        <p:nvSpPr>
          <p:cNvPr id="45059" name="Rectangle 1026">
            <a:extLst>
              <a:ext uri="{FF2B5EF4-FFF2-40B4-BE49-F238E27FC236}">
                <a16:creationId xmlns:a16="http://schemas.microsoft.com/office/drawing/2014/main" id="{FC4FC20F-A38C-2B46-A7B0-CAD1CA04C993}"/>
              </a:ext>
            </a:extLst>
          </p:cNvPr>
          <p:cNvSpPr>
            <a:spLocks noGrp="1" noRot="1" noChangeAspect="1" noChangeArrowheads="1" noTextEdit="1"/>
          </p:cNvSpPr>
          <p:nvPr>
            <p:ph type="sldImg"/>
          </p:nvPr>
        </p:nvSpPr>
        <p:spPr>
          <a:solidFill>
            <a:srgbClr val="FFFFFF"/>
          </a:solidFill>
          <a:ln/>
        </p:spPr>
      </p:sp>
      <p:sp>
        <p:nvSpPr>
          <p:cNvPr id="45060" name="Rectangle 1027">
            <a:extLst>
              <a:ext uri="{FF2B5EF4-FFF2-40B4-BE49-F238E27FC236}">
                <a16:creationId xmlns:a16="http://schemas.microsoft.com/office/drawing/2014/main" id="{162DE578-BC49-1145-B7EC-2E2C9331E8A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857479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9D7B8EF6-8AAC-D54C-9243-36FFCEBD671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15AFE2D9-72FD-6048-8BDB-58BB0A758408}" type="slidenum">
              <a:rPr lang="en-US" altLang="en-US" b="0" i="0" smtClean="0"/>
              <a:pPr/>
              <a:t>21</a:t>
            </a:fld>
            <a:endParaRPr lang="en-US" altLang="en-US" b="0" i="0" dirty="0"/>
          </a:p>
        </p:txBody>
      </p:sp>
      <p:sp>
        <p:nvSpPr>
          <p:cNvPr id="50178" name="Rectangle 2">
            <a:extLst>
              <a:ext uri="{FF2B5EF4-FFF2-40B4-BE49-F238E27FC236}">
                <a16:creationId xmlns:a16="http://schemas.microsoft.com/office/drawing/2014/main" id="{9A1344CA-E757-A64C-AEB0-8045041435B4}"/>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30949EAA-B4BA-174F-8E15-1DF77DC7B9F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373F29FA-6AC4-6B42-B5F3-EAAA8CF8DE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B3B9A45-51CD-BB4A-8DA9-831F5BBD2E8B}" type="slidenum">
              <a:rPr lang="en-US" altLang="en-US" b="0" i="0" smtClean="0"/>
              <a:pPr/>
              <a:t>22</a:t>
            </a:fld>
            <a:endParaRPr lang="en-US" altLang="en-US" b="0" i="0" dirty="0"/>
          </a:p>
        </p:txBody>
      </p:sp>
      <p:sp>
        <p:nvSpPr>
          <p:cNvPr id="52226" name="Rectangle 2">
            <a:extLst>
              <a:ext uri="{FF2B5EF4-FFF2-40B4-BE49-F238E27FC236}">
                <a16:creationId xmlns:a16="http://schemas.microsoft.com/office/drawing/2014/main" id="{05567C0C-99FC-E842-B67D-6A1EF25262B8}"/>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5FA4E5FB-3A16-404A-89DC-A32ADEBBB7B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0A185E73-D0DC-8349-B2E4-3035AB438D4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6CF4F5E-A147-214D-9E79-2B49C17FFC6B}" type="slidenum">
              <a:rPr lang="en-US" altLang="en-US" b="0" i="0" smtClean="0"/>
              <a:pPr/>
              <a:t>23</a:t>
            </a:fld>
            <a:endParaRPr lang="en-US" altLang="en-US" b="0" i="0" dirty="0"/>
          </a:p>
        </p:txBody>
      </p:sp>
      <p:sp>
        <p:nvSpPr>
          <p:cNvPr id="54274" name="Rectangle 1026">
            <a:extLst>
              <a:ext uri="{FF2B5EF4-FFF2-40B4-BE49-F238E27FC236}">
                <a16:creationId xmlns:a16="http://schemas.microsoft.com/office/drawing/2014/main" id="{AE0CA30A-502F-9C4B-A34B-76F0E110330A}"/>
              </a:ext>
            </a:extLst>
          </p:cNvPr>
          <p:cNvSpPr>
            <a:spLocks noGrp="1" noRot="1" noChangeAspect="1" noChangeArrowheads="1" noTextEdit="1"/>
          </p:cNvSpPr>
          <p:nvPr>
            <p:ph type="sldImg"/>
          </p:nvPr>
        </p:nvSpPr>
        <p:spPr>
          <a:solidFill>
            <a:srgbClr val="FFFFFF"/>
          </a:solidFill>
          <a:ln/>
        </p:spPr>
      </p:sp>
      <p:sp>
        <p:nvSpPr>
          <p:cNvPr id="54275" name="Rectangle 1027">
            <a:extLst>
              <a:ext uri="{FF2B5EF4-FFF2-40B4-BE49-F238E27FC236}">
                <a16:creationId xmlns:a16="http://schemas.microsoft.com/office/drawing/2014/main" id="{4FE44845-1723-4946-9C8E-E42E321E4BA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E08D1061-FA46-634C-90C3-9628A55F150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E3578C2-3979-0343-B7ED-7154E9698678}" type="slidenum">
              <a:rPr lang="en-US" altLang="en-US" b="0" i="0" smtClean="0"/>
              <a:pPr/>
              <a:t>24</a:t>
            </a:fld>
            <a:endParaRPr lang="en-US" altLang="en-US" b="0" i="0" dirty="0"/>
          </a:p>
        </p:txBody>
      </p:sp>
      <p:sp>
        <p:nvSpPr>
          <p:cNvPr id="58370" name="Rectangle 1026">
            <a:extLst>
              <a:ext uri="{FF2B5EF4-FFF2-40B4-BE49-F238E27FC236}">
                <a16:creationId xmlns:a16="http://schemas.microsoft.com/office/drawing/2014/main" id="{45DF8EE3-2651-9449-8762-C373DF4540FA}"/>
              </a:ext>
            </a:extLst>
          </p:cNvPr>
          <p:cNvSpPr>
            <a:spLocks noGrp="1" noRot="1" noChangeAspect="1" noChangeArrowheads="1" noTextEdit="1"/>
          </p:cNvSpPr>
          <p:nvPr>
            <p:ph type="sldImg"/>
          </p:nvPr>
        </p:nvSpPr>
        <p:spPr>
          <a:solidFill>
            <a:srgbClr val="FFFFFF"/>
          </a:solidFill>
          <a:ln/>
        </p:spPr>
      </p:sp>
      <p:sp>
        <p:nvSpPr>
          <p:cNvPr id="58371" name="Rectangle 1027">
            <a:extLst>
              <a:ext uri="{FF2B5EF4-FFF2-40B4-BE49-F238E27FC236}">
                <a16:creationId xmlns:a16="http://schemas.microsoft.com/office/drawing/2014/main" id="{32CD638C-3AF3-4845-A533-B34E7132D4F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83D32DE9-CB77-5640-9518-C59777BFC8E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E57F35F-D1A5-4C47-AF7A-D7C378CD00C3}" type="slidenum">
              <a:rPr lang="en-US" altLang="en-US" b="0" i="0" smtClean="0"/>
              <a:pPr/>
              <a:t>25</a:t>
            </a:fld>
            <a:endParaRPr lang="en-US" altLang="en-US" b="0" i="0" dirty="0"/>
          </a:p>
        </p:txBody>
      </p:sp>
      <p:sp>
        <p:nvSpPr>
          <p:cNvPr id="60418" name="Rectangle 2">
            <a:extLst>
              <a:ext uri="{FF2B5EF4-FFF2-40B4-BE49-F238E27FC236}">
                <a16:creationId xmlns:a16="http://schemas.microsoft.com/office/drawing/2014/main" id="{BCA816D4-D497-1E4F-837B-1A4109178526}"/>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C3D12256-A020-1448-B264-353FD2270A3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A59C32C2-1F5F-1D4D-85BB-C899AF138D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F529245-455E-794A-9C73-143A9FEF46A4}" type="slidenum">
              <a:rPr lang="en-US" altLang="en-US" b="0" i="0" smtClean="0"/>
              <a:pPr/>
              <a:t>26</a:t>
            </a:fld>
            <a:endParaRPr lang="en-US" altLang="en-US" b="0" i="0" dirty="0"/>
          </a:p>
        </p:txBody>
      </p:sp>
      <p:sp>
        <p:nvSpPr>
          <p:cNvPr id="62466" name="Rectangle 2">
            <a:extLst>
              <a:ext uri="{FF2B5EF4-FFF2-40B4-BE49-F238E27FC236}">
                <a16:creationId xmlns:a16="http://schemas.microsoft.com/office/drawing/2014/main" id="{27924EC2-FD2F-0947-818B-B197C7D9EDA4}"/>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574D7272-8345-C142-9CF4-211428AE7B1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90724549-FE44-2347-87D0-48298B5EE1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C04711F-7773-B148-9D52-5D1435F933B7}" type="slidenum">
              <a:rPr lang="en-US" altLang="en-US" b="0" i="0" smtClean="0"/>
              <a:pPr/>
              <a:t>27</a:t>
            </a:fld>
            <a:endParaRPr lang="en-US" altLang="en-US" b="0" i="0" dirty="0"/>
          </a:p>
        </p:txBody>
      </p:sp>
      <p:sp>
        <p:nvSpPr>
          <p:cNvPr id="64514" name="Rectangle 2">
            <a:extLst>
              <a:ext uri="{FF2B5EF4-FFF2-40B4-BE49-F238E27FC236}">
                <a16:creationId xmlns:a16="http://schemas.microsoft.com/office/drawing/2014/main" id="{E892E819-0B3C-DF43-9390-2FE24808C7F9}"/>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18D6FD99-B6A7-004F-BC81-15881AC3737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66E695A0-0F7E-2B4F-AF71-5DDEC61B6B0A}"/>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E8A64421-93D4-4446-8F93-DF2BA7907337}" type="slidenum">
              <a:rPr lang="en-US" altLang="en-US" sz="1200" i="0"/>
              <a:pPr algn="r" eaLnBrk="1" hangingPunct="1"/>
              <a:t>28</a:t>
            </a:fld>
            <a:endParaRPr lang="en-US" altLang="en-US" sz="1200" i="0" dirty="0"/>
          </a:p>
        </p:txBody>
      </p:sp>
      <p:sp>
        <p:nvSpPr>
          <p:cNvPr id="182275" name="Rectangle 2">
            <a:extLst>
              <a:ext uri="{FF2B5EF4-FFF2-40B4-BE49-F238E27FC236}">
                <a16:creationId xmlns:a16="http://schemas.microsoft.com/office/drawing/2014/main" id="{57526A2C-70AD-884A-90C1-8C40613790FC}"/>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2276" name="Rectangle 3">
            <a:extLst>
              <a:ext uri="{FF2B5EF4-FFF2-40B4-BE49-F238E27FC236}">
                <a16:creationId xmlns:a16="http://schemas.microsoft.com/office/drawing/2014/main" id="{E71B031D-40D9-A741-9215-651286B5B931}"/>
              </a:ext>
            </a:extLst>
          </p:cNvPr>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907869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C7CC99F3-A3CC-8E4E-ADB3-0C9A0447CF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4D3538-88DF-9D48-B6B9-2F61C5942B45}" type="slidenum">
              <a:rPr lang="en-US" altLang="en-US" b="0" i="0" smtClean="0"/>
              <a:pPr/>
              <a:t>29</a:t>
            </a:fld>
            <a:endParaRPr lang="en-US" altLang="en-US" b="0" i="0" dirty="0"/>
          </a:p>
        </p:txBody>
      </p:sp>
      <p:sp>
        <p:nvSpPr>
          <p:cNvPr id="66562" name="Rectangle 2">
            <a:extLst>
              <a:ext uri="{FF2B5EF4-FFF2-40B4-BE49-F238E27FC236}">
                <a16:creationId xmlns:a16="http://schemas.microsoft.com/office/drawing/2014/main" id="{2EED40A0-2EF6-0A46-996F-503DAB3023E6}"/>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48CA6717-46BF-024A-8CF1-913B3D1B8B7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89329ED7-9357-874D-A884-D6C9B169EBA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5E109D1-99D9-2F47-9CCD-1456D4756551}" type="slidenum">
              <a:rPr lang="en-US" altLang="en-US" b="0" i="0" smtClean="0"/>
              <a:pPr/>
              <a:t>30</a:t>
            </a:fld>
            <a:endParaRPr lang="en-US" altLang="en-US" b="0" i="0" dirty="0"/>
          </a:p>
        </p:txBody>
      </p:sp>
      <p:sp>
        <p:nvSpPr>
          <p:cNvPr id="68610" name="Rectangle 2">
            <a:extLst>
              <a:ext uri="{FF2B5EF4-FFF2-40B4-BE49-F238E27FC236}">
                <a16:creationId xmlns:a16="http://schemas.microsoft.com/office/drawing/2014/main" id="{641C9A88-C784-FD41-BDBE-7B006666AB46}"/>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E6C670D6-6BA7-4645-9BBA-ADC8D565346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CF74181B-A2BD-2A42-8D5B-DE05A731F6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5A8A836-4182-AE41-BF09-DAC18D0C4F5E}" type="slidenum">
              <a:rPr lang="en-US" altLang="en-US" b="0" i="0" smtClean="0"/>
              <a:pPr/>
              <a:t>31</a:t>
            </a:fld>
            <a:endParaRPr lang="en-US" altLang="en-US" b="0" i="0" dirty="0"/>
          </a:p>
        </p:txBody>
      </p:sp>
      <p:sp>
        <p:nvSpPr>
          <p:cNvPr id="70658" name="Rectangle 2">
            <a:extLst>
              <a:ext uri="{FF2B5EF4-FFF2-40B4-BE49-F238E27FC236}">
                <a16:creationId xmlns:a16="http://schemas.microsoft.com/office/drawing/2014/main" id="{8FAED5BC-FC61-1C4D-A35C-D44D2DB0D260}"/>
              </a:ext>
            </a:extLst>
          </p:cNvPr>
          <p:cNvSpPr>
            <a:spLocks noGrp="1" noRot="1" noChangeAspect="1" noChangeArrowheads="1" noTextEdit="1"/>
          </p:cNvSpPr>
          <p:nvPr>
            <p:ph type="sldImg"/>
          </p:nvPr>
        </p:nvSpPr>
        <p:spPr>
          <a:solidFill>
            <a:srgbClr val="FFFFFF"/>
          </a:solidFill>
          <a:ln/>
        </p:spPr>
      </p:sp>
      <p:sp>
        <p:nvSpPr>
          <p:cNvPr id="70659" name="Rectangle 3">
            <a:extLst>
              <a:ext uri="{FF2B5EF4-FFF2-40B4-BE49-F238E27FC236}">
                <a16:creationId xmlns:a16="http://schemas.microsoft.com/office/drawing/2014/main" id="{D3221689-FE4B-A74A-B878-741906C65F8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DCFF9AFC-0FD7-554B-8C9F-547B00A43F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F6483BD-A1FC-2B4E-9058-C4CEFC40143F}" type="slidenum">
              <a:rPr lang="en-US" altLang="en-US" b="0" i="0" smtClean="0"/>
              <a:pPr/>
              <a:t>32</a:t>
            </a:fld>
            <a:endParaRPr lang="en-US" altLang="en-US" b="0" i="0" dirty="0"/>
          </a:p>
        </p:txBody>
      </p:sp>
      <p:sp>
        <p:nvSpPr>
          <p:cNvPr id="72706" name="Rectangle 2">
            <a:extLst>
              <a:ext uri="{FF2B5EF4-FFF2-40B4-BE49-F238E27FC236}">
                <a16:creationId xmlns:a16="http://schemas.microsoft.com/office/drawing/2014/main" id="{56A5F524-7AEA-804F-94D3-9B4B22946E7E}"/>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93E25C89-F52C-2540-8AB3-4F653F9FEE7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DCFF9AFC-0FD7-554B-8C9F-547B00A43F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F6483BD-A1FC-2B4E-9058-C4CEFC40143F}" type="slidenum">
              <a:rPr lang="en-US" altLang="en-US" b="0" i="0" smtClean="0"/>
              <a:pPr/>
              <a:t>33</a:t>
            </a:fld>
            <a:endParaRPr lang="en-US" altLang="en-US" b="0" i="0" dirty="0"/>
          </a:p>
        </p:txBody>
      </p:sp>
      <p:sp>
        <p:nvSpPr>
          <p:cNvPr id="72706" name="Rectangle 2">
            <a:extLst>
              <a:ext uri="{FF2B5EF4-FFF2-40B4-BE49-F238E27FC236}">
                <a16:creationId xmlns:a16="http://schemas.microsoft.com/office/drawing/2014/main" id="{56A5F524-7AEA-804F-94D3-9B4B22946E7E}"/>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93E25C89-F52C-2540-8AB3-4F653F9FEE7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593302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367CE44F-073E-DC4D-973C-FD1F5F9237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CA7EAC1-63CD-D241-A934-2DA5DE26C105}" type="slidenum">
              <a:rPr lang="en-US" altLang="en-US" b="0" i="0" smtClean="0"/>
              <a:pPr/>
              <a:t>34</a:t>
            </a:fld>
            <a:endParaRPr lang="en-US" altLang="en-US" b="0" i="0" dirty="0"/>
          </a:p>
        </p:txBody>
      </p:sp>
      <p:sp>
        <p:nvSpPr>
          <p:cNvPr id="74754" name="Rectangle 2">
            <a:extLst>
              <a:ext uri="{FF2B5EF4-FFF2-40B4-BE49-F238E27FC236}">
                <a16:creationId xmlns:a16="http://schemas.microsoft.com/office/drawing/2014/main" id="{54A46237-1015-0244-B24F-9BBB63EDE59A}"/>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8AA7FB83-E317-4A4A-B798-24FBF45771D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0EA76443-E0E7-3741-8F90-BB4ED2A474F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5DD6E47-1922-5A4A-9299-291343FB4EAB}" type="slidenum">
              <a:rPr lang="en-US" altLang="en-US" b="0" i="0" smtClean="0"/>
              <a:pPr/>
              <a:t>35</a:t>
            </a:fld>
            <a:endParaRPr lang="en-US" altLang="en-US" b="0" i="0" dirty="0"/>
          </a:p>
        </p:txBody>
      </p:sp>
      <p:sp>
        <p:nvSpPr>
          <p:cNvPr id="76802" name="Rectangle 2">
            <a:extLst>
              <a:ext uri="{FF2B5EF4-FFF2-40B4-BE49-F238E27FC236}">
                <a16:creationId xmlns:a16="http://schemas.microsoft.com/office/drawing/2014/main" id="{B3ECF7CA-63B8-9149-A45C-5D20C5B95157}"/>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4D609230-D61B-6E42-A9CC-A3AA5A7AE98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8CDC63FD-AFAD-A942-9042-2BDE14746E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1FC01B29-70C1-EC42-AB83-09DFBA21F4D2}" type="slidenum">
              <a:rPr lang="en-US" altLang="en-US" b="0" i="0" smtClean="0"/>
              <a:pPr/>
              <a:t>36</a:t>
            </a:fld>
            <a:endParaRPr lang="en-US" altLang="en-US" b="0" i="0" dirty="0"/>
          </a:p>
        </p:txBody>
      </p:sp>
      <p:sp>
        <p:nvSpPr>
          <p:cNvPr id="78850" name="Rectangle 2">
            <a:extLst>
              <a:ext uri="{FF2B5EF4-FFF2-40B4-BE49-F238E27FC236}">
                <a16:creationId xmlns:a16="http://schemas.microsoft.com/office/drawing/2014/main" id="{EE6FB0DD-91DC-2144-AB18-F4E224E63FB1}"/>
              </a:ext>
            </a:extLst>
          </p:cNvPr>
          <p:cNvSpPr>
            <a:spLocks noGrp="1" noRot="1" noChangeAspect="1" noChangeArrowheads="1" noTextEdit="1"/>
          </p:cNvSpPr>
          <p:nvPr>
            <p:ph type="sldImg"/>
          </p:nvPr>
        </p:nvSpPr>
        <p:spPr>
          <a:solidFill>
            <a:srgbClr val="FFFFFF"/>
          </a:solidFill>
          <a:ln/>
        </p:spPr>
      </p:sp>
      <p:sp>
        <p:nvSpPr>
          <p:cNvPr id="78851" name="Rectangle 3">
            <a:extLst>
              <a:ext uri="{FF2B5EF4-FFF2-40B4-BE49-F238E27FC236}">
                <a16:creationId xmlns:a16="http://schemas.microsoft.com/office/drawing/2014/main" id="{405DD35C-5264-6B41-9EDC-168CD6A2AFE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6F1D4970-D076-7340-8A10-64D3FFA7616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CBFEB0FB-CC51-1447-98EE-DAE78EF5B7AB}" type="slidenum">
              <a:rPr lang="en-US" altLang="en-US" sz="1200" i="0"/>
              <a:pPr algn="r" eaLnBrk="1" hangingPunct="1"/>
              <a:t>37</a:t>
            </a:fld>
            <a:endParaRPr lang="en-US" altLang="en-US" sz="1200" i="0" dirty="0"/>
          </a:p>
        </p:txBody>
      </p:sp>
      <p:sp>
        <p:nvSpPr>
          <p:cNvPr id="55299" name="Rectangle 2">
            <a:extLst>
              <a:ext uri="{FF2B5EF4-FFF2-40B4-BE49-F238E27FC236}">
                <a16:creationId xmlns:a16="http://schemas.microsoft.com/office/drawing/2014/main" id="{CDE421C8-ED32-CB4F-8024-681CFDFD592C}"/>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B8388C80-5CA4-7D43-A811-9E17A9B4B04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9876782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58225246-5118-F748-9860-AE5E975E4DB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6C0A31E-BE92-0D42-8E48-AD17BB5ABED3}" type="slidenum">
              <a:rPr lang="en-US" altLang="en-US" b="0" i="0" smtClean="0"/>
              <a:pPr/>
              <a:t>38</a:t>
            </a:fld>
            <a:endParaRPr lang="en-US" altLang="en-US" b="0" i="0" dirty="0"/>
          </a:p>
        </p:txBody>
      </p:sp>
      <p:sp>
        <p:nvSpPr>
          <p:cNvPr id="80898" name="Rectangle 2">
            <a:extLst>
              <a:ext uri="{FF2B5EF4-FFF2-40B4-BE49-F238E27FC236}">
                <a16:creationId xmlns:a16="http://schemas.microsoft.com/office/drawing/2014/main" id="{9299279D-1EBC-3342-87CD-8C9A34154B73}"/>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60A52A0F-BFE7-7E4C-B3A0-12D18F52008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62C7DD23-BED8-0244-912F-F4A3EFF825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2154021-7237-C147-96AB-E63802F4185E}" type="slidenum">
              <a:rPr lang="en-US" altLang="en-US" b="0" i="0" smtClean="0"/>
              <a:pPr/>
              <a:t>39</a:t>
            </a:fld>
            <a:endParaRPr lang="en-US" altLang="en-US" b="0" i="0" dirty="0"/>
          </a:p>
        </p:txBody>
      </p:sp>
      <p:sp>
        <p:nvSpPr>
          <p:cNvPr id="82946" name="Rectangle 2">
            <a:extLst>
              <a:ext uri="{FF2B5EF4-FFF2-40B4-BE49-F238E27FC236}">
                <a16:creationId xmlns:a16="http://schemas.microsoft.com/office/drawing/2014/main" id="{EE353DD6-F24D-A448-84A0-2BD562FE028F}"/>
              </a:ext>
            </a:extLst>
          </p:cNvPr>
          <p:cNvSpPr>
            <a:spLocks noGrp="1" noRot="1" noChangeAspect="1" noChangeArrowheads="1" noTextEdit="1"/>
          </p:cNvSpPr>
          <p:nvPr>
            <p:ph type="sldImg"/>
          </p:nvPr>
        </p:nvSpPr>
        <p:spPr>
          <a:solidFill>
            <a:srgbClr val="FFFFFF"/>
          </a:solidFill>
          <a:ln/>
        </p:spPr>
      </p:sp>
      <p:sp>
        <p:nvSpPr>
          <p:cNvPr id="82947" name="Rectangle 3">
            <a:extLst>
              <a:ext uri="{FF2B5EF4-FFF2-40B4-BE49-F238E27FC236}">
                <a16:creationId xmlns:a16="http://schemas.microsoft.com/office/drawing/2014/main" id="{EA8116B1-741A-0247-A625-F29CB4F546B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E9BC7445-75ED-A743-ABAD-7F76F402AF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1650986-81BD-3C44-BFD2-11ECE40CAFAE}" type="slidenum">
              <a:rPr lang="en-US" altLang="en-US" b="0" i="0" smtClean="0"/>
              <a:pPr/>
              <a:t>40</a:t>
            </a:fld>
            <a:endParaRPr lang="en-US" altLang="en-US" b="0" i="0" dirty="0"/>
          </a:p>
        </p:txBody>
      </p:sp>
      <p:sp>
        <p:nvSpPr>
          <p:cNvPr id="84994" name="Rectangle 2">
            <a:extLst>
              <a:ext uri="{FF2B5EF4-FFF2-40B4-BE49-F238E27FC236}">
                <a16:creationId xmlns:a16="http://schemas.microsoft.com/office/drawing/2014/main" id="{CE64038C-8EFE-0B41-B75F-08039F0139A8}"/>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6B6B8D77-113B-9C46-A7C9-DD49BCED5F8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0D7C9D3F-BEA3-9044-B067-71565EA25E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E535760-BAF0-294A-A0FE-C81495A29B25}" type="slidenum">
              <a:rPr lang="en-US" altLang="en-US" b="0" i="0" smtClean="0"/>
              <a:pPr/>
              <a:t>41</a:t>
            </a:fld>
            <a:endParaRPr lang="en-US" altLang="en-US" b="0" i="0" dirty="0"/>
          </a:p>
        </p:txBody>
      </p:sp>
      <p:sp>
        <p:nvSpPr>
          <p:cNvPr id="87042" name="Rectangle 2">
            <a:extLst>
              <a:ext uri="{FF2B5EF4-FFF2-40B4-BE49-F238E27FC236}">
                <a16:creationId xmlns:a16="http://schemas.microsoft.com/office/drawing/2014/main" id="{E011DECE-78D0-CF40-9A9B-113940EF40B8}"/>
              </a:ext>
            </a:extLst>
          </p:cNvPr>
          <p:cNvSpPr>
            <a:spLocks noGrp="1" noRot="1" noChangeAspect="1" noChangeArrowheads="1" noTextEdit="1"/>
          </p:cNvSpPr>
          <p:nvPr>
            <p:ph type="sldImg"/>
          </p:nvPr>
        </p:nvSpPr>
        <p:spPr>
          <a:solidFill>
            <a:srgbClr val="FFFFFF"/>
          </a:solidFill>
          <a:ln/>
        </p:spPr>
      </p:sp>
      <p:sp>
        <p:nvSpPr>
          <p:cNvPr id="87043" name="Rectangle 3">
            <a:extLst>
              <a:ext uri="{FF2B5EF4-FFF2-40B4-BE49-F238E27FC236}">
                <a16:creationId xmlns:a16="http://schemas.microsoft.com/office/drawing/2014/main" id="{F90F9F09-A9E4-2C4E-BA9D-7640949D589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63848A34-3FAB-214F-B01E-17E2E3B4F2D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A465C30-7CD7-0846-8D04-109A7895742F}" type="slidenum">
              <a:rPr lang="en-US" altLang="en-US" b="0" i="0" smtClean="0"/>
              <a:pPr/>
              <a:t>42</a:t>
            </a:fld>
            <a:endParaRPr lang="en-US" altLang="en-US" b="0" i="0" dirty="0"/>
          </a:p>
        </p:txBody>
      </p:sp>
      <p:sp>
        <p:nvSpPr>
          <p:cNvPr id="89090" name="Rectangle 2">
            <a:extLst>
              <a:ext uri="{FF2B5EF4-FFF2-40B4-BE49-F238E27FC236}">
                <a16:creationId xmlns:a16="http://schemas.microsoft.com/office/drawing/2014/main" id="{6A42F867-33A7-C84E-922F-0320E16E25DA}"/>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C5346ED2-65A0-504C-B176-D8A5EC3D294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36DF9190-BEED-7F4A-8F57-F39AC831211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B65384E-E132-DC4B-A067-BC8CC84A899C}" type="slidenum">
              <a:rPr lang="en-US" altLang="en-US" b="0" i="0" smtClean="0"/>
              <a:pPr/>
              <a:t>43</a:t>
            </a:fld>
            <a:endParaRPr lang="en-US" altLang="en-US" b="0" i="0" dirty="0"/>
          </a:p>
        </p:txBody>
      </p:sp>
      <p:sp>
        <p:nvSpPr>
          <p:cNvPr id="91138" name="Rectangle 2">
            <a:extLst>
              <a:ext uri="{FF2B5EF4-FFF2-40B4-BE49-F238E27FC236}">
                <a16:creationId xmlns:a16="http://schemas.microsoft.com/office/drawing/2014/main" id="{C3C0EC6F-539D-5F4D-9CB8-57D7F38E99BD}"/>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1BD77590-C9EE-574D-B2C4-72BC9033986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E3D062C5-36D3-3E4E-B597-FEC61915B3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D4CAC4A-3A19-FD4D-B66A-8F72E141D3FF}" type="slidenum">
              <a:rPr lang="en-US" altLang="en-US" b="0" i="0" smtClean="0"/>
              <a:pPr/>
              <a:t>44</a:t>
            </a:fld>
            <a:endParaRPr lang="en-US" altLang="en-US" b="0" i="0" dirty="0"/>
          </a:p>
        </p:txBody>
      </p:sp>
      <p:sp>
        <p:nvSpPr>
          <p:cNvPr id="97282" name="Rectangle 2">
            <a:extLst>
              <a:ext uri="{FF2B5EF4-FFF2-40B4-BE49-F238E27FC236}">
                <a16:creationId xmlns:a16="http://schemas.microsoft.com/office/drawing/2014/main" id="{211D316D-4691-5841-885B-BB467E32B1C6}"/>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BE65AF92-131F-AF41-A7A3-C9F5B404955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45</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46</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191573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47</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7111755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48</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430322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49</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5980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50</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752076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51</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8562369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52</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2894569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53</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2678947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6773EDA7-ACCD-C14F-ADD5-75D923A62B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AD3959-B582-C04D-BB01-D5B6B48C4218}" type="slidenum">
              <a:rPr lang="en-US" altLang="en-US"/>
              <a:pPr/>
              <a:t>54</a:t>
            </a:fld>
            <a:endParaRPr lang="en-US" altLang="en-US" dirty="0"/>
          </a:p>
        </p:txBody>
      </p:sp>
      <p:sp>
        <p:nvSpPr>
          <p:cNvPr id="76802" name="Rectangle 2">
            <a:extLst>
              <a:ext uri="{FF2B5EF4-FFF2-40B4-BE49-F238E27FC236}">
                <a16:creationId xmlns:a16="http://schemas.microsoft.com/office/drawing/2014/main" id="{0366822F-B866-E147-8219-6F8D6B4194CC}"/>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46FC9663-A373-EE48-B03B-BADB6F4B122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6773EDA7-ACCD-C14F-ADD5-75D923A62B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AD3959-B582-C04D-BB01-D5B6B48C4218}" type="slidenum">
              <a:rPr lang="en-US" altLang="en-US"/>
              <a:pPr/>
              <a:t>55</a:t>
            </a:fld>
            <a:endParaRPr lang="en-US" altLang="en-US" dirty="0"/>
          </a:p>
        </p:txBody>
      </p:sp>
      <p:sp>
        <p:nvSpPr>
          <p:cNvPr id="76802" name="Rectangle 2">
            <a:extLst>
              <a:ext uri="{FF2B5EF4-FFF2-40B4-BE49-F238E27FC236}">
                <a16:creationId xmlns:a16="http://schemas.microsoft.com/office/drawing/2014/main" id="{0366822F-B866-E147-8219-6F8D6B4194CC}"/>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46FC9663-A373-EE48-B03B-BADB6F4B122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6746499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4992CC2F-B75D-9147-81F6-64EE778AD80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066A6C5-251F-8347-81AD-B2236CBA1E9B}" type="slidenum">
              <a:rPr lang="en-US" altLang="en-US"/>
              <a:pPr/>
              <a:t>56</a:t>
            </a:fld>
            <a:endParaRPr lang="en-US" altLang="en-US" dirty="0"/>
          </a:p>
        </p:txBody>
      </p:sp>
      <p:sp>
        <p:nvSpPr>
          <p:cNvPr id="84994" name="Rectangle 2">
            <a:extLst>
              <a:ext uri="{FF2B5EF4-FFF2-40B4-BE49-F238E27FC236}">
                <a16:creationId xmlns:a16="http://schemas.microsoft.com/office/drawing/2014/main" id="{9DE9C4F5-F3E3-004E-B76F-8FF8BB4A3CBF}"/>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55062656-109A-604D-8347-8A7506D5E96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D2BD175D-D610-8242-84C7-AB03DE0349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2D9500D-CA6D-6C4D-9681-582F78410A0C}" type="slidenum">
              <a:rPr lang="en-US" altLang="en-US" b="0" i="0" smtClean="0"/>
              <a:pPr/>
              <a:t>57</a:t>
            </a:fld>
            <a:endParaRPr lang="en-US" altLang="en-US" b="0" i="0" dirty="0"/>
          </a:p>
        </p:txBody>
      </p:sp>
      <p:sp>
        <p:nvSpPr>
          <p:cNvPr id="95234" name="Rectangle 2">
            <a:extLst>
              <a:ext uri="{FF2B5EF4-FFF2-40B4-BE49-F238E27FC236}">
                <a16:creationId xmlns:a16="http://schemas.microsoft.com/office/drawing/2014/main" id="{FDCE44D2-CFCE-A442-8A33-10EAE3017C4B}"/>
              </a:ext>
            </a:extLst>
          </p:cNvPr>
          <p:cNvSpPr>
            <a:spLocks noGrp="1" noRot="1" noChangeAspect="1" noChangeArrowheads="1" noTextEdit="1"/>
          </p:cNvSpPr>
          <p:nvPr>
            <p:ph type="sldImg"/>
          </p:nvPr>
        </p:nvSpPr>
        <p:spPr>
          <a:solidFill>
            <a:srgbClr val="FFFFFF"/>
          </a:solidFill>
          <a:ln/>
        </p:spPr>
      </p:sp>
      <p:sp>
        <p:nvSpPr>
          <p:cNvPr id="95235" name="Rectangle 3">
            <a:extLst>
              <a:ext uri="{FF2B5EF4-FFF2-40B4-BE49-F238E27FC236}">
                <a16:creationId xmlns:a16="http://schemas.microsoft.com/office/drawing/2014/main" id="{1EE94209-170E-5945-AB0D-284C47DF5BA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47406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58</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193012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59</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9534455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60</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5764165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61</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7597135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62</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7639383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63</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237594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64</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0474149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65</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2242818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66</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6600675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67</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0375951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68</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0082098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69</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7293867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70</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2126964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71</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5116989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72</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739068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73</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8354995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74</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2539675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75</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820986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76</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8518946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77</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1053748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78</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6201859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79</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3215947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80</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272576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81</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2217230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83</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0575723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84</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8092588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85</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4392084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86</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7112073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87</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7801002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88</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3212456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89</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2233021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90</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4640200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98C1A85E-9D8E-0C4F-A20A-C5CDBD682E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BE1AFE-BD19-F64F-A44C-9725FE2381E1}" type="slidenum">
              <a:rPr lang="en-US" altLang="en-US" b="0" i="0" smtClean="0"/>
              <a:pPr/>
              <a:t>91</a:t>
            </a:fld>
            <a:endParaRPr lang="en-US" altLang="en-US" b="0" i="0" dirty="0"/>
          </a:p>
        </p:txBody>
      </p:sp>
      <p:sp>
        <p:nvSpPr>
          <p:cNvPr id="93186" name="Rectangle 2">
            <a:extLst>
              <a:ext uri="{FF2B5EF4-FFF2-40B4-BE49-F238E27FC236}">
                <a16:creationId xmlns:a16="http://schemas.microsoft.com/office/drawing/2014/main" id="{11742DED-9C2D-9C4F-BFB9-3738A7F1BE8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AE3100B3-AEAD-7347-9D03-A65DF430FF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1244653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22E6B1FB-136D-1D42-BCF9-5D3EC4CA3B3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54A572AC-8DDA-7C4B-AC7D-D7A71FD58683}" type="slidenum">
              <a:rPr lang="en-US" altLang="en-US" sz="1200" i="0"/>
              <a:pPr algn="r" eaLnBrk="1" hangingPunct="1"/>
              <a:t>92</a:t>
            </a:fld>
            <a:endParaRPr lang="en-US" altLang="en-US" sz="1200" i="0" dirty="0"/>
          </a:p>
        </p:txBody>
      </p:sp>
      <p:sp>
        <p:nvSpPr>
          <p:cNvPr id="116739" name="Rectangle 2">
            <a:extLst>
              <a:ext uri="{FF2B5EF4-FFF2-40B4-BE49-F238E27FC236}">
                <a16:creationId xmlns:a16="http://schemas.microsoft.com/office/drawing/2014/main" id="{8EBFA452-2025-E243-BA77-C01A25E5ACAD}"/>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AB8C9BBD-1548-3F47-9C0F-CA61A9819B1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74069281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D1C51096-8F6A-D64C-8653-867A13557F7E}"/>
              </a:ext>
            </a:extLst>
          </p:cNvPr>
          <p:cNvSpPr>
            <a:spLocks noGrp="1" noChangeArrowheads="1"/>
          </p:cNvSpPr>
          <p:nvPr>
            <p:ph type="sldNum" sz="quarter" idx="5"/>
          </p:nvPr>
        </p:nvSpPr>
        <p:spPr>
          <a:noFill/>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89061DB-57B9-DD4D-A518-B20F430F8526}" type="slidenum">
              <a:rPr lang="en-US" altLang="en-US" b="0"/>
              <a:pPr/>
              <a:t>93</a:t>
            </a:fld>
            <a:endParaRPr lang="en-US" altLang="en-US" b="0" dirty="0"/>
          </a:p>
        </p:txBody>
      </p:sp>
      <p:sp>
        <p:nvSpPr>
          <p:cNvPr id="194563" name="Rectangle 2">
            <a:extLst>
              <a:ext uri="{FF2B5EF4-FFF2-40B4-BE49-F238E27FC236}">
                <a16:creationId xmlns:a16="http://schemas.microsoft.com/office/drawing/2014/main" id="{B4F07DBC-B902-DE42-B11F-94208E3FFBC3}"/>
              </a:ext>
            </a:extLst>
          </p:cNvPr>
          <p:cNvSpPr>
            <a:spLocks noGrp="1" noRot="1" noChangeAspect="1" noChangeArrowheads="1" noTextEdit="1"/>
          </p:cNvSpPr>
          <p:nvPr>
            <p:ph type="sldImg"/>
          </p:nvPr>
        </p:nvSpPr>
        <p:spPr>
          <a:solidFill>
            <a:srgbClr val="FFFFFF"/>
          </a:solidFill>
          <a:ln/>
        </p:spPr>
      </p:sp>
      <p:sp>
        <p:nvSpPr>
          <p:cNvPr id="194564" name="Rectangle 3">
            <a:extLst>
              <a:ext uri="{FF2B5EF4-FFF2-40B4-BE49-F238E27FC236}">
                <a16:creationId xmlns:a16="http://schemas.microsoft.com/office/drawing/2014/main" id="{73CA3385-D4CE-4147-BFF0-8D4EDAB54F0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4558026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22E6B1FB-136D-1D42-BCF9-5D3EC4CA3B3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54A572AC-8DDA-7C4B-AC7D-D7A71FD58683}" type="slidenum">
              <a:rPr lang="en-US" altLang="en-US" sz="1200" i="0"/>
              <a:pPr algn="r" eaLnBrk="1" hangingPunct="1"/>
              <a:t>94</a:t>
            </a:fld>
            <a:endParaRPr lang="en-US" altLang="en-US" sz="1200" i="0" dirty="0"/>
          </a:p>
        </p:txBody>
      </p:sp>
      <p:sp>
        <p:nvSpPr>
          <p:cNvPr id="116739" name="Rectangle 2">
            <a:extLst>
              <a:ext uri="{FF2B5EF4-FFF2-40B4-BE49-F238E27FC236}">
                <a16:creationId xmlns:a16="http://schemas.microsoft.com/office/drawing/2014/main" id="{8EBFA452-2025-E243-BA77-C01A25E5ACAD}"/>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AB8C9BBD-1548-3F47-9C0F-CA61A9819B1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68915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0A1A857E-33CC-FA42-A14E-148626D6F23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DB6BC90-AD09-D64C-B740-38EBF672EA4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C05702AC-2EDF-1543-8442-38F9F6317C86}"/>
              </a:ext>
            </a:extLst>
          </p:cNvPr>
          <p:cNvSpPr>
            <a:spLocks noGrp="1" noChangeArrowheads="1"/>
          </p:cNvSpPr>
          <p:nvPr>
            <p:ph type="sldNum" sz="quarter" idx="12"/>
          </p:nvPr>
        </p:nvSpPr>
        <p:spPr>
          <a:ln/>
        </p:spPr>
        <p:txBody>
          <a:bodyPr/>
          <a:lstStyle>
            <a:lvl1pPr>
              <a:defRPr/>
            </a:lvl1pPr>
          </a:lstStyle>
          <a:p>
            <a:pPr>
              <a:defRPr/>
            </a:pPr>
            <a:fld id="{5CCB5A27-3EFC-1A40-B5E2-0BB1A8AB6E80}" type="slidenum">
              <a:rPr lang="en-US" altLang="en-US"/>
              <a:pPr>
                <a:defRPr/>
              </a:pPr>
              <a:t>‹#›</a:t>
            </a:fld>
            <a:endParaRPr lang="en-US" altLang="en-US" dirty="0"/>
          </a:p>
        </p:txBody>
      </p:sp>
    </p:spTree>
    <p:extLst>
      <p:ext uri="{BB962C8B-B14F-4D97-AF65-F5344CB8AC3E}">
        <p14:creationId xmlns:p14="http://schemas.microsoft.com/office/powerpoint/2010/main" val="248080620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4880A7A-25D1-4F44-A543-85AB51E93C6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C0E01F63-4D16-4B4F-874B-AD5332A4301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A2A9CD8-6976-044A-A749-6E7B67777696}"/>
              </a:ext>
            </a:extLst>
          </p:cNvPr>
          <p:cNvSpPr>
            <a:spLocks noGrp="1" noChangeArrowheads="1"/>
          </p:cNvSpPr>
          <p:nvPr>
            <p:ph type="sldNum" sz="quarter" idx="12"/>
          </p:nvPr>
        </p:nvSpPr>
        <p:spPr>
          <a:ln/>
        </p:spPr>
        <p:txBody>
          <a:bodyPr/>
          <a:lstStyle>
            <a:lvl1pPr>
              <a:defRPr/>
            </a:lvl1pPr>
          </a:lstStyle>
          <a:p>
            <a:pPr>
              <a:defRPr/>
            </a:pPr>
            <a:fld id="{290CED77-2046-844C-9DCF-4FADDE972A1B}" type="slidenum">
              <a:rPr lang="en-US" altLang="en-US"/>
              <a:pPr>
                <a:defRPr/>
              </a:pPr>
              <a:t>‹#›</a:t>
            </a:fld>
            <a:endParaRPr lang="en-US" altLang="en-US" dirty="0"/>
          </a:p>
        </p:txBody>
      </p:sp>
    </p:spTree>
    <p:extLst>
      <p:ext uri="{BB962C8B-B14F-4D97-AF65-F5344CB8AC3E}">
        <p14:creationId xmlns:p14="http://schemas.microsoft.com/office/powerpoint/2010/main" val="349354117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0DF0461D-62D1-2C4D-BC47-0E17571E3ED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61BB159C-5B55-F846-95A4-951DCE40A0B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33B1B30-D609-C649-B852-094939307D8F}"/>
              </a:ext>
            </a:extLst>
          </p:cNvPr>
          <p:cNvSpPr>
            <a:spLocks noGrp="1" noChangeArrowheads="1"/>
          </p:cNvSpPr>
          <p:nvPr>
            <p:ph type="sldNum" sz="quarter" idx="12"/>
          </p:nvPr>
        </p:nvSpPr>
        <p:spPr>
          <a:ln/>
        </p:spPr>
        <p:txBody>
          <a:bodyPr/>
          <a:lstStyle>
            <a:lvl1pPr>
              <a:defRPr/>
            </a:lvl1pPr>
          </a:lstStyle>
          <a:p>
            <a:pPr>
              <a:defRPr/>
            </a:pPr>
            <a:fld id="{63BAA1D8-32F2-3349-96DB-A87C796E21A9}" type="slidenum">
              <a:rPr lang="en-US" altLang="en-US"/>
              <a:pPr>
                <a:defRPr/>
              </a:pPr>
              <a:t>‹#›</a:t>
            </a:fld>
            <a:endParaRPr lang="en-US" altLang="en-US" dirty="0"/>
          </a:p>
        </p:txBody>
      </p:sp>
    </p:spTree>
    <p:extLst>
      <p:ext uri="{BB962C8B-B14F-4D97-AF65-F5344CB8AC3E}">
        <p14:creationId xmlns:p14="http://schemas.microsoft.com/office/powerpoint/2010/main" val="201035150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446060-DC98-4A40-AA74-425BBDED275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CDDB68B-6859-9343-8BE1-7F1A25EDC2A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7A00450E-E4DF-5E42-A202-690E62DA3191}"/>
              </a:ext>
            </a:extLst>
          </p:cNvPr>
          <p:cNvSpPr>
            <a:spLocks noGrp="1" noChangeArrowheads="1"/>
          </p:cNvSpPr>
          <p:nvPr>
            <p:ph type="sldNum" sz="quarter" idx="12"/>
          </p:nvPr>
        </p:nvSpPr>
        <p:spPr>
          <a:ln/>
        </p:spPr>
        <p:txBody>
          <a:bodyPr/>
          <a:lstStyle>
            <a:lvl1pPr>
              <a:defRPr/>
            </a:lvl1pPr>
          </a:lstStyle>
          <a:p>
            <a:pPr>
              <a:defRPr/>
            </a:pPr>
            <a:fld id="{7E86EFEE-E3AA-3F4B-A16A-BDB8581A7CD8}" type="slidenum">
              <a:rPr lang="en-US" altLang="en-US"/>
              <a:pPr>
                <a:defRPr/>
              </a:pPr>
              <a:t>‹#›</a:t>
            </a:fld>
            <a:endParaRPr lang="en-US" altLang="en-US" dirty="0"/>
          </a:p>
        </p:txBody>
      </p:sp>
    </p:spTree>
    <p:extLst>
      <p:ext uri="{BB962C8B-B14F-4D97-AF65-F5344CB8AC3E}">
        <p14:creationId xmlns:p14="http://schemas.microsoft.com/office/powerpoint/2010/main" val="211677221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8B88CE1-767B-174D-841B-0D448316635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8ACEE6EE-9FB4-564A-B43A-FF9B1525166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9413C457-9511-6948-A56C-6B549101BF81}"/>
              </a:ext>
            </a:extLst>
          </p:cNvPr>
          <p:cNvSpPr>
            <a:spLocks noGrp="1" noChangeArrowheads="1"/>
          </p:cNvSpPr>
          <p:nvPr>
            <p:ph type="sldNum" sz="quarter" idx="12"/>
          </p:nvPr>
        </p:nvSpPr>
        <p:spPr>
          <a:ln/>
        </p:spPr>
        <p:txBody>
          <a:bodyPr/>
          <a:lstStyle>
            <a:lvl1pPr>
              <a:defRPr/>
            </a:lvl1pPr>
          </a:lstStyle>
          <a:p>
            <a:pPr>
              <a:defRPr/>
            </a:pPr>
            <a:fld id="{7233FB88-05E1-F04B-AB42-5FB961C7F85B}" type="slidenum">
              <a:rPr lang="en-US" altLang="en-US"/>
              <a:pPr>
                <a:defRPr/>
              </a:pPr>
              <a:t>‹#›</a:t>
            </a:fld>
            <a:endParaRPr lang="en-US" altLang="en-US" dirty="0"/>
          </a:p>
        </p:txBody>
      </p:sp>
    </p:spTree>
    <p:extLst>
      <p:ext uri="{BB962C8B-B14F-4D97-AF65-F5344CB8AC3E}">
        <p14:creationId xmlns:p14="http://schemas.microsoft.com/office/powerpoint/2010/main" val="351590218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CF4C1D0-7285-C742-BA09-41F74C3BB35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C40976EE-F5D7-BC40-8876-2F38B75CEDA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EFB6C3E6-155C-8D40-AD4A-90EB9B5FCDF5}"/>
              </a:ext>
            </a:extLst>
          </p:cNvPr>
          <p:cNvSpPr>
            <a:spLocks noGrp="1" noChangeArrowheads="1"/>
          </p:cNvSpPr>
          <p:nvPr>
            <p:ph type="sldNum" sz="quarter" idx="12"/>
          </p:nvPr>
        </p:nvSpPr>
        <p:spPr>
          <a:ln/>
        </p:spPr>
        <p:txBody>
          <a:bodyPr/>
          <a:lstStyle>
            <a:lvl1pPr>
              <a:defRPr/>
            </a:lvl1pPr>
          </a:lstStyle>
          <a:p>
            <a:pPr>
              <a:defRPr/>
            </a:pPr>
            <a:fld id="{601491BF-4E35-D545-8C2D-54704DC6C2D9}" type="slidenum">
              <a:rPr lang="en-US" altLang="en-US"/>
              <a:pPr>
                <a:defRPr/>
              </a:pPr>
              <a:t>‹#›</a:t>
            </a:fld>
            <a:endParaRPr lang="en-US" altLang="en-US" dirty="0"/>
          </a:p>
        </p:txBody>
      </p:sp>
    </p:spTree>
    <p:extLst>
      <p:ext uri="{BB962C8B-B14F-4D97-AF65-F5344CB8AC3E}">
        <p14:creationId xmlns:p14="http://schemas.microsoft.com/office/powerpoint/2010/main" val="15222589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A9465F8-0FB4-354E-9FC0-EB200271B64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B666D7F2-4C8A-694D-9884-0A56F95B096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E7466920-ECF4-444D-A4FF-2B27E1593392}"/>
              </a:ext>
            </a:extLst>
          </p:cNvPr>
          <p:cNvSpPr>
            <a:spLocks noGrp="1" noChangeArrowheads="1"/>
          </p:cNvSpPr>
          <p:nvPr>
            <p:ph type="sldNum" sz="quarter" idx="12"/>
          </p:nvPr>
        </p:nvSpPr>
        <p:spPr>
          <a:ln/>
        </p:spPr>
        <p:txBody>
          <a:bodyPr/>
          <a:lstStyle>
            <a:lvl1pPr>
              <a:defRPr/>
            </a:lvl1pPr>
          </a:lstStyle>
          <a:p>
            <a:pPr>
              <a:defRPr/>
            </a:pPr>
            <a:fld id="{2DCB6132-3A99-E94B-B696-D6CB35D3C044}" type="slidenum">
              <a:rPr lang="en-US" altLang="en-US"/>
              <a:pPr>
                <a:defRPr/>
              </a:pPr>
              <a:t>‹#›</a:t>
            </a:fld>
            <a:endParaRPr lang="en-US" altLang="en-US" dirty="0"/>
          </a:p>
        </p:txBody>
      </p:sp>
    </p:spTree>
    <p:extLst>
      <p:ext uri="{BB962C8B-B14F-4D97-AF65-F5344CB8AC3E}">
        <p14:creationId xmlns:p14="http://schemas.microsoft.com/office/powerpoint/2010/main" val="248431005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ABB5789-725E-3748-BC42-8DBC499E7F5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A105957-0AB4-2749-A77E-3767664F17F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ED697EC5-79F2-B247-B066-917582C6E27B}"/>
              </a:ext>
            </a:extLst>
          </p:cNvPr>
          <p:cNvSpPr>
            <a:spLocks noGrp="1" noChangeArrowheads="1"/>
          </p:cNvSpPr>
          <p:nvPr>
            <p:ph type="sldNum" sz="quarter" idx="12"/>
          </p:nvPr>
        </p:nvSpPr>
        <p:spPr>
          <a:ln/>
        </p:spPr>
        <p:txBody>
          <a:bodyPr/>
          <a:lstStyle>
            <a:lvl1pPr>
              <a:defRPr/>
            </a:lvl1pPr>
          </a:lstStyle>
          <a:p>
            <a:pPr>
              <a:defRPr/>
            </a:pPr>
            <a:fld id="{532456C9-A617-F947-B09A-77BE31B136AB}" type="slidenum">
              <a:rPr lang="en-US" altLang="en-US"/>
              <a:pPr>
                <a:defRPr/>
              </a:pPr>
              <a:t>‹#›</a:t>
            </a:fld>
            <a:endParaRPr lang="en-US" altLang="en-US" dirty="0"/>
          </a:p>
        </p:txBody>
      </p:sp>
    </p:spTree>
    <p:extLst>
      <p:ext uri="{BB962C8B-B14F-4D97-AF65-F5344CB8AC3E}">
        <p14:creationId xmlns:p14="http://schemas.microsoft.com/office/powerpoint/2010/main" val="221279013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93B9AEA0-DFD6-5342-95B8-99BEEC38CEC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60FAD71-3140-474F-A285-E20B48EBC13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B8108466-81A2-754A-8886-59AAD0F25A4A}"/>
              </a:ext>
            </a:extLst>
          </p:cNvPr>
          <p:cNvSpPr>
            <a:spLocks noGrp="1" noChangeArrowheads="1"/>
          </p:cNvSpPr>
          <p:nvPr>
            <p:ph type="sldNum" sz="quarter" idx="12"/>
          </p:nvPr>
        </p:nvSpPr>
        <p:spPr>
          <a:ln/>
        </p:spPr>
        <p:txBody>
          <a:bodyPr/>
          <a:lstStyle>
            <a:lvl1pPr>
              <a:defRPr/>
            </a:lvl1pPr>
          </a:lstStyle>
          <a:p>
            <a:pPr>
              <a:defRPr/>
            </a:pPr>
            <a:fld id="{224BEB38-C49F-5848-94A5-A275F7FABCF4}" type="slidenum">
              <a:rPr lang="en-US" altLang="en-US"/>
              <a:pPr>
                <a:defRPr/>
              </a:pPr>
              <a:t>‹#›</a:t>
            </a:fld>
            <a:endParaRPr lang="en-US" altLang="en-US" dirty="0"/>
          </a:p>
        </p:txBody>
      </p:sp>
    </p:spTree>
    <p:extLst>
      <p:ext uri="{BB962C8B-B14F-4D97-AF65-F5344CB8AC3E}">
        <p14:creationId xmlns:p14="http://schemas.microsoft.com/office/powerpoint/2010/main" val="86873335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C1825D6-25F4-EA43-B902-9DA3983034D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0D9D459-86D5-2942-83D3-6562EE43CEB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DD4EC5D-CDBD-3040-A7BF-44F2B180631F}"/>
              </a:ext>
            </a:extLst>
          </p:cNvPr>
          <p:cNvSpPr>
            <a:spLocks noGrp="1" noChangeArrowheads="1"/>
          </p:cNvSpPr>
          <p:nvPr>
            <p:ph type="sldNum" sz="quarter" idx="12"/>
          </p:nvPr>
        </p:nvSpPr>
        <p:spPr>
          <a:ln/>
        </p:spPr>
        <p:txBody>
          <a:bodyPr/>
          <a:lstStyle>
            <a:lvl1pPr>
              <a:defRPr/>
            </a:lvl1pPr>
          </a:lstStyle>
          <a:p>
            <a:pPr>
              <a:defRPr/>
            </a:pPr>
            <a:fld id="{054F3612-5014-3B41-ABBA-4F70E10C986D}" type="slidenum">
              <a:rPr lang="en-US" altLang="en-US"/>
              <a:pPr>
                <a:defRPr/>
              </a:pPr>
              <a:t>‹#›</a:t>
            </a:fld>
            <a:endParaRPr lang="en-US" altLang="en-US" dirty="0"/>
          </a:p>
        </p:txBody>
      </p:sp>
    </p:spTree>
    <p:extLst>
      <p:ext uri="{BB962C8B-B14F-4D97-AF65-F5344CB8AC3E}">
        <p14:creationId xmlns:p14="http://schemas.microsoft.com/office/powerpoint/2010/main" val="91102107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0D5F2F-63F7-064E-8A76-49697D11377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0F031517-C3BA-F847-B8E3-82FA66E80A1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9118D9A-F5AE-0347-9DE0-66F8D411842A}"/>
              </a:ext>
            </a:extLst>
          </p:cNvPr>
          <p:cNvSpPr>
            <a:spLocks noGrp="1" noChangeArrowheads="1"/>
          </p:cNvSpPr>
          <p:nvPr>
            <p:ph type="sldNum" sz="quarter" idx="12"/>
          </p:nvPr>
        </p:nvSpPr>
        <p:spPr>
          <a:ln/>
        </p:spPr>
        <p:txBody>
          <a:bodyPr/>
          <a:lstStyle>
            <a:lvl1pPr>
              <a:defRPr/>
            </a:lvl1pPr>
          </a:lstStyle>
          <a:p>
            <a:pPr>
              <a:defRPr/>
            </a:pPr>
            <a:fld id="{97A940D7-E415-C844-A0DE-776ACA42CD7B}" type="slidenum">
              <a:rPr lang="en-US" altLang="en-US"/>
              <a:pPr>
                <a:defRPr/>
              </a:pPr>
              <a:t>‹#›</a:t>
            </a:fld>
            <a:endParaRPr lang="en-US" altLang="en-US" dirty="0"/>
          </a:p>
        </p:txBody>
      </p:sp>
    </p:spTree>
    <p:extLst>
      <p:ext uri="{BB962C8B-B14F-4D97-AF65-F5344CB8AC3E}">
        <p14:creationId xmlns:p14="http://schemas.microsoft.com/office/powerpoint/2010/main" val="206799171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2129A9D-C3B5-4344-8563-A4188ADFC825}"/>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A706115-42BB-C94D-818E-88D5CA57B5C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66D9CB0-5DD5-8B43-BF7B-EE571E8D0FA0}"/>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i="0"/>
            </a:lvl1pPr>
          </a:lstStyle>
          <a:p>
            <a:pPr>
              <a:defRPr/>
            </a:pPr>
            <a:endParaRPr lang="en-US" altLang="en-US" dirty="0"/>
          </a:p>
        </p:txBody>
      </p:sp>
      <p:sp>
        <p:nvSpPr>
          <p:cNvPr id="1029" name="Rectangle 5">
            <a:extLst>
              <a:ext uri="{FF2B5EF4-FFF2-40B4-BE49-F238E27FC236}">
                <a16:creationId xmlns:a16="http://schemas.microsoft.com/office/drawing/2014/main" id="{C9364093-C54D-9141-B7A6-039E32196961}"/>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i="0"/>
            </a:lvl1pPr>
          </a:lstStyle>
          <a:p>
            <a:pPr>
              <a:defRPr/>
            </a:pPr>
            <a:endParaRPr lang="en-US" altLang="en-US" dirty="0"/>
          </a:p>
        </p:txBody>
      </p:sp>
      <p:sp>
        <p:nvSpPr>
          <p:cNvPr id="1030" name="Rectangle 6">
            <a:extLst>
              <a:ext uri="{FF2B5EF4-FFF2-40B4-BE49-F238E27FC236}">
                <a16:creationId xmlns:a16="http://schemas.microsoft.com/office/drawing/2014/main" id="{4D299D2A-3490-DB4C-83EF-28946EC4F8A1}"/>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i="0"/>
            </a:lvl1pPr>
          </a:lstStyle>
          <a:p>
            <a:pPr>
              <a:defRPr/>
            </a:pPr>
            <a:fld id="{2A9A908C-B478-6549-BE86-93367F17FABA}"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5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sciencehistory.org/historical-profile/jonas-salk-and-albert-bruce-sabin"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eg"/></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uab.edu/news/youcanuse/item/11268-what-exactly-does-it-mean-to-flatten-the-curve-uab-expert-defines-coronavirus-terminology-for-everyday-life"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https://www.arlingtonmagazine.com/what-you-should-know-before-you-need-a-ventilator/"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childrenshospital.org/conditions-and-treatments/conditions/m/mis-c"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ynhhs.org/articles/what-sets-ba5-apart-from-other-covid19-variants"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www.nytimes.com/interactive/2020/05/20/science/coronavirus-vaccine-development.html"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hyperlink" Target="https://www.newyorker.com/science/medical-dispatch/the-coronavirus-vaccine-is-on-track-to-be-the-fastest-ever-developed"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covid19.lacounty.gov/testing/"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nytimes.com/2022/11/30/technology/medical-misinformation-covid-free-speech.html"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yalemedicine.org/news/13-things-to-know-paxlovid-covid-19"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hyperlink" Target="https://www.nytimes.com/2023/01/31/briefing/paxlovid-prescription.html"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hyperlink" Target="https://www.nytimes.com/2020/08/03/us/mask-protests-1918.html"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041">
            <a:extLst>
              <a:ext uri="{FF2B5EF4-FFF2-40B4-BE49-F238E27FC236}">
                <a16:creationId xmlns:a16="http://schemas.microsoft.com/office/drawing/2014/main" id="{E35E703C-59E0-584F-95BC-4EE5B8A5AD3F}"/>
              </a:ext>
            </a:extLst>
          </p:cNvPr>
          <p:cNvGrpSpPr>
            <a:grpSpLocks/>
          </p:cNvGrpSpPr>
          <p:nvPr/>
        </p:nvGrpSpPr>
        <p:grpSpPr bwMode="auto">
          <a:xfrm>
            <a:off x="2038350" y="1997075"/>
            <a:ext cx="5068888" cy="3795713"/>
            <a:chOff x="1284" y="1258"/>
            <a:chExt cx="3193" cy="2391"/>
          </a:xfrm>
        </p:grpSpPr>
        <p:sp>
          <p:nvSpPr>
            <p:cNvPr id="14339" name="Rectangle 1034">
              <a:extLst>
                <a:ext uri="{FF2B5EF4-FFF2-40B4-BE49-F238E27FC236}">
                  <a16:creationId xmlns:a16="http://schemas.microsoft.com/office/drawing/2014/main" id="{EA97150E-9960-344D-B200-278EF6C41939}"/>
                </a:ext>
              </a:extLst>
            </p:cNvPr>
            <p:cNvSpPr>
              <a:spLocks noChangeArrowheads="1"/>
            </p:cNvSpPr>
            <p:nvPr/>
          </p:nvSpPr>
          <p:spPr bwMode="auto">
            <a:xfrm>
              <a:off x="1284" y="1258"/>
              <a:ext cx="319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0" i="0" dirty="0">
                  <a:solidFill>
                    <a:srgbClr val="333333"/>
                  </a:solidFill>
                </a:rPr>
                <a:t>Viruses and Viral Diseases</a:t>
              </a:r>
            </a:p>
          </p:txBody>
        </p:sp>
        <p:grpSp>
          <p:nvGrpSpPr>
            <p:cNvPr id="14340" name="Group 1039">
              <a:extLst>
                <a:ext uri="{FF2B5EF4-FFF2-40B4-BE49-F238E27FC236}">
                  <a16:creationId xmlns:a16="http://schemas.microsoft.com/office/drawing/2014/main" id="{DE243CF2-8A45-7346-AD06-ACAE67D165B1}"/>
                </a:ext>
              </a:extLst>
            </p:cNvPr>
            <p:cNvGrpSpPr>
              <a:grpSpLocks/>
            </p:cNvGrpSpPr>
            <p:nvPr/>
          </p:nvGrpSpPr>
          <p:grpSpPr bwMode="auto">
            <a:xfrm>
              <a:off x="1742" y="2412"/>
              <a:ext cx="2206" cy="1237"/>
              <a:chOff x="1742" y="2412"/>
              <a:chExt cx="2206" cy="1237"/>
            </a:xfrm>
          </p:grpSpPr>
          <p:pic>
            <p:nvPicPr>
              <p:cNvPr id="14341" name="Picture 1035" descr="virus_collage">
                <a:extLst>
                  <a:ext uri="{FF2B5EF4-FFF2-40B4-BE49-F238E27FC236}">
                    <a16:creationId xmlns:a16="http://schemas.microsoft.com/office/drawing/2014/main" id="{71FEC34E-97C3-BF40-AE7E-6E6FF2BDE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2" y="2412"/>
                <a:ext cx="2182"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1036">
                <a:extLst>
                  <a:ext uri="{FF2B5EF4-FFF2-40B4-BE49-F238E27FC236}">
                    <a16:creationId xmlns:a16="http://schemas.microsoft.com/office/drawing/2014/main" id="{B03867D5-6A9B-504E-B440-1F0B0834DFB1}"/>
                  </a:ext>
                </a:extLst>
              </p:cNvPr>
              <p:cNvSpPr txBox="1">
                <a:spLocks noChangeArrowheads="1"/>
              </p:cNvSpPr>
              <p:nvPr/>
            </p:nvSpPr>
            <p:spPr bwMode="auto">
              <a:xfrm>
                <a:off x="2909" y="3484"/>
                <a:ext cx="103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https://www.virology.ws</a:t>
                </a:r>
                <a:endParaRPr lang="en-US" altLang="en-US" sz="1800" b="0" i="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3F7C9CCA-8F3D-174F-BF2B-FF2E34532DE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5EFCC24-702E-0948-BE9F-EE8DF3790B02}" type="slidenum">
              <a:rPr lang="en-US" altLang="en-US" sz="1400" b="0" i="0"/>
              <a:pPr algn="r" eaLnBrk="1" hangingPunct="1">
                <a:spcBef>
                  <a:spcPct val="0"/>
                </a:spcBef>
                <a:buFontTx/>
                <a:buNone/>
              </a:pPr>
              <a:t>2</a:t>
            </a:fld>
            <a:endParaRPr lang="en-US" altLang="en-US" sz="1400" b="0" i="0" dirty="0"/>
          </a:p>
        </p:txBody>
      </p:sp>
      <p:grpSp>
        <p:nvGrpSpPr>
          <p:cNvPr id="17411" name="Group 7">
            <a:extLst>
              <a:ext uri="{FF2B5EF4-FFF2-40B4-BE49-F238E27FC236}">
                <a16:creationId xmlns:a16="http://schemas.microsoft.com/office/drawing/2014/main" id="{8F78CD9F-6894-0344-B900-C6D230AD602E}"/>
              </a:ext>
            </a:extLst>
          </p:cNvPr>
          <p:cNvGrpSpPr>
            <a:grpSpLocks/>
          </p:cNvGrpSpPr>
          <p:nvPr/>
        </p:nvGrpSpPr>
        <p:grpSpPr bwMode="auto">
          <a:xfrm>
            <a:off x="460375" y="452438"/>
            <a:ext cx="8229600" cy="2271713"/>
            <a:chOff x="290" y="285"/>
            <a:chExt cx="5184" cy="1431"/>
          </a:xfrm>
        </p:grpSpPr>
        <p:sp>
          <p:nvSpPr>
            <p:cNvPr id="17412" name="Rectangle 3">
              <a:extLst>
                <a:ext uri="{FF2B5EF4-FFF2-40B4-BE49-F238E27FC236}">
                  <a16:creationId xmlns:a16="http://schemas.microsoft.com/office/drawing/2014/main" id="{BCC3FD29-939A-9C4F-A08E-6ADD2A028AF0}"/>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Infectious Diseases</a:t>
              </a:r>
              <a:r>
                <a:rPr lang="en-US" altLang="en-US" sz="2200" b="0" i="0" dirty="0">
                  <a:solidFill>
                    <a:srgbClr val="333333"/>
                  </a:solidFill>
                </a:rPr>
                <a:t> </a:t>
              </a:r>
              <a:endParaRPr lang="en-US" altLang="en-US" sz="2200" b="0" i="0" dirty="0">
                <a:solidFill>
                  <a:schemeClr val="tx2"/>
                </a:solidFill>
              </a:endParaRPr>
            </a:p>
          </p:txBody>
        </p:sp>
        <p:sp>
          <p:nvSpPr>
            <p:cNvPr id="17413" name="Text Box 5">
              <a:extLst>
                <a:ext uri="{FF2B5EF4-FFF2-40B4-BE49-F238E27FC236}">
                  <a16:creationId xmlns:a16="http://schemas.microsoft.com/office/drawing/2014/main" id="{C6955D3D-FF7C-404B-80A5-EBCF36380C26}"/>
                </a:ext>
              </a:extLst>
            </p:cNvPr>
            <p:cNvSpPr txBox="1">
              <a:spLocks noChangeArrowheads="1"/>
            </p:cNvSpPr>
            <p:nvPr/>
          </p:nvSpPr>
          <p:spPr bwMode="auto">
            <a:xfrm>
              <a:off x="516" y="977"/>
              <a:ext cx="4640"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Infectious diseases are caused by bacteria, viruses, fungi, parasites, and prions.</a:t>
              </a:r>
            </a:p>
            <a:p>
              <a:pPr eaLnBrk="1" hangingPunct="1">
                <a:lnSpc>
                  <a:spcPct val="85000"/>
                </a:lnSpc>
                <a:spcBef>
                  <a:spcPct val="0"/>
                </a:spcBef>
                <a:spcAft>
                  <a:spcPct val="50000"/>
                </a:spcAft>
                <a:buSzPct val="80000"/>
                <a:buFont typeface="Times" pitchFamily="2" charset="0"/>
                <a:buChar char="•"/>
              </a:pPr>
              <a:r>
                <a:rPr lang="en-US" altLang="en-US" sz="1800" b="0" i="0" dirty="0"/>
                <a:t>The observation that each infectious disease is caused by a specific agent was established in the late-19th century.</a:t>
              </a:r>
            </a:p>
          </p:txBody>
        </p:sp>
      </p:grpSp>
      <p:sp>
        <p:nvSpPr>
          <p:cNvPr id="3" name="Slide Number Placeholder 2">
            <a:extLst>
              <a:ext uri="{FF2B5EF4-FFF2-40B4-BE49-F238E27FC236}">
                <a16:creationId xmlns:a16="http://schemas.microsoft.com/office/drawing/2014/main" id="{96065435-8D50-7B4B-A825-EED38BAE81D6}"/>
              </a:ext>
            </a:extLst>
          </p:cNvPr>
          <p:cNvSpPr>
            <a:spLocks noGrp="1"/>
          </p:cNvSpPr>
          <p:nvPr>
            <p:ph type="sldNum" sz="quarter" idx="12"/>
          </p:nvPr>
        </p:nvSpPr>
        <p:spPr/>
        <p:txBody>
          <a:bodyPr/>
          <a:lstStyle/>
          <a:p>
            <a:pPr>
              <a:defRPr/>
            </a:pPr>
            <a:fld id="{2DCB6132-3A99-E94B-B696-D6CB35D3C044}" type="slidenum">
              <a:rPr lang="en-US" altLang="en-US" smtClean="0"/>
              <a:pPr>
                <a:defRPr/>
              </a:pPr>
              <a:t>2</a:t>
            </a:fld>
            <a:endParaRPr lang="en-US" altLang="en-US" dirty="0"/>
          </a:p>
        </p:txBody>
      </p:sp>
    </p:spTree>
    <p:extLst>
      <p:ext uri="{BB962C8B-B14F-4D97-AF65-F5344CB8AC3E}">
        <p14:creationId xmlns:p14="http://schemas.microsoft.com/office/powerpoint/2010/main" val="231927413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79BC46D2-9199-6649-84C2-A6F04F4AFDF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49A579E-781F-7D47-8DE1-1E6AF519608F}" type="slidenum">
              <a:rPr lang="en-US" altLang="en-US" sz="1400" b="0" i="0"/>
              <a:pPr algn="r" eaLnBrk="1" hangingPunct="1">
                <a:spcBef>
                  <a:spcPct val="0"/>
                </a:spcBef>
                <a:buFontTx/>
                <a:buNone/>
              </a:pPr>
              <a:t>3</a:t>
            </a:fld>
            <a:endParaRPr lang="en-US" altLang="en-US" sz="1400" b="0" i="0" dirty="0"/>
          </a:p>
        </p:txBody>
      </p:sp>
      <p:grpSp>
        <p:nvGrpSpPr>
          <p:cNvPr id="9225" name="Group 9">
            <a:extLst>
              <a:ext uri="{FF2B5EF4-FFF2-40B4-BE49-F238E27FC236}">
                <a16:creationId xmlns:a16="http://schemas.microsoft.com/office/drawing/2014/main" id="{4116B650-3506-5646-8C26-71D9D9FE6591}"/>
              </a:ext>
            </a:extLst>
          </p:cNvPr>
          <p:cNvGrpSpPr>
            <a:grpSpLocks/>
          </p:cNvGrpSpPr>
          <p:nvPr/>
        </p:nvGrpSpPr>
        <p:grpSpPr bwMode="auto">
          <a:xfrm>
            <a:off x="460375" y="452438"/>
            <a:ext cx="8229600" cy="4575175"/>
            <a:chOff x="290" y="285"/>
            <a:chExt cx="5184" cy="2882"/>
          </a:xfrm>
        </p:grpSpPr>
        <p:sp>
          <p:nvSpPr>
            <p:cNvPr id="9220" name="Rectangle 3">
              <a:extLst>
                <a:ext uri="{FF2B5EF4-FFF2-40B4-BE49-F238E27FC236}">
                  <a16:creationId xmlns:a16="http://schemas.microsoft.com/office/drawing/2014/main" id="{0C10D303-77D9-AA4A-8E29-4AD3A4511587}"/>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Infectious Diseases in History </a:t>
              </a:r>
              <a:endParaRPr lang="en-US" altLang="en-US" sz="2800" b="0" i="0" dirty="0">
                <a:solidFill>
                  <a:schemeClr val="tx2"/>
                </a:solidFill>
              </a:endParaRPr>
            </a:p>
          </p:txBody>
        </p:sp>
        <p:grpSp>
          <p:nvGrpSpPr>
            <p:cNvPr id="9224" name="Group 8">
              <a:extLst>
                <a:ext uri="{FF2B5EF4-FFF2-40B4-BE49-F238E27FC236}">
                  <a16:creationId xmlns:a16="http://schemas.microsoft.com/office/drawing/2014/main" id="{7EA1F0BD-1729-B947-8B4D-FCA93206E104}"/>
                </a:ext>
              </a:extLst>
            </p:cNvPr>
            <p:cNvGrpSpPr>
              <a:grpSpLocks/>
            </p:cNvGrpSpPr>
            <p:nvPr/>
          </p:nvGrpSpPr>
          <p:grpSpPr bwMode="auto">
            <a:xfrm>
              <a:off x="516" y="977"/>
              <a:ext cx="4757" cy="2190"/>
              <a:chOff x="516" y="977"/>
              <a:chExt cx="4757" cy="2190"/>
            </a:xfrm>
          </p:grpSpPr>
          <p:sp>
            <p:nvSpPr>
              <p:cNvPr id="9222" name="Text Box 5">
                <a:extLst>
                  <a:ext uri="{FF2B5EF4-FFF2-40B4-BE49-F238E27FC236}">
                    <a16:creationId xmlns:a16="http://schemas.microsoft.com/office/drawing/2014/main" id="{48F724D0-CB61-794D-AC64-1A672678F021}"/>
                  </a:ext>
                </a:extLst>
              </p:cNvPr>
              <p:cNvSpPr txBox="1">
                <a:spLocks noChangeArrowheads="1"/>
              </p:cNvSpPr>
              <p:nvPr/>
            </p:nvSpPr>
            <p:spPr bwMode="auto">
              <a:xfrm>
                <a:off x="516" y="977"/>
                <a:ext cx="4757"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Infectious diseases were the primary cause of human death through-out recorded history until the beginning of the 20th century.</a:t>
                </a:r>
              </a:p>
              <a:p>
                <a:pPr eaLnBrk="1" hangingPunct="1">
                  <a:lnSpc>
                    <a:spcPct val="85000"/>
                  </a:lnSpc>
                  <a:spcBef>
                    <a:spcPct val="0"/>
                  </a:spcBef>
                  <a:spcAft>
                    <a:spcPct val="50000"/>
                  </a:spcAft>
                  <a:buSzPct val="80000"/>
                  <a:buFont typeface="Times" pitchFamily="2" charset="0"/>
                  <a:buChar char="•"/>
                </a:pPr>
                <a:r>
                  <a:rPr lang="en-US" altLang="en-US" sz="1800" b="0" i="0" dirty="0"/>
                  <a:t>The bubonic plague, or the Black Death, killed up to 75 percent of the European population in the 14th century.</a:t>
                </a:r>
              </a:p>
            </p:txBody>
          </p:sp>
          <p:sp>
            <p:nvSpPr>
              <p:cNvPr id="9223" name="Text Box 10">
                <a:extLst>
                  <a:ext uri="{FF2B5EF4-FFF2-40B4-BE49-F238E27FC236}">
                    <a16:creationId xmlns:a16="http://schemas.microsoft.com/office/drawing/2014/main" id="{2A72076D-EE11-014F-AFD1-270393380988}"/>
                  </a:ext>
                </a:extLst>
              </p:cNvPr>
              <p:cNvSpPr txBox="1">
                <a:spLocks noChangeArrowheads="1"/>
              </p:cNvSpPr>
              <p:nvPr/>
            </p:nvSpPr>
            <p:spPr bwMode="auto">
              <a:xfrm>
                <a:off x="932" y="1774"/>
                <a:ext cx="3901" cy="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0" i="0" dirty="0">
                    <a:solidFill>
                      <a:srgbClr val="800000"/>
                    </a:solidFill>
                  </a:rPr>
                  <a:t>Bubonic plague = an infectious disease that is caused by the bacterium </a:t>
                </a:r>
                <a:r>
                  <a:rPr lang="en-US" altLang="en-US" sz="1800" b="0" dirty="0">
                    <a:solidFill>
                      <a:srgbClr val="800000"/>
                    </a:solidFill>
                  </a:rPr>
                  <a:t>Yersinia pestis</a:t>
                </a:r>
                <a:r>
                  <a:rPr lang="en-US" altLang="en-US" sz="1800" b="0" i="0" dirty="0">
                    <a:solidFill>
                      <a:srgbClr val="800000"/>
                    </a:solidFill>
                  </a:rPr>
                  <a:t> and is transmitted to humans from infected rats by the oriental rat flea.  It is named for the characteristic feature of buboes (painfully enlarged lymph nodes) in the groin, armpits, neck, and elsewhere.  Symptoms of bubonic plague include headache, fever, chills, and weakness.  Bubonic plague can lead to gangrene (tissue death) of the fingers, toes, and nose.</a:t>
                </a:r>
              </a:p>
              <a:p>
                <a:pPr algn="ctr">
                  <a:lnSpc>
                    <a:spcPct val="85000"/>
                  </a:lnSpc>
                  <a:spcBef>
                    <a:spcPct val="0"/>
                  </a:spcBef>
                  <a:buFontTx/>
                  <a:buNone/>
                </a:pPr>
                <a:r>
                  <a:rPr lang="en-US" altLang="en-US" sz="1800" b="0" i="0" dirty="0">
                    <a:solidFill>
                      <a:srgbClr val="800000"/>
                    </a:solidFill>
                  </a:rPr>
                  <a:t>(https://www.medicinenet.com)</a:t>
                </a:r>
              </a:p>
            </p:txBody>
          </p:sp>
        </p:grpSp>
      </p:grpSp>
      <p:sp>
        <p:nvSpPr>
          <p:cNvPr id="2" name="Slide Number Placeholder 1">
            <a:extLst>
              <a:ext uri="{FF2B5EF4-FFF2-40B4-BE49-F238E27FC236}">
                <a16:creationId xmlns:a16="http://schemas.microsoft.com/office/drawing/2014/main" id="{040A1624-D76D-A244-B2E2-D393F31CC2DE}"/>
              </a:ext>
            </a:extLst>
          </p:cNvPr>
          <p:cNvSpPr>
            <a:spLocks noGrp="1"/>
          </p:cNvSpPr>
          <p:nvPr>
            <p:ph type="sldNum" sz="quarter" idx="12"/>
          </p:nvPr>
        </p:nvSpPr>
        <p:spPr/>
        <p:txBody>
          <a:bodyPr/>
          <a:lstStyle/>
          <a:p>
            <a:pPr>
              <a:defRPr/>
            </a:pPr>
            <a:fld id="{2DCB6132-3A99-E94B-B696-D6CB35D3C044}" type="slidenum">
              <a:rPr lang="en-US" altLang="en-US" smtClean="0"/>
              <a:pPr>
                <a:defRPr/>
              </a:pPr>
              <a:t>3</a:t>
            </a:fld>
            <a:endParaRPr lang="en-US" altLang="en-US" dirty="0"/>
          </a:p>
        </p:txBody>
      </p:sp>
    </p:spTree>
    <p:extLst>
      <p:ext uri="{BB962C8B-B14F-4D97-AF65-F5344CB8AC3E}">
        <p14:creationId xmlns:p14="http://schemas.microsoft.com/office/powerpoint/2010/main" val="13893721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9259C0FA-C036-424A-93FF-7AC97AD233F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89F8676-D952-1843-AB8B-79826432BE37}" type="slidenum">
              <a:rPr lang="en-US" altLang="en-US" sz="1400" b="0" i="0"/>
              <a:pPr algn="r" eaLnBrk="1" hangingPunct="1">
                <a:spcBef>
                  <a:spcPct val="0"/>
                </a:spcBef>
                <a:buFontTx/>
                <a:buNone/>
              </a:pPr>
              <a:t>4</a:t>
            </a:fld>
            <a:endParaRPr lang="en-US" altLang="en-US" sz="1400" b="0" i="0" dirty="0"/>
          </a:p>
        </p:txBody>
      </p:sp>
      <p:grpSp>
        <p:nvGrpSpPr>
          <p:cNvPr id="11273" name="Group 9">
            <a:extLst>
              <a:ext uri="{FF2B5EF4-FFF2-40B4-BE49-F238E27FC236}">
                <a16:creationId xmlns:a16="http://schemas.microsoft.com/office/drawing/2014/main" id="{24449AA4-191F-A145-B3F8-86F70D552CBA}"/>
              </a:ext>
            </a:extLst>
          </p:cNvPr>
          <p:cNvGrpSpPr>
            <a:grpSpLocks/>
          </p:cNvGrpSpPr>
          <p:nvPr/>
        </p:nvGrpSpPr>
        <p:grpSpPr bwMode="auto">
          <a:xfrm>
            <a:off x="460375" y="452438"/>
            <a:ext cx="8229600" cy="5835650"/>
            <a:chOff x="290" y="285"/>
            <a:chExt cx="5184" cy="3676"/>
          </a:xfrm>
        </p:grpSpPr>
        <p:sp>
          <p:nvSpPr>
            <p:cNvPr id="11268" name="Rectangle 3">
              <a:extLst>
                <a:ext uri="{FF2B5EF4-FFF2-40B4-BE49-F238E27FC236}">
                  <a16:creationId xmlns:a16="http://schemas.microsoft.com/office/drawing/2014/main" id="{1DF6F4F1-59AB-5645-AC71-BE110646E835}"/>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Infectious Diseases in History </a:t>
              </a:r>
              <a:r>
                <a:rPr lang="en-US" altLang="en-US" sz="2200" b="0" i="0" dirty="0">
                  <a:solidFill>
                    <a:srgbClr val="333333"/>
                  </a:solidFill>
                </a:rPr>
                <a:t>(continued)</a:t>
              </a:r>
              <a:r>
                <a:rPr lang="en-US" altLang="en-US" sz="2800" b="0" i="0" dirty="0">
                  <a:solidFill>
                    <a:srgbClr val="333333"/>
                  </a:solidFill>
                </a:rPr>
                <a:t> </a:t>
              </a:r>
              <a:endParaRPr lang="en-US" altLang="en-US" sz="2800" b="0" i="0" dirty="0">
                <a:solidFill>
                  <a:schemeClr val="tx2"/>
                </a:solidFill>
              </a:endParaRPr>
            </a:p>
          </p:txBody>
        </p:sp>
        <p:grpSp>
          <p:nvGrpSpPr>
            <p:cNvPr id="11272" name="Group 8">
              <a:extLst>
                <a:ext uri="{FF2B5EF4-FFF2-40B4-BE49-F238E27FC236}">
                  <a16:creationId xmlns:a16="http://schemas.microsoft.com/office/drawing/2014/main" id="{2D4941F5-55E1-A94C-BBED-BA5863F8B196}"/>
                </a:ext>
              </a:extLst>
            </p:cNvPr>
            <p:cNvGrpSpPr>
              <a:grpSpLocks/>
            </p:cNvGrpSpPr>
            <p:nvPr/>
          </p:nvGrpSpPr>
          <p:grpSpPr bwMode="auto">
            <a:xfrm>
              <a:off x="516" y="977"/>
              <a:ext cx="4658" cy="2984"/>
              <a:chOff x="516" y="977"/>
              <a:chExt cx="4658" cy="2984"/>
            </a:xfrm>
          </p:grpSpPr>
          <p:sp>
            <p:nvSpPr>
              <p:cNvPr id="11270" name="Text Box 5">
                <a:extLst>
                  <a:ext uri="{FF2B5EF4-FFF2-40B4-BE49-F238E27FC236}">
                    <a16:creationId xmlns:a16="http://schemas.microsoft.com/office/drawing/2014/main" id="{A1636ED5-C636-0E4A-A5F4-FAC51B27C352}"/>
                  </a:ext>
                </a:extLst>
              </p:cNvPr>
              <p:cNvSpPr txBox="1">
                <a:spLocks noChangeArrowheads="1"/>
              </p:cNvSpPr>
              <p:nvPr/>
            </p:nvSpPr>
            <p:spPr bwMode="auto">
              <a:xfrm>
                <a:off x="516" y="977"/>
                <a:ext cx="4658"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Tuberculosis, a bacterial disease, was the leading killer in Britain in the mid-19th century.</a:t>
                </a:r>
              </a:p>
              <a:p>
                <a:pPr eaLnBrk="1" hangingPunct="1">
                  <a:lnSpc>
                    <a:spcPct val="85000"/>
                  </a:lnSpc>
                  <a:spcBef>
                    <a:spcPct val="0"/>
                  </a:spcBef>
                  <a:spcAft>
                    <a:spcPts val="900"/>
                  </a:spcAft>
                  <a:buSzPct val="80000"/>
                  <a:buFont typeface="Times" pitchFamily="2" charset="0"/>
                  <a:buChar char="•"/>
                </a:pPr>
                <a:r>
                  <a:rPr lang="en-US" altLang="en-US" sz="1800" b="0" i="0" dirty="0"/>
                  <a:t>Epidemics of smallpox (a virus) and cholera (a bacterium) occurred in many cities every few years.</a:t>
                </a:r>
              </a:p>
              <a:p>
                <a:pPr eaLnBrk="1" hangingPunct="1">
                  <a:lnSpc>
                    <a:spcPct val="85000"/>
                  </a:lnSpc>
                  <a:spcBef>
                    <a:spcPct val="0"/>
                  </a:spcBef>
                  <a:spcAft>
                    <a:spcPct val="50000"/>
                  </a:spcAft>
                  <a:buSzPct val="80000"/>
                  <a:buFont typeface="Times" pitchFamily="2" charset="0"/>
                  <a:buChar char="•"/>
                </a:pPr>
                <a:r>
                  <a:rPr lang="en-US" altLang="en-US" sz="1800" b="0" i="0" dirty="0"/>
                  <a:t>Death rates for tuberculosis, typhoid, and other respiratory and gas-trointestinal diseases in the mid-19th century were double the rates in 1930. </a:t>
                </a:r>
              </a:p>
            </p:txBody>
          </p:sp>
          <p:sp>
            <p:nvSpPr>
              <p:cNvPr id="11271" name="Text Box 6">
                <a:extLst>
                  <a:ext uri="{FF2B5EF4-FFF2-40B4-BE49-F238E27FC236}">
                    <a16:creationId xmlns:a16="http://schemas.microsoft.com/office/drawing/2014/main" id="{06E50F4C-3081-C94F-AD19-66F34DD5FA13}"/>
                  </a:ext>
                </a:extLst>
              </p:cNvPr>
              <p:cNvSpPr txBox="1">
                <a:spLocks noChangeArrowheads="1"/>
              </p:cNvSpPr>
              <p:nvPr/>
            </p:nvSpPr>
            <p:spPr bwMode="auto">
              <a:xfrm>
                <a:off x="979" y="2271"/>
                <a:ext cx="3809" cy="1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0" i="0" dirty="0">
                    <a:solidFill>
                      <a:srgbClr val="800000"/>
                    </a:solidFill>
                  </a:rPr>
                  <a:t>Smallpox = a highly-contagious viral disease caused by the variola virus.  Initial symptoms include high fever, fatigue, headaches, and backaches.  A rash starts with flat red lesions that evolve in 2 to 3 days.  The lesions become pus-filled and begin to crust early in the second week.  Death occurs in about 30 percent of cases.  The smallpox virus is spread from one person to another via infected saliva droplets such as with face-to-face contact.  Throughout human history, smallpox may have killed over a billion people. </a:t>
                </a:r>
              </a:p>
              <a:p>
                <a:pPr algn="ctr">
                  <a:lnSpc>
                    <a:spcPct val="85000"/>
                  </a:lnSpc>
                  <a:spcBef>
                    <a:spcPct val="0"/>
                  </a:spcBef>
                  <a:buFontTx/>
                  <a:buNone/>
                </a:pPr>
                <a:r>
                  <a:rPr lang="en-US" altLang="en-US" sz="1800" b="0" i="0" dirty="0">
                    <a:solidFill>
                      <a:srgbClr val="800000"/>
                    </a:solidFill>
                  </a:rPr>
                  <a:t>(https://www.medicinenet.com)</a:t>
                </a:r>
                <a:endParaRPr lang="en-US" altLang="en-US" sz="1800" b="0" dirty="0">
                  <a:solidFill>
                    <a:srgbClr val="800000"/>
                  </a:solidFill>
                </a:endParaRPr>
              </a:p>
            </p:txBody>
          </p:sp>
        </p:grpSp>
      </p:grpSp>
      <p:sp>
        <p:nvSpPr>
          <p:cNvPr id="2" name="Slide Number Placeholder 1">
            <a:extLst>
              <a:ext uri="{FF2B5EF4-FFF2-40B4-BE49-F238E27FC236}">
                <a16:creationId xmlns:a16="http://schemas.microsoft.com/office/drawing/2014/main" id="{5FB9A63A-7848-8E4F-ACE8-B687193B0ACD}"/>
              </a:ext>
            </a:extLst>
          </p:cNvPr>
          <p:cNvSpPr>
            <a:spLocks noGrp="1"/>
          </p:cNvSpPr>
          <p:nvPr>
            <p:ph type="sldNum" sz="quarter" idx="12"/>
          </p:nvPr>
        </p:nvSpPr>
        <p:spPr/>
        <p:txBody>
          <a:bodyPr/>
          <a:lstStyle/>
          <a:p>
            <a:pPr>
              <a:defRPr/>
            </a:pPr>
            <a:fld id="{2DCB6132-3A99-E94B-B696-D6CB35D3C044}" type="slidenum">
              <a:rPr lang="en-US" altLang="en-US" smtClean="0"/>
              <a:pPr>
                <a:defRPr/>
              </a:pPr>
              <a:t>4</a:t>
            </a:fld>
            <a:endParaRPr lang="en-US" altLang="en-US" dirty="0"/>
          </a:p>
        </p:txBody>
      </p:sp>
    </p:spTree>
    <p:extLst>
      <p:ext uri="{BB962C8B-B14F-4D97-AF65-F5344CB8AC3E}">
        <p14:creationId xmlns:p14="http://schemas.microsoft.com/office/powerpoint/2010/main" val="112833700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72692135-6E5A-7645-ADE0-F35346E7987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DEA4370-0E2B-1040-8551-CE009106F213}" type="slidenum">
              <a:rPr lang="en-US" altLang="en-US" sz="1400" b="0" i="0"/>
              <a:pPr algn="r" eaLnBrk="1" hangingPunct="1">
                <a:spcBef>
                  <a:spcPct val="0"/>
                </a:spcBef>
                <a:buFontTx/>
                <a:buNone/>
              </a:pPr>
              <a:t>5</a:t>
            </a:fld>
            <a:endParaRPr lang="en-US" altLang="en-US" sz="1400" b="0" i="0" dirty="0"/>
          </a:p>
        </p:txBody>
      </p:sp>
      <p:grpSp>
        <p:nvGrpSpPr>
          <p:cNvPr id="13315" name="Group 8">
            <a:extLst>
              <a:ext uri="{FF2B5EF4-FFF2-40B4-BE49-F238E27FC236}">
                <a16:creationId xmlns:a16="http://schemas.microsoft.com/office/drawing/2014/main" id="{07772410-66CE-1546-BB2D-F7A6AC17AF17}"/>
              </a:ext>
            </a:extLst>
          </p:cNvPr>
          <p:cNvGrpSpPr>
            <a:grpSpLocks/>
          </p:cNvGrpSpPr>
          <p:nvPr/>
        </p:nvGrpSpPr>
        <p:grpSpPr bwMode="auto">
          <a:xfrm>
            <a:off x="460375" y="452438"/>
            <a:ext cx="8229600" cy="3968749"/>
            <a:chOff x="290" y="285"/>
            <a:chExt cx="5184" cy="2500"/>
          </a:xfrm>
        </p:grpSpPr>
        <p:sp>
          <p:nvSpPr>
            <p:cNvPr id="13316" name="Rectangle 3">
              <a:extLst>
                <a:ext uri="{FF2B5EF4-FFF2-40B4-BE49-F238E27FC236}">
                  <a16:creationId xmlns:a16="http://schemas.microsoft.com/office/drawing/2014/main" id="{3750DE4E-4CF9-BF4C-9477-ADF48A55F6DE}"/>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Control of Infectious Diseases</a:t>
              </a:r>
              <a:endParaRPr lang="en-US" altLang="en-US" sz="2800" b="0" i="0" dirty="0">
                <a:solidFill>
                  <a:schemeClr val="tx2"/>
                </a:solidFill>
              </a:endParaRPr>
            </a:p>
          </p:txBody>
        </p:sp>
        <p:sp>
          <p:nvSpPr>
            <p:cNvPr id="13317" name="Text Box 5">
              <a:extLst>
                <a:ext uri="{FF2B5EF4-FFF2-40B4-BE49-F238E27FC236}">
                  <a16:creationId xmlns:a16="http://schemas.microsoft.com/office/drawing/2014/main" id="{C5742335-00FB-624C-A7EA-6CE3418CF7EB}"/>
                </a:ext>
              </a:extLst>
            </p:cNvPr>
            <p:cNvSpPr txBox="1">
              <a:spLocks noChangeArrowheads="1"/>
            </p:cNvSpPr>
            <p:nvPr/>
          </p:nvSpPr>
          <p:spPr bwMode="auto">
            <a:xfrm>
              <a:off x="516" y="977"/>
              <a:ext cx="4610" cy="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Many infectious diseases were subsequently controlled through extensive public health </a:t>
              </a:r>
              <a:r>
                <a:rPr lang="en-US" altLang="en-US" sz="1800" b="0" i="0"/>
                <a:t>efforts including</a:t>
              </a:r>
              <a:r>
                <a:rPr lang="en-US" altLang="en-US" sz="1800" b="0" i="0" dirty="0"/>
                <a:t>:</a:t>
              </a:r>
            </a:p>
            <a:p>
              <a:pPr lvl="1" eaLnBrk="1" hangingPunct="1">
                <a:lnSpc>
                  <a:spcPct val="85000"/>
                </a:lnSpc>
                <a:spcBef>
                  <a:spcPct val="0"/>
                </a:spcBef>
                <a:spcAft>
                  <a:spcPts val="300"/>
                </a:spcAft>
                <a:buSzPct val="80000"/>
                <a:buFont typeface="Times" pitchFamily="2" charset="0"/>
                <a:buChar char="-"/>
              </a:pPr>
              <a:r>
                <a:rPr lang="en-US" altLang="en-US" sz="1800" b="0" i="0" dirty="0"/>
                <a:t>Water purification</a:t>
              </a:r>
            </a:p>
            <a:p>
              <a:pPr lvl="1" eaLnBrk="1" hangingPunct="1">
                <a:lnSpc>
                  <a:spcPct val="85000"/>
                </a:lnSpc>
                <a:spcBef>
                  <a:spcPct val="0"/>
                </a:spcBef>
                <a:spcAft>
                  <a:spcPts val="300"/>
                </a:spcAft>
                <a:buSzPct val="80000"/>
                <a:buFont typeface="Times" pitchFamily="2" charset="0"/>
                <a:buChar char="-"/>
              </a:pPr>
              <a:r>
                <a:rPr lang="en-US" altLang="en-US" sz="1800" b="0" i="0" dirty="0"/>
                <a:t>Proper sewage disposal</a:t>
              </a:r>
            </a:p>
            <a:p>
              <a:pPr lvl="1" eaLnBrk="1" hangingPunct="1">
                <a:lnSpc>
                  <a:spcPct val="85000"/>
                </a:lnSpc>
                <a:spcBef>
                  <a:spcPct val="0"/>
                </a:spcBef>
                <a:spcAft>
                  <a:spcPts val="300"/>
                </a:spcAft>
                <a:buSzPct val="80000"/>
                <a:buFont typeface="Times" pitchFamily="2" charset="0"/>
                <a:buChar char="-"/>
              </a:pPr>
              <a:r>
                <a:rPr lang="en-US" altLang="en-US" sz="1800" b="0" i="0" dirty="0"/>
                <a:t>Milk pasteurization</a:t>
              </a:r>
            </a:p>
            <a:p>
              <a:pPr lvl="1" eaLnBrk="1" hangingPunct="1">
                <a:lnSpc>
                  <a:spcPct val="85000"/>
                </a:lnSpc>
                <a:spcBef>
                  <a:spcPct val="0"/>
                </a:spcBef>
                <a:spcAft>
                  <a:spcPts val="300"/>
                </a:spcAft>
                <a:buSzPct val="80000"/>
                <a:buFont typeface="Times" pitchFamily="2" charset="0"/>
                <a:buChar char="-"/>
              </a:pPr>
              <a:r>
                <a:rPr lang="en-US" altLang="en-US" sz="1800" b="0" i="0" dirty="0"/>
                <a:t>Vaccinations</a:t>
              </a:r>
            </a:p>
            <a:p>
              <a:pPr lvl="1" eaLnBrk="1" hangingPunct="1">
                <a:lnSpc>
                  <a:spcPct val="85000"/>
                </a:lnSpc>
                <a:spcBef>
                  <a:spcPct val="0"/>
                </a:spcBef>
                <a:spcAft>
                  <a:spcPts val="1200"/>
                </a:spcAft>
                <a:buSzPct val="80000"/>
                <a:buFont typeface="Times" pitchFamily="2" charset="0"/>
                <a:buChar char="-"/>
              </a:pPr>
              <a:r>
                <a:rPr lang="en-US" altLang="en-US" sz="1800" b="0" i="0" dirty="0"/>
                <a:t>Improved nutrition and personal hygiene</a:t>
              </a:r>
              <a:endParaRPr lang="en-US" altLang="en-US" sz="1600" b="0" i="0" dirty="0"/>
            </a:p>
            <a:p>
              <a:pPr eaLnBrk="1" hangingPunct="1">
                <a:lnSpc>
                  <a:spcPct val="85000"/>
                </a:lnSpc>
                <a:spcBef>
                  <a:spcPct val="0"/>
                </a:spcBef>
                <a:spcAft>
                  <a:spcPct val="50000"/>
                </a:spcAft>
                <a:buSzPct val="80000"/>
                <a:buFont typeface="Times" pitchFamily="2" charset="0"/>
                <a:buChar char="•"/>
              </a:pPr>
              <a:r>
                <a:rPr lang="en-US" altLang="en-US" sz="1800" b="0" i="0" dirty="0"/>
                <a:t>The discovery of penicillin in the late-1920s, and its widespread use along with other antibiotics starting in the 1940s, led to the control of many bacterial diseases.</a:t>
              </a:r>
            </a:p>
          </p:txBody>
        </p:sp>
      </p:grpSp>
      <p:sp>
        <p:nvSpPr>
          <p:cNvPr id="2" name="Slide Number Placeholder 1">
            <a:extLst>
              <a:ext uri="{FF2B5EF4-FFF2-40B4-BE49-F238E27FC236}">
                <a16:creationId xmlns:a16="http://schemas.microsoft.com/office/drawing/2014/main" id="{3DFF965E-2E80-5347-8F8F-C3612FBB51C3}"/>
              </a:ext>
            </a:extLst>
          </p:cNvPr>
          <p:cNvSpPr>
            <a:spLocks noGrp="1"/>
          </p:cNvSpPr>
          <p:nvPr>
            <p:ph type="sldNum" sz="quarter" idx="12"/>
          </p:nvPr>
        </p:nvSpPr>
        <p:spPr/>
        <p:txBody>
          <a:bodyPr/>
          <a:lstStyle/>
          <a:p>
            <a:pPr>
              <a:defRPr/>
            </a:pPr>
            <a:fld id="{2DCB6132-3A99-E94B-B696-D6CB35D3C044}" type="slidenum">
              <a:rPr lang="en-US" altLang="en-US" smtClean="0"/>
              <a:pPr>
                <a:defRPr/>
              </a:pPr>
              <a:t>5</a:t>
            </a:fld>
            <a:endParaRPr lang="en-US" altLang="en-US" dirty="0"/>
          </a:p>
        </p:txBody>
      </p:sp>
    </p:spTree>
    <p:extLst>
      <p:ext uri="{BB962C8B-B14F-4D97-AF65-F5344CB8AC3E}">
        <p14:creationId xmlns:p14="http://schemas.microsoft.com/office/powerpoint/2010/main" val="78083315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9735D360-8EAC-8E48-A858-3D5D7C231B4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AC6387DA-8FE6-7A42-97DC-9B0C45404586}" type="slidenum">
              <a:rPr lang="en-US" altLang="en-US" sz="1400" b="0" i="0"/>
              <a:pPr algn="r" eaLnBrk="1" hangingPunct="1">
                <a:spcBef>
                  <a:spcPct val="0"/>
                </a:spcBef>
                <a:buFontTx/>
                <a:buNone/>
              </a:pPr>
              <a:t>6</a:t>
            </a:fld>
            <a:endParaRPr lang="en-US" altLang="en-US" sz="1400" b="0" i="0" dirty="0"/>
          </a:p>
        </p:txBody>
      </p:sp>
      <p:grpSp>
        <p:nvGrpSpPr>
          <p:cNvPr id="15363" name="Group 9">
            <a:extLst>
              <a:ext uri="{FF2B5EF4-FFF2-40B4-BE49-F238E27FC236}">
                <a16:creationId xmlns:a16="http://schemas.microsoft.com/office/drawing/2014/main" id="{3C5A6602-9FAD-9146-9F36-D472E4CD4149}"/>
              </a:ext>
            </a:extLst>
          </p:cNvPr>
          <p:cNvGrpSpPr>
            <a:grpSpLocks/>
          </p:cNvGrpSpPr>
          <p:nvPr/>
        </p:nvGrpSpPr>
        <p:grpSpPr bwMode="auto">
          <a:xfrm>
            <a:off x="460375" y="452438"/>
            <a:ext cx="8229600" cy="3679824"/>
            <a:chOff x="290" y="285"/>
            <a:chExt cx="5184" cy="2318"/>
          </a:xfrm>
        </p:grpSpPr>
        <p:sp>
          <p:nvSpPr>
            <p:cNvPr id="15364" name="Rectangle 3">
              <a:extLst>
                <a:ext uri="{FF2B5EF4-FFF2-40B4-BE49-F238E27FC236}">
                  <a16:creationId xmlns:a16="http://schemas.microsoft.com/office/drawing/2014/main" id="{DE980B54-5690-7C40-BBB1-B76ECCDB170E}"/>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Control of Infectious Diseases </a:t>
              </a:r>
              <a:r>
                <a:rPr lang="en-US" altLang="en-US" sz="2200" b="0" i="0" dirty="0">
                  <a:solidFill>
                    <a:srgbClr val="333333"/>
                  </a:solidFill>
                </a:rPr>
                <a:t>(continued) </a:t>
              </a:r>
              <a:endParaRPr lang="en-US" altLang="en-US" sz="2200" b="0" i="0" dirty="0">
                <a:solidFill>
                  <a:schemeClr val="tx2"/>
                </a:solidFill>
              </a:endParaRPr>
            </a:p>
          </p:txBody>
        </p:sp>
        <p:sp>
          <p:nvSpPr>
            <p:cNvPr id="15365" name="Text Box 5">
              <a:extLst>
                <a:ext uri="{FF2B5EF4-FFF2-40B4-BE49-F238E27FC236}">
                  <a16:creationId xmlns:a16="http://schemas.microsoft.com/office/drawing/2014/main" id="{7F8F5266-9613-7248-9947-AFD3C3CB562E}"/>
                </a:ext>
              </a:extLst>
            </p:cNvPr>
            <p:cNvSpPr txBox="1">
              <a:spLocks noChangeArrowheads="1"/>
            </p:cNvSpPr>
            <p:nvPr/>
          </p:nvSpPr>
          <p:spPr bwMode="auto">
            <a:xfrm>
              <a:off x="516" y="977"/>
              <a:ext cx="4546" cy="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risks of many infectious diseases were greatly reduced by the 1960s.</a:t>
              </a:r>
            </a:p>
            <a:p>
              <a:pPr eaLnBrk="1" hangingPunct="1">
                <a:lnSpc>
                  <a:spcPct val="85000"/>
                </a:lnSpc>
                <a:spcBef>
                  <a:spcPct val="0"/>
                </a:spcBef>
                <a:spcAft>
                  <a:spcPts val="900"/>
                </a:spcAft>
                <a:buSzPct val="80000"/>
                <a:buFont typeface="Times" pitchFamily="2" charset="0"/>
                <a:buChar char="•"/>
              </a:pPr>
              <a:r>
                <a:rPr lang="en-US" altLang="en-US" sz="1800" b="0" i="0" dirty="0"/>
                <a:t>With the control of infectious diseases that killed many millions of people, the role of public health tended to be viewed with compla-cency.</a:t>
              </a:r>
            </a:p>
            <a:p>
              <a:pPr eaLnBrk="1" hangingPunct="1">
                <a:lnSpc>
                  <a:spcPct val="85000"/>
                </a:lnSpc>
                <a:spcBef>
                  <a:spcPct val="0"/>
                </a:spcBef>
                <a:spcAft>
                  <a:spcPct val="50000"/>
                </a:spcAft>
                <a:buSzPct val="80000"/>
                <a:buFont typeface="Times" pitchFamily="2" charset="0"/>
                <a:buChar char="•"/>
              </a:pPr>
              <a:r>
                <a:rPr lang="en-US" altLang="en-US" sz="1800" b="0" i="0" dirty="0"/>
                <a:t>However, infectious diseases—some old and some new—are still with us.</a:t>
              </a:r>
            </a:p>
            <a:p>
              <a:pPr eaLnBrk="1" hangingPunct="1">
                <a:lnSpc>
                  <a:spcPct val="85000"/>
                </a:lnSpc>
                <a:spcBef>
                  <a:spcPct val="0"/>
                </a:spcBef>
                <a:spcAft>
                  <a:spcPct val="50000"/>
                </a:spcAft>
                <a:buSzPct val="80000"/>
                <a:buFont typeface="Times" pitchFamily="2" charset="0"/>
                <a:buChar char="•"/>
              </a:pPr>
              <a:r>
                <a:rPr lang="en-US" altLang="en-US" sz="1800" b="0" i="0" dirty="0"/>
                <a:t>This lecture module is about several viral diseases and especially COVID-19.</a:t>
              </a:r>
            </a:p>
          </p:txBody>
        </p:sp>
      </p:grpSp>
      <p:sp>
        <p:nvSpPr>
          <p:cNvPr id="2" name="Slide Number Placeholder 1">
            <a:extLst>
              <a:ext uri="{FF2B5EF4-FFF2-40B4-BE49-F238E27FC236}">
                <a16:creationId xmlns:a16="http://schemas.microsoft.com/office/drawing/2014/main" id="{2954506C-0D1A-244B-A4BE-5EEE7DD4223D}"/>
              </a:ext>
            </a:extLst>
          </p:cNvPr>
          <p:cNvSpPr>
            <a:spLocks noGrp="1"/>
          </p:cNvSpPr>
          <p:nvPr>
            <p:ph type="sldNum" sz="quarter" idx="12"/>
          </p:nvPr>
        </p:nvSpPr>
        <p:spPr/>
        <p:txBody>
          <a:bodyPr/>
          <a:lstStyle/>
          <a:p>
            <a:pPr>
              <a:defRPr/>
            </a:pPr>
            <a:fld id="{2DCB6132-3A99-E94B-B696-D6CB35D3C044}" type="slidenum">
              <a:rPr lang="en-US" altLang="en-US" smtClean="0"/>
              <a:pPr>
                <a:defRPr/>
              </a:pPr>
              <a:t>6</a:t>
            </a:fld>
            <a:endParaRPr lang="en-US" altLang="en-US" dirty="0"/>
          </a:p>
        </p:txBody>
      </p:sp>
    </p:spTree>
    <p:extLst>
      <p:ext uri="{BB962C8B-B14F-4D97-AF65-F5344CB8AC3E}">
        <p14:creationId xmlns:p14="http://schemas.microsoft.com/office/powerpoint/2010/main" val="310939594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5D49FA71-0E9A-4A41-B526-3FA8F261F10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1AC34F-088C-A246-91D7-99903771BAC6}" type="slidenum">
              <a:rPr lang="en-US" altLang="en-US" sz="1400" smtClean="0"/>
              <a:pPr>
                <a:spcBef>
                  <a:spcPct val="0"/>
                </a:spcBef>
                <a:buFontTx/>
                <a:buNone/>
              </a:pPr>
              <a:t>7</a:t>
            </a:fld>
            <a:endParaRPr lang="en-US" altLang="en-US" sz="1400" dirty="0"/>
          </a:p>
        </p:txBody>
      </p:sp>
      <p:grpSp>
        <p:nvGrpSpPr>
          <p:cNvPr id="16386" name="Group 7">
            <a:extLst>
              <a:ext uri="{FF2B5EF4-FFF2-40B4-BE49-F238E27FC236}">
                <a16:creationId xmlns:a16="http://schemas.microsoft.com/office/drawing/2014/main" id="{A1D859F3-D1E4-7B4D-B979-7B1728181D73}"/>
              </a:ext>
            </a:extLst>
          </p:cNvPr>
          <p:cNvGrpSpPr>
            <a:grpSpLocks/>
          </p:cNvGrpSpPr>
          <p:nvPr/>
        </p:nvGrpSpPr>
        <p:grpSpPr bwMode="auto">
          <a:xfrm>
            <a:off x="457200" y="447675"/>
            <a:ext cx="8229600" cy="3651250"/>
            <a:chOff x="288" y="282"/>
            <a:chExt cx="5184" cy="2300"/>
          </a:xfrm>
        </p:grpSpPr>
        <p:sp>
          <p:nvSpPr>
            <p:cNvPr id="16387" name="Rectangle 3">
              <a:extLst>
                <a:ext uri="{FF2B5EF4-FFF2-40B4-BE49-F238E27FC236}">
                  <a16:creationId xmlns:a16="http://schemas.microsoft.com/office/drawing/2014/main" id="{F6AFB95A-2598-8044-B1CC-0EE10E5A557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Viruses</a:t>
              </a:r>
              <a:endParaRPr lang="en-US" altLang="en-US" sz="2800" b="0" i="0" dirty="0">
                <a:solidFill>
                  <a:schemeClr val="tx2"/>
                </a:solidFill>
              </a:endParaRPr>
            </a:p>
          </p:txBody>
        </p:sp>
        <p:sp>
          <p:nvSpPr>
            <p:cNvPr id="16388" name="Text Box 4">
              <a:extLst>
                <a:ext uri="{FF2B5EF4-FFF2-40B4-BE49-F238E27FC236}">
                  <a16:creationId xmlns:a16="http://schemas.microsoft.com/office/drawing/2014/main" id="{1673CD15-4A06-2C4E-A891-1A942BE7742D}"/>
                </a:ext>
              </a:extLst>
            </p:cNvPr>
            <p:cNvSpPr txBox="1">
              <a:spLocks noChangeArrowheads="1"/>
            </p:cNvSpPr>
            <p:nvPr/>
          </p:nvSpPr>
          <p:spPr bwMode="auto">
            <a:xfrm>
              <a:off x="518" y="971"/>
              <a:ext cx="481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Viruses exist in a fuzzy zone between what is considered living and in-animate (non-living).</a:t>
              </a:r>
            </a:p>
            <a:p>
              <a:pPr eaLnBrk="1" hangingPunct="1">
                <a:lnSpc>
                  <a:spcPct val="85000"/>
                </a:lnSpc>
                <a:spcBef>
                  <a:spcPct val="0"/>
                </a:spcBef>
                <a:spcAft>
                  <a:spcPts val="900"/>
                </a:spcAft>
                <a:buSzPct val="80000"/>
                <a:buFont typeface="Times" pitchFamily="2" charset="0"/>
                <a:buChar char="•"/>
              </a:pPr>
              <a:r>
                <a:rPr lang="en-US" altLang="en-US" sz="1800" b="0" i="0" dirty="0"/>
                <a:t>Unlike living organisms, viruses do not have a metabolism and cannot reproduce on their own.</a:t>
              </a:r>
            </a:p>
            <a:p>
              <a:pPr eaLnBrk="1" hangingPunct="1">
                <a:lnSpc>
                  <a:spcPct val="85000"/>
                </a:lnSpc>
                <a:spcBef>
                  <a:spcPct val="0"/>
                </a:spcBef>
                <a:spcAft>
                  <a:spcPts val="900"/>
                </a:spcAft>
                <a:buSzPct val="80000"/>
                <a:buFont typeface="Times" pitchFamily="2" charset="0"/>
                <a:buChar char="•"/>
              </a:pPr>
              <a:r>
                <a:rPr lang="en-US" altLang="en-US" sz="1800" b="0" i="0" dirty="0"/>
                <a:t>A virus particle consists of a small amount of genetic material wrapped in a membrane and protective coat of protein.</a:t>
              </a:r>
            </a:p>
            <a:p>
              <a:pPr eaLnBrk="1" hangingPunct="1">
                <a:lnSpc>
                  <a:spcPct val="85000"/>
                </a:lnSpc>
                <a:spcBef>
                  <a:spcPct val="0"/>
                </a:spcBef>
                <a:spcAft>
                  <a:spcPct val="50000"/>
                </a:spcAft>
                <a:buSzPct val="80000"/>
                <a:buFont typeface="Times" pitchFamily="2" charset="0"/>
                <a:buChar char="•"/>
              </a:pPr>
              <a:r>
                <a:rPr lang="en-US" altLang="en-US" sz="1800" b="0" i="0" dirty="0"/>
                <a:t>A virus infects a cell with its genetic material (either RNA or DNA) and directs the cell’s machinery to produce more copies to spread the infec-tion.</a:t>
              </a:r>
            </a:p>
          </p:txBody>
        </p:sp>
      </p:grpSp>
      <p:sp>
        <p:nvSpPr>
          <p:cNvPr id="2" name="TextBox 1">
            <a:extLst>
              <a:ext uri="{FF2B5EF4-FFF2-40B4-BE49-F238E27FC236}">
                <a16:creationId xmlns:a16="http://schemas.microsoft.com/office/drawing/2014/main" id="{D5DCC131-3564-EC45-AC14-B802258B5086}"/>
              </a:ext>
            </a:extLst>
          </p:cNvPr>
          <p:cNvSpPr txBox="1"/>
          <p:nvPr/>
        </p:nvSpPr>
        <p:spPr>
          <a:xfrm>
            <a:off x="2243045" y="4005675"/>
            <a:ext cx="4674126" cy="1426031"/>
          </a:xfrm>
          <a:prstGeom prst="rect">
            <a:avLst/>
          </a:prstGeom>
          <a:noFill/>
        </p:spPr>
        <p:txBody>
          <a:bodyPr wrap="square" rtlCol="0">
            <a:spAutoFit/>
          </a:bodyPr>
          <a:lstStyle/>
          <a:p>
            <a:pPr algn="ctr">
              <a:lnSpc>
                <a:spcPts val="1860"/>
              </a:lnSpc>
            </a:pPr>
            <a:r>
              <a:rPr lang="en-US" b="0" i="0" dirty="0">
                <a:solidFill>
                  <a:srgbClr val="941100"/>
                </a:solidFill>
              </a:rPr>
              <a:t>Metabolism = the sum of all chemical processes that occur within a living organism to maintain life.</a:t>
            </a:r>
          </a:p>
          <a:p>
            <a:pPr algn="ctr">
              <a:lnSpc>
                <a:spcPts val="1860"/>
              </a:lnSpc>
              <a:spcBef>
                <a:spcPts val="600"/>
              </a:spcBef>
            </a:pPr>
            <a:r>
              <a:rPr lang="en-US" b="0" i="0" dirty="0">
                <a:solidFill>
                  <a:srgbClr val="941100"/>
                </a:solidFill>
              </a:rPr>
              <a:t>An individual virus particle is known as a virion.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01D1B0BA-47AC-4544-8BBD-C88130753A9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36F3910B-37F7-F14E-BF52-491706ABE935}" type="slidenum">
              <a:rPr lang="en-US" altLang="en-US" sz="1400" b="0" i="0"/>
              <a:pPr algn="r" eaLnBrk="1" hangingPunct="1">
                <a:spcBef>
                  <a:spcPct val="0"/>
                </a:spcBef>
                <a:buFontTx/>
                <a:buNone/>
              </a:pPr>
              <a:t>8</a:t>
            </a:fld>
            <a:endParaRPr lang="en-US" altLang="en-US" sz="1400" b="0" i="0" dirty="0"/>
          </a:p>
        </p:txBody>
      </p:sp>
      <p:grpSp>
        <p:nvGrpSpPr>
          <p:cNvPr id="20482" name="Group 6">
            <a:extLst>
              <a:ext uri="{FF2B5EF4-FFF2-40B4-BE49-F238E27FC236}">
                <a16:creationId xmlns:a16="http://schemas.microsoft.com/office/drawing/2014/main" id="{23772641-6247-F345-B1DA-7F65D51D45EE}"/>
              </a:ext>
            </a:extLst>
          </p:cNvPr>
          <p:cNvGrpSpPr>
            <a:grpSpLocks/>
          </p:cNvGrpSpPr>
          <p:nvPr/>
        </p:nvGrpSpPr>
        <p:grpSpPr bwMode="auto">
          <a:xfrm>
            <a:off x="450850" y="449263"/>
            <a:ext cx="8229600" cy="2859086"/>
            <a:chOff x="284" y="283"/>
            <a:chExt cx="5184" cy="1801"/>
          </a:xfrm>
        </p:grpSpPr>
        <p:sp>
          <p:nvSpPr>
            <p:cNvPr id="20483" name="Rectangle 4">
              <a:extLst>
                <a:ext uri="{FF2B5EF4-FFF2-40B4-BE49-F238E27FC236}">
                  <a16:creationId xmlns:a16="http://schemas.microsoft.com/office/drawing/2014/main" id="{A6FFA274-BC8B-C04C-9238-E7F1F4DC2261}"/>
                </a:ext>
              </a:extLst>
            </p:cNvPr>
            <p:cNvSpPr>
              <a:spLocks noChangeArrowheads="1"/>
            </p:cNvSpPr>
            <p:nvPr/>
          </p:nvSpPr>
          <p:spPr bwMode="auto">
            <a:xfrm>
              <a:off x="284"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What is Life?</a:t>
              </a:r>
              <a:endParaRPr lang="en-US" altLang="en-US" sz="2800" b="0" i="0" dirty="0">
                <a:solidFill>
                  <a:schemeClr val="tx2"/>
                </a:solidFill>
              </a:endParaRPr>
            </a:p>
          </p:txBody>
        </p:sp>
        <p:sp>
          <p:nvSpPr>
            <p:cNvPr id="20484" name="Text Box 6">
              <a:extLst>
                <a:ext uri="{FF2B5EF4-FFF2-40B4-BE49-F238E27FC236}">
                  <a16:creationId xmlns:a16="http://schemas.microsoft.com/office/drawing/2014/main" id="{D9682EC7-4976-EF4A-8973-EC3E4516786D}"/>
                </a:ext>
              </a:extLst>
            </p:cNvPr>
            <p:cNvSpPr txBox="1">
              <a:spLocks noChangeArrowheads="1"/>
            </p:cNvSpPr>
            <p:nvPr/>
          </p:nvSpPr>
          <p:spPr bwMode="auto">
            <a:xfrm>
              <a:off x="530" y="991"/>
              <a:ext cx="416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1300">
                  <a:solidFill>
                    <a:schemeClr val="tx1"/>
                  </a:solidFill>
                  <a:latin typeface="Arial" panose="020B0604020202020204" pitchFamily="34" charset="0"/>
                </a:defRPr>
              </a:lvl1pPr>
              <a:lvl2pPr marL="800100" indent="-342900">
                <a:defRPr sz="1300">
                  <a:solidFill>
                    <a:schemeClr val="tx1"/>
                  </a:solidFill>
                  <a:latin typeface="Arial" panose="020B0604020202020204" pitchFamily="34" charset="0"/>
                </a:defRPr>
              </a:lvl2pPr>
              <a:lvl3pPr marL="1257300" indent="-342900">
                <a:defRPr sz="1300">
                  <a:solidFill>
                    <a:schemeClr val="tx1"/>
                  </a:solidFill>
                  <a:latin typeface="Arial" panose="020B0604020202020204" pitchFamily="34" charset="0"/>
                </a:defRPr>
              </a:lvl3pPr>
              <a:lvl4pPr marL="1714500" indent="-342900">
                <a:defRPr sz="1300">
                  <a:solidFill>
                    <a:schemeClr val="tx1"/>
                  </a:solidFill>
                  <a:latin typeface="Arial" panose="020B0604020202020204" pitchFamily="34" charset="0"/>
                </a:defRPr>
              </a:lvl4pPr>
              <a:lvl5pPr marL="2171700" indent="-342900">
                <a:defRPr sz="1300">
                  <a:solidFill>
                    <a:schemeClr val="tx1"/>
                  </a:solidFill>
                  <a:latin typeface="Arial" panose="020B0604020202020204" pitchFamily="34" charset="0"/>
                </a:defRPr>
              </a:lvl5pPr>
              <a:lvl6pPr marL="2628900" indent="-342900" eaLnBrk="0" fontAlgn="base" hangingPunct="0">
                <a:spcBef>
                  <a:spcPct val="0"/>
                </a:spcBef>
                <a:spcAft>
                  <a:spcPct val="0"/>
                </a:spcAft>
                <a:defRPr sz="1300">
                  <a:solidFill>
                    <a:schemeClr val="tx1"/>
                  </a:solidFill>
                  <a:latin typeface="Arial" panose="020B0604020202020204" pitchFamily="34" charset="0"/>
                </a:defRPr>
              </a:lvl6pPr>
              <a:lvl7pPr marL="3086100" indent="-342900" eaLnBrk="0" fontAlgn="base" hangingPunct="0">
                <a:spcBef>
                  <a:spcPct val="0"/>
                </a:spcBef>
                <a:spcAft>
                  <a:spcPct val="0"/>
                </a:spcAft>
                <a:defRPr sz="1300">
                  <a:solidFill>
                    <a:schemeClr val="tx1"/>
                  </a:solidFill>
                  <a:latin typeface="Arial" panose="020B0604020202020204" pitchFamily="34" charset="0"/>
                </a:defRPr>
              </a:lvl7pPr>
              <a:lvl8pPr marL="3543300" indent="-342900" eaLnBrk="0" fontAlgn="base" hangingPunct="0">
                <a:spcBef>
                  <a:spcPct val="0"/>
                </a:spcBef>
                <a:spcAft>
                  <a:spcPct val="0"/>
                </a:spcAft>
                <a:defRPr sz="1300">
                  <a:solidFill>
                    <a:schemeClr val="tx1"/>
                  </a:solidFill>
                  <a:latin typeface="Arial" panose="020B0604020202020204" pitchFamily="34" charset="0"/>
                </a:defRPr>
              </a:lvl8pPr>
              <a:lvl9pPr marL="4000500" indent="-342900" eaLnBrk="0" fontAlgn="base" hangingPunct="0">
                <a:spcBef>
                  <a:spcPct val="0"/>
                </a:spcBef>
                <a:spcAft>
                  <a:spcPct val="0"/>
                </a:spcAft>
                <a:defRPr sz="1300">
                  <a:solidFill>
                    <a:schemeClr val="tx1"/>
                  </a:solidFill>
                  <a:latin typeface="Arial" panose="020B0604020202020204" pitchFamily="34" charset="0"/>
                </a:defRPr>
              </a:lvl9pPr>
            </a:lstStyle>
            <a:p>
              <a:pPr eaLnBrk="1" hangingPunct="1">
                <a:lnSpc>
                  <a:spcPct val="85000"/>
                </a:lnSpc>
                <a:spcAft>
                  <a:spcPts val="900"/>
                </a:spcAft>
                <a:buFont typeface="Arial" panose="020B0604020202020204" pitchFamily="34" charset="0"/>
                <a:buAutoNum type="arabicPeriod"/>
              </a:pPr>
              <a:r>
                <a:rPr lang="en-US" altLang="en-US" sz="1800" b="0" i="0" dirty="0"/>
                <a:t>Regenerate or produce offspring (asexually or sexually)</a:t>
              </a:r>
            </a:p>
            <a:p>
              <a:pPr eaLnBrk="1" hangingPunct="1">
                <a:lnSpc>
                  <a:spcPct val="85000"/>
                </a:lnSpc>
                <a:spcAft>
                  <a:spcPts val="900"/>
                </a:spcAft>
                <a:buFont typeface="Arial" panose="020B0604020202020204" pitchFamily="34" charset="0"/>
                <a:buAutoNum type="arabicPeriod"/>
              </a:pPr>
              <a:r>
                <a:rPr lang="en-US" altLang="en-US" sz="1800" b="0" i="0" dirty="0"/>
                <a:t>Self-sustainable (produce energy for metabolism)</a:t>
              </a:r>
            </a:p>
            <a:p>
              <a:pPr eaLnBrk="1" hangingPunct="1">
                <a:lnSpc>
                  <a:spcPct val="85000"/>
                </a:lnSpc>
                <a:spcAft>
                  <a:spcPts val="900"/>
                </a:spcAft>
                <a:buFont typeface="Arial" panose="020B0604020202020204" pitchFamily="34" charset="0"/>
                <a:buAutoNum type="arabicPeriod"/>
              </a:pPr>
              <a:r>
                <a:rPr lang="en-US" altLang="en-US" sz="1800" b="0" i="0" dirty="0"/>
                <a:t>Genetic instructions for development and growth  ✅ </a:t>
              </a:r>
            </a:p>
            <a:p>
              <a:pPr eaLnBrk="1" hangingPunct="1">
                <a:lnSpc>
                  <a:spcPct val="85000"/>
                </a:lnSpc>
                <a:spcAft>
                  <a:spcPts val="900"/>
                </a:spcAft>
                <a:buFont typeface="Arial" panose="020B0604020202020204" pitchFamily="34" charset="0"/>
                <a:buAutoNum type="arabicPeriod"/>
              </a:pPr>
              <a:r>
                <a:rPr lang="en-US" altLang="en-US" sz="1800" b="0" i="0" dirty="0"/>
                <a:t>Complex and well-ordered structure  ✅</a:t>
              </a:r>
            </a:p>
            <a:p>
              <a:pPr eaLnBrk="1" hangingPunct="1">
                <a:lnSpc>
                  <a:spcPct val="85000"/>
                </a:lnSpc>
                <a:spcAft>
                  <a:spcPct val="30000"/>
                </a:spcAft>
                <a:buFont typeface="Arial" panose="020B0604020202020204" pitchFamily="34" charset="0"/>
                <a:buAutoNum type="arabicPeriod"/>
              </a:pPr>
              <a:r>
                <a:rPr lang="en-US" altLang="en-US" sz="1800" b="0" i="0" dirty="0"/>
                <a:t>Carbon-based (which is not exclusive to life or viruses)  ✅</a:t>
              </a:r>
            </a:p>
          </p:txBody>
        </p:sp>
      </p:grpSp>
      <p:sp>
        <p:nvSpPr>
          <p:cNvPr id="2" name="TextBox 1">
            <a:extLst>
              <a:ext uri="{FF2B5EF4-FFF2-40B4-BE49-F238E27FC236}">
                <a16:creationId xmlns:a16="http://schemas.microsoft.com/office/drawing/2014/main" id="{AC617C66-5722-DF49-83FB-854BEECC4A14}"/>
              </a:ext>
            </a:extLst>
          </p:cNvPr>
          <p:cNvSpPr txBox="1"/>
          <p:nvPr/>
        </p:nvSpPr>
        <p:spPr>
          <a:xfrm>
            <a:off x="2059264" y="3481745"/>
            <a:ext cx="5031822" cy="579646"/>
          </a:xfrm>
          <a:prstGeom prst="rect">
            <a:avLst/>
          </a:prstGeom>
          <a:noFill/>
        </p:spPr>
        <p:txBody>
          <a:bodyPr wrap="square" rtlCol="0">
            <a:spAutoFit/>
          </a:bodyPr>
          <a:lstStyle/>
          <a:p>
            <a:pPr algn="ctr">
              <a:lnSpc>
                <a:spcPts val="1860"/>
              </a:lnSpc>
            </a:pPr>
            <a:r>
              <a:rPr lang="en-US" altLang="en-US" b="0" i="0" dirty="0"/>
              <a:t>✅  </a:t>
            </a:r>
            <a:r>
              <a:rPr lang="en-US" altLang="en-US" b="0" i="0" dirty="0">
                <a:solidFill>
                  <a:schemeClr val="accent6"/>
                </a:solidFill>
              </a:rPr>
              <a:t>Viruses share these qualities with the cells of living organisms.</a:t>
            </a:r>
            <a:endParaRPr lang="en-US" dirty="0">
              <a:solidFill>
                <a:schemeClr val="accent6"/>
              </a:solidFill>
            </a:endParaRPr>
          </a:p>
        </p:txBody>
      </p:sp>
      <p:sp>
        <p:nvSpPr>
          <p:cNvPr id="3" name="Slide Number Placeholder 2">
            <a:extLst>
              <a:ext uri="{FF2B5EF4-FFF2-40B4-BE49-F238E27FC236}">
                <a16:creationId xmlns:a16="http://schemas.microsoft.com/office/drawing/2014/main" id="{BB3EF23F-9F3B-8E48-84CA-0EF960562497}"/>
              </a:ext>
            </a:extLst>
          </p:cNvPr>
          <p:cNvSpPr>
            <a:spLocks noGrp="1"/>
          </p:cNvSpPr>
          <p:nvPr>
            <p:ph type="sldNum" sz="quarter" idx="12"/>
          </p:nvPr>
        </p:nvSpPr>
        <p:spPr/>
        <p:txBody>
          <a:bodyPr/>
          <a:lstStyle/>
          <a:p>
            <a:pPr>
              <a:defRPr/>
            </a:pPr>
            <a:fld id="{2DCB6132-3A99-E94B-B696-D6CB35D3C044}" type="slidenum">
              <a:rPr lang="en-US" altLang="en-US" smtClean="0"/>
              <a:pPr>
                <a:defRPr/>
              </a:pPr>
              <a:t>8</a:t>
            </a:fld>
            <a:endParaRPr lang="en-US" altLang="en-US" dirty="0"/>
          </a:p>
        </p:txBody>
      </p:sp>
    </p:spTree>
    <p:extLst>
      <p:ext uri="{BB962C8B-B14F-4D97-AF65-F5344CB8AC3E}">
        <p14:creationId xmlns:p14="http://schemas.microsoft.com/office/powerpoint/2010/main" val="6827235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5D49FA71-0E9A-4A41-B526-3FA8F261F10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1AC34F-088C-A246-91D7-99903771BAC6}" type="slidenum">
              <a:rPr lang="en-US" altLang="en-US" sz="1400" smtClean="0"/>
              <a:pPr>
                <a:spcBef>
                  <a:spcPct val="0"/>
                </a:spcBef>
                <a:buFontTx/>
                <a:buNone/>
              </a:pPr>
              <a:t>9</a:t>
            </a:fld>
            <a:endParaRPr lang="en-US" altLang="en-US" sz="1400" dirty="0"/>
          </a:p>
        </p:txBody>
      </p:sp>
      <p:sp>
        <p:nvSpPr>
          <p:cNvPr id="16387" name="Rectangle 3">
            <a:extLst>
              <a:ext uri="{FF2B5EF4-FFF2-40B4-BE49-F238E27FC236}">
                <a16:creationId xmlns:a16="http://schemas.microsoft.com/office/drawing/2014/main" id="{F6AFB95A-2598-8044-B1CC-0EE10E5A557D}"/>
              </a:ext>
            </a:extLst>
          </p:cNvPr>
          <p:cNvSpPr>
            <a:spLocks noChangeArrowheads="1"/>
          </p:cNvSpPr>
          <p:nvPr/>
        </p:nvSpPr>
        <p:spPr bwMode="auto">
          <a:xfrm>
            <a:off x="457200"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and RNA</a:t>
            </a:r>
            <a:endParaRPr lang="en-US" altLang="en-US" sz="2800" b="0" i="0" dirty="0">
              <a:solidFill>
                <a:schemeClr val="tx2"/>
              </a:solidFill>
            </a:endParaRPr>
          </a:p>
        </p:txBody>
      </p:sp>
      <p:pic>
        <p:nvPicPr>
          <p:cNvPr id="4" name="Picture 3" descr="Diagram&#10;&#10;Description automatically generated">
            <a:extLst>
              <a:ext uri="{FF2B5EF4-FFF2-40B4-BE49-F238E27FC236}">
                <a16:creationId xmlns:a16="http://schemas.microsoft.com/office/drawing/2014/main" id="{152DBE95-6884-3843-AD7B-52940C29A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5624" y="1749170"/>
            <a:ext cx="5517613" cy="3103657"/>
          </a:xfrm>
          <a:prstGeom prst="rect">
            <a:avLst/>
          </a:prstGeom>
        </p:spPr>
      </p:pic>
      <p:sp>
        <p:nvSpPr>
          <p:cNvPr id="5" name="TextBox 4">
            <a:extLst>
              <a:ext uri="{FF2B5EF4-FFF2-40B4-BE49-F238E27FC236}">
                <a16:creationId xmlns:a16="http://schemas.microsoft.com/office/drawing/2014/main" id="{C5DA3EE1-F395-A940-8776-ED8012949365}"/>
              </a:ext>
            </a:extLst>
          </p:cNvPr>
          <p:cNvSpPr txBox="1"/>
          <p:nvPr/>
        </p:nvSpPr>
        <p:spPr>
          <a:xfrm>
            <a:off x="1759422" y="4884938"/>
            <a:ext cx="5631085" cy="1143903"/>
          </a:xfrm>
          <a:prstGeom prst="rect">
            <a:avLst/>
          </a:prstGeom>
          <a:noFill/>
        </p:spPr>
        <p:txBody>
          <a:bodyPr wrap="square" rtlCol="0">
            <a:spAutoFit/>
          </a:bodyPr>
          <a:lstStyle/>
          <a:p>
            <a:pPr algn="ctr">
              <a:lnSpc>
                <a:spcPts val="1860"/>
              </a:lnSpc>
            </a:pPr>
            <a:r>
              <a:rPr lang="en-US" b="0" i="0" dirty="0">
                <a:solidFill>
                  <a:schemeClr val="accent6"/>
                </a:solidFill>
              </a:rPr>
              <a:t>DNA contains the genetic code for life. DNA serves as the template for mRNA.  </a:t>
            </a:r>
          </a:p>
          <a:p>
            <a:pPr algn="ctr">
              <a:lnSpc>
                <a:spcPts val="1860"/>
              </a:lnSpc>
              <a:spcBef>
                <a:spcPts val="600"/>
              </a:spcBef>
            </a:pPr>
            <a:r>
              <a:rPr lang="en-US" b="0" i="0" dirty="0">
                <a:solidFill>
                  <a:schemeClr val="accent6"/>
                </a:solidFill>
              </a:rPr>
              <a:t>Messenger RNA (mRNA) contains the instructions for the synthesis of proteins by the ribosomes in cells.</a:t>
            </a:r>
          </a:p>
        </p:txBody>
      </p:sp>
      <p:sp>
        <p:nvSpPr>
          <p:cNvPr id="6" name="TextBox 5">
            <a:extLst>
              <a:ext uri="{FF2B5EF4-FFF2-40B4-BE49-F238E27FC236}">
                <a16:creationId xmlns:a16="http://schemas.microsoft.com/office/drawing/2014/main" id="{4CFC8E42-FB0B-7C4C-859A-B7F9ED4B69F0}"/>
              </a:ext>
            </a:extLst>
          </p:cNvPr>
          <p:cNvSpPr txBox="1"/>
          <p:nvPr/>
        </p:nvSpPr>
        <p:spPr>
          <a:xfrm rot="16200000">
            <a:off x="5675879" y="3208875"/>
            <a:ext cx="2866490" cy="246221"/>
          </a:xfrm>
          <a:prstGeom prst="rect">
            <a:avLst/>
          </a:prstGeom>
          <a:noFill/>
        </p:spPr>
        <p:txBody>
          <a:bodyPr wrap="none" rtlCol="0">
            <a:spAutoFit/>
          </a:bodyPr>
          <a:lstStyle/>
          <a:p>
            <a:r>
              <a:rPr lang="en-US" sz="1000" b="0" i="0" dirty="0"/>
              <a:t>https://www.technologynetworks.com/genomics</a:t>
            </a:r>
          </a:p>
        </p:txBody>
      </p:sp>
      <p:sp>
        <p:nvSpPr>
          <p:cNvPr id="2" name="TextBox 1">
            <a:extLst>
              <a:ext uri="{FF2B5EF4-FFF2-40B4-BE49-F238E27FC236}">
                <a16:creationId xmlns:a16="http://schemas.microsoft.com/office/drawing/2014/main" id="{47E0E54E-BAAA-E54B-90A3-81A42A2B76CA}"/>
              </a:ext>
            </a:extLst>
          </p:cNvPr>
          <p:cNvSpPr txBox="1"/>
          <p:nvPr/>
        </p:nvSpPr>
        <p:spPr>
          <a:xfrm>
            <a:off x="1337207" y="1531935"/>
            <a:ext cx="2044556" cy="477054"/>
          </a:xfrm>
          <a:prstGeom prst="rect">
            <a:avLst/>
          </a:prstGeom>
          <a:noFill/>
        </p:spPr>
        <p:txBody>
          <a:bodyPr wrap="square" rtlCol="0">
            <a:spAutoFit/>
          </a:bodyPr>
          <a:lstStyle/>
          <a:p>
            <a:pPr algn="ctr">
              <a:lnSpc>
                <a:spcPts val="1520"/>
              </a:lnSpc>
            </a:pPr>
            <a:r>
              <a:rPr lang="en-US" sz="1400" b="0" i="0" dirty="0">
                <a:solidFill>
                  <a:srgbClr val="7030A0"/>
                </a:solidFill>
              </a:rPr>
              <a:t>DNA = double helix strand of nucleotides</a:t>
            </a:r>
          </a:p>
        </p:txBody>
      </p:sp>
      <p:sp>
        <p:nvSpPr>
          <p:cNvPr id="8" name="TextBox 7">
            <a:extLst>
              <a:ext uri="{FF2B5EF4-FFF2-40B4-BE49-F238E27FC236}">
                <a16:creationId xmlns:a16="http://schemas.microsoft.com/office/drawing/2014/main" id="{1B72DCAE-1119-4147-9A94-E0DA19C32F10}"/>
              </a:ext>
            </a:extLst>
          </p:cNvPr>
          <p:cNvSpPr txBox="1"/>
          <p:nvPr/>
        </p:nvSpPr>
        <p:spPr>
          <a:xfrm>
            <a:off x="5027311" y="1534816"/>
            <a:ext cx="1994036" cy="477054"/>
          </a:xfrm>
          <a:prstGeom prst="rect">
            <a:avLst/>
          </a:prstGeom>
          <a:noFill/>
        </p:spPr>
        <p:txBody>
          <a:bodyPr wrap="square" rtlCol="0">
            <a:spAutoFit/>
          </a:bodyPr>
          <a:lstStyle/>
          <a:p>
            <a:pPr algn="ctr">
              <a:lnSpc>
                <a:spcPts val="1520"/>
              </a:lnSpc>
            </a:pPr>
            <a:r>
              <a:rPr lang="en-US" sz="1400" b="0" i="0" dirty="0">
                <a:solidFill>
                  <a:srgbClr val="7030A0"/>
                </a:solidFill>
              </a:rPr>
              <a:t>mRNA = single strand of nucleotides</a:t>
            </a:r>
          </a:p>
        </p:txBody>
      </p:sp>
    </p:spTree>
    <p:extLst>
      <p:ext uri="{BB962C8B-B14F-4D97-AF65-F5344CB8AC3E}">
        <p14:creationId xmlns:p14="http://schemas.microsoft.com/office/powerpoint/2010/main" val="223546052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2">
            <a:extLst>
              <a:ext uri="{FF2B5EF4-FFF2-40B4-BE49-F238E27FC236}">
                <a16:creationId xmlns:a16="http://schemas.microsoft.com/office/drawing/2014/main" id="{9C6275F0-6A31-9D4E-9319-4C34A7F1EFB4}"/>
              </a:ext>
            </a:extLst>
          </p:cNvPr>
          <p:cNvGrpSpPr>
            <a:grpSpLocks/>
          </p:cNvGrpSpPr>
          <p:nvPr/>
        </p:nvGrpSpPr>
        <p:grpSpPr bwMode="auto">
          <a:xfrm>
            <a:off x="457200" y="447675"/>
            <a:ext cx="8229600" cy="3065465"/>
            <a:chOff x="288" y="282"/>
            <a:chExt cx="5184" cy="1931"/>
          </a:xfrm>
        </p:grpSpPr>
        <p:sp>
          <p:nvSpPr>
            <p:cNvPr id="28675" name="Rectangle 3">
              <a:extLst>
                <a:ext uri="{FF2B5EF4-FFF2-40B4-BE49-F238E27FC236}">
                  <a16:creationId xmlns:a16="http://schemas.microsoft.com/office/drawing/2014/main" id="{355EC2BE-68AF-124E-97EB-D25E00F3DD0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0" i="0" dirty="0">
                  <a:solidFill>
                    <a:srgbClr val="333333"/>
                  </a:solidFill>
                </a:rPr>
                <a:t>DNA and RNA </a:t>
              </a:r>
              <a:r>
                <a:rPr lang="en-US" altLang="en-US" sz="2200" b="0" i="0" dirty="0">
                  <a:solidFill>
                    <a:srgbClr val="333333"/>
                  </a:solidFill>
                </a:rPr>
                <a:t>(continued)</a:t>
              </a:r>
              <a:endParaRPr lang="en-US" altLang="en-US" sz="2200" b="0" i="0" dirty="0">
                <a:solidFill>
                  <a:schemeClr val="tx2"/>
                </a:solidFill>
              </a:endParaRPr>
            </a:p>
          </p:txBody>
        </p:sp>
        <p:sp>
          <p:nvSpPr>
            <p:cNvPr id="28676" name="Text Box 4">
              <a:extLst>
                <a:ext uri="{FF2B5EF4-FFF2-40B4-BE49-F238E27FC236}">
                  <a16:creationId xmlns:a16="http://schemas.microsoft.com/office/drawing/2014/main" id="{9BE4485D-3410-BB44-B2AF-FF86C5FB635D}"/>
                </a:ext>
              </a:extLst>
            </p:cNvPr>
            <p:cNvSpPr txBox="1">
              <a:spLocks noChangeArrowheads="1"/>
            </p:cNvSpPr>
            <p:nvPr/>
          </p:nvSpPr>
          <p:spPr bwMode="auto">
            <a:xfrm>
              <a:off x="518" y="971"/>
              <a:ext cx="481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nucleotides in the two helical strands of DNA are paired adenine (A) with thymine (T) and guanine (G) with cytosine (C)—these are the base pairing rules.</a:t>
              </a:r>
            </a:p>
            <a:p>
              <a:pPr eaLnBrk="1" hangingPunct="1">
                <a:lnSpc>
                  <a:spcPct val="85000"/>
                </a:lnSpc>
                <a:spcBef>
                  <a:spcPct val="0"/>
                </a:spcBef>
                <a:spcAft>
                  <a:spcPts val="900"/>
                </a:spcAft>
                <a:buSzPct val="80000"/>
                <a:buFont typeface="Times" pitchFamily="2" charset="0"/>
                <a:buChar char="•"/>
              </a:pPr>
              <a:r>
                <a:rPr lang="en-US" altLang="en-US" sz="1800" b="0" i="0" dirty="0"/>
                <a:t>If one DNA strand has a mutation, the other strand can apply the base pairing rule (either A with T or G with C) to insert the correct nucleotide.</a:t>
              </a:r>
            </a:p>
            <a:p>
              <a:pPr eaLnBrk="1" hangingPunct="1">
                <a:lnSpc>
                  <a:spcPct val="85000"/>
                </a:lnSpc>
                <a:spcBef>
                  <a:spcPct val="0"/>
                </a:spcBef>
                <a:spcAft>
                  <a:spcPts val="900"/>
                </a:spcAft>
                <a:buSzPct val="80000"/>
                <a:buFont typeface="Times" pitchFamily="2" charset="0"/>
                <a:buChar char="•"/>
              </a:pPr>
              <a:r>
                <a:rPr lang="en-US" altLang="en-US" sz="1800" b="0" i="0" dirty="0"/>
                <a:t>This is a major reason that DNA viruses tend not to mutate when they replicate.</a:t>
              </a:r>
            </a:p>
          </p:txBody>
        </p:sp>
      </p:grpSp>
      <p:sp>
        <p:nvSpPr>
          <p:cNvPr id="28674" name="Slide Number Placeholder 5">
            <a:extLst>
              <a:ext uri="{FF2B5EF4-FFF2-40B4-BE49-F238E27FC236}">
                <a16:creationId xmlns:a16="http://schemas.microsoft.com/office/drawing/2014/main" id="{6D61945A-02E5-8847-B3A4-083D170E9F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1A8DB8B-0347-D341-A51E-29C9014A571B}" type="slidenum">
              <a:rPr lang="en-US" altLang="en-US" sz="1400" b="0" i="0"/>
              <a:pPr algn="r" eaLnBrk="1" hangingPunct="1">
                <a:spcBef>
                  <a:spcPct val="0"/>
                </a:spcBef>
                <a:buFontTx/>
                <a:buNone/>
              </a:pPr>
              <a:t>10</a:t>
            </a:fld>
            <a:endParaRPr lang="en-US" altLang="en-US" sz="1400" b="0" i="0" dirty="0"/>
          </a:p>
        </p:txBody>
      </p:sp>
      <p:sp>
        <p:nvSpPr>
          <p:cNvPr id="2" name="Slide Number Placeholder 1">
            <a:extLst>
              <a:ext uri="{FF2B5EF4-FFF2-40B4-BE49-F238E27FC236}">
                <a16:creationId xmlns:a16="http://schemas.microsoft.com/office/drawing/2014/main" id="{208FB2DD-AF71-1649-9B57-6B70C4E0DBC9}"/>
              </a:ext>
            </a:extLst>
          </p:cNvPr>
          <p:cNvSpPr>
            <a:spLocks noGrp="1"/>
          </p:cNvSpPr>
          <p:nvPr>
            <p:ph type="sldNum" sz="quarter" idx="12"/>
          </p:nvPr>
        </p:nvSpPr>
        <p:spPr/>
        <p:txBody>
          <a:bodyPr/>
          <a:lstStyle/>
          <a:p>
            <a:pPr>
              <a:defRPr/>
            </a:pPr>
            <a:fld id="{290CED77-2046-844C-9DCF-4FADDE972A1B}" type="slidenum">
              <a:rPr lang="en-US" altLang="en-US" smtClean="0"/>
              <a:pPr>
                <a:defRPr/>
              </a:pPr>
              <a:t>10</a:t>
            </a:fld>
            <a:endParaRPr lang="en-US" altLang="en-US" dirty="0"/>
          </a:p>
        </p:txBody>
      </p:sp>
    </p:spTree>
    <p:extLst>
      <p:ext uri="{BB962C8B-B14F-4D97-AF65-F5344CB8AC3E}">
        <p14:creationId xmlns:p14="http://schemas.microsoft.com/office/powerpoint/2010/main" val="230655663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2">
            <a:extLst>
              <a:ext uri="{FF2B5EF4-FFF2-40B4-BE49-F238E27FC236}">
                <a16:creationId xmlns:a16="http://schemas.microsoft.com/office/drawing/2014/main" id="{9C6275F0-6A31-9D4E-9319-4C34A7F1EFB4}"/>
              </a:ext>
            </a:extLst>
          </p:cNvPr>
          <p:cNvGrpSpPr>
            <a:grpSpLocks/>
          </p:cNvGrpSpPr>
          <p:nvPr/>
        </p:nvGrpSpPr>
        <p:grpSpPr bwMode="auto">
          <a:xfrm>
            <a:off x="457200" y="447675"/>
            <a:ext cx="8229600" cy="2828928"/>
            <a:chOff x="288" y="282"/>
            <a:chExt cx="5184" cy="1782"/>
          </a:xfrm>
        </p:grpSpPr>
        <p:sp>
          <p:nvSpPr>
            <p:cNvPr id="28675" name="Rectangle 3">
              <a:extLst>
                <a:ext uri="{FF2B5EF4-FFF2-40B4-BE49-F238E27FC236}">
                  <a16:creationId xmlns:a16="http://schemas.microsoft.com/office/drawing/2014/main" id="{355EC2BE-68AF-124E-97EB-D25E00F3DD0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0" i="0" dirty="0">
                  <a:solidFill>
                    <a:srgbClr val="333333"/>
                  </a:solidFill>
                </a:rPr>
                <a:t>DNA and RNA </a:t>
              </a:r>
              <a:r>
                <a:rPr lang="en-US" altLang="en-US" sz="2200" b="0" i="0" dirty="0">
                  <a:solidFill>
                    <a:srgbClr val="333333"/>
                  </a:solidFill>
                </a:rPr>
                <a:t>(continued)</a:t>
              </a:r>
              <a:endParaRPr lang="en-US" altLang="en-US" sz="2200" b="0" i="0" dirty="0">
                <a:solidFill>
                  <a:schemeClr val="tx2"/>
                </a:solidFill>
              </a:endParaRPr>
            </a:p>
          </p:txBody>
        </p:sp>
        <p:sp>
          <p:nvSpPr>
            <p:cNvPr id="28676" name="Text Box 4">
              <a:extLst>
                <a:ext uri="{FF2B5EF4-FFF2-40B4-BE49-F238E27FC236}">
                  <a16:creationId xmlns:a16="http://schemas.microsoft.com/office/drawing/2014/main" id="{9BE4485D-3410-BB44-B2AF-FF86C5FB635D}"/>
                </a:ext>
              </a:extLst>
            </p:cNvPr>
            <p:cNvSpPr txBox="1">
              <a:spLocks noChangeArrowheads="1"/>
            </p:cNvSpPr>
            <p:nvPr/>
          </p:nvSpPr>
          <p:spPr bwMode="auto">
            <a:xfrm>
              <a:off x="518" y="971"/>
              <a:ext cx="469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single-strand RNA viruses lack the error checking mechanism of DNA viruses and therefore they can more readily mutate.</a:t>
              </a:r>
            </a:p>
            <a:p>
              <a:pPr eaLnBrk="1" hangingPunct="1">
                <a:lnSpc>
                  <a:spcPct val="85000"/>
                </a:lnSpc>
                <a:spcBef>
                  <a:spcPct val="0"/>
                </a:spcBef>
                <a:spcAft>
                  <a:spcPts val="900"/>
                </a:spcAft>
                <a:buSzPct val="80000"/>
                <a:buFont typeface="Times" pitchFamily="2" charset="0"/>
                <a:buChar char="•"/>
              </a:pPr>
              <a:r>
                <a:rPr lang="en-US" altLang="en-US" sz="1800" b="0" i="0" dirty="0"/>
                <a:t>And so, it has been said, “the more a RNA virus replicates, the more it mutates.” </a:t>
              </a:r>
            </a:p>
            <a:p>
              <a:pPr eaLnBrk="1" hangingPunct="1">
                <a:lnSpc>
                  <a:spcPct val="85000"/>
                </a:lnSpc>
                <a:spcBef>
                  <a:spcPct val="0"/>
                </a:spcBef>
                <a:spcAft>
                  <a:spcPts val="900"/>
                </a:spcAft>
                <a:buSzPct val="80000"/>
                <a:buFont typeface="Times" pitchFamily="2" charset="0"/>
                <a:buChar char="•"/>
              </a:pPr>
              <a:r>
                <a:rPr lang="en-US" altLang="en-US" sz="1800" b="0" i="0" dirty="0"/>
                <a:t>Mutations can lead to new variants as is the case for for the virus that causes COVID-19</a:t>
              </a:r>
            </a:p>
          </p:txBody>
        </p:sp>
      </p:grpSp>
      <p:sp>
        <p:nvSpPr>
          <p:cNvPr id="28674" name="Slide Number Placeholder 5">
            <a:extLst>
              <a:ext uri="{FF2B5EF4-FFF2-40B4-BE49-F238E27FC236}">
                <a16:creationId xmlns:a16="http://schemas.microsoft.com/office/drawing/2014/main" id="{6D61945A-02E5-8847-B3A4-083D170E9F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1A8DB8B-0347-D341-A51E-29C9014A571B}" type="slidenum">
              <a:rPr lang="en-US" altLang="en-US" sz="1400" b="0" i="0"/>
              <a:pPr algn="r" eaLnBrk="1" hangingPunct="1">
                <a:spcBef>
                  <a:spcPct val="0"/>
                </a:spcBef>
                <a:buFontTx/>
                <a:buNone/>
              </a:pPr>
              <a:t>11</a:t>
            </a:fld>
            <a:endParaRPr lang="en-US" altLang="en-US" sz="1400" b="0" i="0" dirty="0"/>
          </a:p>
        </p:txBody>
      </p:sp>
      <p:sp>
        <p:nvSpPr>
          <p:cNvPr id="2" name="Slide Number Placeholder 1">
            <a:extLst>
              <a:ext uri="{FF2B5EF4-FFF2-40B4-BE49-F238E27FC236}">
                <a16:creationId xmlns:a16="http://schemas.microsoft.com/office/drawing/2014/main" id="{208FB2DD-AF71-1649-9B57-6B70C4E0DBC9}"/>
              </a:ext>
            </a:extLst>
          </p:cNvPr>
          <p:cNvSpPr>
            <a:spLocks noGrp="1"/>
          </p:cNvSpPr>
          <p:nvPr>
            <p:ph type="sldNum" sz="quarter" idx="12"/>
          </p:nvPr>
        </p:nvSpPr>
        <p:spPr/>
        <p:txBody>
          <a:bodyPr/>
          <a:lstStyle/>
          <a:p>
            <a:pPr>
              <a:defRPr/>
            </a:pPr>
            <a:fld id="{290CED77-2046-844C-9DCF-4FADDE972A1B}" type="slidenum">
              <a:rPr lang="en-US" altLang="en-US" smtClean="0"/>
              <a:pPr>
                <a:defRPr/>
              </a:pPr>
              <a:t>11</a:t>
            </a:fld>
            <a:endParaRPr lang="en-US" altLang="en-US" dirty="0"/>
          </a:p>
        </p:txBody>
      </p:sp>
    </p:spTree>
    <p:extLst>
      <p:ext uri="{BB962C8B-B14F-4D97-AF65-F5344CB8AC3E}">
        <p14:creationId xmlns:p14="http://schemas.microsoft.com/office/powerpoint/2010/main" val="18850249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2">
            <a:extLst>
              <a:ext uri="{FF2B5EF4-FFF2-40B4-BE49-F238E27FC236}">
                <a16:creationId xmlns:a16="http://schemas.microsoft.com/office/drawing/2014/main" id="{9C6275F0-6A31-9D4E-9319-4C34A7F1EFB4}"/>
              </a:ext>
            </a:extLst>
          </p:cNvPr>
          <p:cNvGrpSpPr>
            <a:grpSpLocks/>
          </p:cNvGrpSpPr>
          <p:nvPr/>
        </p:nvGrpSpPr>
        <p:grpSpPr bwMode="auto">
          <a:xfrm>
            <a:off x="457200" y="447675"/>
            <a:ext cx="8229600" cy="3179764"/>
            <a:chOff x="288" y="282"/>
            <a:chExt cx="5184" cy="2003"/>
          </a:xfrm>
        </p:grpSpPr>
        <p:sp>
          <p:nvSpPr>
            <p:cNvPr id="28675" name="Rectangle 3">
              <a:extLst>
                <a:ext uri="{FF2B5EF4-FFF2-40B4-BE49-F238E27FC236}">
                  <a16:creationId xmlns:a16="http://schemas.microsoft.com/office/drawing/2014/main" id="{355EC2BE-68AF-124E-97EB-D25E00F3DD0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0" i="0" dirty="0">
                  <a:solidFill>
                    <a:srgbClr val="333333"/>
                  </a:solidFill>
                </a:rPr>
                <a:t>Plant Viruses</a:t>
              </a:r>
              <a:endParaRPr lang="en-US" altLang="en-US" sz="2800" b="0" i="0" dirty="0">
                <a:solidFill>
                  <a:schemeClr val="tx2"/>
                </a:solidFill>
              </a:endParaRPr>
            </a:p>
          </p:txBody>
        </p:sp>
        <p:sp>
          <p:nvSpPr>
            <p:cNvPr id="28676" name="Text Box 4">
              <a:extLst>
                <a:ext uri="{FF2B5EF4-FFF2-40B4-BE49-F238E27FC236}">
                  <a16:creationId xmlns:a16="http://schemas.microsoft.com/office/drawing/2014/main" id="{9BE4485D-3410-BB44-B2AF-FF86C5FB635D}"/>
                </a:ext>
              </a:extLst>
            </p:cNvPr>
            <p:cNvSpPr txBox="1">
              <a:spLocks noChangeArrowheads="1"/>
            </p:cNvSpPr>
            <p:nvPr/>
          </p:nvSpPr>
          <p:spPr bwMode="auto">
            <a:xfrm>
              <a:off x="518" y="971"/>
              <a:ext cx="485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tobacco mosaic virus that infects tobacco plants was the first virus to be discovered (during the 1930s).</a:t>
              </a:r>
            </a:p>
            <a:p>
              <a:pPr eaLnBrk="1" hangingPunct="1">
                <a:lnSpc>
                  <a:spcPct val="85000"/>
                </a:lnSpc>
                <a:spcBef>
                  <a:spcPct val="0"/>
                </a:spcBef>
                <a:spcAft>
                  <a:spcPts val="900"/>
                </a:spcAft>
                <a:buSzPct val="80000"/>
                <a:buFont typeface="Times" pitchFamily="2" charset="0"/>
                <a:buChar char="•"/>
              </a:pPr>
              <a:r>
                <a:rPr lang="en-US" altLang="en-US" sz="1800" b="0" i="0" dirty="0"/>
                <a:t>Viruses that infect plant cells can inhibit plant growth and diminish crop yields.</a:t>
              </a:r>
            </a:p>
            <a:p>
              <a:pPr eaLnBrk="1" hangingPunct="1">
                <a:lnSpc>
                  <a:spcPct val="85000"/>
                </a:lnSpc>
                <a:spcBef>
                  <a:spcPct val="0"/>
                </a:spcBef>
                <a:spcAft>
                  <a:spcPts val="900"/>
                </a:spcAft>
                <a:buSzPct val="80000"/>
                <a:buFont typeface="Times" pitchFamily="2" charset="0"/>
                <a:buChar char="•"/>
              </a:pPr>
              <a:r>
                <a:rPr lang="en-US" altLang="en-US" sz="1800" b="0" i="0" dirty="0"/>
                <a:t>Most plant viruses contain RNA as their genetic material.</a:t>
              </a:r>
            </a:p>
            <a:p>
              <a:pPr eaLnBrk="1" hangingPunct="1">
                <a:lnSpc>
                  <a:spcPct val="85000"/>
                </a:lnSpc>
                <a:spcBef>
                  <a:spcPct val="0"/>
                </a:spcBef>
                <a:spcAft>
                  <a:spcPct val="30000"/>
                </a:spcAft>
                <a:buSzPct val="80000"/>
                <a:buFont typeface="Times" pitchFamily="2" charset="0"/>
                <a:buChar char="•"/>
              </a:pPr>
              <a:r>
                <a:rPr lang="en-US" altLang="en-US" sz="1800" b="0" i="0" dirty="0"/>
                <a:t>Many are rod-shaped with a spiral arrangement of proteins surrounding their RNA contents.</a:t>
              </a:r>
            </a:p>
          </p:txBody>
        </p:sp>
      </p:grpSp>
      <p:sp>
        <p:nvSpPr>
          <p:cNvPr id="28674" name="Slide Number Placeholder 5">
            <a:extLst>
              <a:ext uri="{FF2B5EF4-FFF2-40B4-BE49-F238E27FC236}">
                <a16:creationId xmlns:a16="http://schemas.microsoft.com/office/drawing/2014/main" id="{6D61945A-02E5-8847-B3A4-083D170E9FE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1A8DB8B-0347-D341-A51E-29C9014A571B}" type="slidenum">
              <a:rPr lang="en-US" altLang="en-US" sz="1400" b="0" i="0"/>
              <a:pPr algn="r" eaLnBrk="1" hangingPunct="1">
                <a:spcBef>
                  <a:spcPct val="0"/>
                </a:spcBef>
                <a:buFontTx/>
                <a:buNone/>
              </a:pPr>
              <a:t>12</a:t>
            </a:fld>
            <a:endParaRPr lang="en-US" altLang="en-US" sz="1400" b="0" i="0" dirty="0"/>
          </a:p>
        </p:txBody>
      </p:sp>
      <p:sp>
        <p:nvSpPr>
          <p:cNvPr id="2" name="Slide Number Placeholder 1">
            <a:extLst>
              <a:ext uri="{FF2B5EF4-FFF2-40B4-BE49-F238E27FC236}">
                <a16:creationId xmlns:a16="http://schemas.microsoft.com/office/drawing/2014/main" id="{208FB2DD-AF71-1649-9B57-6B70C4E0DBC9}"/>
              </a:ext>
            </a:extLst>
          </p:cNvPr>
          <p:cNvSpPr>
            <a:spLocks noGrp="1"/>
          </p:cNvSpPr>
          <p:nvPr>
            <p:ph type="sldNum" sz="quarter" idx="12"/>
          </p:nvPr>
        </p:nvSpPr>
        <p:spPr/>
        <p:txBody>
          <a:bodyPr/>
          <a:lstStyle/>
          <a:p>
            <a:pPr>
              <a:defRPr/>
            </a:pPr>
            <a:fld id="{290CED77-2046-844C-9DCF-4FADDE972A1B}" type="slidenum">
              <a:rPr lang="en-US" altLang="en-US" smtClean="0"/>
              <a:pPr>
                <a:defRPr/>
              </a:pPr>
              <a:t>12</a:t>
            </a:fld>
            <a:endParaRPr lang="en-US" alt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10">
            <a:extLst>
              <a:ext uri="{FF2B5EF4-FFF2-40B4-BE49-F238E27FC236}">
                <a16:creationId xmlns:a16="http://schemas.microsoft.com/office/drawing/2014/main" id="{4503C661-EBEC-4544-A57C-C8D507A5FAD6}"/>
              </a:ext>
            </a:extLst>
          </p:cNvPr>
          <p:cNvGrpSpPr>
            <a:grpSpLocks/>
          </p:cNvGrpSpPr>
          <p:nvPr/>
        </p:nvGrpSpPr>
        <p:grpSpPr bwMode="auto">
          <a:xfrm>
            <a:off x="457200" y="447675"/>
            <a:ext cx="8229600" cy="4213225"/>
            <a:chOff x="288" y="282"/>
            <a:chExt cx="5184" cy="2654"/>
          </a:xfrm>
        </p:grpSpPr>
        <p:sp>
          <p:nvSpPr>
            <p:cNvPr id="30723" name="Rectangle 3">
              <a:extLst>
                <a:ext uri="{FF2B5EF4-FFF2-40B4-BE49-F238E27FC236}">
                  <a16:creationId xmlns:a16="http://schemas.microsoft.com/office/drawing/2014/main" id="{84A18A9E-A03E-6A41-AABE-FF6B8B148D0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0" i="0" dirty="0">
                  <a:solidFill>
                    <a:srgbClr val="333333"/>
                  </a:solidFill>
                </a:rPr>
                <a:t>Tobacco Mosaic Virus</a:t>
              </a:r>
              <a:endParaRPr lang="en-US" altLang="en-US" sz="2800" b="0" i="0" dirty="0">
                <a:solidFill>
                  <a:schemeClr val="tx2"/>
                </a:solidFill>
              </a:endParaRPr>
            </a:p>
          </p:txBody>
        </p:sp>
        <p:grpSp>
          <p:nvGrpSpPr>
            <p:cNvPr id="30724" name="Group 9">
              <a:extLst>
                <a:ext uri="{FF2B5EF4-FFF2-40B4-BE49-F238E27FC236}">
                  <a16:creationId xmlns:a16="http://schemas.microsoft.com/office/drawing/2014/main" id="{1CA1B58C-8B99-8A43-95F3-725E94C70733}"/>
                </a:ext>
              </a:extLst>
            </p:cNvPr>
            <p:cNvGrpSpPr>
              <a:grpSpLocks/>
            </p:cNvGrpSpPr>
            <p:nvPr/>
          </p:nvGrpSpPr>
          <p:grpSpPr bwMode="auto">
            <a:xfrm>
              <a:off x="2073" y="1021"/>
              <a:ext cx="1620" cy="1915"/>
              <a:chOff x="2073" y="1021"/>
              <a:chExt cx="1620" cy="1915"/>
            </a:xfrm>
          </p:grpSpPr>
          <p:pic>
            <p:nvPicPr>
              <p:cNvPr id="30727" name="Picture 6">
                <a:extLst>
                  <a:ext uri="{FF2B5EF4-FFF2-40B4-BE49-F238E27FC236}">
                    <a16:creationId xmlns:a16="http://schemas.microsoft.com/office/drawing/2014/main" id="{7C97C9F7-EA52-C344-8523-33F289B00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 y="1021"/>
                <a:ext cx="1615" cy="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 Box 8">
                <a:extLst>
                  <a:ext uri="{FF2B5EF4-FFF2-40B4-BE49-F238E27FC236}">
                    <a16:creationId xmlns:a16="http://schemas.microsoft.com/office/drawing/2014/main" id="{751FB4E0-D2FB-954C-A896-C571454EEDEF}"/>
                  </a:ext>
                </a:extLst>
              </p:cNvPr>
              <p:cNvSpPr txBox="1">
                <a:spLocks noChangeArrowheads="1"/>
              </p:cNvSpPr>
              <p:nvPr/>
            </p:nvSpPr>
            <p:spPr bwMode="auto">
              <a:xfrm>
                <a:off x="2073" y="2668"/>
                <a:ext cx="161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320"/>
                  </a:lnSpc>
                  <a:spcBef>
                    <a:spcPct val="0"/>
                  </a:spcBef>
                  <a:buFontTx/>
                  <a:buNone/>
                </a:pPr>
                <a:r>
                  <a:rPr lang="en-US" altLang="en-US" sz="1400" b="0" i="0" dirty="0"/>
                  <a:t>Scanning electron micrograph</a:t>
                </a:r>
              </a:p>
              <a:p>
                <a:pPr algn="ctr" eaLnBrk="1" hangingPunct="1">
                  <a:lnSpc>
                    <a:spcPts val="1320"/>
                  </a:lnSpc>
                  <a:spcBef>
                    <a:spcPct val="0"/>
                  </a:spcBef>
                  <a:buNone/>
                </a:pPr>
                <a:r>
                  <a:rPr lang="en-US" altLang="en-US" sz="1200" b="0" i="0" dirty="0"/>
                  <a:t>https://www.wikimedia.org</a:t>
                </a:r>
              </a:p>
            </p:txBody>
          </p:sp>
        </p:grpSp>
      </p:grpSp>
      <p:sp>
        <p:nvSpPr>
          <p:cNvPr id="30722" name="Slide Number Placeholder 5">
            <a:extLst>
              <a:ext uri="{FF2B5EF4-FFF2-40B4-BE49-F238E27FC236}">
                <a16:creationId xmlns:a16="http://schemas.microsoft.com/office/drawing/2014/main" id="{8E336C8D-C535-0B43-806D-12DAE7579F7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1F0AF497-4257-514B-B271-D9E8131BEF7E}" type="slidenum">
              <a:rPr lang="en-US" altLang="en-US" sz="1400" b="0" i="0"/>
              <a:pPr algn="r" eaLnBrk="1" hangingPunct="1">
                <a:spcBef>
                  <a:spcPct val="0"/>
                </a:spcBef>
                <a:buFontTx/>
                <a:buNone/>
              </a:pPr>
              <a:t>13</a:t>
            </a:fld>
            <a:endParaRPr lang="en-US" altLang="en-US" sz="1400" b="0" i="0" dirty="0"/>
          </a:p>
        </p:txBody>
      </p:sp>
      <p:sp>
        <p:nvSpPr>
          <p:cNvPr id="2" name="Slide Number Placeholder 1">
            <a:extLst>
              <a:ext uri="{FF2B5EF4-FFF2-40B4-BE49-F238E27FC236}">
                <a16:creationId xmlns:a16="http://schemas.microsoft.com/office/drawing/2014/main" id="{A3508202-78CC-9249-8883-5537503F70A4}"/>
              </a:ext>
            </a:extLst>
          </p:cNvPr>
          <p:cNvSpPr>
            <a:spLocks noGrp="1"/>
          </p:cNvSpPr>
          <p:nvPr>
            <p:ph type="sldNum" sz="quarter" idx="12"/>
          </p:nvPr>
        </p:nvSpPr>
        <p:spPr/>
        <p:txBody>
          <a:bodyPr/>
          <a:lstStyle/>
          <a:p>
            <a:pPr>
              <a:defRPr/>
            </a:pPr>
            <a:fld id="{290CED77-2046-844C-9DCF-4FADDE972A1B}" type="slidenum">
              <a:rPr lang="en-US" altLang="en-US" smtClean="0"/>
              <a:pPr>
                <a:defRPr/>
              </a:pPr>
              <a:t>13</a:t>
            </a:fld>
            <a:endParaRPr lang="en-US" altLang="en-US"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B4B6061E-4FC3-3C4E-B81D-175D53B7EE6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8CDE92-7931-A748-B967-77E852B4796B}" type="slidenum">
              <a:rPr lang="en-US" altLang="en-US" sz="1400" smtClean="0"/>
              <a:pPr>
                <a:spcBef>
                  <a:spcPct val="0"/>
                </a:spcBef>
                <a:buFontTx/>
                <a:buNone/>
              </a:pPr>
              <a:t>14</a:t>
            </a:fld>
            <a:endParaRPr lang="en-US" altLang="en-US" sz="1400" dirty="0"/>
          </a:p>
        </p:txBody>
      </p:sp>
      <p:grpSp>
        <p:nvGrpSpPr>
          <p:cNvPr id="38914" name="Group 6">
            <a:extLst>
              <a:ext uri="{FF2B5EF4-FFF2-40B4-BE49-F238E27FC236}">
                <a16:creationId xmlns:a16="http://schemas.microsoft.com/office/drawing/2014/main" id="{ECCBCED2-8778-F447-A9B0-16E81A5E5A43}"/>
              </a:ext>
            </a:extLst>
          </p:cNvPr>
          <p:cNvGrpSpPr>
            <a:grpSpLocks/>
          </p:cNvGrpSpPr>
          <p:nvPr/>
        </p:nvGrpSpPr>
        <p:grpSpPr bwMode="auto">
          <a:xfrm>
            <a:off x="457200" y="447675"/>
            <a:ext cx="8229600" cy="3065464"/>
            <a:chOff x="288" y="282"/>
            <a:chExt cx="5184" cy="1931"/>
          </a:xfrm>
        </p:grpSpPr>
        <p:sp>
          <p:nvSpPr>
            <p:cNvPr id="38915" name="Rectangle 3">
              <a:extLst>
                <a:ext uri="{FF2B5EF4-FFF2-40B4-BE49-F238E27FC236}">
                  <a16:creationId xmlns:a16="http://schemas.microsoft.com/office/drawing/2014/main" id="{DF346D9F-8B97-6A4A-9523-1297BCB79D2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Humans—RNA Viruses</a:t>
              </a:r>
            </a:p>
          </p:txBody>
        </p:sp>
        <p:sp>
          <p:nvSpPr>
            <p:cNvPr id="38916" name="Text Box 4">
              <a:extLst>
                <a:ext uri="{FF2B5EF4-FFF2-40B4-BE49-F238E27FC236}">
                  <a16:creationId xmlns:a16="http://schemas.microsoft.com/office/drawing/2014/main" id="{7C0A9383-32B7-324B-A1AF-A1D6EFAED8F1}"/>
                </a:ext>
              </a:extLst>
            </p:cNvPr>
            <p:cNvSpPr txBox="1">
              <a:spLocks noChangeArrowheads="1"/>
            </p:cNvSpPr>
            <p:nvPr/>
          </p:nvSpPr>
          <p:spPr bwMode="auto">
            <a:xfrm>
              <a:off x="518" y="971"/>
              <a:ext cx="467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influenza (flu) virus, like many other viruses that infect humans, has RNA as its genetic material.</a:t>
              </a:r>
            </a:p>
            <a:p>
              <a:pPr eaLnBrk="1" hangingPunct="1">
                <a:lnSpc>
                  <a:spcPct val="85000"/>
                </a:lnSpc>
                <a:spcBef>
                  <a:spcPct val="0"/>
                </a:spcBef>
                <a:spcAft>
                  <a:spcPts val="900"/>
                </a:spcAft>
                <a:buSzPct val="80000"/>
                <a:buFont typeface="Times" pitchFamily="2" charset="0"/>
                <a:buChar char="•"/>
              </a:pPr>
              <a:r>
                <a:rPr lang="en-US" altLang="en-US" sz="1800" b="0" i="0" dirty="0"/>
                <a:t>RNA viruses also cause the common cold, measles, mumps, rubella, West Nile fever, poliomyelitis (polio), among other infectious diseases.</a:t>
              </a:r>
            </a:p>
            <a:p>
              <a:pPr eaLnBrk="1" hangingPunct="1">
                <a:lnSpc>
                  <a:spcPct val="85000"/>
                </a:lnSpc>
                <a:spcBef>
                  <a:spcPct val="0"/>
                </a:spcBef>
                <a:spcAft>
                  <a:spcPct val="50000"/>
                </a:spcAft>
                <a:buSzPct val="80000"/>
                <a:buFont typeface="Times" pitchFamily="2" charset="0"/>
                <a:buChar char="•"/>
              </a:pPr>
              <a:r>
                <a:rPr lang="en-US" altLang="en-US" sz="1800" b="0" i="0" dirty="0"/>
                <a:t>The novel coronavirus (SARS-CoV-2) that causes COVID-19 is also a RNA virus.</a:t>
              </a:r>
            </a:p>
          </p:txBody>
        </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BFB83FB9-AE3B-1F4B-A551-2733EB63AE4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9E4625D-BF06-0C42-BD76-927BBACCF160}" type="slidenum">
              <a:rPr lang="en-US" altLang="en-US" sz="1400" smtClean="0"/>
              <a:pPr>
                <a:spcBef>
                  <a:spcPct val="0"/>
                </a:spcBef>
                <a:buFontTx/>
                <a:buNone/>
              </a:pPr>
              <a:t>15</a:t>
            </a:fld>
            <a:endParaRPr lang="en-US" altLang="en-US" sz="1400" dirty="0"/>
          </a:p>
        </p:txBody>
      </p:sp>
      <p:grpSp>
        <p:nvGrpSpPr>
          <p:cNvPr id="40962" name="Group 39">
            <a:extLst>
              <a:ext uri="{FF2B5EF4-FFF2-40B4-BE49-F238E27FC236}">
                <a16:creationId xmlns:a16="http://schemas.microsoft.com/office/drawing/2014/main" id="{F090A028-8DB8-7740-A24A-833972DA6B4C}"/>
              </a:ext>
            </a:extLst>
          </p:cNvPr>
          <p:cNvGrpSpPr>
            <a:grpSpLocks/>
          </p:cNvGrpSpPr>
          <p:nvPr/>
        </p:nvGrpSpPr>
        <p:grpSpPr bwMode="auto">
          <a:xfrm>
            <a:off x="467958" y="447675"/>
            <a:ext cx="8229600" cy="5392738"/>
            <a:chOff x="288" y="282"/>
            <a:chExt cx="5184" cy="3397"/>
          </a:xfrm>
        </p:grpSpPr>
        <p:sp>
          <p:nvSpPr>
            <p:cNvPr id="40963" name="Rectangle 3">
              <a:extLst>
                <a:ext uri="{FF2B5EF4-FFF2-40B4-BE49-F238E27FC236}">
                  <a16:creationId xmlns:a16="http://schemas.microsoft.com/office/drawing/2014/main" id="{1F180213-235D-2242-B43F-EA7FD6CA056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Influenza Virus</a:t>
              </a:r>
              <a:endParaRPr lang="en-US" altLang="en-US" sz="2800" b="0" i="0" dirty="0">
                <a:solidFill>
                  <a:schemeClr val="tx2"/>
                </a:solidFill>
              </a:endParaRPr>
            </a:p>
          </p:txBody>
        </p:sp>
        <p:grpSp>
          <p:nvGrpSpPr>
            <p:cNvPr id="40964" name="Group 38">
              <a:extLst>
                <a:ext uri="{FF2B5EF4-FFF2-40B4-BE49-F238E27FC236}">
                  <a16:creationId xmlns:a16="http://schemas.microsoft.com/office/drawing/2014/main" id="{F25F98FA-94FE-3E46-BEBA-6AF09D47B2A0}"/>
                </a:ext>
              </a:extLst>
            </p:cNvPr>
            <p:cNvGrpSpPr>
              <a:grpSpLocks/>
            </p:cNvGrpSpPr>
            <p:nvPr/>
          </p:nvGrpSpPr>
          <p:grpSpPr bwMode="auto">
            <a:xfrm>
              <a:off x="863" y="1012"/>
              <a:ext cx="4325" cy="2667"/>
              <a:chOff x="863" y="1012"/>
              <a:chExt cx="4325" cy="2667"/>
            </a:xfrm>
          </p:grpSpPr>
          <p:grpSp>
            <p:nvGrpSpPr>
              <p:cNvPr id="40965" name="Group 36">
                <a:extLst>
                  <a:ext uri="{FF2B5EF4-FFF2-40B4-BE49-F238E27FC236}">
                    <a16:creationId xmlns:a16="http://schemas.microsoft.com/office/drawing/2014/main" id="{BFDBB9CA-AF48-3242-B51F-66F3F17B5BEE}"/>
                  </a:ext>
                </a:extLst>
              </p:cNvPr>
              <p:cNvGrpSpPr>
                <a:grpSpLocks/>
              </p:cNvGrpSpPr>
              <p:nvPr/>
            </p:nvGrpSpPr>
            <p:grpSpPr bwMode="auto">
              <a:xfrm>
                <a:off x="863" y="1012"/>
                <a:ext cx="1761" cy="1943"/>
                <a:chOff x="863" y="1012"/>
                <a:chExt cx="1761" cy="1943"/>
              </a:xfrm>
            </p:grpSpPr>
            <p:sp>
              <p:nvSpPr>
                <p:cNvPr id="40974" name="Text Box 6">
                  <a:extLst>
                    <a:ext uri="{FF2B5EF4-FFF2-40B4-BE49-F238E27FC236}">
                      <a16:creationId xmlns:a16="http://schemas.microsoft.com/office/drawing/2014/main" id="{76B37A0D-6856-D547-AAAC-08DB7ABDF970}"/>
                    </a:ext>
                  </a:extLst>
                </p:cNvPr>
                <p:cNvSpPr txBox="1">
                  <a:spLocks noChangeArrowheads="1"/>
                </p:cNvSpPr>
                <p:nvPr/>
              </p:nvSpPr>
              <p:spPr bwMode="auto">
                <a:xfrm>
                  <a:off x="906" y="2600"/>
                  <a:ext cx="1632"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False-color scanning electron micrograph</a:t>
                  </a:r>
                </a:p>
              </p:txBody>
            </p:sp>
            <p:grpSp>
              <p:nvGrpSpPr>
                <p:cNvPr id="40975" name="Group 35">
                  <a:extLst>
                    <a:ext uri="{FF2B5EF4-FFF2-40B4-BE49-F238E27FC236}">
                      <a16:creationId xmlns:a16="http://schemas.microsoft.com/office/drawing/2014/main" id="{0A99A2A2-7702-884B-997D-89ADE1FBE17E}"/>
                    </a:ext>
                  </a:extLst>
                </p:cNvPr>
                <p:cNvGrpSpPr>
                  <a:grpSpLocks/>
                </p:cNvGrpSpPr>
                <p:nvPr/>
              </p:nvGrpSpPr>
              <p:grpSpPr bwMode="auto">
                <a:xfrm>
                  <a:off x="863" y="1012"/>
                  <a:ext cx="1761" cy="1552"/>
                  <a:chOff x="863" y="1012"/>
                  <a:chExt cx="1761" cy="1552"/>
                </a:xfrm>
              </p:grpSpPr>
              <p:pic>
                <p:nvPicPr>
                  <p:cNvPr id="40976" name="Picture 8" descr="www_state_nj_us influenza_virus_600">
                    <a:extLst>
                      <a:ext uri="{FF2B5EF4-FFF2-40B4-BE49-F238E27FC236}">
                        <a16:creationId xmlns:a16="http://schemas.microsoft.com/office/drawing/2014/main" id="{ED7BBAB8-1DD2-DD47-BE73-14597E018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 y="1012"/>
                    <a:ext cx="1695" cy="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7" name="Text Box 9">
                    <a:extLst>
                      <a:ext uri="{FF2B5EF4-FFF2-40B4-BE49-F238E27FC236}">
                        <a16:creationId xmlns:a16="http://schemas.microsoft.com/office/drawing/2014/main" id="{1F2FC787-9DD2-9B4C-AFBE-2C7105297C14}"/>
                      </a:ext>
                    </a:extLst>
                  </p:cNvPr>
                  <p:cNvSpPr txBox="1">
                    <a:spLocks noChangeArrowheads="1"/>
                  </p:cNvSpPr>
                  <p:nvPr/>
                </p:nvSpPr>
                <p:spPr bwMode="auto">
                  <a:xfrm>
                    <a:off x="1621" y="2399"/>
                    <a:ext cx="100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https://www.state.nj.us</a:t>
                    </a:r>
                    <a:endParaRPr lang="en-US" altLang="en-US" sz="1800" b="0" i="0" dirty="0"/>
                  </a:p>
                </p:txBody>
              </p:sp>
            </p:grpSp>
          </p:grpSp>
          <p:grpSp>
            <p:nvGrpSpPr>
              <p:cNvPr id="40966" name="Group 37">
                <a:extLst>
                  <a:ext uri="{FF2B5EF4-FFF2-40B4-BE49-F238E27FC236}">
                    <a16:creationId xmlns:a16="http://schemas.microsoft.com/office/drawing/2014/main" id="{7B826307-8A6F-FC44-AFB5-189C96831E5D}"/>
                  </a:ext>
                </a:extLst>
              </p:cNvPr>
              <p:cNvGrpSpPr>
                <a:grpSpLocks/>
              </p:cNvGrpSpPr>
              <p:nvPr/>
            </p:nvGrpSpPr>
            <p:grpSpPr bwMode="auto">
              <a:xfrm>
                <a:off x="3072" y="1242"/>
                <a:ext cx="2116" cy="2437"/>
                <a:chOff x="3072" y="1242"/>
                <a:chExt cx="2116" cy="2437"/>
              </a:xfrm>
            </p:grpSpPr>
            <p:pic>
              <p:nvPicPr>
                <p:cNvPr id="40967" name="Picture 11" descr="www_leeds_gov_uk flu virus">
                  <a:extLst>
                    <a:ext uri="{FF2B5EF4-FFF2-40B4-BE49-F238E27FC236}">
                      <a16:creationId xmlns:a16="http://schemas.microsoft.com/office/drawing/2014/main" id="{836A4401-EAD4-134D-ABE8-F5DDAACCA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2" y="1854"/>
                  <a:ext cx="1716" cy="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Rectangle 12">
                  <a:extLst>
                    <a:ext uri="{FF2B5EF4-FFF2-40B4-BE49-F238E27FC236}">
                      <a16:creationId xmlns:a16="http://schemas.microsoft.com/office/drawing/2014/main" id="{9AFD6AA4-9F26-774A-990F-DE275FE3E07D}"/>
                    </a:ext>
                  </a:extLst>
                </p:cNvPr>
                <p:cNvSpPr>
                  <a:spLocks noChangeArrowheads="1"/>
                </p:cNvSpPr>
                <p:nvPr/>
              </p:nvSpPr>
              <p:spPr bwMode="auto">
                <a:xfrm>
                  <a:off x="3072" y="1630"/>
                  <a:ext cx="2064" cy="24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69" name="Rectangle 13">
                  <a:extLst>
                    <a:ext uri="{FF2B5EF4-FFF2-40B4-BE49-F238E27FC236}">
                      <a16:creationId xmlns:a16="http://schemas.microsoft.com/office/drawing/2014/main" id="{93DF9748-DF4E-CE46-A9A2-65649167996B}"/>
                    </a:ext>
                  </a:extLst>
                </p:cNvPr>
                <p:cNvSpPr>
                  <a:spLocks noChangeArrowheads="1"/>
                </p:cNvSpPr>
                <p:nvPr/>
              </p:nvSpPr>
              <p:spPr bwMode="auto">
                <a:xfrm>
                  <a:off x="4998" y="1630"/>
                  <a:ext cx="96" cy="196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70" name="Text Box 14">
                  <a:extLst>
                    <a:ext uri="{FF2B5EF4-FFF2-40B4-BE49-F238E27FC236}">
                      <a16:creationId xmlns:a16="http://schemas.microsoft.com/office/drawing/2014/main" id="{0675EF7C-63E8-3C46-8A95-3F50F9CCED5C}"/>
                    </a:ext>
                  </a:extLst>
                </p:cNvPr>
                <p:cNvSpPr txBox="1">
                  <a:spLocks noChangeArrowheads="1"/>
                </p:cNvSpPr>
                <p:nvPr/>
              </p:nvSpPr>
              <p:spPr bwMode="auto">
                <a:xfrm>
                  <a:off x="3076" y="3442"/>
                  <a:ext cx="2112" cy="237"/>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b="0" i="0" dirty="0"/>
                </a:p>
              </p:txBody>
            </p:sp>
            <p:sp>
              <p:nvSpPr>
                <p:cNvPr id="40971" name="Text Box 15">
                  <a:extLst>
                    <a:ext uri="{FF2B5EF4-FFF2-40B4-BE49-F238E27FC236}">
                      <a16:creationId xmlns:a16="http://schemas.microsoft.com/office/drawing/2014/main" id="{96134B1E-9CAD-4C43-B714-3949DBD82F0A}"/>
                    </a:ext>
                  </a:extLst>
                </p:cNvPr>
                <p:cNvSpPr txBox="1">
                  <a:spLocks noChangeArrowheads="1"/>
                </p:cNvSpPr>
                <p:nvPr/>
              </p:nvSpPr>
              <p:spPr bwMode="auto">
                <a:xfrm>
                  <a:off x="3602" y="3462"/>
                  <a:ext cx="109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https://www.leeds.gov.uk</a:t>
                  </a:r>
                  <a:endParaRPr lang="en-US" altLang="en-US" sz="1800" b="0" i="0" dirty="0"/>
                </a:p>
              </p:txBody>
            </p:sp>
            <p:sp>
              <p:nvSpPr>
                <p:cNvPr id="40972" name="Text Box 16">
                  <a:extLst>
                    <a:ext uri="{FF2B5EF4-FFF2-40B4-BE49-F238E27FC236}">
                      <a16:creationId xmlns:a16="http://schemas.microsoft.com/office/drawing/2014/main" id="{55B2137F-2CA6-894B-94B3-8E336A70F353}"/>
                    </a:ext>
                  </a:extLst>
                </p:cNvPr>
                <p:cNvSpPr txBox="1">
                  <a:spLocks noChangeArrowheads="1"/>
                </p:cNvSpPr>
                <p:nvPr/>
              </p:nvSpPr>
              <p:spPr bwMode="auto">
                <a:xfrm>
                  <a:off x="3299" y="1242"/>
                  <a:ext cx="1645"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A drawing showing showing the spike proteins.</a:t>
                  </a:r>
                  <a:endParaRPr lang="en-US" altLang="en-US" sz="1800" b="0" dirty="0">
                    <a:solidFill>
                      <a:schemeClr val="accent6"/>
                    </a:solidFill>
                  </a:endParaRPr>
                </a:p>
              </p:txBody>
            </p:sp>
            <p:sp>
              <p:nvSpPr>
                <p:cNvPr id="40973" name="Rectangle 17">
                  <a:extLst>
                    <a:ext uri="{FF2B5EF4-FFF2-40B4-BE49-F238E27FC236}">
                      <a16:creationId xmlns:a16="http://schemas.microsoft.com/office/drawing/2014/main" id="{87185039-1D01-FC4C-B3C9-F5E06FD79F44}"/>
                    </a:ext>
                  </a:extLst>
                </p:cNvPr>
                <p:cNvSpPr>
                  <a:spLocks noChangeArrowheads="1"/>
                </p:cNvSpPr>
                <p:nvPr/>
              </p:nvSpPr>
              <p:spPr bwMode="auto">
                <a:xfrm>
                  <a:off x="3102" y="1630"/>
                  <a:ext cx="192" cy="196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grpSp>
      <p:sp>
        <p:nvSpPr>
          <p:cNvPr id="2" name="Rectangle 1">
            <a:extLst>
              <a:ext uri="{FF2B5EF4-FFF2-40B4-BE49-F238E27FC236}">
                <a16:creationId xmlns:a16="http://schemas.microsoft.com/office/drawing/2014/main" id="{538CF160-4BE1-F94B-D868-EC31C31E42D4}"/>
              </a:ext>
            </a:extLst>
          </p:cNvPr>
          <p:cNvSpPr/>
          <p:nvPr/>
        </p:nvSpPr>
        <p:spPr bwMode="auto">
          <a:xfrm>
            <a:off x="7925358" y="2943226"/>
            <a:ext cx="149225" cy="262923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A7B5F830-5902-2549-B379-F0D996CEBF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B62246-BB45-3E4B-8326-F5A7C9FDB435}" type="slidenum">
              <a:rPr lang="en-US" altLang="en-US" sz="1400" smtClean="0"/>
              <a:pPr>
                <a:spcBef>
                  <a:spcPct val="0"/>
                </a:spcBef>
                <a:buFontTx/>
                <a:buNone/>
              </a:pPr>
              <a:t>16</a:t>
            </a:fld>
            <a:endParaRPr lang="en-US" altLang="en-US" sz="1400" dirty="0"/>
          </a:p>
        </p:txBody>
      </p:sp>
      <p:grpSp>
        <p:nvGrpSpPr>
          <p:cNvPr id="43010" name="Group 6">
            <a:extLst>
              <a:ext uri="{FF2B5EF4-FFF2-40B4-BE49-F238E27FC236}">
                <a16:creationId xmlns:a16="http://schemas.microsoft.com/office/drawing/2014/main" id="{DD9B8B7E-105E-7842-8BAE-C39BE8C9B991}"/>
              </a:ext>
            </a:extLst>
          </p:cNvPr>
          <p:cNvGrpSpPr>
            <a:grpSpLocks/>
          </p:cNvGrpSpPr>
          <p:nvPr/>
        </p:nvGrpSpPr>
        <p:grpSpPr bwMode="auto">
          <a:xfrm>
            <a:off x="457200" y="447675"/>
            <a:ext cx="8229600" cy="2828927"/>
            <a:chOff x="288" y="282"/>
            <a:chExt cx="5184" cy="1782"/>
          </a:xfrm>
        </p:grpSpPr>
        <p:sp>
          <p:nvSpPr>
            <p:cNvPr id="43011" name="Rectangle 3">
              <a:extLst>
                <a:ext uri="{FF2B5EF4-FFF2-40B4-BE49-F238E27FC236}">
                  <a16:creationId xmlns:a16="http://schemas.microsoft.com/office/drawing/2014/main" id="{8B737D75-48B2-0540-994A-CE45DE2E82C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Biological Actions</a:t>
              </a:r>
              <a:endParaRPr lang="en-US" altLang="en-US" sz="2800" b="0" i="0" dirty="0">
                <a:solidFill>
                  <a:schemeClr val="tx2"/>
                </a:solidFill>
              </a:endParaRPr>
            </a:p>
          </p:txBody>
        </p:sp>
        <p:sp>
          <p:nvSpPr>
            <p:cNvPr id="43012" name="Text Box 4">
              <a:extLst>
                <a:ext uri="{FF2B5EF4-FFF2-40B4-BE49-F238E27FC236}">
                  <a16:creationId xmlns:a16="http://schemas.microsoft.com/office/drawing/2014/main" id="{DF14D6E2-38CA-C64A-A73A-CCE1BFC42238}"/>
                </a:ext>
              </a:extLst>
            </p:cNvPr>
            <p:cNvSpPr txBox="1">
              <a:spLocks noChangeArrowheads="1"/>
            </p:cNvSpPr>
            <p:nvPr/>
          </p:nvSpPr>
          <p:spPr bwMode="auto">
            <a:xfrm>
              <a:off x="518" y="971"/>
              <a:ext cx="47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 spike protein of the RNA virus binds to a receptor that has a match-ing configuration on a host cell.</a:t>
              </a:r>
            </a:p>
            <a:p>
              <a:pPr eaLnBrk="1" hangingPunct="1">
                <a:lnSpc>
                  <a:spcPct val="85000"/>
                </a:lnSpc>
                <a:spcBef>
                  <a:spcPct val="0"/>
                </a:spcBef>
                <a:spcAft>
                  <a:spcPts val="900"/>
                </a:spcAft>
                <a:buSzPct val="80000"/>
                <a:buFont typeface="Times" pitchFamily="2" charset="0"/>
                <a:buChar char="•"/>
              </a:pPr>
              <a:r>
                <a:rPr lang="en-US" altLang="en-US" sz="1800" b="0" i="0" dirty="0"/>
                <a:t>A RNA virus fuses with the plasma membrane of a cell to release its genetic material into its interior (cytoplasm).</a:t>
              </a:r>
            </a:p>
            <a:p>
              <a:pPr eaLnBrk="1" hangingPunct="1">
                <a:lnSpc>
                  <a:spcPct val="85000"/>
                </a:lnSpc>
                <a:spcBef>
                  <a:spcPct val="0"/>
                </a:spcBef>
                <a:spcAft>
                  <a:spcPts val="900"/>
                </a:spcAft>
                <a:buSzPct val="80000"/>
                <a:buFont typeface="Times" pitchFamily="2" charset="0"/>
                <a:buChar char="•"/>
              </a:pPr>
              <a:r>
                <a:rPr lang="en-US" altLang="en-US" sz="1800" b="0" i="0" dirty="0"/>
                <a:t>The viral RNA serves as a template for synthesizing new strands of viral RNA.</a:t>
              </a: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A7B5F830-5902-2549-B379-F0D996CEBF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B62246-BB45-3E4B-8326-F5A7C9FDB435}" type="slidenum">
              <a:rPr lang="en-US" altLang="en-US" sz="1400" smtClean="0"/>
              <a:pPr>
                <a:spcBef>
                  <a:spcPct val="0"/>
                </a:spcBef>
                <a:buFontTx/>
                <a:buNone/>
              </a:pPr>
              <a:t>17</a:t>
            </a:fld>
            <a:endParaRPr lang="en-US" altLang="en-US" sz="1400" dirty="0"/>
          </a:p>
        </p:txBody>
      </p:sp>
      <p:grpSp>
        <p:nvGrpSpPr>
          <p:cNvPr id="43010" name="Group 6">
            <a:extLst>
              <a:ext uri="{FF2B5EF4-FFF2-40B4-BE49-F238E27FC236}">
                <a16:creationId xmlns:a16="http://schemas.microsoft.com/office/drawing/2014/main" id="{DD9B8B7E-105E-7842-8BAE-C39BE8C9B991}"/>
              </a:ext>
            </a:extLst>
          </p:cNvPr>
          <p:cNvGrpSpPr>
            <a:grpSpLocks/>
          </p:cNvGrpSpPr>
          <p:nvPr/>
        </p:nvGrpSpPr>
        <p:grpSpPr bwMode="auto">
          <a:xfrm>
            <a:off x="457200" y="447675"/>
            <a:ext cx="8229600" cy="2828927"/>
            <a:chOff x="288" y="282"/>
            <a:chExt cx="5184" cy="1782"/>
          </a:xfrm>
        </p:grpSpPr>
        <p:sp>
          <p:nvSpPr>
            <p:cNvPr id="43011" name="Rectangle 3">
              <a:extLst>
                <a:ext uri="{FF2B5EF4-FFF2-40B4-BE49-F238E27FC236}">
                  <a16:creationId xmlns:a16="http://schemas.microsoft.com/office/drawing/2014/main" id="{8B737D75-48B2-0540-994A-CE45DE2E82C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Biological Actions </a:t>
              </a:r>
              <a:r>
                <a:rPr lang="en-US" altLang="en-US" sz="2200" b="0" i="0" dirty="0">
                  <a:solidFill>
                    <a:srgbClr val="333333"/>
                  </a:solidFill>
                </a:rPr>
                <a:t>(continued)</a:t>
              </a:r>
              <a:endParaRPr lang="en-US" altLang="en-US" sz="2200" b="0" i="0" dirty="0">
                <a:solidFill>
                  <a:schemeClr val="tx2"/>
                </a:solidFill>
              </a:endParaRPr>
            </a:p>
          </p:txBody>
        </p:sp>
        <p:sp>
          <p:nvSpPr>
            <p:cNvPr id="43012" name="Text Box 4">
              <a:extLst>
                <a:ext uri="{FF2B5EF4-FFF2-40B4-BE49-F238E27FC236}">
                  <a16:creationId xmlns:a16="http://schemas.microsoft.com/office/drawing/2014/main" id="{DF14D6E2-38CA-C64A-A73A-CCE1BFC42238}"/>
                </a:ext>
              </a:extLst>
            </p:cNvPr>
            <p:cNvSpPr txBox="1">
              <a:spLocks noChangeArrowheads="1"/>
            </p:cNvSpPr>
            <p:nvPr/>
          </p:nvSpPr>
          <p:spPr bwMode="auto">
            <a:xfrm>
              <a:off x="518" y="971"/>
              <a:ext cx="47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viral RNA also directs synthesis of viral proteins by the ribosomes in the host cell.</a:t>
              </a:r>
            </a:p>
            <a:p>
              <a:pPr eaLnBrk="1" hangingPunct="1">
                <a:lnSpc>
                  <a:spcPct val="85000"/>
                </a:lnSpc>
                <a:spcBef>
                  <a:spcPct val="0"/>
                </a:spcBef>
                <a:spcAft>
                  <a:spcPts val="900"/>
                </a:spcAft>
                <a:buSzPct val="80000"/>
                <a:buFont typeface="Times" pitchFamily="2" charset="0"/>
                <a:buChar char="•"/>
              </a:pPr>
              <a:r>
                <a:rPr lang="en-US" altLang="en-US" sz="1800" b="0" i="0" dirty="0"/>
                <a:t>The viral proteins assemble around the new viral RNA to provide an envelope or protective coat.</a:t>
              </a:r>
            </a:p>
            <a:p>
              <a:pPr eaLnBrk="1" hangingPunct="1">
                <a:lnSpc>
                  <a:spcPct val="85000"/>
                </a:lnSpc>
                <a:spcBef>
                  <a:spcPct val="0"/>
                </a:spcBef>
                <a:spcAft>
                  <a:spcPct val="50000"/>
                </a:spcAft>
                <a:buSzPct val="80000"/>
                <a:buFont typeface="Times" pitchFamily="2" charset="0"/>
                <a:buChar char="•"/>
              </a:pPr>
              <a:r>
                <a:rPr lang="en-US" altLang="en-US" sz="1800" b="0" i="0" dirty="0"/>
                <a:t>New copies of the virus exit the cell through its plasma membrane to infect other cells.</a:t>
              </a:r>
            </a:p>
          </p:txBody>
        </p:sp>
      </p:grpSp>
      <p:sp>
        <p:nvSpPr>
          <p:cNvPr id="2" name="TextBox 1">
            <a:extLst>
              <a:ext uri="{FF2B5EF4-FFF2-40B4-BE49-F238E27FC236}">
                <a16:creationId xmlns:a16="http://schemas.microsoft.com/office/drawing/2014/main" id="{47043600-A5B2-CD41-804A-248D5BC3154C}"/>
              </a:ext>
            </a:extLst>
          </p:cNvPr>
          <p:cNvSpPr txBox="1"/>
          <p:nvPr/>
        </p:nvSpPr>
        <p:spPr>
          <a:xfrm>
            <a:off x="2210480" y="3351453"/>
            <a:ext cx="4728203" cy="1310615"/>
          </a:xfrm>
          <a:prstGeom prst="rect">
            <a:avLst/>
          </a:prstGeom>
          <a:noFill/>
        </p:spPr>
        <p:txBody>
          <a:bodyPr wrap="square" rtlCol="0">
            <a:spAutoFit/>
          </a:bodyPr>
          <a:lstStyle/>
          <a:p>
            <a:pPr algn="ctr">
              <a:lnSpc>
                <a:spcPts val="1860"/>
              </a:lnSpc>
            </a:pPr>
            <a:r>
              <a:rPr lang="en-US" b="0" i="0" dirty="0">
                <a:solidFill>
                  <a:srgbClr val="941100"/>
                </a:solidFill>
              </a:rPr>
              <a:t>Ribosomes = cell machinery for assembling polypeptides that form proteins from amino acid molecules.  Healthy cells produce thousands of different proteins, each with a specific function.</a:t>
            </a:r>
          </a:p>
        </p:txBody>
      </p:sp>
    </p:spTree>
    <p:extLst>
      <p:ext uri="{BB962C8B-B14F-4D97-AF65-F5344CB8AC3E}">
        <p14:creationId xmlns:p14="http://schemas.microsoft.com/office/powerpoint/2010/main" val="213718898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700CC5D7-EEDC-5C48-8AAE-48F60C3C174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DB54EC2-4893-364C-BB39-A6D36CEAE721}" type="slidenum">
              <a:rPr lang="en-US" altLang="en-US" sz="1400" smtClean="0"/>
              <a:pPr>
                <a:spcBef>
                  <a:spcPct val="0"/>
                </a:spcBef>
                <a:buFontTx/>
                <a:buNone/>
              </a:pPr>
              <a:t>18</a:t>
            </a:fld>
            <a:endParaRPr lang="en-US" altLang="en-US" sz="1400" dirty="0"/>
          </a:p>
        </p:txBody>
      </p:sp>
      <p:grpSp>
        <p:nvGrpSpPr>
          <p:cNvPr id="47106" name="Group 6">
            <a:extLst>
              <a:ext uri="{FF2B5EF4-FFF2-40B4-BE49-F238E27FC236}">
                <a16:creationId xmlns:a16="http://schemas.microsoft.com/office/drawing/2014/main" id="{17F70BCB-A4AF-2E40-A63E-EF22FEB0F866}"/>
              </a:ext>
            </a:extLst>
          </p:cNvPr>
          <p:cNvGrpSpPr>
            <a:grpSpLocks/>
          </p:cNvGrpSpPr>
          <p:nvPr/>
        </p:nvGrpSpPr>
        <p:grpSpPr bwMode="auto">
          <a:xfrm>
            <a:off x="457200" y="450850"/>
            <a:ext cx="8229600" cy="3998915"/>
            <a:chOff x="288" y="284"/>
            <a:chExt cx="5184" cy="2519"/>
          </a:xfrm>
        </p:grpSpPr>
        <p:sp>
          <p:nvSpPr>
            <p:cNvPr id="47107" name="Rectangle 3">
              <a:extLst>
                <a:ext uri="{FF2B5EF4-FFF2-40B4-BE49-F238E27FC236}">
                  <a16:creationId xmlns:a16="http://schemas.microsoft.com/office/drawing/2014/main" id="{8B37A520-74CD-C54C-A19A-590BE4B3F5B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Humans—DNA Viruses</a:t>
              </a:r>
              <a:endParaRPr lang="en-US" altLang="en-US" sz="2800" b="0" i="0" dirty="0">
                <a:solidFill>
                  <a:schemeClr val="tx2"/>
                </a:solidFill>
              </a:endParaRPr>
            </a:p>
          </p:txBody>
        </p:sp>
        <p:sp>
          <p:nvSpPr>
            <p:cNvPr id="47108" name="Text Box 4">
              <a:extLst>
                <a:ext uri="{FF2B5EF4-FFF2-40B4-BE49-F238E27FC236}">
                  <a16:creationId xmlns:a16="http://schemas.microsoft.com/office/drawing/2014/main" id="{9D315C90-CE58-734B-85BB-1774E24D1F85}"/>
                </a:ext>
              </a:extLst>
            </p:cNvPr>
            <p:cNvSpPr txBox="1">
              <a:spLocks noChangeArrowheads="1"/>
            </p:cNvSpPr>
            <p:nvPr/>
          </p:nvSpPr>
          <p:spPr bwMode="auto">
            <a:xfrm>
              <a:off x="518" y="971"/>
              <a:ext cx="4598"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DNA viruses </a:t>
              </a:r>
              <a:r>
                <a:rPr lang="en-US" altLang="en-US" sz="1800" b="0" i="0"/>
                <a:t>cause chickenpox</a:t>
              </a:r>
              <a:r>
                <a:rPr lang="en-US" altLang="en-US" sz="1800" b="0" i="0" dirty="0"/>
                <a:t>, cold sores, herpes simplex, and genital herpes.</a:t>
              </a:r>
            </a:p>
            <a:p>
              <a:pPr eaLnBrk="1" hangingPunct="1">
                <a:lnSpc>
                  <a:spcPct val="85000"/>
                </a:lnSpc>
                <a:spcBef>
                  <a:spcPct val="0"/>
                </a:spcBef>
                <a:spcAft>
                  <a:spcPts val="900"/>
                </a:spcAft>
                <a:buSzPct val="80000"/>
                <a:buFont typeface="Times" pitchFamily="2" charset="0"/>
                <a:buChar char="•"/>
              </a:pPr>
              <a:r>
                <a:rPr lang="en-US" altLang="en-US" sz="1800" b="0" i="0" dirty="0"/>
                <a:t>Other DNA viruses cause smallpox, cowpox, and </a:t>
              </a:r>
              <a:r>
                <a:rPr lang="en-US" altLang="en-US" sz="1800" b="0" i="0" dirty="0" err="1"/>
                <a:t>mpox</a:t>
              </a:r>
              <a:r>
                <a:rPr lang="en-US" altLang="en-US" sz="1800" b="0" i="0" dirty="0"/>
                <a:t> (all are of the orthopox genus).</a:t>
              </a:r>
            </a:p>
            <a:p>
              <a:pPr eaLnBrk="1" hangingPunct="1">
                <a:lnSpc>
                  <a:spcPct val="85000"/>
                </a:lnSpc>
                <a:spcBef>
                  <a:spcPct val="0"/>
                </a:spcBef>
                <a:spcAft>
                  <a:spcPts val="900"/>
                </a:spcAft>
                <a:buSzPct val="80000"/>
                <a:buFont typeface="Times" pitchFamily="2" charset="0"/>
                <a:buChar char="•"/>
              </a:pPr>
              <a:r>
                <a:rPr lang="en-US" altLang="en-US" sz="1800" b="0" i="0" dirty="0"/>
                <a:t>The viruses contain DNA that reproduce in the nucleus of the host cell.</a:t>
              </a:r>
            </a:p>
            <a:p>
              <a:pPr eaLnBrk="1" hangingPunct="1">
                <a:lnSpc>
                  <a:spcPct val="85000"/>
                </a:lnSpc>
                <a:spcBef>
                  <a:spcPct val="0"/>
                </a:spcBef>
                <a:spcAft>
                  <a:spcPts val="900"/>
                </a:spcAft>
                <a:buSzPct val="80000"/>
                <a:buFont typeface="Times" pitchFamily="2" charset="0"/>
                <a:buChar char="•"/>
              </a:pPr>
              <a:r>
                <a:rPr lang="en-US" altLang="en-US" sz="1800" b="0" i="0" dirty="0"/>
                <a:t>Recall that DNA is a double helix strand of genetic material—the two strands serves as an error-checking, corrective mechanism.</a:t>
              </a:r>
            </a:p>
            <a:p>
              <a:pPr eaLnBrk="1" hangingPunct="1">
                <a:lnSpc>
                  <a:spcPct val="85000"/>
                </a:lnSpc>
                <a:spcBef>
                  <a:spcPct val="0"/>
                </a:spcBef>
                <a:spcAft>
                  <a:spcPts val="900"/>
                </a:spcAft>
                <a:buSzPct val="80000"/>
                <a:buFont typeface="Times" pitchFamily="2" charset="0"/>
                <a:buChar char="•"/>
              </a:pPr>
              <a:r>
                <a:rPr lang="en-US" altLang="en-US" sz="1800" b="0" i="0" dirty="0"/>
                <a:t>RNA viruses lack this corrective mechanism since there is only one nucleotide strand.</a:t>
              </a:r>
            </a:p>
          </p:txBody>
        </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700CC5D7-EEDC-5C48-8AAE-48F60C3C174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DB54EC2-4893-364C-BB39-A6D36CEAE721}" type="slidenum">
              <a:rPr lang="en-US" altLang="en-US" sz="1400" smtClean="0"/>
              <a:pPr>
                <a:spcBef>
                  <a:spcPct val="0"/>
                </a:spcBef>
                <a:buFontTx/>
                <a:buNone/>
              </a:pPr>
              <a:t>19</a:t>
            </a:fld>
            <a:endParaRPr lang="en-US" altLang="en-US" sz="1400" dirty="0"/>
          </a:p>
        </p:txBody>
      </p:sp>
      <p:grpSp>
        <p:nvGrpSpPr>
          <p:cNvPr id="47106" name="Group 6">
            <a:extLst>
              <a:ext uri="{FF2B5EF4-FFF2-40B4-BE49-F238E27FC236}">
                <a16:creationId xmlns:a16="http://schemas.microsoft.com/office/drawing/2014/main" id="{17F70BCB-A4AF-2E40-A63E-EF22FEB0F866}"/>
              </a:ext>
            </a:extLst>
          </p:cNvPr>
          <p:cNvGrpSpPr>
            <a:grpSpLocks/>
          </p:cNvGrpSpPr>
          <p:nvPr/>
        </p:nvGrpSpPr>
        <p:grpSpPr bwMode="auto">
          <a:xfrm>
            <a:off x="457200" y="450850"/>
            <a:ext cx="8229600" cy="3176590"/>
            <a:chOff x="288" y="284"/>
            <a:chExt cx="5184" cy="2001"/>
          </a:xfrm>
        </p:grpSpPr>
        <p:sp>
          <p:nvSpPr>
            <p:cNvPr id="47107" name="Rectangle 3">
              <a:extLst>
                <a:ext uri="{FF2B5EF4-FFF2-40B4-BE49-F238E27FC236}">
                  <a16:creationId xmlns:a16="http://schemas.microsoft.com/office/drawing/2014/main" id="{8B37A520-74CD-C54C-A19A-590BE4B3F5B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Shingles</a:t>
              </a:r>
              <a:endParaRPr lang="en-US" altLang="en-US" sz="2800" b="0" i="0" dirty="0">
                <a:solidFill>
                  <a:schemeClr val="tx2"/>
                </a:solidFill>
              </a:endParaRPr>
            </a:p>
          </p:txBody>
        </p:sp>
        <p:sp>
          <p:nvSpPr>
            <p:cNvPr id="47108" name="Text Box 4">
              <a:extLst>
                <a:ext uri="{FF2B5EF4-FFF2-40B4-BE49-F238E27FC236}">
                  <a16:creationId xmlns:a16="http://schemas.microsoft.com/office/drawing/2014/main" id="{9D315C90-CE58-734B-85BB-1774E24D1F85}"/>
                </a:ext>
              </a:extLst>
            </p:cNvPr>
            <p:cNvSpPr txBox="1">
              <a:spLocks noChangeArrowheads="1"/>
            </p:cNvSpPr>
            <p:nvPr/>
          </p:nvSpPr>
          <p:spPr bwMode="auto">
            <a:xfrm>
              <a:off x="518" y="971"/>
              <a:ext cx="4666"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For a person who had chickenpox, possibly as a child, the reemer-gence of the virus causes an infection of shingles on a dermatome usually on one side of the body.</a:t>
              </a:r>
            </a:p>
            <a:p>
              <a:pPr eaLnBrk="1" hangingPunct="1">
                <a:lnSpc>
                  <a:spcPct val="85000"/>
                </a:lnSpc>
                <a:spcBef>
                  <a:spcPct val="0"/>
                </a:spcBef>
                <a:spcAft>
                  <a:spcPts val="900"/>
                </a:spcAft>
                <a:buSzPct val="80000"/>
                <a:buFont typeface="Times" pitchFamily="2" charset="0"/>
                <a:buChar char="•"/>
              </a:pPr>
              <a:r>
                <a:rPr lang="en-US" altLang="en-US" sz="1800" b="0" i="0" dirty="0"/>
                <a:t>As a person gets older and her or his immune system weakens, the varicella-zoster virus can re-emerge from the sensory nerve roots.</a:t>
              </a:r>
            </a:p>
            <a:p>
              <a:pPr eaLnBrk="1" hangingPunct="1">
                <a:lnSpc>
                  <a:spcPct val="85000"/>
                </a:lnSpc>
                <a:spcBef>
                  <a:spcPct val="0"/>
                </a:spcBef>
                <a:spcAft>
                  <a:spcPts val="900"/>
                </a:spcAft>
                <a:buSzPct val="80000"/>
                <a:buFont typeface="Times" pitchFamily="2" charset="0"/>
                <a:buChar char="•"/>
              </a:pPr>
              <a:r>
                <a:rPr lang="en-US" altLang="en-US" sz="1800" b="0" i="0" dirty="0"/>
                <a:t>Treatment includes pain relief and antiviral drugs such as acyclovir.</a:t>
              </a:r>
            </a:p>
            <a:p>
              <a:pPr eaLnBrk="1" hangingPunct="1">
                <a:lnSpc>
                  <a:spcPct val="85000"/>
                </a:lnSpc>
                <a:spcBef>
                  <a:spcPct val="0"/>
                </a:spcBef>
                <a:spcAft>
                  <a:spcPct val="50000"/>
                </a:spcAft>
                <a:buSzPct val="80000"/>
                <a:buFont typeface="Times" pitchFamily="2" charset="0"/>
                <a:buChar char="•"/>
              </a:pPr>
              <a:r>
                <a:rPr lang="en-US" altLang="en-US" sz="1800" b="0" i="0" dirty="0"/>
                <a:t>A shingles vaccine is available</a:t>
              </a:r>
            </a:p>
          </p:txBody>
        </p:sp>
      </p:grpSp>
      <p:pic>
        <p:nvPicPr>
          <p:cNvPr id="3" name="Picture 2" descr="A picture containing person, woman, table, holding&#10;&#10;Description automatically generated">
            <a:extLst>
              <a:ext uri="{FF2B5EF4-FFF2-40B4-BE49-F238E27FC236}">
                <a16:creationId xmlns:a16="http://schemas.microsoft.com/office/drawing/2014/main" id="{EA27F33A-F80E-6F43-AB8A-061C9632B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571" y="3614133"/>
            <a:ext cx="3084071" cy="1737360"/>
          </a:xfrm>
          <a:prstGeom prst="rect">
            <a:avLst/>
          </a:prstGeom>
        </p:spPr>
      </p:pic>
      <p:sp>
        <p:nvSpPr>
          <p:cNvPr id="2" name="TextBox 1">
            <a:extLst>
              <a:ext uri="{FF2B5EF4-FFF2-40B4-BE49-F238E27FC236}">
                <a16:creationId xmlns:a16="http://schemas.microsoft.com/office/drawing/2014/main" id="{67CAA2F1-83F0-8F4A-903D-4C7740A3869F}"/>
              </a:ext>
            </a:extLst>
          </p:cNvPr>
          <p:cNvSpPr txBox="1"/>
          <p:nvPr/>
        </p:nvSpPr>
        <p:spPr>
          <a:xfrm>
            <a:off x="1048624" y="3517357"/>
            <a:ext cx="3221372" cy="579646"/>
          </a:xfrm>
          <a:prstGeom prst="rect">
            <a:avLst/>
          </a:prstGeom>
          <a:noFill/>
        </p:spPr>
        <p:txBody>
          <a:bodyPr wrap="square" rtlCol="0">
            <a:spAutoFit/>
          </a:bodyPr>
          <a:lstStyle/>
          <a:p>
            <a:pPr>
              <a:lnSpc>
                <a:spcPts val="1860"/>
              </a:lnSpc>
            </a:pPr>
            <a:r>
              <a:rPr lang="en-US" altLang="en-US" b="0" i="0" dirty="0"/>
              <a:t>and is recommended for older people.</a:t>
            </a:r>
            <a:endParaRPr lang="en-US" dirty="0"/>
          </a:p>
        </p:txBody>
      </p:sp>
    </p:spTree>
    <p:extLst>
      <p:ext uri="{BB962C8B-B14F-4D97-AF65-F5344CB8AC3E}">
        <p14:creationId xmlns:p14="http://schemas.microsoft.com/office/powerpoint/2010/main" val="55876893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44D59E9D-3E01-5C48-9678-F0BF70367AA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5DCC1F-D940-9144-9BB5-085B0D6A9BD8}" type="slidenum">
              <a:rPr lang="en-US" altLang="en-US"/>
              <a:pPr/>
              <a:t>20</a:t>
            </a:fld>
            <a:endParaRPr lang="en-US" altLang="en-US" dirty="0"/>
          </a:p>
        </p:txBody>
      </p:sp>
      <p:grpSp>
        <p:nvGrpSpPr>
          <p:cNvPr id="44035" name="Group 26">
            <a:extLst>
              <a:ext uri="{FF2B5EF4-FFF2-40B4-BE49-F238E27FC236}">
                <a16:creationId xmlns:a16="http://schemas.microsoft.com/office/drawing/2014/main" id="{F3FDDCB3-5ECB-FE46-96F8-E88C6F2FE312}"/>
              </a:ext>
            </a:extLst>
          </p:cNvPr>
          <p:cNvGrpSpPr>
            <a:grpSpLocks/>
          </p:cNvGrpSpPr>
          <p:nvPr/>
        </p:nvGrpSpPr>
        <p:grpSpPr bwMode="auto">
          <a:xfrm>
            <a:off x="455613" y="450850"/>
            <a:ext cx="8229600" cy="5476878"/>
            <a:chOff x="287" y="284"/>
            <a:chExt cx="5184" cy="3450"/>
          </a:xfrm>
        </p:grpSpPr>
        <p:sp>
          <p:nvSpPr>
            <p:cNvPr id="44036" name="Rectangle 2">
              <a:extLst>
                <a:ext uri="{FF2B5EF4-FFF2-40B4-BE49-F238E27FC236}">
                  <a16:creationId xmlns:a16="http://schemas.microsoft.com/office/drawing/2014/main" id="{E5A6FCC2-FB73-FD45-A055-246C50A7F6AC}"/>
                </a:ext>
              </a:extLst>
            </p:cNvPr>
            <p:cNvSpPr>
              <a:spLocks noChangeArrowheads="1"/>
            </p:cNvSpPr>
            <p:nvPr/>
          </p:nvSpPr>
          <p:spPr bwMode="auto">
            <a:xfrm>
              <a:off x="287"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0" i="0" dirty="0">
                  <a:solidFill>
                    <a:srgbClr val="333333"/>
                  </a:solidFill>
                </a:rPr>
                <a:t>Dermatomes</a:t>
              </a:r>
              <a:endParaRPr lang="en-US" altLang="en-US" sz="2800" b="0" i="0" dirty="0">
                <a:solidFill>
                  <a:schemeClr val="tx2"/>
                </a:solidFill>
              </a:endParaRPr>
            </a:p>
          </p:txBody>
        </p:sp>
        <p:grpSp>
          <p:nvGrpSpPr>
            <p:cNvPr id="44037" name="Group 25">
              <a:extLst>
                <a:ext uri="{FF2B5EF4-FFF2-40B4-BE49-F238E27FC236}">
                  <a16:creationId xmlns:a16="http://schemas.microsoft.com/office/drawing/2014/main" id="{E455F74F-A819-894B-BDB2-015A51926E54}"/>
                </a:ext>
              </a:extLst>
            </p:cNvPr>
            <p:cNvGrpSpPr>
              <a:grpSpLocks/>
            </p:cNvGrpSpPr>
            <p:nvPr/>
          </p:nvGrpSpPr>
          <p:grpSpPr bwMode="auto">
            <a:xfrm>
              <a:off x="678" y="1000"/>
              <a:ext cx="2204" cy="2734"/>
              <a:chOff x="678" y="1000"/>
              <a:chExt cx="2204" cy="2734"/>
            </a:xfrm>
          </p:grpSpPr>
          <p:pic>
            <p:nvPicPr>
              <p:cNvPr id="44040" name="Picture 19" descr="dermatome">
                <a:extLst>
                  <a:ext uri="{FF2B5EF4-FFF2-40B4-BE49-F238E27FC236}">
                    <a16:creationId xmlns:a16="http://schemas.microsoft.com/office/drawing/2014/main" id="{6E4EA1FB-7BE2-084C-AE35-257B5BB1B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4" y="1000"/>
                <a:ext cx="1260" cy="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Text Box 14">
                <a:extLst>
                  <a:ext uri="{FF2B5EF4-FFF2-40B4-BE49-F238E27FC236}">
                    <a16:creationId xmlns:a16="http://schemas.microsoft.com/office/drawing/2014/main" id="{E0FF35D7-B394-CB4E-B43D-EA58C661CAB8}"/>
                  </a:ext>
                </a:extLst>
              </p:cNvPr>
              <p:cNvSpPr txBox="1">
                <a:spLocks noChangeArrowheads="1"/>
              </p:cNvSpPr>
              <p:nvPr/>
            </p:nvSpPr>
            <p:spPr bwMode="auto">
              <a:xfrm>
                <a:off x="2118" y="1066"/>
                <a:ext cx="727"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600" b="0" i="0" dirty="0">
                    <a:solidFill>
                      <a:srgbClr val="7030A0"/>
                    </a:solidFill>
                  </a:rPr>
                  <a:t>Posterior</a:t>
                </a:r>
              </a:p>
              <a:p>
                <a:pPr algn="ctr" eaLnBrk="1" hangingPunct="1">
                  <a:lnSpc>
                    <a:spcPct val="85000"/>
                  </a:lnSpc>
                </a:pPr>
                <a:r>
                  <a:rPr lang="en-US" altLang="en-US" sz="1600" b="0" i="0" dirty="0">
                    <a:solidFill>
                      <a:srgbClr val="7030A0"/>
                    </a:solidFill>
                  </a:rPr>
                  <a:t>(rear) view</a:t>
                </a:r>
              </a:p>
            </p:txBody>
          </p:sp>
          <p:sp>
            <p:nvSpPr>
              <p:cNvPr id="44038" name="Text Box 12">
                <a:extLst>
                  <a:ext uri="{FF2B5EF4-FFF2-40B4-BE49-F238E27FC236}">
                    <a16:creationId xmlns:a16="http://schemas.microsoft.com/office/drawing/2014/main" id="{F0059D19-4A6C-8746-84EE-F40236D74A7C}"/>
                  </a:ext>
                </a:extLst>
              </p:cNvPr>
              <p:cNvSpPr txBox="1">
                <a:spLocks noChangeArrowheads="1"/>
              </p:cNvSpPr>
              <p:nvPr/>
            </p:nvSpPr>
            <p:spPr bwMode="auto">
              <a:xfrm>
                <a:off x="692" y="1062"/>
                <a:ext cx="757"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600" b="0" i="0" dirty="0">
                    <a:solidFill>
                      <a:srgbClr val="7030A0"/>
                    </a:solidFill>
                  </a:rPr>
                  <a:t>Anterior</a:t>
                </a:r>
              </a:p>
              <a:p>
                <a:pPr algn="ctr" eaLnBrk="1" hangingPunct="1">
                  <a:lnSpc>
                    <a:spcPct val="85000"/>
                  </a:lnSpc>
                </a:pPr>
                <a:r>
                  <a:rPr lang="en-US" altLang="en-US" sz="1600" b="0" i="0" dirty="0">
                    <a:solidFill>
                      <a:srgbClr val="7030A0"/>
                    </a:solidFill>
                  </a:rPr>
                  <a:t>(front) view</a:t>
                </a:r>
              </a:p>
            </p:txBody>
          </p:sp>
          <p:sp>
            <p:nvSpPr>
              <p:cNvPr id="44041" name="Rectangle 20">
                <a:extLst>
                  <a:ext uri="{FF2B5EF4-FFF2-40B4-BE49-F238E27FC236}">
                    <a16:creationId xmlns:a16="http://schemas.microsoft.com/office/drawing/2014/main" id="{274D7893-51B7-FD47-9E1A-52B9A1FA6B7C}"/>
                  </a:ext>
                </a:extLst>
              </p:cNvPr>
              <p:cNvSpPr>
                <a:spLocks noChangeArrowheads="1"/>
              </p:cNvSpPr>
              <p:nvPr/>
            </p:nvSpPr>
            <p:spPr bwMode="auto">
              <a:xfrm>
                <a:off x="678" y="3569"/>
                <a:ext cx="220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b="0" i="0" dirty="0"/>
                  <a:t>https://www.medical-dictionary.thefreedictionary.com</a:t>
                </a:r>
              </a:p>
            </p:txBody>
          </p:sp>
        </p:grpSp>
      </p:grpSp>
      <p:sp>
        <p:nvSpPr>
          <p:cNvPr id="2" name="TextBox 1">
            <a:extLst>
              <a:ext uri="{FF2B5EF4-FFF2-40B4-BE49-F238E27FC236}">
                <a16:creationId xmlns:a16="http://schemas.microsoft.com/office/drawing/2014/main" id="{DBDB46DD-644B-7C41-BA12-70879457B63D}"/>
              </a:ext>
            </a:extLst>
          </p:cNvPr>
          <p:cNvSpPr txBox="1"/>
          <p:nvPr/>
        </p:nvSpPr>
        <p:spPr>
          <a:xfrm>
            <a:off x="4163435" y="2499892"/>
            <a:ext cx="4163439" cy="2400657"/>
          </a:xfrm>
          <a:prstGeom prst="rect">
            <a:avLst/>
          </a:prstGeom>
          <a:noFill/>
        </p:spPr>
        <p:txBody>
          <a:bodyPr wrap="square" rtlCol="0">
            <a:spAutoFit/>
          </a:bodyPr>
          <a:lstStyle/>
          <a:p>
            <a:pPr algn="ctr" eaLnBrk="1" hangingPunct="1">
              <a:lnSpc>
                <a:spcPts val="1860"/>
              </a:lnSpc>
              <a:spcAft>
                <a:spcPts val="900"/>
              </a:spcAft>
              <a:buSzPct val="80000"/>
            </a:pPr>
            <a:r>
              <a:rPr lang="en-US" altLang="en-US" b="0" i="0" dirty="0">
                <a:solidFill>
                  <a:schemeClr val="accent6"/>
                </a:solidFill>
              </a:rPr>
              <a:t>Sensory neurons for touch, vibration, temperature, and pain carry nerve impulses from the skin to the spinal cord and then to the brain for processing.</a:t>
            </a:r>
          </a:p>
          <a:p>
            <a:pPr algn="ctr" eaLnBrk="1" hangingPunct="1">
              <a:lnSpc>
                <a:spcPts val="1860"/>
              </a:lnSpc>
              <a:spcAft>
                <a:spcPct val="50000"/>
              </a:spcAft>
              <a:buSzPct val="80000"/>
            </a:pPr>
            <a:r>
              <a:rPr lang="en-US" altLang="en-US" b="0" i="0" dirty="0">
                <a:solidFill>
                  <a:schemeClr val="accent6"/>
                </a:solidFill>
              </a:rPr>
              <a:t>The area of the skin that provides input to the spinal cord or brain by one pair of spinal nerves or the trigeminal (V) cranial nerve is called a dermatome.</a:t>
            </a:r>
            <a:endParaRPr lang="en-US" dirty="0">
              <a:solidFill>
                <a:schemeClr val="accent6"/>
              </a:solidFill>
            </a:endParaRPr>
          </a:p>
        </p:txBody>
      </p:sp>
    </p:spTree>
    <p:extLst>
      <p:ext uri="{BB962C8B-B14F-4D97-AF65-F5344CB8AC3E}">
        <p14:creationId xmlns:p14="http://schemas.microsoft.com/office/powerpoint/2010/main" val="134763985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FC6C24E9-A25C-E44D-B742-393F18C3AB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E76ABE-09B7-9A4E-BAFD-F081F1BD82CE}" type="slidenum">
              <a:rPr lang="en-US" altLang="en-US" sz="1400" smtClean="0"/>
              <a:pPr>
                <a:spcBef>
                  <a:spcPct val="0"/>
                </a:spcBef>
                <a:buFontTx/>
                <a:buNone/>
              </a:pPr>
              <a:t>21</a:t>
            </a:fld>
            <a:endParaRPr lang="en-US" altLang="en-US" sz="1400" dirty="0"/>
          </a:p>
        </p:txBody>
      </p:sp>
      <p:grpSp>
        <p:nvGrpSpPr>
          <p:cNvPr id="49154" name="Group 14">
            <a:extLst>
              <a:ext uri="{FF2B5EF4-FFF2-40B4-BE49-F238E27FC236}">
                <a16:creationId xmlns:a16="http://schemas.microsoft.com/office/drawing/2014/main" id="{F3676928-C5F7-8A4C-87DC-D82A964B992E}"/>
              </a:ext>
            </a:extLst>
          </p:cNvPr>
          <p:cNvGrpSpPr>
            <a:grpSpLocks/>
          </p:cNvGrpSpPr>
          <p:nvPr/>
        </p:nvGrpSpPr>
        <p:grpSpPr bwMode="auto">
          <a:xfrm>
            <a:off x="457200" y="450850"/>
            <a:ext cx="8229600" cy="2873376"/>
            <a:chOff x="288" y="284"/>
            <a:chExt cx="5184" cy="1810"/>
          </a:xfrm>
        </p:grpSpPr>
        <p:sp>
          <p:nvSpPr>
            <p:cNvPr id="49155" name="Rectangle 3">
              <a:extLst>
                <a:ext uri="{FF2B5EF4-FFF2-40B4-BE49-F238E27FC236}">
                  <a16:creationId xmlns:a16="http://schemas.microsoft.com/office/drawing/2014/main" id="{B2895D52-C1C1-B342-91D7-918049C04A6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Herpes Virus</a:t>
              </a:r>
              <a:endParaRPr lang="en-US" altLang="en-US" sz="2800" b="0" i="0" dirty="0">
                <a:solidFill>
                  <a:schemeClr val="tx2"/>
                </a:solidFill>
              </a:endParaRPr>
            </a:p>
          </p:txBody>
        </p:sp>
        <p:sp>
          <p:nvSpPr>
            <p:cNvPr id="49157" name="Text Box 4">
              <a:extLst>
                <a:ext uri="{FF2B5EF4-FFF2-40B4-BE49-F238E27FC236}">
                  <a16:creationId xmlns:a16="http://schemas.microsoft.com/office/drawing/2014/main" id="{859A03C6-C27E-EB47-A6C1-62F2E33BD12C}"/>
                </a:ext>
              </a:extLst>
            </p:cNvPr>
            <p:cNvSpPr txBox="1">
              <a:spLocks noChangeArrowheads="1"/>
            </p:cNvSpPr>
            <p:nvPr/>
          </p:nvSpPr>
          <p:spPr bwMode="auto">
            <a:xfrm>
              <a:off x="518" y="971"/>
              <a:ext cx="4786"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Copies of DNA in the herpes virus can remain in the nuclei of certain neurons.</a:t>
              </a:r>
            </a:p>
            <a:p>
              <a:pPr eaLnBrk="1" hangingPunct="1">
                <a:lnSpc>
                  <a:spcPct val="85000"/>
                </a:lnSpc>
                <a:spcBef>
                  <a:spcPct val="0"/>
                </a:spcBef>
                <a:spcAft>
                  <a:spcPts val="900"/>
                </a:spcAft>
                <a:buSzPct val="80000"/>
                <a:buFont typeface="Times" pitchFamily="2" charset="0"/>
                <a:buChar char="•"/>
              </a:pPr>
              <a:r>
                <a:rPr lang="en-US" altLang="en-US" sz="1800" b="0" i="0" dirty="0"/>
                <a:t>They remain latent until a stress</a:t>
              </a:r>
              <a:r>
                <a:rPr lang="en-US" altLang="en-US" sz="1800" b="0" i="0" dirty="0">
                  <a:solidFill>
                    <a:schemeClr val="tx2"/>
                  </a:solidFill>
                </a:rPr>
                <a:t>—</a:t>
              </a:r>
              <a:r>
                <a:rPr lang="en-US" altLang="en-US" sz="1800" b="0" i="0" dirty="0"/>
                <a:t>such as cold, sunburn, or emotional stress</a:t>
              </a:r>
              <a:r>
                <a:rPr lang="en-US" altLang="en-US" sz="1800" b="0" i="0" dirty="0">
                  <a:solidFill>
                    <a:schemeClr val="tx2"/>
                  </a:solidFill>
                </a:rPr>
                <a:t>—</a:t>
              </a:r>
              <a:r>
                <a:rPr lang="en-US" altLang="en-US" sz="1800" b="0" i="0" dirty="0"/>
                <a:t>triggers the viral DNA to begin producing the virus once again.</a:t>
              </a:r>
            </a:p>
            <a:p>
              <a:pPr eaLnBrk="1" hangingPunct="1">
                <a:lnSpc>
                  <a:spcPct val="85000"/>
                </a:lnSpc>
                <a:spcBef>
                  <a:spcPct val="0"/>
                </a:spcBef>
                <a:spcAft>
                  <a:spcPct val="50000"/>
                </a:spcAft>
                <a:buSzPct val="80000"/>
                <a:buFont typeface="Times" pitchFamily="2" charset="0"/>
                <a:buChar char="•"/>
              </a:pPr>
              <a:r>
                <a:rPr lang="en-US" altLang="en-US" sz="1800" b="0" i="0" dirty="0"/>
                <a:t>A herpes viral infection can repeatedly flare-up during a person’s life-time.</a:t>
              </a:r>
            </a:p>
          </p:txBody>
        </p:sp>
      </p:grpSp>
      <p:sp>
        <p:nvSpPr>
          <p:cNvPr id="2" name="Text Box 6">
            <a:extLst>
              <a:ext uri="{FF2B5EF4-FFF2-40B4-BE49-F238E27FC236}">
                <a16:creationId xmlns:a16="http://schemas.microsoft.com/office/drawing/2014/main" id="{8787206D-0DA4-6CF6-D649-53A50F73760E}"/>
              </a:ext>
            </a:extLst>
          </p:cNvPr>
          <p:cNvSpPr txBox="1">
            <a:spLocks noChangeArrowheads="1"/>
          </p:cNvSpPr>
          <p:nvPr/>
        </p:nvSpPr>
        <p:spPr bwMode="auto">
          <a:xfrm>
            <a:off x="2357438" y="3240481"/>
            <a:ext cx="4429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rgbClr val="941100"/>
                </a:solidFill>
              </a:rPr>
              <a:t>Latent = dormant, hidden, or unrealized</a:t>
            </a:r>
            <a:r>
              <a:rPr lang="en-US" altLang="en-US" sz="1800" b="0" i="0" dirty="0">
                <a:solidFill>
                  <a:srgbClr val="C00000"/>
                </a:solidFill>
              </a:rPr>
              <a:t>.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5163E7EB-9D22-4E4B-BE17-900BEA8C6D8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B1FAB1-D613-D449-BFED-C72558ED3100}" type="slidenum">
              <a:rPr lang="en-US" altLang="en-US" sz="1400" smtClean="0"/>
              <a:pPr>
                <a:spcBef>
                  <a:spcPct val="0"/>
                </a:spcBef>
                <a:buFontTx/>
                <a:buNone/>
              </a:pPr>
              <a:t>22</a:t>
            </a:fld>
            <a:endParaRPr lang="en-US" altLang="en-US" sz="1400" dirty="0"/>
          </a:p>
        </p:txBody>
      </p:sp>
      <p:grpSp>
        <p:nvGrpSpPr>
          <p:cNvPr id="51202" name="Group 19">
            <a:extLst>
              <a:ext uri="{FF2B5EF4-FFF2-40B4-BE49-F238E27FC236}">
                <a16:creationId xmlns:a16="http://schemas.microsoft.com/office/drawing/2014/main" id="{A1351F11-AEB7-7849-9A23-05429C37A8D0}"/>
              </a:ext>
            </a:extLst>
          </p:cNvPr>
          <p:cNvGrpSpPr>
            <a:grpSpLocks/>
          </p:cNvGrpSpPr>
          <p:nvPr/>
        </p:nvGrpSpPr>
        <p:grpSpPr bwMode="auto">
          <a:xfrm>
            <a:off x="457200" y="447675"/>
            <a:ext cx="8229600" cy="5356231"/>
            <a:chOff x="288" y="282"/>
            <a:chExt cx="5184" cy="3374"/>
          </a:xfrm>
        </p:grpSpPr>
        <p:sp>
          <p:nvSpPr>
            <p:cNvPr id="51203" name="Rectangle 3">
              <a:extLst>
                <a:ext uri="{FF2B5EF4-FFF2-40B4-BE49-F238E27FC236}">
                  <a16:creationId xmlns:a16="http://schemas.microsoft.com/office/drawing/2014/main" id="{D492B582-396B-D746-BF31-620903501AD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Herpes Virus </a:t>
              </a:r>
              <a:r>
                <a:rPr lang="en-US" altLang="en-US" sz="2200" b="0" i="0" dirty="0">
                  <a:solidFill>
                    <a:srgbClr val="333333"/>
                  </a:solidFill>
                </a:rPr>
                <a:t>(continued)</a:t>
              </a:r>
              <a:endParaRPr lang="en-US" altLang="en-US" sz="2400" b="0" i="0" dirty="0">
                <a:solidFill>
                  <a:srgbClr val="333333"/>
                </a:solidFill>
              </a:endParaRPr>
            </a:p>
          </p:txBody>
        </p:sp>
        <p:grpSp>
          <p:nvGrpSpPr>
            <p:cNvPr id="51204" name="Group 18">
              <a:extLst>
                <a:ext uri="{FF2B5EF4-FFF2-40B4-BE49-F238E27FC236}">
                  <a16:creationId xmlns:a16="http://schemas.microsoft.com/office/drawing/2014/main" id="{7DDF6A16-10A8-6F44-95D3-3C426B056417}"/>
                </a:ext>
              </a:extLst>
            </p:cNvPr>
            <p:cNvGrpSpPr>
              <a:grpSpLocks/>
            </p:cNvGrpSpPr>
            <p:nvPr/>
          </p:nvGrpSpPr>
          <p:grpSpPr bwMode="auto">
            <a:xfrm>
              <a:off x="1064" y="1017"/>
              <a:ext cx="3744" cy="2639"/>
              <a:chOff x="1064" y="1017"/>
              <a:chExt cx="3744" cy="2639"/>
            </a:xfrm>
          </p:grpSpPr>
          <p:grpSp>
            <p:nvGrpSpPr>
              <p:cNvPr id="51205" name="Group 17">
                <a:extLst>
                  <a:ext uri="{FF2B5EF4-FFF2-40B4-BE49-F238E27FC236}">
                    <a16:creationId xmlns:a16="http://schemas.microsoft.com/office/drawing/2014/main" id="{9E81D983-8600-4A40-A6B5-A97A9BB53547}"/>
                  </a:ext>
                </a:extLst>
              </p:cNvPr>
              <p:cNvGrpSpPr>
                <a:grpSpLocks/>
              </p:cNvGrpSpPr>
              <p:nvPr/>
            </p:nvGrpSpPr>
            <p:grpSpPr bwMode="auto">
              <a:xfrm>
                <a:off x="1064" y="1650"/>
                <a:ext cx="1511" cy="2006"/>
                <a:chOff x="1064" y="1650"/>
                <a:chExt cx="1511" cy="2006"/>
              </a:xfrm>
            </p:grpSpPr>
            <p:grpSp>
              <p:nvGrpSpPr>
                <p:cNvPr id="51210" name="Group 15">
                  <a:extLst>
                    <a:ext uri="{FF2B5EF4-FFF2-40B4-BE49-F238E27FC236}">
                      <a16:creationId xmlns:a16="http://schemas.microsoft.com/office/drawing/2014/main" id="{53927BBA-480A-834C-8756-1F89EC26305B}"/>
                    </a:ext>
                  </a:extLst>
                </p:cNvPr>
                <p:cNvGrpSpPr>
                  <a:grpSpLocks/>
                </p:cNvGrpSpPr>
                <p:nvPr/>
              </p:nvGrpSpPr>
              <p:grpSpPr bwMode="auto">
                <a:xfrm>
                  <a:off x="1064" y="2082"/>
                  <a:ext cx="1511" cy="1574"/>
                  <a:chOff x="1064" y="2082"/>
                  <a:chExt cx="1511" cy="1574"/>
                </a:xfrm>
              </p:grpSpPr>
              <p:pic>
                <p:nvPicPr>
                  <p:cNvPr id="51212" name="Picture 7" descr="www_kimicontrol_com Herpes zoster (varicella)">
                    <a:extLst>
                      <a:ext uri="{FF2B5EF4-FFF2-40B4-BE49-F238E27FC236}">
                        <a16:creationId xmlns:a16="http://schemas.microsoft.com/office/drawing/2014/main" id="{DF23A6CB-A97A-8C48-A0D6-DE27A2F2E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 y="2082"/>
                    <a:ext cx="1434" cy="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3" name="Text Box 8">
                    <a:extLst>
                      <a:ext uri="{FF2B5EF4-FFF2-40B4-BE49-F238E27FC236}">
                        <a16:creationId xmlns:a16="http://schemas.microsoft.com/office/drawing/2014/main" id="{65EAAFB8-F7FF-F946-9A53-91C9C6BB3D5F}"/>
                      </a:ext>
                    </a:extLst>
                  </p:cNvPr>
                  <p:cNvSpPr txBox="1">
                    <a:spLocks noChangeArrowheads="1"/>
                  </p:cNvSpPr>
                  <p:nvPr/>
                </p:nvSpPr>
                <p:spPr bwMode="auto">
                  <a:xfrm>
                    <a:off x="1107" y="3491"/>
                    <a:ext cx="146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https://www.health-news-blog.com</a:t>
                    </a:r>
                    <a:endParaRPr lang="en-US" altLang="en-US" sz="1800" b="0" i="0" dirty="0"/>
                  </a:p>
                </p:txBody>
              </p:sp>
            </p:grpSp>
            <p:sp>
              <p:nvSpPr>
                <p:cNvPr id="51211" name="Text Box 9">
                  <a:extLst>
                    <a:ext uri="{FF2B5EF4-FFF2-40B4-BE49-F238E27FC236}">
                      <a16:creationId xmlns:a16="http://schemas.microsoft.com/office/drawing/2014/main" id="{42B773A3-456B-2042-84A6-F3BAC7366F94}"/>
                    </a:ext>
                  </a:extLst>
                </p:cNvPr>
                <p:cNvSpPr txBox="1">
                  <a:spLocks noChangeArrowheads="1"/>
                </p:cNvSpPr>
                <p:nvPr/>
              </p:nvSpPr>
              <p:spPr bwMode="auto">
                <a:xfrm>
                  <a:off x="1064" y="1650"/>
                  <a:ext cx="1434"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800" b="0" i="0" dirty="0">
                      <a:solidFill>
                        <a:schemeClr val="accent6"/>
                      </a:solidFill>
                    </a:rPr>
                    <a:t>False-color electron micrograph</a:t>
                  </a:r>
                </a:p>
              </p:txBody>
            </p:sp>
          </p:grpSp>
          <p:grpSp>
            <p:nvGrpSpPr>
              <p:cNvPr id="51206" name="Group 16">
                <a:extLst>
                  <a:ext uri="{FF2B5EF4-FFF2-40B4-BE49-F238E27FC236}">
                    <a16:creationId xmlns:a16="http://schemas.microsoft.com/office/drawing/2014/main" id="{C111BB0B-6DBB-2845-A8D5-61D84E5E325F}"/>
                  </a:ext>
                </a:extLst>
              </p:cNvPr>
              <p:cNvGrpSpPr>
                <a:grpSpLocks/>
              </p:cNvGrpSpPr>
              <p:nvPr/>
            </p:nvGrpSpPr>
            <p:grpSpPr bwMode="auto">
              <a:xfrm>
                <a:off x="3244" y="1017"/>
                <a:ext cx="1564" cy="1774"/>
                <a:chOff x="3244" y="1017"/>
                <a:chExt cx="1564" cy="1774"/>
              </a:xfrm>
            </p:grpSpPr>
            <p:pic>
              <p:nvPicPr>
                <p:cNvPr id="51207" name="Picture 12" descr="www_health-news-blog_com herpes-virus-12340">
                  <a:extLst>
                    <a:ext uri="{FF2B5EF4-FFF2-40B4-BE49-F238E27FC236}">
                      <a16:creationId xmlns:a16="http://schemas.microsoft.com/office/drawing/2014/main" id="{A8B1CD85-8161-304F-BAE1-DAC52F3FF1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4" y="1017"/>
                  <a:ext cx="1491" cy="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Text Box 13">
                  <a:extLst>
                    <a:ext uri="{FF2B5EF4-FFF2-40B4-BE49-F238E27FC236}">
                      <a16:creationId xmlns:a16="http://schemas.microsoft.com/office/drawing/2014/main" id="{2C143D73-2165-BE4D-BED9-73CD34381290}"/>
                    </a:ext>
                  </a:extLst>
                </p:cNvPr>
                <p:cNvSpPr txBox="1">
                  <a:spLocks noChangeArrowheads="1"/>
                </p:cNvSpPr>
                <p:nvPr/>
              </p:nvSpPr>
              <p:spPr bwMode="auto">
                <a:xfrm>
                  <a:off x="3592" y="2405"/>
                  <a:ext cx="12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https://www.kimicontrol.com</a:t>
                  </a:r>
                </a:p>
              </p:txBody>
            </p:sp>
            <p:sp>
              <p:nvSpPr>
                <p:cNvPr id="51209" name="Text Box 14">
                  <a:extLst>
                    <a:ext uri="{FF2B5EF4-FFF2-40B4-BE49-F238E27FC236}">
                      <a16:creationId xmlns:a16="http://schemas.microsoft.com/office/drawing/2014/main" id="{2D24E276-3270-7744-B0CA-BBE450970428}"/>
                    </a:ext>
                  </a:extLst>
                </p:cNvPr>
                <p:cNvSpPr txBox="1">
                  <a:spLocks noChangeArrowheads="1"/>
                </p:cNvSpPr>
                <p:nvPr/>
              </p:nvSpPr>
              <p:spPr bwMode="auto">
                <a:xfrm>
                  <a:off x="3662" y="2558"/>
                  <a:ext cx="64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Drawing</a:t>
                  </a:r>
                  <a:endParaRPr lang="en-US" altLang="en-US" sz="1800" b="0" dirty="0">
                    <a:solidFill>
                      <a:schemeClr val="accent6"/>
                    </a:solidFill>
                  </a:endParaRPr>
                </a:p>
              </p:txBody>
            </p:sp>
          </p:gr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00504DEB-0AB1-7742-B1EA-F6F83929A3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2D62C0-194C-E146-BCC1-DD9B1C26016F}" type="slidenum">
              <a:rPr lang="en-US" altLang="en-US" sz="1400" smtClean="0"/>
              <a:pPr>
                <a:spcBef>
                  <a:spcPct val="0"/>
                </a:spcBef>
                <a:buFontTx/>
                <a:buNone/>
              </a:pPr>
              <a:t>23</a:t>
            </a:fld>
            <a:endParaRPr lang="en-US" altLang="en-US" sz="1400" dirty="0"/>
          </a:p>
        </p:txBody>
      </p:sp>
      <p:grpSp>
        <p:nvGrpSpPr>
          <p:cNvPr id="53250" name="Group 1029">
            <a:extLst>
              <a:ext uri="{FF2B5EF4-FFF2-40B4-BE49-F238E27FC236}">
                <a16:creationId xmlns:a16="http://schemas.microsoft.com/office/drawing/2014/main" id="{A911FEF9-5929-3043-8CDA-4723845C19DD}"/>
              </a:ext>
            </a:extLst>
          </p:cNvPr>
          <p:cNvGrpSpPr>
            <a:grpSpLocks/>
          </p:cNvGrpSpPr>
          <p:nvPr/>
        </p:nvGrpSpPr>
        <p:grpSpPr bwMode="auto">
          <a:xfrm>
            <a:off x="457200" y="447675"/>
            <a:ext cx="8229600" cy="2243138"/>
            <a:chOff x="288" y="282"/>
            <a:chExt cx="5184" cy="1413"/>
          </a:xfrm>
        </p:grpSpPr>
        <p:sp>
          <p:nvSpPr>
            <p:cNvPr id="53251" name="Rectangle 1027">
              <a:extLst>
                <a:ext uri="{FF2B5EF4-FFF2-40B4-BE49-F238E27FC236}">
                  <a16:creationId xmlns:a16="http://schemas.microsoft.com/office/drawing/2014/main" id="{B5CF54A5-CFFC-C94C-BDDC-D7C8C3CD8B6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Human Immunodeficiency Virus</a:t>
              </a:r>
              <a:endParaRPr lang="en-US" altLang="en-US" sz="2800" b="0" i="0" dirty="0">
                <a:solidFill>
                  <a:schemeClr val="tx2"/>
                </a:solidFill>
              </a:endParaRPr>
            </a:p>
          </p:txBody>
        </p:sp>
        <p:sp>
          <p:nvSpPr>
            <p:cNvPr id="53252" name="Text Box 1028">
              <a:extLst>
                <a:ext uri="{FF2B5EF4-FFF2-40B4-BE49-F238E27FC236}">
                  <a16:creationId xmlns:a16="http://schemas.microsoft.com/office/drawing/2014/main" id="{64C4715F-F074-CE42-A0CB-3B17467A0E73}"/>
                </a:ext>
              </a:extLst>
            </p:cNvPr>
            <p:cNvSpPr txBox="1">
              <a:spLocks noChangeArrowheads="1"/>
            </p:cNvSpPr>
            <p:nvPr/>
          </p:nvSpPr>
          <p:spPr bwMode="auto">
            <a:xfrm>
              <a:off x="518" y="971"/>
              <a:ext cx="467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Acquired Immunodeficiency Syndrome (AIDS) is caused by an RNA virus known as human immunodeficiency virus (HIV).</a:t>
              </a:r>
            </a:p>
            <a:p>
              <a:pPr eaLnBrk="1" hangingPunct="1">
                <a:lnSpc>
                  <a:spcPct val="85000"/>
                </a:lnSpc>
                <a:spcBef>
                  <a:spcPct val="0"/>
                </a:spcBef>
                <a:spcAft>
                  <a:spcPct val="30000"/>
                </a:spcAft>
                <a:buSzPct val="80000"/>
                <a:buFont typeface="Times" pitchFamily="2" charset="0"/>
                <a:buChar char="•"/>
              </a:pPr>
              <a:r>
                <a:rPr lang="en-US" altLang="en-US" sz="1800" b="0" i="0" dirty="0"/>
                <a:t>HIV is a retrovirus, meaning it reverses the normal DNA to RNA flow of genetic information. </a:t>
              </a:r>
            </a:p>
          </p:txBody>
        </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F2B23B28-B9FE-D240-AC89-A69B51F1EF3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A5F2A5-BF3A-3E4F-985E-34D7D8D128F1}" type="slidenum">
              <a:rPr lang="en-US" altLang="en-US" sz="1400" smtClean="0"/>
              <a:pPr>
                <a:spcBef>
                  <a:spcPct val="0"/>
                </a:spcBef>
                <a:buFontTx/>
                <a:buNone/>
              </a:pPr>
              <a:t>24</a:t>
            </a:fld>
            <a:endParaRPr lang="en-US" altLang="en-US" sz="1400" dirty="0"/>
          </a:p>
        </p:txBody>
      </p:sp>
      <p:grpSp>
        <p:nvGrpSpPr>
          <p:cNvPr id="57346" name="Group 6">
            <a:extLst>
              <a:ext uri="{FF2B5EF4-FFF2-40B4-BE49-F238E27FC236}">
                <a16:creationId xmlns:a16="http://schemas.microsoft.com/office/drawing/2014/main" id="{35FF0D58-2A1C-9F4F-8D36-5434049AD668}"/>
              </a:ext>
            </a:extLst>
          </p:cNvPr>
          <p:cNvGrpSpPr>
            <a:grpSpLocks/>
          </p:cNvGrpSpPr>
          <p:nvPr/>
        </p:nvGrpSpPr>
        <p:grpSpPr bwMode="auto">
          <a:xfrm>
            <a:off x="457200" y="447675"/>
            <a:ext cx="8229600" cy="3065463"/>
            <a:chOff x="288" y="282"/>
            <a:chExt cx="5184" cy="1931"/>
          </a:xfrm>
        </p:grpSpPr>
        <p:sp>
          <p:nvSpPr>
            <p:cNvPr id="57347" name="Rectangle 3">
              <a:extLst>
                <a:ext uri="{FF2B5EF4-FFF2-40B4-BE49-F238E27FC236}">
                  <a16:creationId xmlns:a16="http://schemas.microsoft.com/office/drawing/2014/main" id="{FEE5E61C-EEE6-F743-9AF7-7219EADB27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HIV Production</a:t>
              </a:r>
              <a:endParaRPr lang="en-US" altLang="en-US" sz="2800" b="0" i="0" dirty="0">
                <a:solidFill>
                  <a:schemeClr val="tx2"/>
                </a:solidFill>
              </a:endParaRPr>
            </a:p>
          </p:txBody>
        </p:sp>
        <p:sp>
          <p:nvSpPr>
            <p:cNvPr id="57348" name="Text Box 4">
              <a:extLst>
                <a:ext uri="{FF2B5EF4-FFF2-40B4-BE49-F238E27FC236}">
                  <a16:creationId xmlns:a16="http://schemas.microsoft.com/office/drawing/2014/main" id="{CCF09BE5-7C40-574F-A902-70122E698ABA}"/>
                </a:ext>
              </a:extLst>
            </p:cNvPr>
            <p:cNvSpPr txBox="1">
              <a:spLocks noChangeArrowheads="1"/>
            </p:cNvSpPr>
            <p:nvPr/>
          </p:nvSpPr>
          <p:spPr bwMode="auto">
            <a:xfrm>
              <a:off x="518" y="971"/>
              <a:ext cx="478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HIV has an enzyme, called reverse transcriptase, that synthesizes DNA from its viral RNA template. </a:t>
              </a:r>
            </a:p>
            <a:p>
              <a:pPr eaLnBrk="1" hangingPunct="1">
                <a:lnSpc>
                  <a:spcPct val="85000"/>
                </a:lnSpc>
                <a:spcBef>
                  <a:spcPct val="0"/>
                </a:spcBef>
                <a:spcAft>
                  <a:spcPts val="900"/>
                </a:spcAft>
                <a:buSzPct val="80000"/>
                <a:buFont typeface="Times" pitchFamily="2" charset="0"/>
                <a:buChar char="•"/>
              </a:pPr>
              <a:r>
                <a:rPr lang="en-US" altLang="en-US" sz="1800" b="0" i="0" dirty="0"/>
                <a:t>The viral RNA produces a DNA strand and adds a second comple-mentary strand.</a:t>
              </a:r>
            </a:p>
            <a:p>
              <a:pPr eaLnBrk="1" hangingPunct="1">
                <a:lnSpc>
                  <a:spcPct val="85000"/>
                </a:lnSpc>
                <a:spcBef>
                  <a:spcPct val="0"/>
                </a:spcBef>
                <a:spcAft>
                  <a:spcPct val="30000"/>
                </a:spcAft>
                <a:buSzPct val="80000"/>
                <a:buFont typeface="Times" pitchFamily="2" charset="0"/>
                <a:buChar char="•"/>
              </a:pPr>
              <a:r>
                <a:rPr lang="en-US" altLang="en-US" sz="1800" b="0" i="0" dirty="0"/>
                <a:t>The double-stranded viral DNA enters the cell nucleus through the pores in the membrane of the cell nucleus and inserts itself into the genome.</a:t>
              </a:r>
            </a:p>
          </p:txBody>
        </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6BF30C5D-C86C-1E48-B943-79C515E48F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D38402-33FC-1546-B9A3-A1239480E107}" type="slidenum">
              <a:rPr lang="en-US" altLang="en-US" sz="1400" smtClean="0"/>
              <a:pPr>
                <a:spcBef>
                  <a:spcPct val="0"/>
                </a:spcBef>
                <a:buFontTx/>
                <a:buNone/>
              </a:pPr>
              <a:t>25</a:t>
            </a:fld>
            <a:endParaRPr lang="en-US" altLang="en-US" sz="1400" dirty="0"/>
          </a:p>
        </p:txBody>
      </p:sp>
      <p:grpSp>
        <p:nvGrpSpPr>
          <p:cNvPr id="59394" name="Group 1026">
            <a:extLst>
              <a:ext uri="{FF2B5EF4-FFF2-40B4-BE49-F238E27FC236}">
                <a16:creationId xmlns:a16="http://schemas.microsoft.com/office/drawing/2014/main" id="{4EA1D229-40EE-6340-A28B-6003791AADC6}"/>
              </a:ext>
            </a:extLst>
          </p:cNvPr>
          <p:cNvGrpSpPr>
            <a:grpSpLocks/>
          </p:cNvGrpSpPr>
          <p:nvPr/>
        </p:nvGrpSpPr>
        <p:grpSpPr bwMode="auto">
          <a:xfrm>
            <a:off x="457200" y="447675"/>
            <a:ext cx="8229600" cy="2243138"/>
            <a:chOff x="288" y="282"/>
            <a:chExt cx="5184" cy="1413"/>
          </a:xfrm>
        </p:grpSpPr>
        <p:sp>
          <p:nvSpPr>
            <p:cNvPr id="59395" name="Rectangle 1027">
              <a:extLst>
                <a:ext uri="{FF2B5EF4-FFF2-40B4-BE49-F238E27FC236}">
                  <a16:creationId xmlns:a16="http://schemas.microsoft.com/office/drawing/2014/main" id="{36EAD77B-60BA-CA44-9763-DFAF3D2CCF0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HIV Production </a:t>
              </a:r>
              <a:r>
                <a:rPr lang="en-US" altLang="en-US" sz="2200" b="0" i="0" dirty="0">
                  <a:solidFill>
                    <a:srgbClr val="333333"/>
                  </a:solidFill>
                </a:rPr>
                <a:t>(continued)</a:t>
              </a:r>
              <a:endParaRPr lang="en-US" altLang="en-US" sz="2800" b="0" i="0" dirty="0">
                <a:solidFill>
                  <a:schemeClr val="tx2"/>
                </a:solidFill>
              </a:endParaRPr>
            </a:p>
          </p:txBody>
        </p:sp>
        <p:sp>
          <p:nvSpPr>
            <p:cNvPr id="59396" name="Text Box 1028">
              <a:extLst>
                <a:ext uri="{FF2B5EF4-FFF2-40B4-BE49-F238E27FC236}">
                  <a16:creationId xmlns:a16="http://schemas.microsoft.com/office/drawing/2014/main" id="{A64D4A04-0799-FE42-97BC-0E9B9ECC30E4}"/>
                </a:ext>
              </a:extLst>
            </p:cNvPr>
            <p:cNvSpPr txBox="1">
              <a:spLocks noChangeArrowheads="1"/>
            </p:cNvSpPr>
            <p:nvPr/>
          </p:nvSpPr>
          <p:spPr bwMode="auto">
            <a:xfrm>
              <a:off x="518" y="971"/>
              <a:ext cx="468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“provirus” in the genome transcribes viral mRNA, which is trans-lated into viral proteins.</a:t>
              </a:r>
            </a:p>
            <a:p>
              <a:pPr eaLnBrk="1" hangingPunct="1">
                <a:lnSpc>
                  <a:spcPct val="85000"/>
                </a:lnSpc>
                <a:spcBef>
                  <a:spcPct val="0"/>
                </a:spcBef>
                <a:spcAft>
                  <a:spcPct val="30000"/>
                </a:spcAft>
                <a:buSzPct val="80000"/>
                <a:buFont typeface="Times" pitchFamily="2" charset="0"/>
                <a:buChar char="•"/>
              </a:pPr>
              <a:r>
                <a:rPr lang="en-US" altLang="en-US" sz="1800" b="0" i="0" dirty="0"/>
                <a:t>Copies of HIV, assembled from viral mRNA and proteins, exit the cell and spread the infection to other cells.</a:t>
              </a:r>
            </a:p>
          </p:txBody>
        </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C08692ED-4349-AD46-8097-E59F3D9060B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DD7AA3-E53D-AC46-9787-F69259C045DC}" type="slidenum">
              <a:rPr lang="en-US" altLang="en-US" sz="1400" smtClean="0"/>
              <a:pPr>
                <a:spcBef>
                  <a:spcPct val="0"/>
                </a:spcBef>
                <a:buFontTx/>
                <a:buNone/>
              </a:pPr>
              <a:t>26</a:t>
            </a:fld>
            <a:endParaRPr lang="en-US" altLang="en-US" sz="1400" dirty="0"/>
          </a:p>
        </p:txBody>
      </p:sp>
      <p:grpSp>
        <p:nvGrpSpPr>
          <p:cNvPr id="61442" name="Group 5">
            <a:extLst>
              <a:ext uri="{FF2B5EF4-FFF2-40B4-BE49-F238E27FC236}">
                <a16:creationId xmlns:a16="http://schemas.microsoft.com/office/drawing/2014/main" id="{0593CDAA-FC07-DD4E-987E-C6A1AA065CE3}"/>
              </a:ext>
            </a:extLst>
          </p:cNvPr>
          <p:cNvGrpSpPr>
            <a:grpSpLocks/>
          </p:cNvGrpSpPr>
          <p:nvPr/>
        </p:nvGrpSpPr>
        <p:grpSpPr bwMode="auto">
          <a:xfrm>
            <a:off x="457200" y="447675"/>
            <a:ext cx="8229600" cy="2828925"/>
            <a:chOff x="288" y="282"/>
            <a:chExt cx="5184" cy="1782"/>
          </a:xfrm>
        </p:grpSpPr>
        <p:sp>
          <p:nvSpPr>
            <p:cNvPr id="61443" name="Rectangle 3">
              <a:extLst>
                <a:ext uri="{FF2B5EF4-FFF2-40B4-BE49-F238E27FC236}">
                  <a16:creationId xmlns:a16="http://schemas.microsoft.com/office/drawing/2014/main" id="{C96F15FC-C253-2A4D-88E7-A674A877896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Primary and Secondary Effects</a:t>
              </a:r>
              <a:endParaRPr lang="en-US" altLang="en-US" sz="2800" b="0" i="0" dirty="0">
                <a:solidFill>
                  <a:schemeClr val="tx2"/>
                </a:solidFill>
              </a:endParaRPr>
            </a:p>
          </p:txBody>
        </p:sp>
        <p:sp>
          <p:nvSpPr>
            <p:cNvPr id="61444" name="Text Box 4">
              <a:extLst>
                <a:ext uri="{FF2B5EF4-FFF2-40B4-BE49-F238E27FC236}">
                  <a16:creationId xmlns:a16="http://schemas.microsoft.com/office/drawing/2014/main" id="{0D0912F6-7B15-3447-8D1D-8433CA3C506C}"/>
                </a:ext>
              </a:extLst>
            </p:cNvPr>
            <p:cNvSpPr txBox="1">
              <a:spLocks noChangeArrowheads="1"/>
            </p:cNvSpPr>
            <p:nvPr/>
          </p:nvSpPr>
          <p:spPr bwMode="auto">
            <a:xfrm>
              <a:off x="518" y="971"/>
              <a:ext cx="473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HIV infects and kills a type of white blood cell (CD4-T cells or T4 cells) involved in immune system responses.</a:t>
              </a:r>
            </a:p>
            <a:p>
              <a:pPr eaLnBrk="1" hangingPunct="1">
                <a:lnSpc>
                  <a:spcPct val="85000"/>
                </a:lnSpc>
                <a:spcBef>
                  <a:spcPct val="0"/>
                </a:spcBef>
                <a:spcAft>
                  <a:spcPts val="900"/>
                </a:spcAft>
                <a:buSzPct val="80000"/>
                <a:buFont typeface="Times" pitchFamily="2" charset="0"/>
                <a:buChar char="•"/>
              </a:pPr>
              <a:r>
                <a:rPr lang="en-US" altLang="en-US" sz="1800" b="0" i="0" dirty="0"/>
                <a:t>Loss of T4 cells increases susceptibility to opportunistic infections that a person could normally overcome.</a:t>
              </a:r>
            </a:p>
            <a:p>
              <a:pPr eaLnBrk="1" hangingPunct="1">
                <a:lnSpc>
                  <a:spcPct val="85000"/>
                </a:lnSpc>
                <a:spcBef>
                  <a:spcPct val="0"/>
                </a:spcBef>
                <a:spcAft>
                  <a:spcPct val="30000"/>
                </a:spcAft>
                <a:buSzPct val="80000"/>
                <a:buFont typeface="Times" pitchFamily="2" charset="0"/>
                <a:buChar char="•"/>
              </a:pPr>
              <a:r>
                <a:rPr lang="en-US" altLang="en-US" sz="1800" b="0" i="0" dirty="0"/>
                <a:t>These secondary infections are known as Acquired Immunodeficiency Syndrome (AIDS).</a:t>
              </a:r>
            </a:p>
          </p:txBody>
        </p:sp>
      </p:grpSp>
      <p:sp>
        <p:nvSpPr>
          <p:cNvPr id="2" name="TextBox 1">
            <a:extLst>
              <a:ext uri="{FF2B5EF4-FFF2-40B4-BE49-F238E27FC236}">
                <a16:creationId xmlns:a16="http://schemas.microsoft.com/office/drawing/2014/main" id="{EF83CDF2-F76D-1F4E-9EAA-8836E4324737}"/>
              </a:ext>
            </a:extLst>
          </p:cNvPr>
          <p:cNvSpPr txBox="1"/>
          <p:nvPr/>
        </p:nvSpPr>
        <p:spPr>
          <a:xfrm>
            <a:off x="1713121" y="3349442"/>
            <a:ext cx="5720414" cy="1554272"/>
          </a:xfrm>
          <a:prstGeom prst="rect">
            <a:avLst/>
          </a:prstGeom>
          <a:noFill/>
        </p:spPr>
        <p:txBody>
          <a:bodyPr wrap="square" rtlCol="0">
            <a:spAutoFit/>
          </a:bodyPr>
          <a:lstStyle/>
          <a:p>
            <a:pPr algn="ctr">
              <a:lnSpc>
                <a:spcPts val="1860"/>
              </a:lnSpc>
            </a:pPr>
            <a:r>
              <a:rPr lang="en-US" b="0" i="0" dirty="0">
                <a:solidFill>
                  <a:srgbClr val="941100"/>
                </a:solidFill>
              </a:rPr>
              <a:t>Opportunistic infection = an infection that occurs more frequently or is more severe in people with weakened immune systems, such as people with HIV or people receiving chemotherapy, than in people with healthy immune systems.</a:t>
            </a:r>
          </a:p>
          <a:p>
            <a:pPr algn="ctr">
              <a:lnSpc>
                <a:spcPts val="1860"/>
              </a:lnSpc>
            </a:pPr>
            <a:r>
              <a:rPr lang="en-US" b="0" i="0" dirty="0">
                <a:solidFill>
                  <a:srgbClr val="941100"/>
                </a:solidFill>
              </a:rPr>
              <a:t>(https://www.aidsinfo.nih.gov)</a:t>
            </a:r>
            <a:endParaRPr lang="en-US" dirty="0">
              <a:solidFill>
                <a:srgbClr val="941100"/>
              </a:solidFill>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89ED7BA0-5F46-7647-B0DF-730B67FE2F0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77E0E0-267E-1747-9771-252BAB89EFBD}" type="slidenum">
              <a:rPr lang="en-US" altLang="en-US" sz="1400" smtClean="0"/>
              <a:pPr>
                <a:spcBef>
                  <a:spcPct val="0"/>
                </a:spcBef>
                <a:buFontTx/>
                <a:buNone/>
              </a:pPr>
              <a:t>27</a:t>
            </a:fld>
            <a:endParaRPr lang="en-US" altLang="en-US" sz="1400" dirty="0"/>
          </a:p>
        </p:txBody>
      </p:sp>
      <p:grpSp>
        <p:nvGrpSpPr>
          <p:cNvPr id="63490" name="Group 17">
            <a:extLst>
              <a:ext uri="{FF2B5EF4-FFF2-40B4-BE49-F238E27FC236}">
                <a16:creationId xmlns:a16="http://schemas.microsoft.com/office/drawing/2014/main" id="{A3F87EC5-26EB-FA41-BE51-D96205951E97}"/>
              </a:ext>
            </a:extLst>
          </p:cNvPr>
          <p:cNvGrpSpPr>
            <a:grpSpLocks/>
          </p:cNvGrpSpPr>
          <p:nvPr/>
        </p:nvGrpSpPr>
        <p:grpSpPr bwMode="auto">
          <a:xfrm>
            <a:off x="457200" y="447675"/>
            <a:ext cx="8229605" cy="5008563"/>
            <a:chOff x="288" y="282"/>
            <a:chExt cx="5184" cy="3155"/>
          </a:xfrm>
        </p:grpSpPr>
        <p:sp>
          <p:nvSpPr>
            <p:cNvPr id="63491" name="Rectangle 3">
              <a:extLst>
                <a:ext uri="{FF2B5EF4-FFF2-40B4-BE49-F238E27FC236}">
                  <a16:creationId xmlns:a16="http://schemas.microsoft.com/office/drawing/2014/main" id="{B0AE0A83-2552-9F4D-AF52-89D0C6A228F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HIV Infecting White Blood Cells</a:t>
              </a:r>
              <a:endParaRPr lang="en-US" altLang="en-US" sz="2800" b="0" i="0" dirty="0">
                <a:solidFill>
                  <a:schemeClr val="tx2"/>
                </a:solidFill>
              </a:endParaRPr>
            </a:p>
          </p:txBody>
        </p:sp>
        <p:grpSp>
          <p:nvGrpSpPr>
            <p:cNvPr id="63492" name="Group 16">
              <a:extLst>
                <a:ext uri="{FF2B5EF4-FFF2-40B4-BE49-F238E27FC236}">
                  <a16:creationId xmlns:a16="http://schemas.microsoft.com/office/drawing/2014/main" id="{38F3824E-161C-EB4F-8EBC-2969858F1862}"/>
                </a:ext>
              </a:extLst>
            </p:cNvPr>
            <p:cNvGrpSpPr>
              <a:grpSpLocks/>
            </p:cNvGrpSpPr>
            <p:nvPr/>
          </p:nvGrpSpPr>
          <p:grpSpPr bwMode="auto">
            <a:xfrm>
              <a:off x="1395" y="989"/>
              <a:ext cx="2991" cy="2448"/>
              <a:chOff x="1395" y="989"/>
              <a:chExt cx="2991" cy="2448"/>
            </a:xfrm>
          </p:grpSpPr>
          <p:grpSp>
            <p:nvGrpSpPr>
              <p:cNvPr id="63493" name="Group 15">
                <a:extLst>
                  <a:ext uri="{FF2B5EF4-FFF2-40B4-BE49-F238E27FC236}">
                    <a16:creationId xmlns:a16="http://schemas.microsoft.com/office/drawing/2014/main" id="{EDE34B41-CAA8-2940-8077-A301BD63731B}"/>
                  </a:ext>
                </a:extLst>
              </p:cNvPr>
              <p:cNvGrpSpPr>
                <a:grpSpLocks/>
              </p:cNvGrpSpPr>
              <p:nvPr/>
            </p:nvGrpSpPr>
            <p:grpSpPr bwMode="auto">
              <a:xfrm>
                <a:off x="2200" y="989"/>
                <a:ext cx="1420" cy="1887"/>
                <a:chOff x="2200" y="989"/>
                <a:chExt cx="1420" cy="1887"/>
              </a:xfrm>
            </p:grpSpPr>
            <p:pic>
              <p:nvPicPr>
                <p:cNvPr id="63495" name="Picture 6" descr="www_faqs_org">
                  <a:extLst>
                    <a:ext uri="{FF2B5EF4-FFF2-40B4-BE49-F238E27FC236}">
                      <a16:creationId xmlns:a16="http://schemas.microsoft.com/office/drawing/2014/main" id="{39822BE0-4F23-B94B-A943-249200833C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0" y="989"/>
                  <a:ext cx="1366" cy="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6" name="Text Box 7">
                  <a:extLst>
                    <a:ext uri="{FF2B5EF4-FFF2-40B4-BE49-F238E27FC236}">
                      <a16:creationId xmlns:a16="http://schemas.microsoft.com/office/drawing/2014/main" id="{2C976392-8596-174F-8902-BC25B3C16782}"/>
                    </a:ext>
                  </a:extLst>
                </p:cNvPr>
                <p:cNvSpPr txBox="1">
                  <a:spLocks noChangeArrowheads="1"/>
                </p:cNvSpPr>
                <p:nvPr/>
              </p:nvSpPr>
              <p:spPr bwMode="auto">
                <a:xfrm>
                  <a:off x="2701" y="2727"/>
                  <a:ext cx="919"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100" b="0" i="0" dirty="0"/>
                    <a:t>https://www.faqs.org</a:t>
                  </a:r>
                  <a:endParaRPr lang="en-US" altLang="en-US" sz="1800" b="0" i="0" dirty="0"/>
                </a:p>
              </p:txBody>
            </p:sp>
          </p:grpSp>
          <p:sp>
            <p:nvSpPr>
              <p:cNvPr id="63494" name="Text Box 8">
                <a:extLst>
                  <a:ext uri="{FF2B5EF4-FFF2-40B4-BE49-F238E27FC236}">
                    <a16:creationId xmlns:a16="http://schemas.microsoft.com/office/drawing/2014/main" id="{3102DB8F-BE2E-EC4D-924C-F4C165F82376}"/>
                  </a:ext>
                </a:extLst>
              </p:cNvPr>
              <p:cNvSpPr txBox="1">
                <a:spLocks noChangeArrowheads="1"/>
              </p:cNvSpPr>
              <p:nvPr/>
            </p:nvSpPr>
            <p:spPr bwMode="auto">
              <a:xfrm>
                <a:off x="1395" y="2918"/>
                <a:ext cx="2991"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False-color, scanning electron micrograph—the virus is shown in salmon color and T4 cells in green.</a:t>
                </a:r>
                <a:endParaRPr lang="en-US" altLang="en-US" sz="1200" b="0" i="0" dirty="0">
                  <a:solidFill>
                    <a:schemeClr val="accent6"/>
                  </a:solidFill>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4FC864AE-DFDE-A447-AEC3-81717803009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39CA4451-112A-CF41-9F60-91B3E69BE83D}" type="slidenum">
              <a:rPr lang="en-US" altLang="en-US" sz="1400" b="0" i="0"/>
              <a:pPr algn="r" eaLnBrk="1" hangingPunct="1">
                <a:spcBef>
                  <a:spcPct val="0"/>
                </a:spcBef>
                <a:buFontTx/>
                <a:buNone/>
              </a:pPr>
              <a:t>28</a:t>
            </a:fld>
            <a:endParaRPr lang="en-US" altLang="en-US" sz="1400" b="0" i="0" dirty="0"/>
          </a:p>
        </p:txBody>
      </p:sp>
      <p:grpSp>
        <p:nvGrpSpPr>
          <p:cNvPr id="181257" name="Group 9">
            <a:extLst>
              <a:ext uri="{FF2B5EF4-FFF2-40B4-BE49-F238E27FC236}">
                <a16:creationId xmlns:a16="http://schemas.microsoft.com/office/drawing/2014/main" id="{7FFFD647-6B35-A240-8C6D-A5CF95A07049}"/>
              </a:ext>
            </a:extLst>
          </p:cNvPr>
          <p:cNvGrpSpPr>
            <a:grpSpLocks/>
          </p:cNvGrpSpPr>
          <p:nvPr/>
        </p:nvGrpSpPr>
        <p:grpSpPr bwMode="auto">
          <a:xfrm>
            <a:off x="460375" y="452438"/>
            <a:ext cx="8229600" cy="3309938"/>
            <a:chOff x="290" y="285"/>
            <a:chExt cx="5184" cy="2085"/>
          </a:xfrm>
        </p:grpSpPr>
        <p:sp>
          <p:nvSpPr>
            <p:cNvPr id="181252" name="Rectangle 3">
              <a:extLst>
                <a:ext uri="{FF2B5EF4-FFF2-40B4-BE49-F238E27FC236}">
                  <a16:creationId xmlns:a16="http://schemas.microsoft.com/office/drawing/2014/main" id="{F697EFFA-1FC2-3C49-A843-01744E0DF504}"/>
                </a:ext>
              </a:extLst>
            </p:cNvPr>
            <p:cNvSpPr>
              <a:spLocks noChangeArrowheads="1"/>
            </p:cNvSpPr>
            <p:nvPr/>
          </p:nvSpPr>
          <p:spPr bwMode="auto">
            <a:xfrm>
              <a:off x="290"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HIV Transmission</a:t>
              </a:r>
              <a:endParaRPr lang="en-US" altLang="en-US" sz="2200" b="0" i="0" dirty="0">
                <a:solidFill>
                  <a:schemeClr val="tx2"/>
                </a:solidFill>
              </a:endParaRPr>
            </a:p>
          </p:txBody>
        </p:sp>
        <p:sp>
          <p:nvSpPr>
            <p:cNvPr id="181253" name="Text Box 5">
              <a:extLst>
                <a:ext uri="{FF2B5EF4-FFF2-40B4-BE49-F238E27FC236}">
                  <a16:creationId xmlns:a16="http://schemas.microsoft.com/office/drawing/2014/main" id="{1269543D-B51E-5B47-8D75-8D20EE4EECA6}"/>
                </a:ext>
              </a:extLst>
            </p:cNvPr>
            <p:cNvSpPr txBox="1">
              <a:spLocks noChangeArrowheads="1"/>
            </p:cNvSpPr>
            <p:nvPr/>
          </p:nvSpPr>
          <p:spPr bwMode="auto">
            <a:xfrm>
              <a:off x="516" y="977"/>
              <a:ext cx="4715" cy="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5425" indent="-225425">
                <a:spcBef>
                  <a:spcPct val="20000"/>
                </a:spcBef>
                <a:buChar char="•"/>
                <a:tabLst>
                  <a:tab pos="225425" algn="l"/>
                </a:tabLst>
                <a:defRPr sz="3200">
                  <a:solidFill>
                    <a:schemeClr val="tx1"/>
                  </a:solidFill>
                  <a:latin typeface="Arial" panose="020B0604020202020204" pitchFamily="34" charset="0"/>
                </a:defRPr>
              </a:lvl1pPr>
              <a:lvl2pPr marL="742950" indent="-285750">
                <a:spcBef>
                  <a:spcPct val="20000"/>
                </a:spcBef>
                <a:buChar char="–"/>
                <a:tabLst>
                  <a:tab pos="225425" algn="l"/>
                </a:tabLst>
                <a:defRPr sz="2800">
                  <a:solidFill>
                    <a:schemeClr val="tx1"/>
                  </a:solidFill>
                  <a:latin typeface="Arial" panose="020B0604020202020204" pitchFamily="34" charset="0"/>
                </a:defRPr>
              </a:lvl2pPr>
              <a:lvl3pPr marL="1143000" indent="-228600">
                <a:spcBef>
                  <a:spcPct val="20000"/>
                </a:spcBef>
                <a:buChar char="•"/>
                <a:tabLst>
                  <a:tab pos="225425" algn="l"/>
                </a:tabLst>
                <a:defRPr sz="2400">
                  <a:solidFill>
                    <a:schemeClr val="tx1"/>
                  </a:solidFill>
                  <a:latin typeface="Arial" panose="020B0604020202020204" pitchFamily="34" charset="0"/>
                </a:defRPr>
              </a:lvl3pPr>
              <a:lvl4pPr marL="1600200" indent="-228600">
                <a:spcBef>
                  <a:spcPct val="20000"/>
                </a:spcBef>
                <a:buChar char="–"/>
                <a:tabLst>
                  <a:tab pos="225425" algn="l"/>
                </a:tabLst>
                <a:defRPr sz="2000">
                  <a:solidFill>
                    <a:schemeClr val="tx1"/>
                  </a:solidFill>
                  <a:latin typeface="Arial" panose="020B0604020202020204" pitchFamily="34" charset="0"/>
                </a:defRPr>
              </a:lvl4pPr>
              <a:lvl5pPr marL="2057400" indent="-228600">
                <a:spcBef>
                  <a:spcPct val="20000"/>
                </a:spcBef>
                <a:buChar char="»"/>
                <a:tabLst>
                  <a:tab pos="2254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225425" algn="l"/>
                </a:tabLst>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Modes of transmission include:</a:t>
              </a:r>
            </a:p>
            <a:p>
              <a:pPr lvl="1" eaLnBrk="1" hangingPunct="1">
                <a:lnSpc>
                  <a:spcPct val="85000"/>
                </a:lnSpc>
                <a:spcBef>
                  <a:spcPct val="0"/>
                </a:spcBef>
                <a:spcAft>
                  <a:spcPts val="600"/>
                </a:spcAft>
                <a:buSzPct val="80000"/>
                <a:buFont typeface="Times" pitchFamily="2" charset="0"/>
                <a:buChar char="-"/>
              </a:pPr>
              <a:r>
                <a:rPr lang="en-US" altLang="en-US" sz="1800" b="0" i="0" dirty="0"/>
                <a:t>Sexual activity</a:t>
              </a:r>
              <a:r>
                <a:rPr lang="en-US" altLang="en-US" sz="1600" b="0" i="0" dirty="0"/>
                <a:t>—</a:t>
              </a:r>
              <a:r>
                <a:rPr lang="en-US" altLang="en-US" sz="1800" b="0" i="0" dirty="0"/>
                <a:t>homosexual and heterosexual</a:t>
              </a:r>
            </a:p>
            <a:p>
              <a:pPr lvl="1" eaLnBrk="1" hangingPunct="1">
                <a:lnSpc>
                  <a:spcPct val="85000"/>
                </a:lnSpc>
                <a:spcBef>
                  <a:spcPct val="0"/>
                </a:spcBef>
                <a:spcAft>
                  <a:spcPts val="600"/>
                </a:spcAft>
                <a:buSzPct val="80000"/>
                <a:buFont typeface="Times" pitchFamily="2" charset="0"/>
                <a:buChar char="-"/>
              </a:pPr>
              <a:r>
                <a:rPr lang="en-US" altLang="en-US" sz="1800" b="0" i="0" dirty="0"/>
                <a:t>Needle sharing or non-sterile needle use</a:t>
              </a:r>
            </a:p>
            <a:p>
              <a:pPr lvl="1" eaLnBrk="1" hangingPunct="1">
                <a:lnSpc>
                  <a:spcPct val="85000"/>
                </a:lnSpc>
                <a:spcBef>
                  <a:spcPct val="0"/>
                </a:spcBef>
                <a:spcAft>
                  <a:spcPts val="600"/>
                </a:spcAft>
                <a:buSzPct val="80000"/>
                <a:buFont typeface="Times" pitchFamily="2" charset="0"/>
                <a:buChar char="-"/>
              </a:pPr>
              <a:r>
                <a:rPr lang="en-US" altLang="en-US" sz="1800" b="0" i="0" dirty="0"/>
                <a:t>Blood transfusion when donated blood has not been properly screened </a:t>
              </a:r>
            </a:p>
            <a:p>
              <a:pPr lvl="1" eaLnBrk="1" hangingPunct="1">
                <a:lnSpc>
                  <a:spcPct val="85000"/>
                </a:lnSpc>
                <a:spcBef>
                  <a:spcPct val="0"/>
                </a:spcBef>
                <a:spcAft>
                  <a:spcPts val="600"/>
                </a:spcAft>
                <a:buSzPct val="80000"/>
                <a:buFont typeface="Times" pitchFamily="2" charset="0"/>
                <a:buChar char="-"/>
              </a:pPr>
              <a:r>
                <a:rPr lang="en-US" altLang="en-US" sz="1800" b="0" i="0" dirty="0"/>
                <a:t>HIV-positive mother to fetus </a:t>
              </a:r>
              <a:r>
                <a:rPr lang="en-US" altLang="en-US" sz="1800" b="0" dirty="0"/>
                <a:t>in utero </a:t>
              </a:r>
              <a:r>
                <a:rPr lang="en-US" altLang="en-US" sz="1800" b="0" i="0" dirty="0"/>
                <a:t>or infant during delivery</a:t>
              </a:r>
            </a:p>
            <a:p>
              <a:pPr lvl="1" eaLnBrk="1" hangingPunct="1">
                <a:lnSpc>
                  <a:spcPct val="85000"/>
                </a:lnSpc>
                <a:spcBef>
                  <a:spcPct val="0"/>
                </a:spcBef>
                <a:spcAft>
                  <a:spcPct val="50000"/>
                </a:spcAft>
                <a:buSzPct val="80000"/>
                <a:buFont typeface="Times" pitchFamily="2" charset="0"/>
                <a:buChar char="-"/>
              </a:pPr>
              <a:r>
                <a:rPr lang="en-US" altLang="en-US" sz="1800" b="0" i="0" dirty="0"/>
                <a:t>HIV-positive mother to infant via breast milk</a:t>
              </a:r>
            </a:p>
          </p:txBody>
        </p:sp>
      </p:grpSp>
      <p:sp>
        <p:nvSpPr>
          <p:cNvPr id="2" name="TextBox 1">
            <a:extLst>
              <a:ext uri="{FF2B5EF4-FFF2-40B4-BE49-F238E27FC236}">
                <a16:creationId xmlns:a16="http://schemas.microsoft.com/office/drawing/2014/main" id="{1335C60A-FAFC-E747-9B13-27B338D9F6CA}"/>
              </a:ext>
            </a:extLst>
          </p:cNvPr>
          <p:cNvSpPr txBox="1"/>
          <p:nvPr/>
        </p:nvSpPr>
        <p:spPr>
          <a:xfrm>
            <a:off x="3297568" y="3756565"/>
            <a:ext cx="2563522" cy="369332"/>
          </a:xfrm>
          <a:prstGeom prst="rect">
            <a:avLst/>
          </a:prstGeom>
          <a:noFill/>
        </p:spPr>
        <p:txBody>
          <a:bodyPr wrap="none" rtlCol="0">
            <a:spAutoFit/>
          </a:bodyPr>
          <a:lstStyle/>
          <a:p>
            <a:r>
              <a:rPr lang="en-US" b="0" dirty="0">
                <a:solidFill>
                  <a:srgbClr val="941100"/>
                </a:solidFill>
              </a:rPr>
              <a:t>In utero </a:t>
            </a:r>
            <a:r>
              <a:rPr lang="en-US" b="0" i="0" dirty="0">
                <a:solidFill>
                  <a:srgbClr val="941100"/>
                </a:solidFill>
              </a:rPr>
              <a:t>= in the uterus.</a:t>
            </a:r>
          </a:p>
        </p:txBody>
      </p:sp>
      <p:sp>
        <p:nvSpPr>
          <p:cNvPr id="3" name="Slide Number Placeholder 2">
            <a:extLst>
              <a:ext uri="{FF2B5EF4-FFF2-40B4-BE49-F238E27FC236}">
                <a16:creationId xmlns:a16="http://schemas.microsoft.com/office/drawing/2014/main" id="{957C892A-2FDA-EC42-9242-4C69B101B29D}"/>
              </a:ext>
            </a:extLst>
          </p:cNvPr>
          <p:cNvSpPr>
            <a:spLocks noGrp="1"/>
          </p:cNvSpPr>
          <p:nvPr>
            <p:ph type="sldNum" sz="quarter" idx="12"/>
          </p:nvPr>
        </p:nvSpPr>
        <p:spPr/>
        <p:txBody>
          <a:bodyPr/>
          <a:lstStyle/>
          <a:p>
            <a:pPr>
              <a:defRPr/>
            </a:pPr>
            <a:fld id="{2DCB6132-3A99-E94B-B696-D6CB35D3C044}" type="slidenum">
              <a:rPr lang="en-US" altLang="en-US" smtClean="0"/>
              <a:pPr>
                <a:defRPr/>
              </a:pPr>
              <a:t>28</a:t>
            </a:fld>
            <a:endParaRPr lang="en-US" altLang="en-US" dirty="0"/>
          </a:p>
        </p:txBody>
      </p:sp>
    </p:spTree>
    <p:extLst>
      <p:ext uri="{BB962C8B-B14F-4D97-AF65-F5344CB8AC3E}">
        <p14:creationId xmlns:p14="http://schemas.microsoft.com/office/powerpoint/2010/main" val="357781894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a:extLst>
              <a:ext uri="{FF2B5EF4-FFF2-40B4-BE49-F238E27FC236}">
                <a16:creationId xmlns:a16="http://schemas.microsoft.com/office/drawing/2014/main" id="{BE3C4029-8AEC-654C-A560-C03B50CB94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A4C184-4A82-9047-8BFE-BFE253BB1972}" type="slidenum">
              <a:rPr lang="en-US" altLang="en-US" sz="1400" smtClean="0"/>
              <a:pPr>
                <a:spcBef>
                  <a:spcPct val="0"/>
                </a:spcBef>
                <a:buFontTx/>
                <a:buNone/>
              </a:pPr>
              <a:t>29</a:t>
            </a:fld>
            <a:endParaRPr lang="en-US" altLang="en-US" sz="1400" dirty="0"/>
          </a:p>
        </p:txBody>
      </p:sp>
      <p:grpSp>
        <p:nvGrpSpPr>
          <p:cNvPr id="65538" name="Group 17">
            <a:extLst>
              <a:ext uri="{FF2B5EF4-FFF2-40B4-BE49-F238E27FC236}">
                <a16:creationId xmlns:a16="http://schemas.microsoft.com/office/drawing/2014/main" id="{9B736B16-455D-514C-81A5-D9A5591A18B1}"/>
              </a:ext>
            </a:extLst>
          </p:cNvPr>
          <p:cNvGrpSpPr>
            <a:grpSpLocks/>
          </p:cNvGrpSpPr>
          <p:nvPr/>
        </p:nvGrpSpPr>
        <p:grpSpPr bwMode="auto">
          <a:xfrm>
            <a:off x="457200" y="447676"/>
            <a:ext cx="8229600" cy="5302253"/>
            <a:chOff x="288" y="282"/>
            <a:chExt cx="5184" cy="3340"/>
          </a:xfrm>
        </p:grpSpPr>
        <p:sp>
          <p:nvSpPr>
            <p:cNvPr id="65539" name="Rectangle 3">
              <a:extLst>
                <a:ext uri="{FF2B5EF4-FFF2-40B4-BE49-F238E27FC236}">
                  <a16:creationId xmlns:a16="http://schemas.microsoft.com/office/drawing/2014/main" id="{B4572465-0422-7246-97DD-54DF47B9B2D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Adult HIV Prevalence</a:t>
              </a:r>
              <a:endParaRPr lang="en-US" altLang="en-US" sz="2800" b="0" i="0" dirty="0">
                <a:solidFill>
                  <a:schemeClr val="tx2"/>
                </a:solidFill>
              </a:endParaRPr>
            </a:p>
          </p:txBody>
        </p:sp>
        <p:grpSp>
          <p:nvGrpSpPr>
            <p:cNvPr id="65540" name="Group 16">
              <a:extLst>
                <a:ext uri="{FF2B5EF4-FFF2-40B4-BE49-F238E27FC236}">
                  <a16:creationId xmlns:a16="http://schemas.microsoft.com/office/drawing/2014/main" id="{C7D0EB44-9844-D24D-A151-E87890AE328B}"/>
                </a:ext>
              </a:extLst>
            </p:cNvPr>
            <p:cNvGrpSpPr>
              <a:grpSpLocks/>
            </p:cNvGrpSpPr>
            <p:nvPr/>
          </p:nvGrpSpPr>
          <p:grpSpPr bwMode="auto">
            <a:xfrm>
              <a:off x="828" y="1008"/>
              <a:ext cx="4107" cy="2614"/>
              <a:chOff x="828" y="1008"/>
              <a:chExt cx="4107" cy="2614"/>
            </a:xfrm>
          </p:grpSpPr>
          <p:sp>
            <p:nvSpPr>
              <p:cNvPr id="65541" name="Text Box 5">
                <a:extLst>
                  <a:ext uri="{FF2B5EF4-FFF2-40B4-BE49-F238E27FC236}">
                    <a16:creationId xmlns:a16="http://schemas.microsoft.com/office/drawing/2014/main" id="{3803B9ED-DA32-354B-8252-27246B62B1A7}"/>
                  </a:ext>
                </a:extLst>
              </p:cNvPr>
              <p:cNvSpPr txBox="1">
                <a:spLocks noChangeArrowheads="1"/>
              </p:cNvSpPr>
              <p:nvPr/>
            </p:nvSpPr>
            <p:spPr bwMode="auto">
              <a:xfrm>
                <a:off x="989" y="3144"/>
                <a:ext cx="3783" cy="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700" b="0" i="0" dirty="0">
                    <a:solidFill>
                      <a:schemeClr val="accent6"/>
                    </a:solidFill>
                  </a:rPr>
                  <a:t>According to U.S. intelligence agency reports, HIV and AIDS have the potential to trigger political instability in some parts of the world.</a:t>
                </a:r>
              </a:p>
            </p:txBody>
          </p:sp>
          <p:grpSp>
            <p:nvGrpSpPr>
              <p:cNvPr id="65542" name="Group 15">
                <a:extLst>
                  <a:ext uri="{FF2B5EF4-FFF2-40B4-BE49-F238E27FC236}">
                    <a16:creationId xmlns:a16="http://schemas.microsoft.com/office/drawing/2014/main" id="{12EABFD2-7C7E-CA4A-B2E6-1A3E4821013F}"/>
                  </a:ext>
                </a:extLst>
              </p:cNvPr>
              <p:cNvGrpSpPr>
                <a:grpSpLocks/>
              </p:cNvGrpSpPr>
              <p:nvPr/>
            </p:nvGrpSpPr>
            <p:grpSpPr bwMode="auto">
              <a:xfrm>
                <a:off x="828" y="1008"/>
                <a:ext cx="4107" cy="2132"/>
                <a:chOff x="828" y="1008"/>
                <a:chExt cx="4107" cy="2132"/>
              </a:xfrm>
            </p:grpSpPr>
            <p:grpSp>
              <p:nvGrpSpPr>
                <p:cNvPr id="65543" name="Group 12">
                  <a:extLst>
                    <a:ext uri="{FF2B5EF4-FFF2-40B4-BE49-F238E27FC236}">
                      <a16:creationId xmlns:a16="http://schemas.microsoft.com/office/drawing/2014/main" id="{8BD53C5C-B4B1-9746-A4D9-22912724C999}"/>
                    </a:ext>
                  </a:extLst>
                </p:cNvPr>
                <p:cNvGrpSpPr>
                  <a:grpSpLocks/>
                </p:cNvGrpSpPr>
                <p:nvPr/>
              </p:nvGrpSpPr>
              <p:grpSpPr bwMode="auto">
                <a:xfrm>
                  <a:off x="828" y="1008"/>
                  <a:ext cx="4107" cy="2132"/>
                  <a:chOff x="828" y="1008"/>
                  <a:chExt cx="4107" cy="2132"/>
                </a:xfrm>
              </p:grpSpPr>
              <p:pic>
                <p:nvPicPr>
                  <p:cNvPr id="65545" name="Picture 7" descr="upload_wikimedia_org hiv prevalence 2005">
                    <a:extLst>
                      <a:ext uri="{FF2B5EF4-FFF2-40B4-BE49-F238E27FC236}">
                        <a16:creationId xmlns:a16="http://schemas.microsoft.com/office/drawing/2014/main" id="{A81117C6-5C7E-A642-8BFB-01B01567F1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 y="1008"/>
                    <a:ext cx="4107" cy="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6" name="Text Box 8">
                    <a:extLst>
                      <a:ext uri="{FF2B5EF4-FFF2-40B4-BE49-F238E27FC236}">
                        <a16:creationId xmlns:a16="http://schemas.microsoft.com/office/drawing/2014/main" id="{7D093CB1-ABEA-D940-B46D-9BFBF079C27D}"/>
                      </a:ext>
                    </a:extLst>
                  </p:cNvPr>
                  <p:cNvSpPr txBox="1">
                    <a:spLocks noChangeArrowheads="1"/>
                  </p:cNvSpPr>
                  <p:nvPr/>
                </p:nvSpPr>
                <p:spPr bwMode="auto">
                  <a:xfrm>
                    <a:off x="3553" y="2754"/>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endParaRPr lang="en-US" altLang="en-US" sz="1800" b="0" i="0" dirty="0"/>
                  </a:p>
                </p:txBody>
              </p:sp>
              <p:sp>
                <p:nvSpPr>
                  <p:cNvPr id="65547" name="Text Box 9">
                    <a:extLst>
                      <a:ext uri="{FF2B5EF4-FFF2-40B4-BE49-F238E27FC236}">
                        <a16:creationId xmlns:a16="http://schemas.microsoft.com/office/drawing/2014/main" id="{BCA7845D-788F-1C41-9777-BD31CE43780E}"/>
                      </a:ext>
                    </a:extLst>
                  </p:cNvPr>
                  <p:cNvSpPr txBox="1">
                    <a:spLocks noChangeArrowheads="1"/>
                  </p:cNvSpPr>
                  <p:nvPr/>
                </p:nvSpPr>
                <p:spPr bwMode="auto">
                  <a:xfrm>
                    <a:off x="1044" y="2927"/>
                    <a:ext cx="367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600" b="0" i="0" dirty="0">
                        <a:solidFill>
                          <a:srgbClr val="941100"/>
                        </a:solidFill>
                      </a:rPr>
                      <a:t>Maroon and red = highest rates; green = lowest rates</a:t>
                    </a:r>
                  </a:p>
                </p:txBody>
              </p:sp>
            </p:grpSp>
            <p:sp>
              <p:nvSpPr>
                <p:cNvPr id="65544" name="Text Box 11">
                  <a:extLst>
                    <a:ext uri="{FF2B5EF4-FFF2-40B4-BE49-F238E27FC236}">
                      <a16:creationId xmlns:a16="http://schemas.microsoft.com/office/drawing/2014/main" id="{E94B32EF-1B00-8B4B-86B1-264BB9C22B29}"/>
                    </a:ext>
                  </a:extLst>
                </p:cNvPr>
                <p:cNvSpPr txBox="1">
                  <a:spLocks noChangeArrowheads="1"/>
                </p:cNvSpPr>
                <p:nvPr/>
              </p:nvSpPr>
              <p:spPr bwMode="auto">
                <a:xfrm>
                  <a:off x="859" y="2700"/>
                  <a:ext cx="40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0" i="0" dirty="0"/>
                    <a:t>2005</a:t>
                  </a:r>
                  <a:endParaRPr lang="en-US" altLang="en-US" sz="1800" dirty="0"/>
                </a:p>
              </p:txBody>
            </p:sp>
          </p:gr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FE83616B-4AC9-A74B-AB00-CD5B127BB9A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AC8725-D688-B041-BFE1-D171C8A408C9}" type="slidenum">
              <a:rPr lang="en-US" altLang="en-US" sz="1400" smtClean="0"/>
              <a:pPr>
                <a:spcBef>
                  <a:spcPct val="0"/>
                </a:spcBef>
                <a:buFontTx/>
                <a:buNone/>
              </a:pPr>
              <a:t>30</a:t>
            </a:fld>
            <a:endParaRPr lang="en-US" altLang="en-US" sz="1400" dirty="0"/>
          </a:p>
        </p:txBody>
      </p:sp>
      <p:sp>
        <p:nvSpPr>
          <p:cNvPr id="67588" name="Text Box 4">
            <a:extLst>
              <a:ext uri="{FF2B5EF4-FFF2-40B4-BE49-F238E27FC236}">
                <a16:creationId xmlns:a16="http://schemas.microsoft.com/office/drawing/2014/main" id="{39DE4744-569B-DF4E-81DC-E9D3EBAA0F42}"/>
              </a:ext>
            </a:extLst>
          </p:cNvPr>
          <p:cNvSpPr txBox="1">
            <a:spLocks noChangeArrowheads="1"/>
          </p:cNvSpPr>
          <p:nvPr/>
        </p:nvSpPr>
        <p:spPr bwMode="auto">
          <a:xfrm>
            <a:off x="822325" y="1541463"/>
            <a:ext cx="7597775" cy="220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Anti-HIV drugs that are available interfere with the reproduction of the virus.</a:t>
            </a:r>
          </a:p>
          <a:p>
            <a:pPr eaLnBrk="1" hangingPunct="1">
              <a:lnSpc>
                <a:spcPct val="85000"/>
              </a:lnSpc>
              <a:spcBef>
                <a:spcPct val="0"/>
              </a:spcBef>
              <a:spcAft>
                <a:spcPts val="900"/>
              </a:spcAft>
              <a:buSzPct val="80000"/>
              <a:buFont typeface="Times" pitchFamily="2" charset="0"/>
              <a:buChar char="•"/>
            </a:pPr>
            <a:r>
              <a:rPr lang="en-US" altLang="en-US" sz="1800" b="0" i="0" dirty="0"/>
              <a:t>One class of drugs</a:t>
            </a:r>
            <a:r>
              <a:rPr lang="en-US" altLang="en-US" sz="1800" b="0" i="0" dirty="0">
                <a:solidFill>
                  <a:schemeClr val="tx2"/>
                </a:solidFill>
              </a:rPr>
              <a:t>, </a:t>
            </a:r>
            <a:r>
              <a:rPr lang="en-US" altLang="en-US" sz="1800" b="0" i="0" dirty="0"/>
              <a:t>especially AZT</a:t>
            </a:r>
            <a:r>
              <a:rPr lang="en-US" altLang="en-US" sz="1800" b="0" i="0" dirty="0">
                <a:solidFill>
                  <a:schemeClr val="tx2"/>
                </a:solidFill>
              </a:rPr>
              <a:t>, </a:t>
            </a:r>
            <a:r>
              <a:rPr lang="en-US" altLang="en-US" sz="1800" b="0" i="0" dirty="0"/>
              <a:t>inhibits the action of the enzyme, reverse transcriptase, in synthesizing viral DNA from the viral RNA template.</a:t>
            </a:r>
          </a:p>
          <a:p>
            <a:pPr eaLnBrk="1" hangingPunct="1">
              <a:lnSpc>
                <a:spcPct val="85000"/>
              </a:lnSpc>
              <a:spcBef>
                <a:spcPct val="0"/>
              </a:spcBef>
              <a:spcAft>
                <a:spcPct val="30000"/>
              </a:spcAft>
              <a:buSzPct val="80000"/>
              <a:buFont typeface="Times" pitchFamily="2" charset="0"/>
              <a:buChar char="•"/>
            </a:pPr>
            <a:r>
              <a:rPr lang="en-US" altLang="en-US" sz="1800" b="0" i="0" dirty="0"/>
              <a:t>Another class</a:t>
            </a:r>
            <a:r>
              <a:rPr lang="en-US" altLang="en-US" sz="1800" b="0" i="0" dirty="0">
                <a:solidFill>
                  <a:schemeClr val="tx2"/>
                </a:solidFill>
              </a:rPr>
              <a:t>, </a:t>
            </a:r>
            <a:r>
              <a:rPr lang="en-US" altLang="en-US" sz="1800" b="0" i="0" dirty="0"/>
              <a:t>known as protease inhibitors</a:t>
            </a:r>
            <a:r>
              <a:rPr lang="en-US" altLang="en-US" sz="1800" b="0" i="0" dirty="0">
                <a:solidFill>
                  <a:schemeClr val="tx2"/>
                </a:solidFill>
              </a:rPr>
              <a:t>, </a:t>
            </a:r>
            <a:r>
              <a:rPr lang="en-US" altLang="en-US" sz="1800" b="0" i="0" dirty="0"/>
              <a:t>inhibits the action of proteases (enzymes) in the synthesis of viral proteins during the trans-lation process.</a:t>
            </a:r>
          </a:p>
        </p:txBody>
      </p:sp>
      <p:sp>
        <p:nvSpPr>
          <p:cNvPr id="2" name="TextBox 1">
            <a:extLst>
              <a:ext uri="{FF2B5EF4-FFF2-40B4-BE49-F238E27FC236}">
                <a16:creationId xmlns:a16="http://schemas.microsoft.com/office/drawing/2014/main" id="{4342069D-45FF-774F-A506-CBE3B87690F2}"/>
              </a:ext>
            </a:extLst>
          </p:cNvPr>
          <p:cNvSpPr txBox="1"/>
          <p:nvPr/>
        </p:nvSpPr>
        <p:spPr>
          <a:xfrm>
            <a:off x="2151738" y="3824117"/>
            <a:ext cx="4855239" cy="335989"/>
          </a:xfrm>
          <a:prstGeom prst="rect">
            <a:avLst/>
          </a:prstGeom>
          <a:noFill/>
        </p:spPr>
        <p:txBody>
          <a:bodyPr wrap="square" rtlCol="0">
            <a:spAutoFit/>
          </a:bodyPr>
          <a:lstStyle/>
          <a:p>
            <a:pPr algn="ctr">
              <a:lnSpc>
                <a:spcPts val="1860"/>
              </a:lnSpc>
            </a:pPr>
            <a:r>
              <a:rPr lang="en-US" b="0" i="0" dirty="0">
                <a:solidFill>
                  <a:srgbClr val="941100"/>
                </a:solidFill>
              </a:rPr>
              <a:t>AZT = azidothymidine, also called zidovudine.</a:t>
            </a:r>
          </a:p>
        </p:txBody>
      </p:sp>
      <p:sp>
        <p:nvSpPr>
          <p:cNvPr id="7" name="Rectangle 3">
            <a:extLst>
              <a:ext uri="{FF2B5EF4-FFF2-40B4-BE49-F238E27FC236}">
                <a16:creationId xmlns:a16="http://schemas.microsoft.com/office/drawing/2014/main" id="{869FD178-3945-AA41-835B-2F6B22D50E89}"/>
              </a:ext>
            </a:extLst>
          </p:cNvPr>
          <p:cNvSpPr>
            <a:spLocks noChangeArrowheads="1"/>
          </p:cNvSpPr>
          <p:nvPr/>
        </p:nvSpPr>
        <p:spPr bwMode="auto">
          <a:xfrm>
            <a:off x="457200"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Drug Treatment</a:t>
            </a:r>
            <a:endParaRPr lang="en-US" altLang="en-US" sz="2800" b="0" i="0" dirty="0">
              <a:solidFill>
                <a:schemeClr val="tx2"/>
              </a:solidFill>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2801065A-695E-594B-BE35-6F6C0A1ABA6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F6CF8E-6F7F-954B-8AB2-CCEC81E21B4B}" type="slidenum">
              <a:rPr lang="en-US" altLang="en-US" sz="1400" smtClean="0"/>
              <a:pPr>
                <a:spcBef>
                  <a:spcPct val="0"/>
                </a:spcBef>
                <a:buFontTx/>
                <a:buNone/>
              </a:pPr>
              <a:t>31</a:t>
            </a:fld>
            <a:endParaRPr lang="en-US" altLang="en-US" sz="1400" dirty="0"/>
          </a:p>
        </p:txBody>
      </p:sp>
      <p:grpSp>
        <p:nvGrpSpPr>
          <p:cNvPr id="69634" name="Group 6">
            <a:extLst>
              <a:ext uri="{FF2B5EF4-FFF2-40B4-BE49-F238E27FC236}">
                <a16:creationId xmlns:a16="http://schemas.microsoft.com/office/drawing/2014/main" id="{81F4E92A-7CCA-DE49-9A8F-A37069EC84B5}"/>
              </a:ext>
            </a:extLst>
          </p:cNvPr>
          <p:cNvGrpSpPr>
            <a:grpSpLocks/>
          </p:cNvGrpSpPr>
          <p:nvPr/>
        </p:nvGrpSpPr>
        <p:grpSpPr bwMode="auto">
          <a:xfrm>
            <a:off x="457200" y="447675"/>
            <a:ext cx="8229600" cy="3416301"/>
            <a:chOff x="288" y="282"/>
            <a:chExt cx="5184" cy="2152"/>
          </a:xfrm>
        </p:grpSpPr>
        <p:sp>
          <p:nvSpPr>
            <p:cNvPr id="69635" name="Rectangle 3">
              <a:extLst>
                <a:ext uri="{FF2B5EF4-FFF2-40B4-BE49-F238E27FC236}">
                  <a16:creationId xmlns:a16="http://schemas.microsoft.com/office/drawing/2014/main" id="{59611C73-598B-E945-B887-9104CC6260C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Drug Treatment </a:t>
              </a:r>
              <a:r>
                <a:rPr lang="en-US" altLang="en-US" sz="2200" b="0" i="0" dirty="0">
                  <a:solidFill>
                    <a:srgbClr val="333333"/>
                  </a:solidFill>
                </a:rPr>
                <a:t>(continued)</a:t>
              </a:r>
              <a:endParaRPr lang="en-US" altLang="en-US" sz="2200" b="0" i="0" dirty="0">
                <a:solidFill>
                  <a:schemeClr val="tx2"/>
                </a:solidFill>
              </a:endParaRPr>
            </a:p>
          </p:txBody>
        </p:sp>
        <p:sp>
          <p:nvSpPr>
            <p:cNvPr id="69636" name="Text Box 4">
              <a:extLst>
                <a:ext uri="{FF2B5EF4-FFF2-40B4-BE49-F238E27FC236}">
                  <a16:creationId xmlns:a16="http://schemas.microsoft.com/office/drawing/2014/main" id="{1AB492A6-D9C1-7A43-BFC2-849586EAEE35}"/>
                </a:ext>
              </a:extLst>
            </p:cNvPr>
            <p:cNvSpPr txBox="1">
              <a:spLocks noChangeArrowheads="1"/>
            </p:cNvSpPr>
            <p:nvPr/>
          </p:nvSpPr>
          <p:spPr bwMode="auto">
            <a:xfrm>
              <a:off x="518" y="971"/>
              <a:ext cx="470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AZT and a protease inhibitor are often given in combination (“chem-ical cocktail”) to keep the virus in check and extend the patient’s life by many decades.</a:t>
              </a:r>
            </a:p>
            <a:p>
              <a:pPr eaLnBrk="1" hangingPunct="1">
                <a:lnSpc>
                  <a:spcPct val="85000"/>
                </a:lnSpc>
                <a:spcBef>
                  <a:spcPct val="0"/>
                </a:spcBef>
                <a:spcAft>
                  <a:spcPts val="900"/>
                </a:spcAft>
                <a:buSzPct val="80000"/>
                <a:buFont typeface="Times" pitchFamily="2" charset="0"/>
                <a:buChar char="•"/>
              </a:pPr>
              <a:r>
                <a:rPr lang="en-US" altLang="en-US" sz="1800" b="0" i="0" dirty="0"/>
                <a:t>AIDS symptoms will return at some point if drug treatment is discon-tinued.</a:t>
              </a:r>
            </a:p>
            <a:p>
              <a:pPr eaLnBrk="1" hangingPunct="1">
                <a:lnSpc>
                  <a:spcPct val="85000"/>
                </a:lnSpc>
                <a:spcBef>
                  <a:spcPct val="0"/>
                </a:spcBef>
                <a:spcAft>
                  <a:spcPts val="900"/>
                </a:spcAft>
                <a:buSzPct val="80000"/>
                <a:buFont typeface="Times" pitchFamily="2" charset="0"/>
                <a:buChar char="•"/>
              </a:pPr>
              <a:r>
                <a:rPr lang="en-US" altLang="en-US" sz="1800" b="0" i="0" dirty="0"/>
                <a:t>No treatment has yet been shown to completely rid the body of HIV.</a:t>
              </a:r>
            </a:p>
            <a:p>
              <a:pPr eaLnBrk="1" hangingPunct="1">
                <a:lnSpc>
                  <a:spcPct val="85000"/>
                </a:lnSpc>
                <a:spcBef>
                  <a:spcPct val="0"/>
                </a:spcBef>
                <a:spcAft>
                  <a:spcPct val="30000"/>
                </a:spcAft>
                <a:buSzPct val="80000"/>
                <a:buFont typeface="Times" pitchFamily="2" charset="0"/>
                <a:buChar char="•"/>
              </a:pPr>
              <a:r>
                <a:rPr lang="en-US" altLang="en-US" sz="1800" b="0" i="0" dirty="0"/>
                <a:t>Education and prevention are the most effective methods to control HIV infections and their spread.</a:t>
              </a: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0F5CD1A1-5DCA-8D42-B5EF-2165B2436F5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9965CA-A945-8F45-9359-8E0D26AA6367}" type="slidenum">
              <a:rPr lang="en-US" altLang="en-US" sz="1400" smtClean="0"/>
              <a:pPr>
                <a:spcBef>
                  <a:spcPct val="0"/>
                </a:spcBef>
                <a:buFontTx/>
                <a:buNone/>
              </a:pPr>
              <a:t>32</a:t>
            </a:fld>
            <a:endParaRPr lang="en-US" altLang="en-US" sz="1400" dirty="0"/>
          </a:p>
        </p:txBody>
      </p:sp>
      <p:grpSp>
        <p:nvGrpSpPr>
          <p:cNvPr id="71682" name="Group 6">
            <a:extLst>
              <a:ext uri="{FF2B5EF4-FFF2-40B4-BE49-F238E27FC236}">
                <a16:creationId xmlns:a16="http://schemas.microsoft.com/office/drawing/2014/main" id="{D61B7069-E9A2-E04F-A30E-8BAD4BB05D0A}"/>
              </a:ext>
            </a:extLst>
          </p:cNvPr>
          <p:cNvGrpSpPr>
            <a:grpSpLocks/>
          </p:cNvGrpSpPr>
          <p:nvPr/>
        </p:nvGrpSpPr>
        <p:grpSpPr bwMode="auto">
          <a:xfrm>
            <a:off x="457200" y="447675"/>
            <a:ext cx="8229600" cy="4117977"/>
            <a:chOff x="288" y="282"/>
            <a:chExt cx="5184" cy="2594"/>
          </a:xfrm>
        </p:grpSpPr>
        <p:sp>
          <p:nvSpPr>
            <p:cNvPr id="71683" name="Rectangle 3">
              <a:extLst>
                <a:ext uri="{FF2B5EF4-FFF2-40B4-BE49-F238E27FC236}">
                  <a16:creationId xmlns:a16="http://schemas.microsoft.com/office/drawing/2014/main" id="{7AA1A060-96C6-C94F-9DB5-E722ED993B2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Emerging Viruses</a:t>
              </a:r>
              <a:endParaRPr lang="en-US" altLang="en-US" sz="2800" b="0" i="0" dirty="0">
                <a:solidFill>
                  <a:schemeClr val="tx2"/>
                </a:solidFill>
              </a:endParaRPr>
            </a:p>
          </p:txBody>
        </p:sp>
        <p:sp>
          <p:nvSpPr>
            <p:cNvPr id="71684" name="Text Box 4">
              <a:extLst>
                <a:ext uri="{FF2B5EF4-FFF2-40B4-BE49-F238E27FC236}">
                  <a16:creationId xmlns:a16="http://schemas.microsoft.com/office/drawing/2014/main" id="{D898BE61-C15F-FD4C-B1F3-AA01D8408B5A}"/>
                </a:ext>
              </a:extLst>
            </p:cNvPr>
            <p:cNvSpPr txBox="1">
              <a:spLocks noChangeArrowheads="1"/>
            </p:cNvSpPr>
            <p:nvPr/>
          </p:nvSpPr>
          <p:spPr bwMode="auto">
            <a:xfrm>
              <a:off x="518" y="971"/>
              <a:ext cx="4713" cy="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8325" indent="-2301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Other viruses have emerged into public awareness including the:</a:t>
              </a:r>
            </a:p>
            <a:p>
              <a:pPr lvl="1" eaLnBrk="1" hangingPunct="1">
                <a:lnSpc>
                  <a:spcPct val="85000"/>
                </a:lnSpc>
                <a:spcBef>
                  <a:spcPct val="0"/>
                </a:spcBef>
                <a:spcAft>
                  <a:spcPts val="600"/>
                </a:spcAft>
                <a:buSzPct val="80000"/>
                <a:buFont typeface="Times" pitchFamily="2" charset="0"/>
                <a:buChar char="-"/>
              </a:pPr>
              <a:r>
                <a:rPr lang="en-US" altLang="en-US" sz="1800" b="0" i="0" dirty="0"/>
                <a:t>West Nile virus</a:t>
              </a:r>
            </a:p>
            <a:p>
              <a:pPr lvl="1" eaLnBrk="1" hangingPunct="1">
                <a:lnSpc>
                  <a:spcPct val="85000"/>
                </a:lnSpc>
                <a:spcBef>
                  <a:spcPct val="0"/>
                </a:spcBef>
                <a:spcAft>
                  <a:spcPts val="600"/>
                </a:spcAft>
                <a:buSzPct val="80000"/>
                <a:buFont typeface="Times" pitchFamily="2" charset="0"/>
                <a:buChar char="-"/>
              </a:pPr>
              <a:r>
                <a:rPr lang="en-US" altLang="en-US" sz="1800" b="0" i="0" dirty="0"/>
                <a:t>Ebola virus</a:t>
              </a:r>
            </a:p>
            <a:p>
              <a:pPr lvl="1" eaLnBrk="1" hangingPunct="1">
                <a:lnSpc>
                  <a:spcPct val="85000"/>
                </a:lnSpc>
                <a:spcBef>
                  <a:spcPct val="0"/>
                </a:spcBef>
                <a:spcAft>
                  <a:spcPts val="600"/>
                </a:spcAft>
                <a:buSzPct val="80000"/>
                <a:buFont typeface="Times" pitchFamily="2" charset="0"/>
                <a:buChar char="-"/>
              </a:pPr>
              <a:r>
                <a:rPr lang="en-US" altLang="en-US" sz="1800" b="0" i="0" dirty="0"/>
                <a:t>Zika virus</a:t>
              </a:r>
            </a:p>
            <a:p>
              <a:pPr lvl="1" eaLnBrk="1" hangingPunct="1">
                <a:lnSpc>
                  <a:spcPct val="85000"/>
                </a:lnSpc>
                <a:spcBef>
                  <a:spcPct val="0"/>
                </a:spcBef>
                <a:spcAft>
                  <a:spcPts val="600"/>
                </a:spcAft>
                <a:buSzPct val="80000"/>
                <a:buFont typeface="Times" pitchFamily="2" charset="0"/>
                <a:buChar char="-"/>
              </a:pPr>
              <a:r>
                <a:rPr lang="en-US" altLang="en-US" sz="1800" b="0" i="0" dirty="0"/>
                <a:t>Hantavirus</a:t>
              </a:r>
            </a:p>
            <a:p>
              <a:pPr lvl="1" eaLnBrk="1" hangingPunct="1">
                <a:lnSpc>
                  <a:spcPct val="85000"/>
                </a:lnSpc>
                <a:spcBef>
                  <a:spcPct val="0"/>
                </a:spcBef>
                <a:spcAft>
                  <a:spcPts val="600"/>
                </a:spcAft>
                <a:buSzPct val="80000"/>
                <a:buFont typeface="Times" pitchFamily="2" charset="0"/>
                <a:buChar char="-"/>
              </a:pPr>
              <a:r>
                <a:rPr lang="en-US" altLang="en-US" sz="1800" b="0" i="0" dirty="0" err="1"/>
                <a:t>Mpox</a:t>
              </a:r>
              <a:endParaRPr lang="en-US" altLang="en-US" sz="1800" b="0" i="0" dirty="0"/>
            </a:p>
            <a:p>
              <a:pPr lvl="1" eaLnBrk="1" hangingPunct="1">
                <a:lnSpc>
                  <a:spcPct val="85000"/>
                </a:lnSpc>
                <a:spcBef>
                  <a:spcPct val="0"/>
                </a:spcBef>
                <a:spcAft>
                  <a:spcPts val="600"/>
                </a:spcAft>
                <a:buSzPct val="80000"/>
                <a:buFont typeface="Times" pitchFamily="2" charset="0"/>
                <a:buChar char="-"/>
              </a:pPr>
              <a:r>
                <a:rPr lang="en-US" altLang="en-US" sz="1800" b="0" i="0" dirty="0"/>
                <a:t>Avian and swine flu viruses </a:t>
              </a:r>
            </a:p>
            <a:p>
              <a:pPr lvl="1" eaLnBrk="1" hangingPunct="1">
                <a:lnSpc>
                  <a:spcPct val="85000"/>
                </a:lnSpc>
                <a:spcBef>
                  <a:spcPct val="0"/>
                </a:spcBef>
                <a:spcAft>
                  <a:spcPts val="1200"/>
                </a:spcAft>
                <a:buSzPct val="80000"/>
                <a:buFont typeface="Times" pitchFamily="2" charset="0"/>
                <a:buChar char="-"/>
              </a:pPr>
              <a:r>
                <a:rPr lang="en-US" altLang="en-US" sz="1800" b="0" i="0" dirty="0"/>
                <a:t>Coronaviruses that are responsible for Severe Acute Respiratory Syndrome (SARS), Middle East Respiratory Syndrome (MERS), and COVID-19. </a:t>
              </a:r>
            </a:p>
          </p:txBody>
        </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0F5CD1A1-5DCA-8D42-B5EF-2165B2436F5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9965CA-A945-8F45-9359-8E0D26AA6367}" type="slidenum">
              <a:rPr lang="en-US" altLang="en-US" sz="1400" smtClean="0"/>
              <a:pPr>
                <a:spcBef>
                  <a:spcPct val="0"/>
                </a:spcBef>
                <a:buFontTx/>
                <a:buNone/>
              </a:pPr>
              <a:t>33</a:t>
            </a:fld>
            <a:endParaRPr lang="en-US" altLang="en-US" sz="1400" dirty="0"/>
          </a:p>
        </p:txBody>
      </p:sp>
      <p:grpSp>
        <p:nvGrpSpPr>
          <p:cNvPr id="71682" name="Group 6">
            <a:extLst>
              <a:ext uri="{FF2B5EF4-FFF2-40B4-BE49-F238E27FC236}">
                <a16:creationId xmlns:a16="http://schemas.microsoft.com/office/drawing/2014/main" id="{D61B7069-E9A2-E04F-A30E-8BAD4BB05D0A}"/>
              </a:ext>
            </a:extLst>
          </p:cNvPr>
          <p:cNvGrpSpPr>
            <a:grpSpLocks/>
          </p:cNvGrpSpPr>
          <p:nvPr/>
        </p:nvGrpSpPr>
        <p:grpSpPr bwMode="auto">
          <a:xfrm>
            <a:off x="457200" y="447675"/>
            <a:ext cx="8229600" cy="2243138"/>
            <a:chOff x="288" y="282"/>
            <a:chExt cx="5184" cy="1413"/>
          </a:xfrm>
        </p:grpSpPr>
        <p:sp>
          <p:nvSpPr>
            <p:cNvPr id="71683" name="Rectangle 3">
              <a:extLst>
                <a:ext uri="{FF2B5EF4-FFF2-40B4-BE49-F238E27FC236}">
                  <a16:creationId xmlns:a16="http://schemas.microsoft.com/office/drawing/2014/main" id="{7AA1A060-96C6-C94F-9DB5-E722ED993B2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Emerging Viruses </a:t>
              </a:r>
              <a:r>
                <a:rPr lang="en-US" altLang="en-US" sz="2200" b="0" i="0" dirty="0">
                  <a:solidFill>
                    <a:srgbClr val="333333"/>
                  </a:solidFill>
                </a:rPr>
                <a:t>(continued)</a:t>
              </a:r>
              <a:endParaRPr lang="en-US" altLang="en-US" sz="2200" b="0" i="0" dirty="0">
                <a:solidFill>
                  <a:schemeClr val="tx2"/>
                </a:solidFill>
              </a:endParaRPr>
            </a:p>
          </p:txBody>
        </p:sp>
        <p:sp>
          <p:nvSpPr>
            <p:cNvPr id="71684" name="Text Box 4">
              <a:extLst>
                <a:ext uri="{FF2B5EF4-FFF2-40B4-BE49-F238E27FC236}">
                  <a16:creationId xmlns:a16="http://schemas.microsoft.com/office/drawing/2014/main" id="{D898BE61-C15F-FD4C-B1F3-AA01D8408B5A}"/>
                </a:ext>
              </a:extLst>
            </p:cNvPr>
            <p:cNvSpPr txBox="1">
              <a:spLocks noChangeArrowheads="1"/>
            </p:cNvSpPr>
            <p:nvPr/>
          </p:nvSpPr>
          <p:spPr bwMode="auto">
            <a:xfrm>
              <a:off x="518" y="971"/>
              <a:ext cx="465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8325" indent="-2301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How new viruses arise and why some emerge as global threats are of great concern and are being studied.</a:t>
              </a:r>
            </a:p>
            <a:p>
              <a:pPr eaLnBrk="1" hangingPunct="1">
                <a:lnSpc>
                  <a:spcPct val="85000"/>
                </a:lnSpc>
                <a:spcBef>
                  <a:spcPct val="0"/>
                </a:spcBef>
                <a:spcAft>
                  <a:spcPct val="30000"/>
                </a:spcAft>
                <a:buSzPct val="80000"/>
                <a:buFont typeface="Times" pitchFamily="2" charset="0"/>
                <a:buChar char="•"/>
              </a:pPr>
              <a:r>
                <a:rPr lang="en-US" altLang="en-US" sz="1800" b="0" i="0" dirty="0"/>
                <a:t>This is now true of the COVID-19 pandemic and the emergence of </a:t>
              </a:r>
              <a:r>
                <a:rPr lang="en-US" altLang="en-US" sz="1800" b="0" i="0"/>
                <a:t>mpox</a:t>
              </a:r>
              <a:r>
                <a:rPr lang="en-US" altLang="en-US" sz="1800" b="0" i="0" dirty="0"/>
                <a:t>.</a:t>
              </a:r>
            </a:p>
          </p:txBody>
        </p:sp>
      </p:grpSp>
    </p:spTree>
    <p:extLst>
      <p:ext uri="{BB962C8B-B14F-4D97-AF65-F5344CB8AC3E}">
        <p14:creationId xmlns:p14="http://schemas.microsoft.com/office/powerpoint/2010/main" val="276503468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FD48D0D7-FC95-C347-B501-5253F027F4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8052D9-12F3-9B49-8F39-939FA8616894}" type="slidenum">
              <a:rPr lang="en-US" altLang="en-US" sz="1400" smtClean="0"/>
              <a:pPr>
                <a:spcBef>
                  <a:spcPct val="0"/>
                </a:spcBef>
                <a:buFontTx/>
                <a:buNone/>
              </a:pPr>
              <a:t>34</a:t>
            </a:fld>
            <a:endParaRPr lang="en-US" altLang="en-US" sz="1400" dirty="0"/>
          </a:p>
        </p:txBody>
      </p:sp>
      <p:grpSp>
        <p:nvGrpSpPr>
          <p:cNvPr id="73730" name="Group 10">
            <a:extLst>
              <a:ext uri="{FF2B5EF4-FFF2-40B4-BE49-F238E27FC236}">
                <a16:creationId xmlns:a16="http://schemas.microsoft.com/office/drawing/2014/main" id="{C62514B9-C17B-D143-B328-500AB8CCC000}"/>
              </a:ext>
            </a:extLst>
          </p:cNvPr>
          <p:cNvGrpSpPr>
            <a:grpSpLocks/>
          </p:cNvGrpSpPr>
          <p:nvPr/>
        </p:nvGrpSpPr>
        <p:grpSpPr bwMode="auto">
          <a:xfrm>
            <a:off x="457200" y="447675"/>
            <a:ext cx="8229600" cy="4003676"/>
            <a:chOff x="288" y="282"/>
            <a:chExt cx="5184" cy="2522"/>
          </a:xfrm>
        </p:grpSpPr>
        <p:sp>
          <p:nvSpPr>
            <p:cNvPr id="73731" name="Rectangle 3">
              <a:extLst>
                <a:ext uri="{FF2B5EF4-FFF2-40B4-BE49-F238E27FC236}">
                  <a16:creationId xmlns:a16="http://schemas.microsoft.com/office/drawing/2014/main" id="{A3E0E1CB-82F1-8646-A6DC-66B0D678BBE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Factors in Worldwide Spread</a:t>
              </a:r>
              <a:endParaRPr lang="en-US" altLang="en-US" sz="2800" b="0" i="0" dirty="0">
                <a:solidFill>
                  <a:schemeClr val="tx2"/>
                </a:solidFill>
              </a:endParaRPr>
            </a:p>
          </p:txBody>
        </p:sp>
        <p:sp>
          <p:nvSpPr>
            <p:cNvPr id="73733" name="Text Box 4">
              <a:extLst>
                <a:ext uri="{FF2B5EF4-FFF2-40B4-BE49-F238E27FC236}">
                  <a16:creationId xmlns:a16="http://schemas.microsoft.com/office/drawing/2014/main" id="{4A175BD3-6358-5C4A-8D78-FAE637EA0B75}"/>
                </a:ext>
              </a:extLst>
            </p:cNvPr>
            <p:cNvSpPr txBox="1">
              <a:spLocks noChangeArrowheads="1"/>
            </p:cNvSpPr>
            <p:nvPr/>
          </p:nvSpPr>
          <p:spPr bwMode="auto">
            <a:xfrm>
              <a:off x="300" y="972"/>
              <a:ext cx="4918"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568325" indent="-2301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eaLnBrk="1" hangingPunct="1">
                <a:lnSpc>
                  <a:spcPct val="85000"/>
                </a:lnSpc>
                <a:spcBef>
                  <a:spcPct val="0"/>
                </a:spcBef>
                <a:spcAft>
                  <a:spcPts val="600"/>
                </a:spcAft>
                <a:buSzPct val="80000"/>
                <a:buFont typeface="Times" pitchFamily="2" charset="0"/>
                <a:buChar char="•"/>
              </a:pPr>
              <a:r>
                <a:rPr lang="en-US" altLang="en-US" sz="1800" b="0" i="0" dirty="0"/>
                <a:t>Genetic mutation of existing viruses</a:t>
              </a:r>
              <a:r>
                <a:rPr lang="en-US" altLang="en-US" sz="1800" b="0" i="0" dirty="0">
                  <a:solidFill>
                    <a:schemeClr val="tx2"/>
                  </a:solidFill>
                </a:rPr>
                <a:t>—</a:t>
              </a:r>
              <a:r>
                <a:rPr lang="en-US" altLang="en-US" sz="1800" b="0" i="0" dirty="0"/>
                <a:t>such as avian flu and swine flu. </a:t>
              </a:r>
            </a:p>
            <a:p>
              <a:pPr lvl="1" eaLnBrk="1" hangingPunct="1">
                <a:lnSpc>
                  <a:spcPct val="85000"/>
                </a:lnSpc>
                <a:spcBef>
                  <a:spcPct val="0"/>
                </a:spcBef>
                <a:spcAft>
                  <a:spcPts val="600"/>
                </a:spcAft>
                <a:buSzPct val="80000"/>
                <a:buFont typeface="Times" pitchFamily="2" charset="0"/>
                <a:buChar char="•"/>
              </a:pPr>
              <a:r>
                <a:rPr lang="en-US" altLang="en-US" sz="1800" b="0" i="0" dirty="0"/>
                <a:t>New host species</a:t>
              </a:r>
              <a:r>
                <a:rPr lang="en-US" altLang="en-US" sz="1800" b="0" i="0" dirty="0">
                  <a:solidFill>
                    <a:schemeClr val="tx2"/>
                  </a:solidFill>
                </a:rPr>
                <a:t>—</a:t>
              </a:r>
              <a:r>
                <a:rPr lang="en-US" altLang="en-US" sz="1800" b="0" i="0" dirty="0"/>
                <a:t>rodents to humans for the hantavirus and bats to pangolins to humans for the novel coronavirus that causes COVID-19.</a:t>
              </a:r>
            </a:p>
            <a:p>
              <a:pPr lvl="1" eaLnBrk="1" hangingPunct="1">
                <a:lnSpc>
                  <a:spcPct val="85000"/>
                </a:lnSpc>
                <a:spcBef>
                  <a:spcPct val="0"/>
                </a:spcBef>
                <a:spcAft>
                  <a:spcPts val="600"/>
                </a:spcAft>
                <a:buSzPct val="80000"/>
                <a:buFont typeface="Times" pitchFamily="2" charset="0"/>
                <a:buChar char="•"/>
              </a:pPr>
              <a:r>
                <a:rPr lang="en-US" altLang="en-US" sz="1800" b="0" i="0" dirty="0"/>
                <a:t>Climate change and spread of some species of mosquitoes (known as biological vectors) to once-cooler areas that are now warming up.</a:t>
              </a:r>
            </a:p>
            <a:p>
              <a:pPr lvl="1" eaLnBrk="1" hangingPunct="1">
                <a:lnSpc>
                  <a:spcPct val="85000"/>
                </a:lnSpc>
                <a:spcBef>
                  <a:spcPct val="0"/>
                </a:spcBef>
                <a:spcAft>
                  <a:spcPts val="600"/>
                </a:spcAft>
                <a:buSzPct val="80000"/>
                <a:buFont typeface="Times" pitchFamily="2" charset="0"/>
                <a:buChar char="•"/>
              </a:pPr>
              <a:r>
                <a:rPr lang="en-US" altLang="en-US" sz="1800" b="0" i="0" dirty="0"/>
                <a:t>Human encroachment (farming, industry, housing) on wildlife habitat.</a:t>
              </a:r>
            </a:p>
            <a:p>
              <a:pPr lvl="1" eaLnBrk="1" hangingPunct="1">
                <a:lnSpc>
                  <a:spcPct val="85000"/>
                </a:lnSpc>
                <a:spcBef>
                  <a:spcPct val="0"/>
                </a:spcBef>
                <a:spcAft>
                  <a:spcPts val="600"/>
                </a:spcAft>
                <a:buSzPct val="80000"/>
                <a:buFont typeface="Times" pitchFamily="2" charset="0"/>
                <a:buChar char="•"/>
              </a:pPr>
              <a:r>
                <a:rPr lang="en-US" altLang="en-US" sz="1800" b="0" i="0" dirty="0"/>
                <a:t>Population growth and urbanization (growth of cities).</a:t>
              </a:r>
            </a:p>
            <a:p>
              <a:pPr lvl="1" eaLnBrk="1" hangingPunct="1">
                <a:lnSpc>
                  <a:spcPct val="85000"/>
                </a:lnSpc>
                <a:spcBef>
                  <a:spcPct val="0"/>
                </a:spcBef>
                <a:spcAft>
                  <a:spcPts val="600"/>
                </a:spcAft>
                <a:buSzPct val="80000"/>
                <a:buFont typeface="Times" pitchFamily="2" charset="0"/>
                <a:buChar char="•"/>
              </a:pPr>
              <a:r>
                <a:rPr lang="en-US" altLang="en-US" sz="1800" b="0" i="0" dirty="0"/>
                <a:t>Accessible, affordable, and rapid international travel.</a:t>
              </a:r>
            </a:p>
            <a:p>
              <a:pPr lvl="1" eaLnBrk="1" hangingPunct="1">
                <a:lnSpc>
                  <a:spcPct val="85000"/>
                </a:lnSpc>
                <a:spcBef>
                  <a:spcPct val="0"/>
                </a:spcBef>
                <a:spcAft>
                  <a:spcPct val="30000"/>
                </a:spcAft>
                <a:buSzPct val="80000"/>
                <a:buFont typeface="Times" pitchFamily="2" charset="0"/>
                <a:buChar char="•"/>
              </a:pPr>
              <a:r>
                <a:rPr lang="en-US" altLang="en-US" sz="1800" b="0" i="0" dirty="0"/>
                <a:t>Behavioral and social factors.</a:t>
              </a:r>
            </a:p>
          </p:txBody>
        </p:sp>
      </p:grpSp>
      <p:sp>
        <p:nvSpPr>
          <p:cNvPr id="2" name="Text Box 6">
            <a:extLst>
              <a:ext uri="{FF2B5EF4-FFF2-40B4-BE49-F238E27FC236}">
                <a16:creationId xmlns:a16="http://schemas.microsoft.com/office/drawing/2014/main" id="{1086688B-59E5-7ED7-79AD-D5A57F7A9332}"/>
              </a:ext>
            </a:extLst>
          </p:cNvPr>
          <p:cNvSpPr txBox="1">
            <a:spLocks noChangeArrowheads="1"/>
          </p:cNvSpPr>
          <p:nvPr/>
        </p:nvSpPr>
        <p:spPr bwMode="auto">
          <a:xfrm>
            <a:off x="1633538" y="4541334"/>
            <a:ext cx="5899150"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Biological vector</a:t>
            </a:r>
            <a:r>
              <a:rPr lang="en-US" altLang="en-US" sz="1800" b="0" dirty="0">
                <a:solidFill>
                  <a:srgbClr val="941100"/>
                </a:solidFill>
              </a:rPr>
              <a:t> = </a:t>
            </a:r>
            <a:r>
              <a:rPr lang="en-US" altLang="en-US" sz="1800" b="0" i="0" dirty="0">
                <a:solidFill>
                  <a:srgbClr val="941100"/>
                </a:solidFill>
              </a:rPr>
              <a:t>an animal, usually an insect, that transfers a virus or other infective agent from one host to another.</a:t>
            </a:r>
          </a:p>
          <a:p>
            <a:pPr algn="ctr" eaLnBrk="1" hangingPunct="1">
              <a:lnSpc>
                <a:spcPct val="85000"/>
              </a:lnSpc>
              <a:spcBef>
                <a:spcPct val="0"/>
              </a:spcBef>
              <a:buFontTx/>
              <a:buNone/>
            </a:pPr>
            <a:r>
              <a:rPr lang="en-US" altLang="en-US" sz="1800" b="0" i="0" dirty="0">
                <a:solidFill>
                  <a:srgbClr val="941100"/>
                </a:solidFill>
              </a:rPr>
              <a:t>(https://www.medical-dictionary.thefreedictionary.com)</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CC9D91D3-CD90-2A40-9192-B2D235A91E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BFCAB4-AC11-0945-B779-9CE19593C503}" type="slidenum">
              <a:rPr lang="en-US" altLang="en-US" sz="1400" smtClean="0"/>
              <a:pPr>
                <a:spcBef>
                  <a:spcPct val="0"/>
                </a:spcBef>
                <a:buFontTx/>
                <a:buNone/>
              </a:pPr>
              <a:t>35</a:t>
            </a:fld>
            <a:endParaRPr lang="en-US" altLang="en-US" sz="1400" dirty="0"/>
          </a:p>
        </p:txBody>
      </p:sp>
      <p:grpSp>
        <p:nvGrpSpPr>
          <p:cNvPr id="75778" name="Group 5">
            <a:extLst>
              <a:ext uri="{FF2B5EF4-FFF2-40B4-BE49-F238E27FC236}">
                <a16:creationId xmlns:a16="http://schemas.microsoft.com/office/drawing/2014/main" id="{84771529-D49C-D048-BC98-79948E242196}"/>
              </a:ext>
            </a:extLst>
          </p:cNvPr>
          <p:cNvGrpSpPr>
            <a:grpSpLocks/>
          </p:cNvGrpSpPr>
          <p:nvPr/>
        </p:nvGrpSpPr>
        <p:grpSpPr bwMode="auto">
          <a:xfrm>
            <a:off x="457200" y="447675"/>
            <a:ext cx="8229600" cy="3416301"/>
            <a:chOff x="288" y="282"/>
            <a:chExt cx="5184" cy="2152"/>
          </a:xfrm>
        </p:grpSpPr>
        <p:sp>
          <p:nvSpPr>
            <p:cNvPr id="75779" name="Rectangle 3">
              <a:extLst>
                <a:ext uri="{FF2B5EF4-FFF2-40B4-BE49-F238E27FC236}">
                  <a16:creationId xmlns:a16="http://schemas.microsoft.com/office/drawing/2014/main" id="{CB0B1357-7B6C-0D49-92B9-452EF6AC752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West Nile Virus</a:t>
              </a:r>
              <a:endParaRPr lang="en-US" altLang="en-US" sz="2800" b="0" i="0" dirty="0">
                <a:solidFill>
                  <a:schemeClr val="tx2"/>
                </a:solidFill>
              </a:endParaRPr>
            </a:p>
          </p:txBody>
        </p:sp>
        <p:sp>
          <p:nvSpPr>
            <p:cNvPr id="75780" name="Text Box 4">
              <a:extLst>
                <a:ext uri="{FF2B5EF4-FFF2-40B4-BE49-F238E27FC236}">
                  <a16:creationId xmlns:a16="http://schemas.microsoft.com/office/drawing/2014/main" id="{563D7841-C471-0340-906F-381D7E38E3A7}"/>
                </a:ext>
              </a:extLst>
            </p:cNvPr>
            <p:cNvSpPr txBox="1">
              <a:spLocks noChangeArrowheads="1"/>
            </p:cNvSpPr>
            <p:nvPr/>
          </p:nvSpPr>
          <p:spPr bwMode="auto">
            <a:xfrm>
              <a:off x="518" y="971"/>
              <a:ext cx="481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In the early-2000s, West Nile virus (WNV) emerged as a health threat in North America.</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A few species of mosquitoes of the </a:t>
              </a:r>
              <a:r>
                <a:rPr lang="en-US" altLang="en-US" sz="1800" b="0" dirty="0">
                  <a:solidFill>
                    <a:schemeClr val="tx2"/>
                  </a:solidFill>
                </a:rPr>
                <a:t>Culex</a:t>
              </a:r>
              <a:r>
                <a:rPr lang="en-US" altLang="en-US" sz="1800" b="0" i="0" dirty="0">
                  <a:solidFill>
                    <a:schemeClr val="tx2"/>
                  </a:solidFill>
                </a:rPr>
                <a:t> family can infect some birds with WNV, primarily those in the corvid family.</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Corvids are called amplifying hosts that develop high levels of the virus that can be transmitted by mosquitoes (vectors) to birds, other animals, and humans.</a:t>
              </a:r>
            </a:p>
            <a:p>
              <a:pPr eaLnBrk="1" hangingPunct="1">
                <a:lnSpc>
                  <a:spcPct val="85000"/>
                </a:lnSpc>
                <a:spcBef>
                  <a:spcPct val="0"/>
                </a:spcBef>
                <a:spcAft>
                  <a:spcPct val="30000"/>
                </a:spcAft>
                <a:buClr>
                  <a:srgbClr val="333333"/>
                </a:buClr>
                <a:buSzPct val="80000"/>
                <a:buFont typeface="Times" pitchFamily="2" charset="0"/>
                <a:buChar char="•"/>
              </a:pPr>
              <a:r>
                <a:rPr lang="en-US" altLang="en-US" sz="1800" b="0" i="0" dirty="0">
                  <a:solidFill>
                    <a:schemeClr val="tx2"/>
                  </a:solidFill>
                </a:rPr>
                <a:t>WNV also kills the infected birds.</a:t>
              </a:r>
            </a:p>
          </p:txBody>
        </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F2F569AB-9010-214A-88AA-C892822F069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95313B-8F51-464D-B139-EDAA0F32F1B1}" type="slidenum">
              <a:rPr lang="en-US" altLang="en-US" sz="1400" smtClean="0"/>
              <a:pPr>
                <a:spcBef>
                  <a:spcPct val="0"/>
                </a:spcBef>
                <a:buFontTx/>
                <a:buNone/>
              </a:pPr>
              <a:t>36</a:t>
            </a:fld>
            <a:endParaRPr lang="en-US" altLang="en-US" sz="1400" dirty="0"/>
          </a:p>
        </p:txBody>
      </p:sp>
      <p:grpSp>
        <p:nvGrpSpPr>
          <p:cNvPr id="77826" name="Group 19">
            <a:extLst>
              <a:ext uri="{FF2B5EF4-FFF2-40B4-BE49-F238E27FC236}">
                <a16:creationId xmlns:a16="http://schemas.microsoft.com/office/drawing/2014/main" id="{4DD7B1D9-5381-1A46-A3DE-A9F7A496A3AA}"/>
              </a:ext>
            </a:extLst>
          </p:cNvPr>
          <p:cNvGrpSpPr>
            <a:grpSpLocks/>
          </p:cNvGrpSpPr>
          <p:nvPr/>
        </p:nvGrpSpPr>
        <p:grpSpPr bwMode="auto">
          <a:xfrm>
            <a:off x="457200" y="447675"/>
            <a:ext cx="8229600" cy="5249863"/>
            <a:chOff x="288" y="282"/>
            <a:chExt cx="5184" cy="3307"/>
          </a:xfrm>
        </p:grpSpPr>
        <p:sp>
          <p:nvSpPr>
            <p:cNvPr id="77827" name="Rectangle 3">
              <a:extLst>
                <a:ext uri="{FF2B5EF4-FFF2-40B4-BE49-F238E27FC236}">
                  <a16:creationId xmlns:a16="http://schemas.microsoft.com/office/drawing/2014/main" id="{055B74C6-3278-094A-A012-42CDE5B5E1F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Transmission Cycle</a:t>
              </a:r>
              <a:endParaRPr lang="en-US" altLang="en-US" sz="2800" b="0" i="0" dirty="0">
                <a:solidFill>
                  <a:schemeClr val="tx2"/>
                </a:solidFill>
              </a:endParaRPr>
            </a:p>
          </p:txBody>
        </p:sp>
        <p:grpSp>
          <p:nvGrpSpPr>
            <p:cNvPr id="77828" name="Group 18">
              <a:extLst>
                <a:ext uri="{FF2B5EF4-FFF2-40B4-BE49-F238E27FC236}">
                  <a16:creationId xmlns:a16="http://schemas.microsoft.com/office/drawing/2014/main" id="{4B9790F2-853B-9444-8711-D63671537B43}"/>
                </a:ext>
              </a:extLst>
            </p:cNvPr>
            <p:cNvGrpSpPr>
              <a:grpSpLocks/>
            </p:cNvGrpSpPr>
            <p:nvPr/>
          </p:nvGrpSpPr>
          <p:grpSpPr bwMode="auto">
            <a:xfrm>
              <a:off x="700" y="1018"/>
              <a:ext cx="4434" cy="2571"/>
              <a:chOff x="700" y="1018"/>
              <a:chExt cx="4434" cy="2571"/>
            </a:xfrm>
          </p:grpSpPr>
          <p:grpSp>
            <p:nvGrpSpPr>
              <p:cNvPr id="77829" name="Group 17">
                <a:extLst>
                  <a:ext uri="{FF2B5EF4-FFF2-40B4-BE49-F238E27FC236}">
                    <a16:creationId xmlns:a16="http://schemas.microsoft.com/office/drawing/2014/main" id="{6FAA5E62-E168-FD4A-8ADD-8492725A2B07}"/>
                  </a:ext>
                </a:extLst>
              </p:cNvPr>
              <p:cNvGrpSpPr>
                <a:grpSpLocks/>
              </p:cNvGrpSpPr>
              <p:nvPr/>
            </p:nvGrpSpPr>
            <p:grpSpPr bwMode="auto">
              <a:xfrm>
                <a:off x="700" y="1020"/>
                <a:ext cx="2160" cy="2569"/>
                <a:chOff x="700" y="1020"/>
                <a:chExt cx="2160" cy="2569"/>
              </a:xfrm>
            </p:grpSpPr>
            <p:grpSp>
              <p:nvGrpSpPr>
                <p:cNvPr id="77835" name="Group 16">
                  <a:extLst>
                    <a:ext uri="{FF2B5EF4-FFF2-40B4-BE49-F238E27FC236}">
                      <a16:creationId xmlns:a16="http://schemas.microsoft.com/office/drawing/2014/main" id="{22B41954-E179-0143-AFFA-B8707574CA55}"/>
                    </a:ext>
                  </a:extLst>
                </p:cNvPr>
                <p:cNvGrpSpPr>
                  <a:grpSpLocks/>
                </p:cNvGrpSpPr>
                <p:nvPr/>
              </p:nvGrpSpPr>
              <p:grpSpPr bwMode="auto">
                <a:xfrm>
                  <a:off x="920" y="2155"/>
                  <a:ext cx="1795" cy="1434"/>
                  <a:chOff x="920" y="2155"/>
                  <a:chExt cx="1795" cy="1434"/>
                </a:xfrm>
              </p:grpSpPr>
              <p:pic>
                <p:nvPicPr>
                  <p:cNvPr id="77837" name="Picture 7" descr="upload_wikimedia_org 800px-Small_Assembly_of_Crows">
                    <a:extLst>
                      <a:ext uri="{FF2B5EF4-FFF2-40B4-BE49-F238E27FC236}">
                        <a16:creationId xmlns:a16="http://schemas.microsoft.com/office/drawing/2014/main" id="{54AD1A36-CD39-E444-BE74-F31A42A5A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 y="2155"/>
                    <a:ext cx="1723" cy="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8" name="Text Box 8">
                    <a:extLst>
                      <a:ext uri="{FF2B5EF4-FFF2-40B4-BE49-F238E27FC236}">
                        <a16:creationId xmlns:a16="http://schemas.microsoft.com/office/drawing/2014/main" id="{C18B4221-17E1-8142-9E02-22EAF304427F}"/>
                      </a:ext>
                    </a:extLst>
                  </p:cNvPr>
                  <p:cNvSpPr txBox="1">
                    <a:spLocks noChangeArrowheads="1"/>
                  </p:cNvSpPr>
                  <p:nvPr/>
                </p:nvSpPr>
                <p:spPr bwMode="auto">
                  <a:xfrm>
                    <a:off x="1572" y="3424"/>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endParaRPr lang="en-US" altLang="en-US" sz="1800" b="0" i="0" dirty="0"/>
                  </a:p>
                </p:txBody>
              </p:sp>
            </p:grpSp>
            <p:sp>
              <p:nvSpPr>
                <p:cNvPr id="77836" name="Text Box 9">
                  <a:extLst>
                    <a:ext uri="{FF2B5EF4-FFF2-40B4-BE49-F238E27FC236}">
                      <a16:creationId xmlns:a16="http://schemas.microsoft.com/office/drawing/2014/main" id="{29B5F296-CFE0-FC42-91F2-DF3FD887BA73}"/>
                    </a:ext>
                  </a:extLst>
                </p:cNvPr>
                <p:cNvSpPr txBox="1">
                  <a:spLocks noChangeArrowheads="1"/>
                </p:cNvSpPr>
                <p:nvPr/>
              </p:nvSpPr>
              <p:spPr bwMode="auto">
                <a:xfrm>
                  <a:off x="700" y="1020"/>
                  <a:ext cx="2160" cy="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600"/>
                    </a:spcAft>
                    <a:buFontTx/>
                    <a:buNone/>
                  </a:pPr>
                  <a:r>
                    <a:rPr lang="en-US" altLang="en-US" sz="1800" b="0" i="0" dirty="0">
                      <a:solidFill>
                        <a:schemeClr val="accent6"/>
                      </a:solidFill>
                    </a:rPr>
                    <a:t>Crows can serve as a WNV reservoir.</a:t>
                  </a:r>
                </a:p>
                <a:p>
                  <a:pPr algn="ctr" eaLnBrk="1" hangingPunct="1">
                    <a:lnSpc>
                      <a:spcPct val="85000"/>
                    </a:lnSpc>
                    <a:spcBef>
                      <a:spcPct val="0"/>
                    </a:spcBef>
                    <a:spcAft>
                      <a:spcPct val="30000"/>
                    </a:spcAft>
                    <a:buFontTx/>
                    <a:buNone/>
                  </a:pPr>
                  <a:r>
                    <a:rPr lang="en-US" altLang="en-US" sz="1800" b="0" i="0" dirty="0">
                      <a:solidFill>
                        <a:schemeClr val="accent6"/>
                      </a:solidFill>
                    </a:rPr>
                    <a:t>  Other members of the corvid family that serve as reservoirs for WNV include ravens, jays, and magpies.</a:t>
                  </a:r>
                </a:p>
              </p:txBody>
            </p:sp>
          </p:grpSp>
          <p:grpSp>
            <p:nvGrpSpPr>
              <p:cNvPr id="77830" name="Group 20">
                <a:extLst>
                  <a:ext uri="{FF2B5EF4-FFF2-40B4-BE49-F238E27FC236}">
                    <a16:creationId xmlns:a16="http://schemas.microsoft.com/office/drawing/2014/main" id="{16B1C1CD-D7FE-2A47-B3B8-84BB39A8149D}"/>
                  </a:ext>
                </a:extLst>
              </p:cNvPr>
              <p:cNvGrpSpPr>
                <a:grpSpLocks/>
              </p:cNvGrpSpPr>
              <p:nvPr/>
            </p:nvGrpSpPr>
            <p:grpSpPr bwMode="auto">
              <a:xfrm>
                <a:off x="2990" y="1018"/>
                <a:ext cx="2144" cy="2239"/>
                <a:chOff x="2990" y="1018"/>
                <a:chExt cx="2144" cy="2239"/>
              </a:xfrm>
            </p:grpSpPr>
            <p:sp>
              <p:nvSpPr>
                <p:cNvPr id="77831" name="Text Box 10">
                  <a:extLst>
                    <a:ext uri="{FF2B5EF4-FFF2-40B4-BE49-F238E27FC236}">
                      <a16:creationId xmlns:a16="http://schemas.microsoft.com/office/drawing/2014/main" id="{CF80CE53-AC8A-6547-8E28-C622AB2A7294}"/>
                    </a:ext>
                  </a:extLst>
                </p:cNvPr>
                <p:cNvSpPr txBox="1">
                  <a:spLocks noChangeArrowheads="1"/>
                </p:cNvSpPr>
                <p:nvPr/>
              </p:nvSpPr>
              <p:spPr bwMode="auto">
                <a:xfrm>
                  <a:off x="2990" y="2457"/>
                  <a:ext cx="2144"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chemeClr val="accent6"/>
                      </a:solidFill>
                    </a:rPr>
                    <a:t>Culex</a:t>
                  </a:r>
                  <a:r>
                    <a:rPr lang="en-US" altLang="en-US" sz="1800" b="0" i="0" dirty="0">
                      <a:solidFill>
                        <a:schemeClr val="accent6"/>
                      </a:solidFill>
                    </a:rPr>
                    <a:t> mosquitoes are the biological vector for WNV between corvids and other animals including humans and horses.</a:t>
                  </a:r>
                  <a:endParaRPr lang="en-US" altLang="en-US" sz="1800" b="0" dirty="0">
                    <a:solidFill>
                      <a:schemeClr val="accent6"/>
                    </a:solidFill>
                  </a:endParaRPr>
                </a:p>
              </p:txBody>
            </p:sp>
            <p:grpSp>
              <p:nvGrpSpPr>
                <p:cNvPr id="77832" name="Group 14">
                  <a:extLst>
                    <a:ext uri="{FF2B5EF4-FFF2-40B4-BE49-F238E27FC236}">
                      <a16:creationId xmlns:a16="http://schemas.microsoft.com/office/drawing/2014/main" id="{0ADCE5B7-63CA-F246-AA45-96719FB4649F}"/>
                    </a:ext>
                  </a:extLst>
                </p:cNvPr>
                <p:cNvGrpSpPr>
                  <a:grpSpLocks/>
                </p:cNvGrpSpPr>
                <p:nvPr/>
              </p:nvGrpSpPr>
              <p:grpSpPr bwMode="auto">
                <a:xfrm>
                  <a:off x="3245" y="1018"/>
                  <a:ext cx="1733" cy="1387"/>
                  <a:chOff x="3245" y="1018"/>
                  <a:chExt cx="1733" cy="1387"/>
                </a:xfrm>
              </p:grpSpPr>
              <p:sp>
                <p:nvSpPr>
                  <p:cNvPr id="77833" name="Text Box 12">
                    <a:extLst>
                      <a:ext uri="{FF2B5EF4-FFF2-40B4-BE49-F238E27FC236}">
                        <a16:creationId xmlns:a16="http://schemas.microsoft.com/office/drawing/2014/main" id="{91B7B74B-1B10-F341-A9B2-16325482F591}"/>
                      </a:ext>
                    </a:extLst>
                  </p:cNvPr>
                  <p:cNvSpPr txBox="1">
                    <a:spLocks noChangeArrowheads="1"/>
                  </p:cNvSpPr>
                  <p:nvPr/>
                </p:nvSpPr>
                <p:spPr bwMode="auto">
                  <a:xfrm>
                    <a:off x="3835" y="2240"/>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endParaRPr lang="en-US" altLang="en-US" sz="1800" b="0" i="0" dirty="0"/>
                  </a:p>
                </p:txBody>
              </p:sp>
              <p:pic>
                <p:nvPicPr>
                  <p:cNvPr id="77834" name="Picture 13" descr="upload_wikimedia_org Mosquito_bite4">
                    <a:extLst>
                      <a:ext uri="{FF2B5EF4-FFF2-40B4-BE49-F238E27FC236}">
                        <a16:creationId xmlns:a16="http://schemas.microsoft.com/office/drawing/2014/main" id="{5473E69A-D7A4-8A44-8B03-D2557A2AAE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5" y="1018"/>
                    <a:ext cx="1661" cy="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350A40AC-4695-C24D-B8D8-F219CCD6AE4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3B38E63D-A842-0544-A023-99670CF4D671}" type="slidenum">
              <a:rPr lang="en-US" altLang="en-US" sz="1400" b="0" i="0"/>
              <a:pPr algn="r" eaLnBrk="1" hangingPunct="1">
                <a:spcBef>
                  <a:spcPct val="0"/>
                </a:spcBef>
                <a:buFontTx/>
                <a:buNone/>
              </a:pPr>
              <a:t>37</a:t>
            </a:fld>
            <a:endParaRPr lang="en-US" altLang="en-US" sz="1400" b="0" i="0" dirty="0"/>
          </a:p>
        </p:txBody>
      </p:sp>
      <p:grpSp>
        <p:nvGrpSpPr>
          <p:cNvPr id="54275" name="Group 19">
            <a:extLst>
              <a:ext uri="{FF2B5EF4-FFF2-40B4-BE49-F238E27FC236}">
                <a16:creationId xmlns:a16="http://schemas.microsoft.com/office/drawing/2014/main" id="{068704CF-1E3F-5547-BEB7-6D31618C6338}"/>
              </a:ext>
            </a:extLst>
          </p:cNvPr>
          <p:cNvGrpSpPr>
            <a:grpSpLocks/>
          </p:cNvGrpSpPr>
          <p:nvPr/>
        </p:nvGrpSpPr>
        <p:grpSpPr bwMode="auto">
          <a:xfrm>
            <a:off x="457200" y="447675"/>
            <a:ext cx="8229600" cy="4251325"/>
            <a:chOff x="288" y="282"/>
            <a:chExt cx="5184" cy="2678"/>
          </a:xfrm>
        </p:grpSpPr>
        <p:pic>
          <p:nvPicPr>
            <p:cNvPr id="54278" name="Picture 16" descr="West_Nile_virus_transmission_cycle">
              <a:extLst>
                <a:ext uri="{FF2B5EF4-FFF2-40B4-BE49-F238E27FC236}">
                  <a16:creationId xmlns:a16="http://schemas.microsoft.com/office/drawing/2014/main" id="{45139AC2-B396-7543-A26A-F4FE33174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 y="654"/>
              <a:ext cx="3074" cy="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Rectangle 3">
              <a:extLst>
                <a:ext uri="{FF2B5EF4-FFF2-40B4-BE49-F238E27FC236}">
                  <a16:creationId xmlns:a16="http://schemas.microsoft.com/office/drawing/2014/main" id="{0F5E7AE0-78EE-1E49-B70F-5F3CA68814C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Transmission Cycle </a:t>
              </a:r>
              <a:r>
                <a:rPr lang="en-US" altLang="en-US" sz="2200" b="0" i="0" dirty="0">
                  <a:solidFill>
                    <a:srgbClr val="333333"/>
                  </a:solidFill>
                </a:rPr>
                <a:t>(continued)</a:t>
              </a:r>
              <a:endParaRPr lang="en-US" altLang="en-US" sz="2200" b="0" i="0" dirty="0">
                <a:solidFill>
                  <a:schemeClr val="tx2"/>
                </a:solidFill>
              </a:endParaRPr>
            </a:p>
          </p:txBody>
        </p:sp>
      </p:grpSp>
      <p:sp>
        <p:nvSpPr>
          <p:cNvPr id="2" name="Rectangle 1">
            <a:extLst>
              <a:ext uri="{FF2B5EF4-FFF2-40B4-BE49-F238E27FC236}">
                <a16:creationId xmlns:a16="http://schemas.microsoft.com/office/drawing/2014/main" id="{93F7C5A9-EE80-7344-A739-190AD8909BC9}"/>
              </a:ext>
            </a:extLst>
          </p:cNvPr>
          <p:cNvSpPr/>
          <p:nvPr/>
        </p:nvSpPr>
        <p:spPr bwMode="auto">
          <a:xfrm>
            <a:off x="1962615" y="1219336"/>
            <a:ext cx="5129561" cy="34197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Arial" panose="020B0604020202020204" pitchFamily="34" charset="0"/>
            </a:endParaRPr>
          </a:p>
        </p:txBody>
      </p:sp>
      <p:sp>
        <p:nvSpPr>
          <p:cNvPr id="3" name="Slide Number Placeholder 2">
            <a:extLst>
              <a:ext uri="{FF2B5EF4-FFF2-40B4-BE49-F238E27FC236}">
                <a16:creationId xmlns:a16="http://schemas.microsoft.com/office/drawing/2014/main" id="{148BC158-650F-044C-8C88-5C4D077253EA}"/>
              </a:ext>
            </a:extLst>
          </p:cNvPr>
          <p:cNvSpPr>
            <a:spLocks noGrp="1"/>
          </p:cNvSpPr>
          <p:nvPr>
            <p:ph type="sldNum" sz="quarter" idx="12"/>
          </p:nvPr>
        </p:nvSpPr>
        <p:spPr/>
        <p:txBody>
          <a:bodyPr/>
          <a:lstStyle/>
          <a:p>
            <a:pPr>
              <a:defRPr/>
            </a:pPr>
            <a:fld id="{2DCB6132-3A99-E94B-B696-D6CB35D3C044}" type="slidenum">
              <a:rPr lang="en-US" altLang="en-US" smtClean="0"/>
              <a:pPr>
                <a:defRPr/>
              </a:pPr>
              <a:t>37</a:t>
            </a:fld>
            <a:endParaRPr lang="en-US" altLang="en-US" dirty="0"/>
          </a:p>
        </p:txBody>
      </p:sp>
      <p:sp>
        <p:nvSpPr>
          <p:cNvPr id="10" name="Text Box 17">
            <a:extLst>
              <a:ext uri="{FF2B5EF4-FFF2-40B4-BE49-F238E27FC236}">
                <a16:creationId xmlns:a16="http://schemas.microsoft.com/office/drawing/2014/main" id="{EB639439-C2D4-4D4A-B616-88D9FEF83C32}"/>
              </a:ext>
            </a:extLst>
          </p:cNvPr>
          <p:cNvSpPr txBox="1">
            <a:spLocks noChangeArrowheads="1"/>
          </p:cNvSpPr>
          <p:nvPr/>
        </p:nvSpPr>
        <p:spPr bwMode="auto">
          <a:xfrm>
            <a:off x="5251975" y="4428115"/>
            <a:ext cx="166263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r>
              <a:rPr lang="en-US" altLang="en-US" sz="1000" b="0" i="0" dirty="0"/>
              <a:t>https://www.wikimedia.org</a:t>
            </a:r>
            <a:endParaRPr lang="en-US" altLang="en-US" b="0" dirty="0"/>
          </a:p>
        </p:txBody>
      </p:sp>
    </p:spTree>
    <p:extLst>
      <p:ext uri="{BB962C8B-B14F-4D97-AF65-F5344CB8AC3E}">
        <p14:creationId xmlns:p14="http://schemas.microsoft.com/office/powerpoint/2010/main" val="362797538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5">
            <a:extLst>
              <a:ext uri="{FF2B5EF4-FFF2-40B4-BE49-F238E27FC236}">
                <a16:creationId xmlns:a16="http://schemas.microsoft.com/office/drawing/2014/main" id="{B0A61D22-E165-0E45-9AB5-C5BB0AEB5E3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DE79A25-AE78-BB4A-B6AB-A40E7C617714}" type="slidenum">
              <a:rPr lang="en-US" altLang="en-US" sz="1400" smtClean="0"/>
              <a:pPr>
                <a:spcBef>
                  <a:spcPct val="0"/>
                </a:spcBef>
                <a:buFontTx/>
                <a:buNone/>
              </a:pPr>
              <a:t>38</a:t>
            </a:fld>
            <a:endParaRPr lang="en-US" altLang="en-US" sz="1400" dirty="0"/>
          </a:p>
        </p:txBody>
      </p:sp>
      <p:grpSp>
        <p:nvGrpSpPr>
          <p:cNvPr id="79874" name="Group 9">
            <a:extLst>
              <a:ext uri="{FF2B5EF4-FFF2-40B4-BE49-F238E27FC236}">
                <a16:creationId xmlns:a16="http://schemas.microsoft.com/office/drawing/2014/main" id="{7E3091CF-E2F2-0D43-8026-91B4E0881394}"/>
              </a:ext>
            </a:extLst>
          </p:cNvPr>
          <p:cNvGrpSpPr>
            <a:grpSpLocks/>
          </p:cNvGrpSpPr>
          <p:nvPr/>
        </p:nvGrpSpPr>
        <p:grpSpPr bwMode="auto">
          <a:xfrm>
            <a:off x="457200" y="447675"/>
            <a:ext cx="8229600" cy="3767144"/>
            <a:chOff x="288" y="282"/>
            <a:chExt cx="5184" cy="2373"/>
          </a:xfrm>
        </p:grpSpPr>
        <p:sp>
          <p:nvSpPr>
            <p:cNvPr id="79875" name="Rectangle 3">
              <a:extLst>
                <a:ext uri="{FF2B5EF4-FFF2-40B4-BE49-F238E27FC236}">
                  <a16:creationId xmlns:a16="http://schemas.microsoft.com/office/drawing/2014/main" id="{F63E841C-B5E7-9C49-8C19-63A702444BC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Symptoms</a:t>
              </a:r>
              <a:endParaRPr lang="en-US" altLang="en-US" sz="2800" b="0" i="0" dirty="0">
                <a:solidFill>
                  <a:schemeClr val="tx2"/>
                </a:solidFill>
              </a:endParaRPr>
            </a:p>
          </p:txBody>
        </p:sp>
        <p:sp>
          <p:nvSpPr>
            <p:cNvPr id="79877" name="Text Box 4">
              <a:extLst>
                <a:ext uri="{FF2B5EF4-FFF2-40B4-BE49-F238E27FC236}">
                  <a16:creationId xmlns:a16="http://schemas.microsoft.com/office/drawing/2014/main" id="{3E30FCBB-49E0-374A-A077-14CD2618B9D5}"/>
                </a:ext>
              </a:extLst>
            </p:cNvPr>
            <p:cNvSpPr txBox="1">
              <a:spLocks noChangeArrowheads="1"/>
            </p:cNvSpPr>
            <p:nvPr/>
          </p:nvSpPr>
          <p:spPr bwMode="auto">
            <a:xfrm>
              <a:off x="518" y="971"/>
              <a:ext cx="4770"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Infected individuals may have no symptoms (asymptomatic) or flu-like symptoms known as the West Nile fever.</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Most people infected with WNV are asymptomatic.</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In the most serious symptomatic cases, WNV can produce encephala-itis, a neurological disease.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Young children and seniors are at most risk for severe symptoms and debilitating effects.</a:t>
              </a:r>
            </a:p>
            <a:p>
              <a:pPr eaLnBrk="1" hangingPunct="1">
                <a:lnSpc>
                  <a:spcPct val="85000"/>
                </a:lnSpc>
                <a:spcBef>
                  <a:spcPct val="0"/>
                </a:spcBef>
                <a:spcAft>
                  <a:spcPct val="30000"/>
                </a:spcAft>
                <a:buClr>
                  <a:srgbClr val="333333"/>
                </a:buClr>
                <a:buSzPct val="80000"/>
                <a:buFont typeface="Times" pitchFamily="2" charset="0"/>
                <a:buChar char="•"/>
              </a:pPr>
              <a:r>
                <a:rPr lang="en-US" altLang="en-US" sz="1800" b="0" i="0" dirty="0">
                  <a:solidFill>
                    <a:schemeClr val="tx2"/>
                  </a:solidFill>
                </a:rPr>
                <a:t>A small percentage of symptomatic persons (less than three percent) die from West Nile fever.</a:t>
              </a:r>
            </a:p>
          </p:txBody>
        </p:sp>
      </p:grpSp>
      <p:sp>
        <p:nvSpPr>
          <p:cNvPr id="2" name="Text Box 5">
            <a:extLst>
              <a:ext uri="{FF2B5EF4-FFF2-40B4-BE49-F238E27FC236}">
                <a16:creationId xmlns:a16="http://schemas.microsoft.com/office/drawing/2014/main" id="{83660402-F477-2CF2-9605-86F90BB0926D}"/>
              </a:ext>
            </a:extLst>
          </p:cNvPr>
          <p:cNvSpPr txBox="1">
            <a:spLocks noChangeArrowheads="1"/>
          </p:cNvSpPr>
          <p:nvPr/>
        </p:nvSpPr>
        <p:spPr bwMode="auto">
          <a:xfrm>
            <a:off x="1849383" y="4318379"/>
            <a:ext cx="5465819" cy="1554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rgbClr val="941100"/>
                </a:solidFill>
              </a:rPr>
              <a:t>Encephalitis = inflammation of the active tissues of the brain caused by an infection or an autoimmune response. The inflammation causes the brain to swell, which can lead to headache, stiff neck, sensitivity to light, mental confusion, and seizures.</a:t>
            </a:r>
          </a:p>
          <a:p>
            <a:pPr algn="ctr" eaLnBrk="1" hangingPunct="1">
              <a:lnSpc>
                <a:spcPts val="1860"/>
              </a:lnSpc>
              <a:spcBef>
                <a:spcPct val="0"/>
              </a:spcBef>
              <a:buFontTx/>
              <a:buNone/>
            </a:pPr>
            <a:r>
              <a:rPr lang="en-US" altLang="en-US" sz="1800" b="0" i="0" dirty="0">
                <a:solidFill>
                  <a:srgbClr val="941100"/>
                </a:solidFill>
              </a:rPr>
              <a:t>(https://www.hopkinsmedicine.org)</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9D536281-2622-C342-B1A4-475EC16D01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AA3EB6-1EDD-C54F-BD36-891BBFC1BF8E}" type="slidenum">
              <a:rPr lang="en-US" altLang="en-US" sz="1400" smtClean="0"/>
              <a:pPr>
                <a:spcBef>
                  <a:spcPct val="0"/>
                </a:spcBef>
                <a:buFontTx/>
                <a:buNone/>
              </a:pPr>
              <a:t>39</a:t>
            </a:fld>
            <a:endParaRPr lang="en-US" altLang="en-US" sz="1400" dirty="0"/>
          </a:p>
        </p:txBody>
      </p:sp>
      <p:grpSp>
        <p:nvGrpSpPr>
          <p:cNvPr id="81922" name="Group 7">
            <a:extLst>
              <a:ext uri="{FF2B5EF4-FFF2-40B4-BE49-F238E27FC236}">
                <a16:creationId xmlns:a16="http://schemas.microsoft.com/office/drawing/2014/main" id="{BE978184-D51A-874E-A714-8353D9080EED}"/>
              </a:ext>
            </a:extLst>
          </p:cNvPr>
          <p:cNvGrpSpPr>
            <a:grpSpLocks/>
          </p:cNvGrpSpPr>
          <p:nvPr/>
        </p:nvGrpSpPr>
        <p:grpSpPr bwMode="auto">
          <a:xfrm>
            <a:off x="457200" y="447675"/>
            <a:ext cx="8229600" cy="4002088"/>
            <a:chOff x="288" y="282"/>
            <a:chExt cx="5184" cy="2521"/>
          </a:xfrm>
        </p:grpSpPr>
        <p:sp>
          <p:nvSpPr>
            <p:cNvPr id="81923" name="Rectangle 3">
              <a:extLst>
                <a:ext uri="{FF2B5EF4-FFF2-40B4-BE49-F238E27FC236}">
                  <a16:creationId xmlns:a16="http://schemas.microsoft.com/office/drawing/2014/main" id="{6B33E520-55E7-DC42-A37F-8C0FC1E5D36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Emergence</a:t>
              </a:r>
              <a:endParaRPr lang="en-US" altLang="en-US" sz="2800" b="0" i="0" dirty="0">
                <a:solidFill>
                  <a:schemeClr val="tx2"/>
                </a:solidFill>
              </a:endParaRPr>
            </a:p>
          </p:txBody>
        </p:sp>
        <p:sp>
          <p:nvSpPr>
            <p:cNvPr id="81924" name="Text Box 4">
              <a:extLst>
                <a:ext uri="{FF2B5EF4-FFF2-40B4-BE49-F238E27FC236}">
                  <a16:creationId xmlns:a16="http://schemas.microsoft.com/office/drawing/2014/main" id="{D0C093FE-0C63-B04B-AC18-3FEB6457D789}"/>
                </a:ext>
              </a:extLst>
            </p:cNvPr>
            <p:cNvSpPr txBox="1">
              <a:spLocks noChangeArrowheads="1"/>
            </p:cNvSpPr>
            <p:nvPr/>
          </p:nvSpPr>
          <p:spPr bwMode="auto">
            <a:xfrm>
              <a:off x="510" y="971"/>
              <a:ext cx="4647"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WNV emerged about 1,000 years ago in North Africa based on evi-dence from studies of its genetic lineage. </a:t>
              </a:r>
            </a:p>
            <a:p>
              <a:pPr eaLnBrk="1" hangingPunct="1">
                <a:lnSpc>
                  <a:spcPct val="85000"/>
                </a:lnSpc>
                <a:spcBef>
                  <a:spcPct val="0"/>
                </a:spcBef>
                <a:spcAft>
                  <a:spcPts val="900"/>
                </a:spcAft>
                <a:buSzPct val="80000"/>
                <a:buFont typeface="Times" pitchFamily="2" charset="0"/>
                <a:buChar char="•"/>
              </a:pPr>
              <a:r>
                <a:rPr lang="en-US" altLang="en-US" sz="1800" b="0" i="0" dirty="0"/>
                <a:t>The virus was first isolated and identified in sub-Saharan Africa in the 1930s.</a:t>
              </a:r>
            </a:p>
            <a:p>
              <a:pPr eaLnBrk="1" hangingPunct="1">
                <a:lnSpc>
                  <a:spcPct val="85000"/>
                </a:lnSpc>
                <a:spcBef>
                  <a:spcPct val="0"/>
                </a:spcBef>
                <a:spcAft>
                  <a:spcPts val="900"/>
                </a:spcAft>
                <a:buSzPct val="80000"/>
                <a:buFont typeface="Times" pitchFamily="2" charset="0"/>
                <a:buChar char="•"/>
              </a:pPr>
              <a:r>
                <a:rPr lang="en-US" altLang="en-US" sz="1800" b="0" i="0" dirty="0"/>
                <a:t>It made its first appearance in the United States, in New York City, in 1999.</a:t>
              </a:r>
            </a:p>
            <a:p>
              <a:pPr eaLnBrk="1" hangingPunct="1">
                <a:lnSpc>
                  <a:spcPct val="85000"/>
                </a:lnSpc>
                <a:spcBef>
                  <a:spcPct val="0"/>
                </a:spcBef>
                <a:spcAft>
                  <a:spcPts val="900"/>
                </a:spcAft>
                <a:buSzPct val="80000"/>
                <a:buFont typeface="Times" pitchFamily="2" charset="0"/>
                <a:buChar char="•"/>
              </a:pPr>
              <a:r>
                <a:rPr lang="en-US" altLang="en-US" sz="1800" b="0" i="0" dirty="0"/>
                <a:t>WNV has now been reported in every state.</a:t>
              </a:r>
              <a:endParaRPr lang="en-US" altLang="en-US" sz="1800" b="0" i="0" dirty="0">
                <a:solidFill>
                  <a:schemeClr val="tx2"/>
                </a:solidFill>
              </a:endParaRPr>
            </a:p>
            <a:p>
              <a:pPr eaLnBrk="1" hangingPunct="1">
                <a:lnSpc>
                  <a:spcPct val="85000"/>
                </a:lnSpc>
                <a:spcBef>
                  <a:spcPct val="0"/>
                </a:spcBef>
                <a:spcAft>
                  <a:spcPct val="30000"/>
                </a:spcAft>
                <a:buSzPct val="80000"/>
                <a:buFont typeface="Times" pitchFamily="2" charset="0"/>
                <a:buChar char="•"/>
              </a:pPr>
              <a:r>
                <a:rPr lang="en-US" altLang="en-US" sz="1800" b="0" i="0" dirty="0">
                  <a:solidFill>
                    <a:schemeClr val="tx2"/>
                  </a:solidFill>
                </a:rPr>
                <a:t>L</a:t>
              </a:r>
              <a:r>
                <a:rPr lang="en-US" altLang="en-US" sz="1800" b="0" i="0" dirty="0"/>
                <a:t>ocally, it has been most common in the San Gabriel Valley and City of Riverside, probably due to bodies of water that serve as mosquito breeding grounds.</a:t>
              </a:r>
            </a:p>
          </p:txBody>
        </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6B3AC12C-CAD2-DD4E-BCEB-7248D50031C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E13F9B-33A7-A54F-ABEC-3150EC14F364}" type="slidenum">
              <a:rPr lang="en-US" altLang="en-US" sz="1400" smtClean="0"/>
              <a:pPr>
                <a:spcBef>
                  <a:spcPct val="0"/>
                </a:spcBef>
                <a:buFontTx/>
                <a:buNone/>
              </a:pPr>
              <a:t>40</a:t>
            </a:fld>
            <a:endParaRPr lang="en-US" altLang="en-US" sz="1400" dirty="0"/>
          </a:p>
        </p:txBody>
      </p:sp>
      <p:grpSp>
        <p:nvGrpSpPr>
          <p:cNvPr id="83970" name="Group 25">
            <a:extLst>
              <a:ext uri="{FF2B5EF4-FFF2-40B4-BE49-F238E27FC236}">
                <a16:creationId xmlns:a16="http://schemas.microsoft.com/office/drawing/2014/main" id="{267F184A-93AE-6547-AB0E-8C0F41F72F70}"/>
              </a:ext>
            </a:extLst>
          </p:cNvPr>
          <p:cNvGrpSpPr>
            <a:grpSpLocks/>
          </p:cNvGrpSpPr>
          <p:nvPr/>
        </p:nvGrpSpPr>
        <p:grpSpPr bwMode="auto">
          <a:xfrm>
            <a:off x="457200" y="447675"/>
            <a:ext cx="8229600" cy="5353052"/>
            <a:chOff x="288" y="282"/>
            <a:chExt cx="5184" cy="3372"/>
          </a:xfrm>
        </p:grpSpPr>
        <p:sp>
          <p:nvSpPr>
            <p:cNvPr id="83971" name="Rectangle 3">
              <a:extLst>
                <a:ext uri="{FF2B5EF4-FFF2-40B4-BE49-F238E27FC236}">
                  <a16:creationId xmlns:a16="http://schemas.microsoft.com/office/drawing/2014/main" id="{AB22566C-867C-954D-8229-6FE69613E9B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National Scope</a:t>
              </a:r>
            </a:p>
          </p:txBody>
        </p:sp>
        <p:grpSp>
          <p:nvGrpSpPr>
            <p:cNvPr id="83972" name="Group 24">
              <a:extLst>
                <a:ext uri="{FF2B5EF4-FFF2-40B4-BE49-F238E27FC236}">
                  <a16:creationId xmlns:a16="http://schemas.microsoft.com/office/drawing/2014/main" id="{13C94D30-C764-1245-8AE3-A74608DC9620}"/>
                </a:ext>
              </a:extLst>
            </p:cNvPr>
            <p:cNvGrpSpPr>
              <a:grpSpLocks/>
            </p:cNvGrpSpPr>
            <p:nvPr/>
          </p:nvGrpSpPr>
          <p:grpSpPr bwMode="auto">
            <a:xfrm>
              <a:off x="376" y="957"/>
              <a:ext cx="4907" cy="2697"/>
              <a:chOff x="376" y="957"/>
              <a:chExt cx="4907" cy="2697"/>
            </a:xfrm>
          </p:grpSpPr>
          <p:grpSp>
            <p:nvGrpSpPr>
              <p:cNvPr id="83973" name="Group 23">
                <a:extLst>
                  <a:ext uri="{FF2B5EF4-FFF2-40B4-BE49-F238E27FC236}">
                    <a16:creationId xmlns:a16="http://schemas.microsoft.com/office/drawing/2014/main" id="{9EC4E31B-DFD8-7043-B427-993CA04D64BA}"/>
                  </a:ext>
                </a:extLst>
              </p:cNvPr>
              <p:cNvGrpSpPr>
                <a:grpSpLocks/>
              </p:cNvGrpSpPr>
              <p:nvPr/>
            </p:nvGrpSpPr>
            <p:grpSpPr bwMode="auto">
              <a:xfrm>
                <a:off x="3507" y="1221"/>
                <a:ext cx="1776" cy="2433"/>
                <a:chOff x="3507" y="1221"/>
                <a:chExt cx="1776" cy="2433"/>
              </a:xfrm>
            </p:grpSpPr>
            <p:grpSp>
              <p:nvGrpSpPr>
                <p:cNvPr id="83979" name="Group 22">
                  <a:extLst>
                    <a:ext uri="{FF2B5EF4-FFF2-40B4-BE49-F238E27FC236}">
                      <a16:creationId xmlns:a16="http://schemas.microsoft.com/office/drawing/2014/main" id="{317C634F-3D82-B749-B2C4-DA03501B45AE}"/>
                    </a:ext>
                  </a:extLst>
                </p:cNvPr>
                <p:cNvGrpSpPr>
                  <a:grpSpLocks/>
                </p:cNvGrpSpPr>
                <p:nvPr/>
              </p:nvGrpSpPr>
              <p:grpSpPr bwMode="auto">
                <a:xfrm>
                  <a:off x="3644" y="2301"/>
                  <a:ext cx="1590" cy="1353"/>
                  <a:chOff x="3644" y="2301"/>
                  <a:chExt cx="1590" cy="1353"/>
                </a:xfrm>
              </p:grpSpPr>
              <p:pic>
                <p:nvPicPr>
                  <p:cNvPr id="83981" name="Picture 10" descr="upload_wikimedia_org NIAID-west-Nile">
                    <a:extLst>
                      <a:ext uri="{FF2B5EF4-FFF2-40B4-BE49-F238E27FC236}">
                        <a16:creationId xmlns:a16="http://schemas.microsoft.com/office/drawing/2014/main" id="{4221DC99-67BF-7F41-BD40-3D5411AC47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 y="2301"/>
                    <a:ext cx="1520"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2" name="Text Box 11">
                    <a:extLst>
                      <a:ext uri="{FF2B5EF4-FFF2-40B4-BE49-F238E27FC236}">
                        <a16:creationId xmlns:a16="http://schemas.microsoft.com/office/drawing/2014/main" id="{9B1BA4EC-13E7-7449-90D5-288DDCBCAC2D}"/>
                      </a:ext>
                    </a:extLst>
                  </p:cNvPr>
                  <p:cNvSpPr txBox="1">
                    <a:spLocks noChangeArrowheads="1"/>
                  </p:cNvSpPr>
                  <p:nvPr/>
                </p:nvSpPr>
                <p:spPr bwMode="auto">
                  <a:xfrm>
                    <a:off x="4091" y="3489"/>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p>
                </p:txBody>
              </p:sp>
            </p:grpSp>
            <p:sp>
              <p:nvSpPr>
                <p:cNvPr id="83980" name="Text Box 12">
                  <a:extLst>
                    <a:ext uri="{FF2B5EF4-FFF2-40B4-BE49-F238E27FC236}">
                      <a16:creationId xmlns:a16="http://schemas.microsoft.com/office/drawing/2014/main" id="{8A56FAA6-117E-D04B-A897-CEEE0BAC64AE}"/>
                    </a:ext>
                  </a:extLst>
                </p:cNvPr>
                <p:cNvSpPr txBox="1">
                  <a:spLocks noChangeArrowheads="1"/>
                </p:cNvSpPr>
                <p:nvPr/>
              </p:nvSpPr>
              <p:spPr bwMode="auto">
                <a:xfrm>
                  <a:off x="3507" y="1221"/>
                  <a:ext cx="1776"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WNV is a single strand of RNA of about 12,000 nucleotides in a capsid and contained in a membrane derived from the host cell.</a:t>
                  </a:r>
                </a:p>
              </p:txBody>
            </p:sp>
          </p:grpSp>
          <p:grpSp>
            <p:nvGrpSpPr>
              <p:cNvPr id="83974" name="Group 17">
                <a:extLst>
                  <a:ext uri="{FF2B5EF4-FFF2-40B4-BE49-F238E27FC236}">
                    <a16:creationId xmlns:a16="http://schemas.microsoft.com/office/drawing/2014/main" id="{E00C085C-3002-E046-8FDB-940E680DABE8}"/>
                  </a:ext>
                </a:extLst>
              </p:cNvPr>
              <p:cNvGrpSpPr>
                <a:grpSpLocks/>
              </p:cNvGrpSpPr>
              <p:nvPr/>
            </p:nvGrpSpPr>
            <p:grpSpPr bwMode="auto">
              <a:xfrm>
                <a:off x="376" y="957"/>
                <a:ext cx="2975" cy="2527"/>
                <a:chOff x="376" y="957"/>
                <a:chExt cx="2975" cy="2527"/>
              </a:xfrm>
            </p:grpSpPr>
            <p:sp>
              <p:nvSpPr>
                <p:cNvPr id="83975" name="Text Box 14">
                  <a:extLst>
                    <a:ext uri="{FF2B5EF4-FFF2-40B4-BE49-F238E27FC236}">
                      <a16:creationId xmlns:a16="http://schemas.microsoft.com/office/drawing/2014/main" id="{A207650A-854C-6249-AFC6-B492394FFFE2}"/>
                    </a:ext>
                  </a:extLst>
                </p:cNvPr>
                <p:cNvSpPr txBox="1">
                  <a:spLocks noChangeArrowheads="1"/>
                </p:cNvSpPr>
                <p:nvPr/>
              </p:nvSpPr>
              <p:spPr bwMode="auto">
                <a:xfrm>
                  <a:off x="682" y="2981"/>
                  <a:ext cx="2342"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U. S. Centers for Disease Control, map for 2007—all states have now reported cases of WNV.</a:t>
                  </a:r>
                </a:p>
              </p:txBody>
            </p:sp>
            <p:grpSp>
              <p:nvGrpSpPr>
                <p:cNvPr id="83976" name="Group 16">
                  <a:extLst>
                    <a:ext uri="{FF2B5EF4-FFF2-40B4-BE49-F238E27FC236}">
                      <a16:creationId xmlns:a16="http://schemas.microsoft.com/office/drawing/2014/main" id="{FAE6A85F-52B8-4547-8D9D-BA4B3C63E3E9}"/>
                    </a:ext>
                  </a:extLst>
                </p:cNvPr>
                <p:cNvGrpSpPr>
                  <a:grpSpLocks/>
                </p:cNvGrpSpPr>
                <p:nvPr/>
              </p:nvGrpSpPr>
              <p:grpSpPr bwMode="auto">
                <a:xfrm>
                  <a:off x="376" y="957"/>
                  <a:ext cx="2975" cy="1976"/>
                  <a:chOff x="376" y="957"/>
                  <a:chExt cx="2975" cy="1976"/>
                </a:xfrm>
              </p:grpSpPr>
              <p:pic>
                <p:nvPicPr>
                  <p:cNvPr id="83977" name="Picture 13" descr="west-nile-2007-510">
                    <a:extLst>
                      <a:ext uri="{FF2B5EF4-FFF2-40B4-BE49-F238E27FC236}">
                        <a16:creationId xmlns:a16="http://schemas.microsoft.com/office/drawing/2014/main" id="{945AA5FC-90C8-4F48-808F-9E95AE3529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 y="957"/>
                    <a:ext cx="2975"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8" name="Text Box 15">
                    <a:extLst>
                      <a:ext uri="{FF2B5EF4-FFF2-40B4-BE49-F238E27FC236}">
                        <a16:creationId xmlns:a16="http://schemas.microsoft.com/office/drawing/2014/main" id="{AF0C09B4-C8CA-414D-ABEF-5703574003C0}"/>
                      </a:ext>
                    </a:extLst>
                  </p:cNvPr>
                  <p:cNvSpPr txBox="1">
                    <a:spLocks noChangeArrowheads="1"/>
                  </p:cNvSpPr>
                  <p:nvPr/>
                </p:nvSpPr>
                <p:spPr bwMode="auto">
                  <a:xfrm>
                    <a:off x="2091" y="2768"/>
                    <a:ext cx="124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https://www.dailyyonder.com</a:t>
                    </a:r>
                    <a:endParaRPr lang="en-US" altLang="en-US" sz="1800" b="0" i="0" dirty="0"/>
                  </a:p>
                </p:txBody>
              </p:sp>
            </p:gr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a:extLst>
              <a:ext uri="{FF2B5EF4-FFF2-40B4-BE49-F238E27FC236}">
                <a16:creationId xmlns:a16="http://schemas.microsoft.com/office/drawing/2014/main" id="{50AAA359-FC86-FA4D-BE89-5734B3C105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7078C1-23D1-194E-806D-D3B216AAC548}" type="slidenum">
              <a:rPr lang="en-US" altLang="en-US" sz="1400" smtClean="0"/>
              <a:pPr>
                <a:spcBef>
                  <a:spcPct val="0"/>
                </a:spcBef>
                <a:buFontTx/>
                <a:buNone/>
              </a:pPr>
              <a:t>41</a:t>
            </a:fld>
            <a:endParaRPr lang="en-US" altLang="en-US" sz="1400" dirty="0"/>
          </a:p>
        </p:txBody>
      </p:sp>
      <p:grpSp>
        <p:nvGrpSpPr>
          <p:cNvPr id="86018" name="Group 7">
            <a:extLst>
              <a:ext uri="{FF2B5EF4-FFF2-40B4-BE49-F238E27FC236}">
                <a16:creationId xmlns:a16="http://schemas.microsoft.com/office/drawing/2014/main" id="{83C753BE-EDAB-D54B-8299-C18DF2FCEE64}"/>
              </a:ext>
            </a:extLst>
          </p:cNvPr>
          <p:cNvGrpSpPr>
            <a:grpSpLocks/>
          </p:cNvGrpSpPr>
          <p:nvPr/>
        </p:nvGrpSpPr>
        <p:grpSpPr bwMode="auto">
          <a:xfrm>
            <a:off x="457200" y="447675"/>
            <a:ext cx="8229600" cy="2243138"/>
            <a:chOff x="288" y="282"/>
            <a:chExt cx="5184" cy="1413"/>
          </a:xfrm>
        </p:grpSpPr>
        <p:sp>
          <p:nvSpPr>
            <p:cNvPr id="86019" name="Rectangle 3">
              <a:extLst>
                <a:ext uri="{FF2B5EF4-FFF2-40B4-BE49-F238E27FC236}">
                  <a16:creationId xmlns:a16="http://schemas.microsoft.com/office/drawing/2014/main" id="{08AF1330-AC1A-B147-B983-908A473E2FC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Prevention</a:t>
              </a:r>
              <a:endParaRPr lang="en-US" altLang="en-US" sz="2800" b="0" i="0" dirty="0">
                <a:solidFill>
                  <a:schemeClr val="tx2"/>
                </a:solidFill>
              </a:endParaRPr>
            </a:p>
          </p:txBody>
        </p:sp>
        <p:sp>
          <p:nvSpPr>
            <p:cNvPr id="86020" name="Text Box 4">
              <a:extLst>
                <a:ext uri="{FF2B5EF4-FFF2-40B4-BE49-F238E27FC236}">
                  <a16:creationId xmlns:a16="http://schemas.microsoft.com/office/drawing/2014/main" id="{6B9B72B5-0EE5-3B40-86EF-94F7D962787B}"/>
                </a:ext>
              </a:extLst>
            </p:cNvPr>
            <p:cNvSpPr txBox="1">
              <a:spLocks noChangeArrowheads="1"/>
            </p:cNvSpPr>
            <p:nvPr/>
          </p:nvSpPr>
          <p:spPr bwMode="auto">
            <a:xfrm>
              <a:off x="518" y="971"/>
              <a:ext cx="486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WNV is not contagious—it cannot spread between persons except by blood transfusions.</a:t>
              </a:r>
            </a:p>
            <a:p>
              <a:pPr eaLnBrk="1" hangingPunct="1">
                <a:lnSpc>
                  <a:spcPct val="85000"/>
                </a:lnSpc>
                <a:spcBef>
                  <a:spcPct val="0"/>
                </a:spcBef>
                <a:spcAft>
                  <a:spcPct val="30000"/>
                </a:spcAft>
                <a:buSzPct val="80000"/>
                <a:buFont typeface="Times" pitchFamily="2" charset="0"/>
                <a:buChar char="•"/>
              </a:pPr>
              <a:r>
                <a:rPr lang="en-US" altLang="en-US" sz="1800" b="0" i="0" dirty="0"/>
                <a:t>There is no WNV vaccine</a:t>
              </a:r>
              <a:r>
                <a:rPr lang="en-US" altLang="en-US" sz="1800" b="0" i="0" dirty="0">
                  <a:solidFill>
                    <a:schemeClr val="tx2"/>
                  </a:solidFill>
                </a:rPr>
                <a:t>—</a:t>
              </a:r>
              <a:r>
                <a:rPr lang="en-US" altLang="en-US" sz="1800" b="0" i="0" dirty="0"/>
                <a:t>the only effective approaches are education and prevention.</a:t>
              </a:r>
            </a:p>
          </p:txBody>
        </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1F979604-C673-A540-A425-7FFB0597373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7AB5C5-D55F-4948-8DCA-ABD0EBC029D8}" type="slidenum">
              <a:rPr lang="en-US" altLang="en-US" sz="1400" smtClean="0"/>
              <a:pPr>
                <a:spcBef>
                  <a:spcPct val="0"/>
                </a:spcBef>
                <a:buFontTx/>
                <a:buNone/>
              </a:pPr>
              <a:t>42</a:t>
            </a:fld>
            <a:endParaRPr lang="en-US" altLang="en-US" sz="1400" dirty="0"/>
          </a:p>
        </p:txBody>
      </p:sp>
      <p:grpSp>
        <p:nvGrpSpPr>
          <p:cNvPr id="88066" name="Group 19">
            <a:extLst>
              <a:ext uri="{FF2B5EF4-FFF2-40B4-BE49-F238E27FC236}">
                <a16:creationId xmlns:a16="http://schemas.microsoft.com/office/drawing/2014/main" id="{E01E9F72-E5E6-9045-ACEF-270CF6C3A60D}"/>
              </a:ext>
            </a:extLst>
          </p:cNvPr>
          <p:cNvGrpSpPr>
            <a:grpSpLocks/>
          </p:cNvGrpSpPr>
          <p:nvPr/>
        </p:nvGrpSpPr>
        <p:grpSpPr bwMode="auto">
          <a:xfrm>
            <a:off x="457200" y="447675"/>
            <a:ext cx="8229600" cy="5184775"/>
            <a:chOff x="288" y="282"/>
            <a:chExt cx="5184" cy="3266"/>
          </a:xfrm>
        </p:grpSpPr>
        <p:sp>
          <p:nvSpPr>
            <p:cNvPr id="88067" name="Rectangle 3">
              <a:extLst>
                <a:ext uri="{FF2B5EF4-FFF2-40B4-BE49-F238E27FC236}">
                  <a16:creationId xmlns:a16="http://schemas.microsoft.com/office/drawing/2014/main" id="{88F77FEA-8BDF-DF41-A137-DBE51F9C2B8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Breeding Grounds for Mosquito Larvae</a:t>
              </a:r>
              <a:endParaRPr lang="en-US" altLang="en-US" sz="2800" b="0" i="0" dirty="0">
                <a:solidFill>
                  <a:schemeClr val="tx2"/>
                </a:solidFill>
              </a:endParaRPr>
            </a:p>
          </p:txBody>
        </p:sp>
        <p:grpSp>
          <p:nvGrpSpPr>
            <p:cNvPr id="88068" name="Group 18">
              <a:extLst>
                <a:ext uri="{FF2B5EF4-FFF2-40B4-BE49-F238E27FC236}">
                  <a16:creationId xmlns:a16="http://schemas.microsoft.com/office/drawing/2014/main" id="{CAAF1C64-873C-5A49-A24D-A97106781B7E}"/>
                </a:ext>
              </a:extLst>
            </p:cNvPr>
            <p:cNvGrpSpPr>
              <a:grpSpLocks/>
            </p:cNvGrpSpPr>
            <p:nvPr/>
          </p:nvGrpSpPr>
          <p:grpSpPr bwMode="auto">
            <a:xfrm>
              <a:off x="730" y="1017"/>
              <a:ext cx="4452" cy="2531"/>
              <a:chOff x="730" y="1017"/>
              <a:chExt cx="4452" cy="2531"/>
            </a:xfrm>
          </p:grpSpPr>
          <p:grpSp>
            <p:nvGrpSpPr>
              <p:cNvPr id="88069" name="Group 27">
                <a:extLst>
                  <a:ext uri="{FF2B5EF4-FFF2-40B4-BE49-F238E27FC236}">
                    <a16:creationId xmlns:a16="http://schemas.microsoft.com/office/drawing/2014/main" id="{51C05FCA-A038-C043-BA46-881E839BFC3E}"/>
                  </a:ext>
                </a:extLst>
              </p:cNvPr>
              <p:cNvGrpSpPr>
                <a:grpSpLocks/>
              </p:cNvGrpSpPr>
              <p:nvPr/>
            </p:nvGrpSpPr>
            <p:grpSpPr bwMode="auto">
              <a:xfrm>
                <a:off x="806" y="1017"/>
                <a:ext cx="2192" cy="1409"/>
                <a:chOff x="806" y="1017"/>
                <a:chExt cx="2192" cy="1409"/>
              </a:xfrm>
            </p:grpSpPr>
            <p:pic>
              <p:nvPicPr>
                <p:cNvPr id="88074" name="Picture 6" descr="Cupload_wikimedia_org culex_sp_larvae">
                  <a:extLst>
                    <a:ext uri="{FF2B5EF4-FFF2-40B4-BE49-F238E27FC236}">
                      <a16:creationId xmlns:a16="http://schemas.microsoft.com/office/drawing/2014/main" id="{FD579AAE-5746-8040-BCF5-43FCAB88A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 y="1017"/>
                  <a:ext cx="2093"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5" name="Text Box 7">
                  <a:extLst>
                    <a:ext uri="{FF2B5EF4-FFF2-40B4-BE49-F238E27FC236}">
                      <a16:creationId xmlns:a16="http://schemas.microsoft.com/office/drawing/2014/main" id="{B1011A99-4D66-3A4A-8066-C0A0B19A788C}"/>
                    </a:ext>
                  </a:extLst>
                </p:cNvPr>
                <p:cNvSpPr txBox="1">
                  <a:spLocks noChangeArrowheads="1"/>
                </p:cNvSpPr>
                <p:nvPr/>
              </p:nvSpPr>
              <p:spPr bwMode="auto">
                <a:xfrm>
                  <a:off x="1831" y="2261"/>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 </a:t>
                  </a:r>
                  <a:endParaRPr lang="en-US" altLang="en-US" sz="1800" b="0" i="0" dirty="0"/>
                </a:p>
              </p:txBody>
            </p:sp>
          </p:grpSp>
          <p:grpSp>
            <p:nvGrpSpPr>
              <p:cNvPr id="88070" name="Group 24">
                <a:extLst>
                  <a:ext uri="{FF2B5EF4-FFF2-40B4-BE49-F238E27FC236}">
                    <a16:creationId xmlns:a16="http://schemas.microsoft.com/office/drawing/2014/main" id="{ECE2AB3B-5105-0043-A857-44BD52D42662}"/>
                  </a:ext>
                </a:extLst>
              </p:cNvPr>
              <p:cNvGrpSpPr>
                <a:grpSpLocks/>
              </p:cNvGrpSpPr>
              <p:nvPr/>
            </p:nvGrpSpPr>
            <p:grpSpPr bwMode="auto">
              <a:xfrm>
                <a:off x="3471" y="2184"/>
                <a:ext cx="1711" cy="1364"/>
                <a:chOff x="3471" y="2184"/>
                <a:chExt cx="1711" cy="1364"/>
              </a:xfrm>
            </p:grpSpPr>
            <p:pic>
              <p:nvPicPr>
                <p:cNvPr id="88072" name="Picture 9" descr="www_onebrick_org dirty swimming pool">
                  <a:extLst>
                    <a:ext uri="{FF2B5EF4-FFF2-40B4-BE49-F238E27FC236}">
                      <a16:creationId xmlns:a16="http://schemas.microsoft.com/office/drawing/2014/main" id="{95267F09-75B0-9D46-A9A4-E923B69C00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1" y="2184"/>
                  <a:ext cx="1638" cy="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Text Box 10">
                  <a:extLst>
                    <a:ext uri="{FF2B5EF4-FFF2-40B4-BE49-F238E27FC236}">
                      <a16:creationId xmlns:a16="http://schemas.microsoft.com/office/drawing/2014/main" id="{96AD852D-0E59-5347-9A54-92587BAA752E}"/>
                    </a:ext>
                  </a:extLst>
                </p:cNvPr>
                <p:cNvSpPr txBox="1">
                  <a:spLocks noChangeArrowheads="1"/>
                </p:cNvSpPr>
                <p:nvPr/>
              </p:nvSpPr>
              <p:spPr bwMode="auto">
                <a:xfrm>
                  <a:off x="4055" y="3383"/>
                  <a:ext cx="11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https://www.onebrick.com</a:t>
                  </a:r>
                  <a:endParaRPr lang="en-US" altLang="en-US" sz="1800" b="0" i="0" dirty="0"/>
                </a:p>
              </p:txBody>
            </p:sp>
          </p:grpSp>
          <p:sp>
            <p:nvSpPr>
              <p:cNvPr id="88071" name="Text Box 11">
                <a:extLst>
                  <a:ext uri="{FF2B5EF4-FFF2-40B4-BE49-F238E27FC236}">
                    <a16:creationId xmlns:a16="http://schemas.microsoft.com/office/drawing/2014/main" id="{37DB169C-D8E5-354C-9BD6-F9F93030384F}"/>
                  </a:ext>
                </a:extLst>
              </p:cNvPr>
              <p:cNvSpPr txBox="1">
                <a:spLocks noChangeArrowheads="1"/>
              </p:cNvSpPr>
              <p:nvPr/>
            </p:nvSpPr>
            <p:spPr bwMode="auto">
              <a:xfrm>
                <a:off x="730" y="2542"/>
                <a:ext cx="2254"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Standing pools of water, however small, are breeding grounds for mosquitoes.  Even a sewing thimble can hold enough water for mosquitoes to breed.</a:t>
                </a:r>
              </a:p>
            </p:txBody>
          </p:sp>
        </p:grpSp>
      </p:grpSp>
      <p:sp>
        <p:nvSpPr>
          <p:cNvPr id="2" name="TextBox 1">
            <a:extLst>
              <a:ext uri="{FF2B5EF4-FFF2-40B4-BE49-F238E27FC236}">
                <a16:creationId xmlns:a16="http://schemas.microsoft.com/office/drawing/2014/main" id="{8DCE4F6D-B8A4-6D4A-B3A0-EB6A0050B0CC}"/>
              </a:ext>
            </a:extLst>
          </p:cNvPr>
          <p:cNvSpPr txBox="1"/>
          <p:nvPr/>
        </p:nvSpPr>
        <p:spPr>
          <a:xfrm>
            <a:off x="4807273" y="1864015"/>
            <a:ext cx="1222061" cy="579646"/>
          </a:xfrm>
          <a:prstGeom prst="rect">
            <a:avLst/>
          </a:prstGeom>
          <a:noFill/>
        </p:spPr>
        <p:txBody>
          <a:bodyPr wrap="square" rtlCol="0">
            <a:spAutoFit/>
          </a:bodyPr>
          <a:lstStyle/>
          <a:p>
            <a:pPr algn="ctr">
              <a:lnSpc>
                <a:spcPts val="1860"/>
              </a:lnSpc>
            </a:pPr>
            <a:r>
              <a:rPr lang="en-US" b="0" i="0" dirty="0">
                <a:solidFill>
                  <a:schemeClr val="accent6"/>
                </a:solidFill>
              </a:rPr>
              <a:t>Mosquito larvae</a:t>
            </a:r>
          </a:p>
        </p:txBody>
      </p:sp>
      <p:cxnSp>
        <p:nvCxnSpPr>
          <p:cNvPr id="7" name="Straight Connector 6">
            <a:extLst>
              <a:ext uri="{FF2B5EF4-FFF2-40B4-BE49-F238E27FC236}">
                <a16:creationId xmlns:a16="http://schemas.microsoft.com/office/drawing/2014/main" id="{676EA80E-6922-3A40-8791-E42F753D6D0A}"/>
              </a:ext>
            </a:extLst>
          </p:cNvPr>
          <p:cNvCxnSpPr/>
          <p:nvPr/>
        </p:nvCxnSpPr>
        <p:spPr bwMode="auto">
          <a:xfrm>
            <a:off x="4683183" y="2614111"/>
            <a:ext cx="731520" cy="0"/>
          </a:xfrm>
          <a:prstGeom prst="line">
            <a:avLst/>
          </a:prstGeom>
          <a:solidFill>
            <a:schemeClr val="accent1"/>
          </a:solidFill>
          <a:ln w="127000" cap="flat" cmpd="sng" algn="ctr">
            <a:solidFill>
              <a:schemeClr val="tx1">
                <a:lumMod val="50000"/>
                <a:lumOff val="50000"/>
                <a:alpha val="7505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 name="Picture 3" descr="A picture containing sitting, table, piece, microphone&#10;&#10;Description automatically generated&#10;">
            <a:extLst>
              <a:ext uri="{FF2B5EF4-FFF2-40B4-BE49-F238E27FC236}">
                <a16:creationId xmlns:a16="http://schemas.microsoft.com/office/drawing/2014/main" id="{43CE26CD-5D3A-AA4E-BE30-4CFA50A1FD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5876" y="1610685"/>
            <a:ext cx="1588316" cy="1191237"/>
          </a:xfrm>
          <a:prstGeom prst="rect">
            <a:avLst/>
          </a:prstGeom>
        </p:spPr>
      </p:pic>
      <p:sp>
        <p:nvSpPr>
          <p:cNvPr id="5" name="TextBox 4">
            <a:extLst>
              <a:ext uri="{FF2B5EF4-FFF2-40B4-BE49-F238E27FC236}">
                <a16:creationId xmlns:a16="http://schemas.microsoft.com/office/drawing/2014/main" id="{33E217FA-31F3-FC43-A920-20D0C1847E04}"/>
              </a:ext>
            </a:extLst>
          </p:cNvPr>
          <p:cNvSpPr txBox="1"/>
          <p:nvPr/>
        </p:nvSpPr>
        <p:spPr>
          <a:xfrm>
            <a:off x="6535053" y="2854626"/>
            <a:ext cx="1572866" cy="338554"/>
          </a:xfrm>
          <a:prstGeom prst="rect">
            <a:avLst/>
          </a:prstGeom>
          <a:noFill/>
        </p:spPr>
        <p:txBody>
          <a:bodyPr wrap="none" rtlCol="0">
            <a:spAutoFit/>
          </a:bodyPr>
          <a:lstStyle/>
          <a:p>
            <a:r>
              <a:rPr lang="en-US" sz="1600" b="0" i="0" dirty="0">
                <a:solidFill>
                  <a:schemeClr val="accent6"/>
                </a:solidFill>
              </a:rPr>
              <a:t>Sewing thimble</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BDCF7C46-EC71-3148-AA0C-31004C7CE7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ACAD3F-3903-4F4C-83E4-7D875132CB5D}" type="slidenum">
              <a:rPr lang="en-US" altLang="en-US" sz="1400" smtClean="0"/>
              <a:pPr>
                <a:spcBef>
                  <a:spcPct val="0"/>
                </a:spcBef>
                <a:buFontTx/>
                <a:buNone/>
              </a:pPr>
              <a:t>43</a:t>
            </a:fld>
            <a:endParaRPr lang="en-US" altLang="en-US" sz="1400" dirty="0"/>
          </a:p>
        </p:txBody>
      </p:sp>
      <p:grpSp>
        <p:nvGrpSpPr>
          <p:cNvPr id="90114" name="Group 6">
            <a:extLst>
              <a:ext uri="{FF2B5EF4-FFF2-40B4-BE49-F238E27FC236}">
                <a16:creationId xmlns:a16="http://schemas.microsoft.com/office/drawing/2014/main" id="{C5BD6456-687D-964D-88F4-7DB5ABD30905}"/>
              </a:ext>
            </a:extLst>
          </p:cNvPr>
          <p:cNvGrpSpPr>
            <a:grpSpLocks/>
          </p:cNvGrpSpPr>
          <p:nvPr/>
        </p:nvGrpSpPr>
        <p:grpSpPr bwMode="auto">
          <a:xfrm>
            <a:off x="457200" y="447675"/>
            <a:ext cx="8229600" cy="2876550"/>
            <a:chOff x="288" y="282"/>
            <a:chExt cx="5184" cy="1812"/>
          </a:xfrm>
        </p:grpSpPr>
        <p:sp>
          <p:nvSpPr>
            <p:cNvPr id="90115" name="Rectangle 3">
              <a:extLst>
                <a:ext uri="{FF2B5EF4-FFF2-40B4-BE49-F238E27FC236}">
                  <a16:creationId xmlns:a16="http://schemas.microsoft.com/office/drawing/2014/main" id="{F6495F5A-DD05-894C-8CA0-CC66639F1F1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Recovery from a Virus</a:t>
              </a:r>
              <a:endParaRPr lang="en-US" altLang="en-US" sz="2800" b="0" i="0" dirty="0">
                <a:solidFill>
                  <a:schemeClr val="tx2"/>
                </a:solidFill>
              </a:endParaRPr>
            </a:p>
          </p:txBody>
        </p:sp>
        <p:sp>
          <p:nvSpPr>
            <p:cNvPr id="90116" name="Text Box 4">
              <a:extLst>
                <a:ext uri="{FF2B5EF4-FFF2-40B4-BE49-F238E27FC236}">
                  <a16:creationId xmlns:a16="http://schemas.microsoft.com/office/drawing/2014/main" id="{C00A5936-E290-7F45-A0B4-5FD59335E1CB}"/>
                </a:ext>
              </a:extLst>
            </p:cNvPr>
            <p:cNvSpPr txBox="1">
              <a:spLocks noChangeArrowheads="1"/>
            </p:cNvSpPr>
            <p:nvPr/>
          </p:nvSpPr>
          <p:spPr bwMode="auto">
            <a:xfrm>
              <a:off x="518" y="971"/>
              <a:ext cx="4738"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amount of damage from a virus depends in part on how rapidly and forcefully the immune system responds to the threat.</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severity of damage also depends on the ability of the infected tissue to repair itself through cell division known as mitosis.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Tissues in the respiratory tract replace cells damaged in a common cold.</a:t>
              </a:r>
            </a:p>
          </p:txBody>
        </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7D77C42D-8A8E-E14A-9A03-8BE037129F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88A7A2-30CE-B643-A66A-AA1F51CFDC4E}" type="slidenum">
              <a:rPr lang="en-US" altLang="en-US" sz="1400" smtClean="0"/>
              <a:pPr>
                <a:spcBef>
                  <a:spcPct val="0"/>
                </a:spcBef>
                <a:buFontTx/>
                <a:buNone/>
              </a:pPr>
              <a:t>44</a:t>
            </a:fld>
            <a:endParaRPr lang="en-US" altLang="en-US" sz="1400" dirty="0"/>
          </a:p>
        </p:txBody>
      </p:sp>
      <p:grpSp>
        <p:nvGrpSpPr>
          <p:cNvPr id="96258" name="Group 11">
            <a:extLst>
              <a:ext uri="{FF2B5EF4-FFF2-40B4-BE49-F238E27FC236}">
                <a16:creationId xmlns:a16="http://schemas.microsoft.com/office/drawing/2014/main" id="{39CE6097-24AB-0642-AC92-50B1BDECD6C9}"/>
              </a:ext>
            </a:extLst>
          </p:cNvPr>
          <p:cNvGrpSpPr>
            <a:grpSpLocks/>
          </p:cNvGrpSpPr>
          <p:nvPr/>
        </p:nvGrpSpPr>
        <p:grpSpPr bwMode="auto">
          <a:xfrm>
            <a:off x="449263" y="447675"/>
            <a:ext cx="8229600" cy="5459413"/>
            <a:chOff x="288" y="282"/>
            <a:chExt cx="5184" cy="3439"/>
          </a:xfrm>
        </p:grpSpPr>
        <p:sp>
          <p:nvSpPr>
            <p:cNvPr id="96259" name="Rectangle 3">
              <a:extLst>
                <a:ext uri="{FF2B5EF4-FFF2-40B4-BE49-F238E27FC236}">
                  <a16:creationId xmlns:a16="http://schemas.microsoft.com/office/drawing/2014/main" id="{8AB8E4AF-1065-3740-9721-53EC30C8FC6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Vaccines and Antiviral Drugs</a:t>
              </a:r>
              <a:endParaRPr lang="en-US" altLang="en-US" sz="2800" b="0" i="0" dirty="0">
                <a:solidFill>
                  <a:schemeClr val="tx2"/>
                </a:solidFill>
              </a:endParaRPr>
            </a:p>
          </p:txBody>
        </p:sp>
        <p:grpSp>
          <p:nvGrpSpPr>
            <p:cNvPr id="96260" name="Group 10">
              <a:extLst>
                <a:ext uri="{FF2B5EF4-FFF2-40B4-BE49-F238E27FC236}">
                  <a16:creationId xmlns:a16="http://schemas.microsoft.com/office/drawing/2014/main" id="{7645FE98-42C1-0047-8565-6AF465FC3FB7}"/>
                </a:ext>
              </a:extLst>
            </p:cNvPr>
            <p:cNvGrpSpPr>
              <a:grpSpLocks/>
            </p:cNvGrpSpPr>
            <p:nvPr/>
          </p:nvGrpSpPr>
          <p:grpSpPr bwMode="auto">
            <a:xfrm>
              <a:off x="518" y="971"/>
              <a:ext cx="4809" cy="2750"/>
              <a:chOff x="518" y="971"/>
              <a:chExt cx="4809" cy="2750"/>
            </a:xfrm>
          </p:grpSpPr>
          <p:sp>
            <p:nvSpPr>
              <p:cNvPr id="96261" name="Text Box 4">
                <a:extLst>
                  <a:ext uri="{FF2B5EF4-FFF2-40B4-BE49-F238E27FC236}">
                    <a16:creationId xmlns:a16="http://schemas.microsoft.com/office/drawing/2014/main" id="{C932DDE0-4093-9048-9840-646562A8DA6C}"/>
                  </a:ext>
                </a:extLst>
              </p:cNvPr>
              <p:cNvSpPr txBox="1">
                <a:spLocks noChangeArrowheads="1"/>
              </p:cNvSpPr>
              <p:nvPr/>
            </p:nvSpPr>
            <p:spPr bwMode="auto">
              <a:xfrm>
                <a:off x="518" y="971"/>
                <a:ext cx="4809"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Vaccines, developed using attenuated or inactivated viruses, are used to build-up the body’s immune defenses.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Antibiotics, which are used for treating bacterial infections, are ineffec-tive against viruses.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Antibiotics can used to treat opportunistic bacterial infections that result from viral infections, but they have no effect on viruses.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 development of antiviral drugs has been challenging since destroy-ing the virus can also kill the host cells.</a:t>
                </a:r>
              </a:p>
            </p:txBody>
          </p:sp>
          <p:grpSp>
            <p:nvGrpSpPr>
              <p:cNvPr id="96262" name="Group 12">
                <a:extLst>
                  <a:ext uri="{FF2B5EF4-FFF2-40B4-BE49-F238E27FC236}">
                    <a16:creationId xmlns:a16="http://schemas.microsoft.com/office/drawing/2014/main" id="{74CF4739-4134-074F-8A01-F9B2EED5ED97}"/>
                  </a:ext>
                </a:extLst>
              </p:cNvPr>
              <p:cNvGrpSpPr>
                <a:grpSpLocks/>
              </p:cNvGrpSpPr>
              <p:nvPr/>
            </p:nvGrpSpPr>
            <p:grpSpPr bwMode="auto">
              <a:xfrm>
                <a:off x="3342" y="2528"/>
                <a:ext cx="1654" cy="1193"/>
                <a:chOff x="3342" y="2528"/>
                <a:chExt cx="1654" cy="1193"/>
              </a:xfrm>
            </p:grpSpPr>
            <p:pic>
              <p:nvPicPr>
                <p:cNvPr id="96263" name="Picture 7" descr="flu-shot-needle">
                  <a:extLst>
                    <a:ext uri="{FF2B5EF4-FFF2-40B4-BE49-F238E27FC236}">
                      <a16:creationId xmlns:a16="http://schemas.microsoft.com/office/drawing/2014/main" id="{C11EDB60-F5F4-FF4F-8958-BA8F95C08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2" y="2528"/>
                  <a:ext cx="1580"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4" name="Rectangle 8">
                  <a:extLst>
                    <a:ext uri="{FF2B5EF4-FFF2-40B4-BE49-F238E27FC236}">
                      <a16:creationId xmlns:a16="http://schemas.microsoft.com/office/drawing/2014/main" id="{D50E5E6F-3B8C-2244-BA51-5F44C34BD2DB}"/>
                    </a:ext>
                  </a:extLst>
                </p:cNvPr>
                <p:cNvSpPr>
                  <a:spLocks noChangeArrowheads="1"/>
                </p:cNvSpPr>
                <p:nvPr/>
              </p:nvSpPr>
              <p:spPr bwMode="auto">
                <a:xfrm>
                  <a:off x="3366" y="3556"/>
                  <a:ext cx="16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https://www.wac.450f.edgecastcdn.net</a:t>
                  </a:r>
                </a:p>
              </p:txBody>
            </p:sp>
          </p:grpSp>
        </p:grpSp>
      </p:grpSp>
      <p:sp>
        <p:nvSpPr>
          <p:cNvPr id="2" name="TextBox 1">
            <a:extLst>
              <a:ext uri="{FF2B5EF4-FFF2-40B4-BE49-F238E27FC236}">
                <a16:creationId xmlns:a16="http://schemas.microsoft.com/office/drawing/2014/main" id="{6AB33D62-EA07-D544-854B-8E379D2D3FA2}"/>
              </a:ext>
            </a:extLst>
          </p:cNvPr>
          <p:cNvSpPr txBox="1"/>
          <p:nvPr/>
        </p:nvSpPr>
        <p:spPr>
          <a:xfrm>
            <a:off x="1494465" y="4065443"/>
            <a:ext cx="3010829" cy="579646"/>
          </a:xfrm>
          <a:prstGeom prst="rect">
            <a:avLst/>
          </a:prstGeom>
          <a:noFill/>
        </p:spPr>
        <p:txBody>
          <a:bodyPr wrap="square" rtlCol="0">
            <a:spAutoFit/>
          </a:bodyPr>
          <a:lstStyle/>
          <a:p>
            <a:pPr algn="ctr">
              <a:lnSpc>
                <a:spcPts val="1860"/>
              </a:lnSpc>
            </a:pPr>
            <a:r>
              <a:rPr lang="en-US" b="0" i="0" dirty="0">
                <a:solidFill>
                  <a:srgbClr val="941100"/>
                </a:solidFill>
              </a:rPr>
              <a:t>Attenuated = in this context, the word means weakened.</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45</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346452"/>
            <a:chOff x="288" y="282"/>
            <a:chExt cx="5184" cy="2108"/>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Immune System</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61"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immune system includes red bone marrow (where white blood cells are produced), lymphatic vessels, lymphatic nodes and tissues, spleen, and thymus.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immune system normally distinguishes self (our tissues) from non-self (foreign invaders).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Foreign invaders such as viruses, bacteria, and some environmental allergens are known as antigens that can trigger immune system re-sponses.</a:t>
              </a:r>
            </a:p>
          </p:txBody>
        </p:sp>
      </p:grpSp>
      <p:sp>
        <p:nvSpPr>
          <p:cNvPr id="2" name="TextBox 1">
            <a:extLst>
              <a:ext uri="{FF2B5EF4-FFF2-40B4-BE49-F238E27FC236}">
                <a16:creationId xmlns:a16="http://schemas.microsoft.com/office/drawing/2014/main" id="{58F24580-A52C-F445-8616-0AFC95A1BF05}"/>
              </a:ext>
            </a:extLst>
          </p:cNvPr>
          <p:cNvSpPr txBox="1"/>
          <p:nvPr/>
        </p:nvSpPr>
        <p:spPr>
          <a:xfrm>
            <a:off x="2011010" y="3748260"/>
            <a:ext cx="5110554" cy="823302"/>
          </a:xfrm>
          <a:prstGeom prst="rect">
            <a:avLst/>
          </a:prstGeom>
          <a:noFill/>
        </p:spPr>
        <p:txBody>
          <a:bodyPr wrap="square" rtlCol="0">
            <a:spAutoFit/>
          </a:bodyPr>
          <a:lstStyle/>
          <a:p>
            <a:pPr algn="ctr">
              <a:lnSpc>
                <a:spcPts val="1860"/>
              </a:lnSpc>
            </a:pPr>
            <a:r>
              <a:rPr lang="en-US" b="0" i="0" dirty="0">
                <a:solidFill>
                  <a:srgbClr val="941100"/>
                </a:solidFill>
              </a:rPr>
              <a:t>Allergen = a substance that causes an allergic reaction in some people, such as pollen or dog or cat hair. </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46</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501902"/>
            <a:chOff x="288" y="282"/>
            <a:chExt cx="5184" cy="1576"/>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Immune System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40"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B cells release specialized protein molecules known as antibodies that tag an antigen (the invader) for destruction by T cells.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 response leaves behind small numbers of memory cells that can trigger a far more rapid immune system response if the antigen is ever encountered again.</a:t>
              </a:r>
            </a:p>
          </p:txBody>
        </p:sp>
      </p:grpSp>
      <p:sp>
        <p:nvSpPr>
          <p:cNvPr id="2" name="TextBox 1">
            <a:extLst>
              <a:ext uri="{FF2B5EF4-FFF2-40B4-BE49-F238E27FC236}">
                <a16:creationId xmlns:a16="http://schemas.microsoft.com/office/drawing/2014/main" id="{5F9CAB96-B449-64C0-B3F3-35750AA52F42}"/>
              </a:ext>
            </a:extLst>
          </p:cNvPr>
          <p:cNvSpPr txBox="1"/>
          <p:nvPr/>
        </p:nvSpPr>
        <p:spPr>
          <a:xfrm>
            <a:off x="2086984" y="3013868"/>
            <a:ext cx="4970034" cy="823302"/>
          </a:xfrm>
          <a:prstGeom prst="rect">
            <a:avLst/>
          </a:prstGeom>
          <a:noFill/>
        </p:spPr>
        <p:txBody>
          <a:bodyPr wrap="square" rtlCol="0">
            <a:spAutoFit/>
          </a:bodyPr>
          <a:lstStyle/>
          <a:p>
            <a:pPr algn="ctr">
              <a:lnSpc>
                <a:spcPts val="1860"/>
              </a:lnSpc>
            </a:pPr>
            <a:r>
              <a:rPr lang="en-US" b="0" i="0" dirty="0">
                <a:solidFill>
                  <a:srgbClr val="941100"/>
                </a:solidFill>
              </a:rPr>
              <a:t>B cells and T cells are types of lymphocytes that are one of the five types of white blood cells.</a:t>
            </a:r>
          </a:p>
        </p:txBody>
      </p:sp>
    </p:spTree>
    <p:extLst>
      <p:ext uri="{BB962C8B-B14F-4D97-AF65-F5344CB8AC3E}">
        <p14:creationId xmlns:p14="http://schemas.microsoft.com/office/powerpoint/2010/main" val="367984383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47</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249615"/>
            <a:chOff x="288" y="282"/>
            <a:chExt cx="5184" cy="2047"/>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Transmission and Immunity</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72"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Unlike bacteria, viruses cannot exist in isolation from their biological hosts to produce more copies.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Some RNA and DNA viruses are transmitted from person-to-person.</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However, transmission which can involve different routes depending on the virus.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Individual immunity depending on the virus can be achieved through infection or vaccination.</a:t>
              </a:r>
            </a:p>
          </p:txBody>
        </p:sp>
      </p:grpSp>
    </p:spTree>
    <p:extLst>
      <p:ext uri="{BB962C8B-B14F-4D97-AF65-F5344CB8AC3E}">
        <p14:creationId xmlns:p14="http://schemas.microsoft.com/office/powerpoint/2010/main" val="1887789989"/>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48</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65513" y="447675"/>
            <a:ext cx="8229600" cy="4144966"/>
            <a:chOff x="288" y="282"/>
            <a:chExt cx="5184" cy="2611"/>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Herd Immunity</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40" cy="1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When a large percentage of a population is immune to an infec-tious disease, community protection may be conferred on people who are not immune.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conferred protection is called herd immunity because it is was first studied in herds of cows for the cowpox virus (which is related to the smallpox virus in humans).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Some people cannot be vaccinated due to young or old age, being immunocompromised, or medical treatment for some types of can-cers.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Their protection to the infectious disease is achieved through herd immunity.</a:t>
              </a:r>
            </a:p>
          </p:txBody>
        </p:sp>
      </p:grpSp>
      <p:sp>
        <p:nvSpPr>
          <p:cNvPr id="2" name="TextBox 1">
            <a:extLst>
              <a:ext uri="{FF2B5EF4-FFF2-40B4-BE49-F238E27FC236}">
                <a16:creationId xmlns:a16="http://schemas.microsoft.com/office/drawing/2014/main" id="{4DC4A097-64DC-074E-B32D-8FC9D5382BCD}"/>
              </a:ext>
            </a:extLst>
          </p:cNvPr>
          <p:cNvSpPr txBox="1"/>
          <p:nvPr/>
        </p:nvSpPr>
        <p:spPr>
          <a:xfrm>
            <a:off x="1854461" y="4497914"/>
            <a:ext cx="5439225" cy="861774"/>
          </a:xfrm>
          <a:prstGeom prst="rect">
            <a:avLst/>
          </a:prstGeom>
          <a:noFill/>
        </p:spPr>
        <p:txBody>
          <a:bodyPr wrap="square" rtlCol="0">
            <a:spAutoFit/>
          </a:bodyPr>
          <a:lstStyle/>
          <a:p>
            <a:pPr algn="ctr">
              <a:lnSpc>
                <a:spcPts val="1860"/>
              </a:lnSpc>
              <a:spcAft>
                <a:spcPts val="0"/>
              </a:spcAft>
            </a:pPr>
            <a:r>
              <a:rPr lang="en-US" b="0" i="0" dirty="0">
                <a:solidFill>
                  <a:srgbClr val="941100"/>
                </a:solidFill>
              </a:rPr>
              <a:t>Conferred = granted or bestowed.</a:t>
            </a:r>
          </a:p>
          <a:p>
            <a:pPr algn="ctr">
              <a:lnSpc>
                <a:spcPts val="1860"/>
              </a:lnSpc>
              <a:spcBef>
                <a:spcPts val="300"/>
              </a:spcBef>
            </a:pPr>
            <a:r>
              <a:rPr lang="en-US" b="0" i="0" dirty="0">
                <a:solidFill>
                  <a:srgbClr val="941100"/>
                </a:solidFill>
              </a:rPr>
              <a:t>Immunocompromised = having an impaired immune system. </a:t>
            </a:r>
          </a:p>
        </p:txBody>
      </p:sp>
    </p:spTree>
    <p:extLst>
      <p:ext uri="{BB962C8B-B14F-4D97-AF65-F5344CB8AC3E}">
        <p14:creationId xmlns:p14="http://schemas.microsoft.com/office/powerpoint/2010/main" val="246049131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49</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828928"/>
            <a:chOff x="288" y="282"/>
            <a:chExt cx="5184" cy="1782"/>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5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Vaccines for viral diseases have traditionally been produced from attenuated (weakened) or inactivated viruses.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Other approaches such as mRNA vaccines have been used for the novel coronavirus that causes COVID-19.</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Vaccines for some bacterial diseases are produced from the exotoxins or endotoxins in pathogenic (disease-causing) bacteria.</a:t>
              </a:r>
            </a:p>
          </p:txBody>
        </p:sp>
      </p:grpSp>
      <p:sp>
        <p:nvSpPr>
          <p:cNvPr id="2" name="TextBox 1">
            <a:extLst>
              <a:ext uri="{FF2B5EF4-FFF2-40B4-BE49-F238E27FC236}">
                <a16:creationId xmlns:a16="http://schemas.microsoft.com/office/drawing/2014/main" id="{7B189623-2977-7972-86C0-08E513759698}"/>
              </a:ext>
            </a:extLst>
          </p:cNvPr>
          <p:cNvSpPr txBox="1"/>
          <p:nvPr/>
        </p:nvSpPr>
        <p:spPr>
          <a:xfrm>
            <a:off x="2011685" y="3366416"/>
            <a:ext cx="5131398" cy="1797928"/>
          </a:xfrm>
          <a:prstGeom prst="rect">
            <a:avLst/>
          </a:prstGeom>
          <a:noFill/>
        </p:spPr>
        <p:txBody>
          <a:bodyPr wrap="square" rtlCol="0">
            <a:spAutoFit/>
          </a:bodyPr>
          <a:lstStyle/>
          <a:p>
            <a:pPr algn="ctr">
              <a:lnSpc>
                <a:spcPts val="1860"/>
              </a:lnSpc>
            </a:pPr>
            <a:r>
              <a:rPr lang="en-US" b="0" i="0" dirty="0">
                <a:solidFill>
                  <a:srgbClr val="941100"/>
                </a:solidFill>
              </a:rPr>
              <a:t>Bacterial toxins are divided into exotoxins and endotoxins. While endotoxins are membrane compounds of gram-negative bacteria which elicit an inflammatory response in the host, exotoxins are secreted proteins which act locally and at distance of the bacterial colonization site.</a:t>
            </a:r>
          </a:p>
          <a:p>
            <a:pPr algn="ctr">
              <a:lnSpc>
                <a:spcPts val="1860"/>
              </a:lnSpc>
            </a:pPr>
            <a:r>
              <a:rPr lang="en-US" b="0" i="0" dirty="0">
                <a:solidFill>
                  <a:srgbClr val="941100"/>
                </a:solidFill>
              </a:rPr>
              <a:t>(https://www.ncbi.nlm.nih.gov)</a:t>
            </a:r>
          </a:p>
        </p:txBody>
      </p:sp>
    </p:spTree>
    <p:extLst>
      <p:ext uri="{BB962C8B-B14F-4D97-AF65-F5344CB8AC3E}">
        <p14:creationId xmlns:p14="http://schemas.microsoft.com/office/powerpoint/2010/main" val="1653653218"/>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50</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535365"/>
            <a:chOff x="288" y="282"/>
            <a:chExt cx="5184" cy="2227"/>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Vaccines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68"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 vaccine is intended to fool the body’s immune system in generating a weak immune system response and memory cells if the virus is ever encountered again.</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Some vaccines confer a lifetime of immunity—others may need to be repeated.</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Vaccines, among others, are available for COVID-19, poliomyelitis; chickenpox; shingles (in older people); rotavirus; influenza; measles, mumps, and rubella (MMR); and bacterial tetanus, diphtheria, and per-tussis (Tdap).  </a:t>
              </a:r>
            </a:p>
          </p:txBody>
        </p:sp>
      </p:grpSp>
      <p:sp>
        <p:nvSpPr>
          <p:cNvPr id="2" name="TextBox 1">
            <a:extLst>
              <a:ext uri="{FF2B5EF4-FFF2-40B4-BE49-F238E27FC236}">
                <a16:creationId xmlns:a16="http://schemas.microsoft.com/office/drawing/2014/main" id="{308FCF56-0813-A8D0-4DA6-4183A5710D4E}"/>
              </a:ext>
            </a:extLst>
          </p:cNvPr>
          <p:cNvSpPr txBox="1"/>
          <p:nvPr/>
        </p:nvSpPr>
        <p:spPr>
          <a:xfrm>
            <a:off x="1785769" y="4066389"/>
            <a:ext cx="5583219" cy="1310615"/>
          </a:xfrm>
          <a:prstGeom prst="rect">
            <a:avLst/>
          </a:prstGeom>
          <a:noFill/>
        </p:spPr>
        <p:txBody>
          <a:bodyPr wrap="square" rtlCol="0">
            <a:spAutoFit/>
          </a:bodyPr>
          <a:lstStyle/>
          <a:p>
            <a:pPr algn="ctr">
              <a:lnSpc>
                <a:spcPts val="1860"/>
              </a:lnSpc>
            </a:pPr>
            <a:r>
              <a:rPr lang="en-US" b="0" i="0" dirty="0">
                <a:solidFill>
                  <a:srgbClr val="941100"/>
                </a:solidFill>
              </a:rPr>
              <a:t>Memory cells = long-lived immune system cells that have the ability to recognize a foreign invader that it previously encountered and consequently mount a faster and stronger immune response.</a:t>
            </a:r>
          </a:p>
          <a:p>
            <a:pPr algn="ctr">
              <a:lnSpc>
                <a:spcPts val="1860"/>
              </a:lnSpc>
            </a:pPr>
            <a:r>
              <a:rPr lang="en-US" b="0" i="0" dirty="0">
                <a:solidFill>
                  <a:srgbClr val="941100"/>
                </a:solidFill>
              </a:rPr>
              <a:t>(Adapted from: https://www.biologyonline.com)  </a:t>
            </a:r>
          </a:p>
        </p:txBody>
      </p:sp>
    </p:spTree>
    <p:extLst>
      <p:ext uri="{BB962C8B-B14F-4D97-AF65-F5344CB8AC3E}">
        <p14:creationId xmlns:p14="http://schemas.microsoft.com/office/powerpoint/2010/main" val="2078956911"/>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51</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651253"/>
            <a:chOff x="288" y="282"/>
            <a:chExt cx="5184" cy="2300"/>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 Development</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1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Vaccines have a long history extending back to the development of the smallpox vaccine by the physician Edward Jenner in England in 1796.</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It was well known at the time that people who milked cows either did not get smallpox or had mild cases.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His discovery of the relationship between cowpox pus on the udders of cows and the smallpox virus led to the development of a vaccine.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Exposure to cowpox triggered an immune system response that gave immunity to smallpox.</a:t>
              </a:r>
            </a:p>
          </p:txBody>
        </p:sp>
      </p:grpSp>
    </p:spTree>
    <p:extLst>
      <p:ext uri="{BB962C8B-B14F-4D97-AF65-F5344CB8AC3E}">
        <p14:creationId xmlns:p14="http://schemas.microsoft.com/office/powerpoint/2010/main" val="4454725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52</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501902"/>
            <a:chOff x="288" y="282"/>
            <a:chExt cx="5184" cy="1576"/>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 Development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55"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 vaccine must pass an initial safety trial, then a small efficacy trial to prove that it actually works, and finally a large field trial before it is cer-tified for human use.</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 introduction of a vaccine can take many years and cost billions of dollars.</a:t>
              </a:r>
            </a:p>
          </p:txBody>
        </p:sp>
      </p:grpSp>
      <p:sp>
        <p:nvSpPr>
          <p:cNvPr id="2" name="TextBox 1">
            <a:extLst>
              <a:ext uri="{FF2B5EF4-FFF2-40B4-BE49-F238E27FC236}">
                <a16:creationId xmlns:a16="http://schemas.microsoft.com/office/drawing/2014/main" id="{C407AB2A-A925-E445-8DDE-5F714153D2DA}"/>
              </a:ext>
            </a:extLst>
          </p:cNvPr>
          <p:cNvSpPr txBox="1"/>
          <p:nvPr/>
        </p:nvSpPr>
        <p:spPr>
          <a:xfrm>
            <a:off x="2018880" y="2908711"/>
            <a:ext cx="5124199" cy="1631216"/>
          </a:xfrm>
          <a:prstGeom prst="rect">
            <a:avLst/>
          </a:prstGeom>
          <a:noFill/>
        </p:spPr>
        <p:txBody>
          <a:bodyPr wrap="square" rtlCol="0">
            <a:spAutoFit/>
          </a:bodyPr>
          <a:lstStyle/>
          <a:p>
            <a:pPr algn="ctr">
              <a:lnSpc>
                <a:spcPts val="1860"/>
              </a:lnSpc>
              <a:spcAft>
                <a:spcPts val="600"/>
              </a:spcAft>
            </a:pPr>
            <a:r>
              <a:rPr lang="en-US" b="0" i="0" dirty="0">
                <a:solidFill>
                  <a:srgbClr val="941100"/>
                </a:solidFill>
              </a:rPr>
              <a:t>Efficacy = the ability of a vaccine to produce a desired or intended result in controlled field trials.</a:t>
            </a:r>
          </a:p>
          <a:p>
            <a:pPr algn="ctr">
              <a:lnSpc>
                <a:spcPts val="1860"/>
              </a:lnSpc>
            </a:pPr>
            <a:r>
              <a:rPr lang="en-US" b="0" i="0" dirty="0">
                <a:solidFill>
                  <a:srgbClr val="941100"/>
                </a:solidFill>
              </a:rPr>
              <a:t>Effectiveness = the ability of a vaccine to produce a desired or intended result in real-life conditions. </a:t>
            </a:r>
          </a:p>
        </p:txBody>
      </p:sp>
    </p:spTree>
    <p:extLst>
      <p:ext uri="{BB962C8B-B14F-4D97-AF65-F5344CB8AC3E}">
        <p14:creationId xmlns:p14="http://schemas.microsoft.com/office/powerpoint/2010/main" val="2697061488"/>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53</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651253"/>
            <a:chOff x="288" y="282"/>
            <a:chExt cx="5184" cy="2300"/>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Poliomyelitis (Polio)</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9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three strains of the poliomyelitis RNA virus target neurons in the spinal cord (spinal motor neurons). </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Spinal motor neurons control our skeletal muscles including those that regulate body movements and the inhalation phase of breath-ing.</a:t>
              </a:r>
              <a:endParaRPr lang="en-US" altLang="en-US" sz="1800" b="0" i="0" dirty="0">
                <a:solidFill>
                  <a:schemeClr val="tx2"/>
                </a:solidFill>
              </a:endParaRP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solidFill>
                    <a:schemeClr val="tx2"/>
                  </a:solidFill>
                </a:rPr>
                <a:t>Since neurons in humans </a:t>
              </a:r>
              <a:r>
                <a:rPr lang="en-US" altLang="en-US" sz="1800" b="0" i="0" dirty="0"/>
                <a:t>cannot divide through mitosis to produce new neurons</a:t>
              </a:r>
              <a:r>
                <a:rPr lang="en-US" altLang="en-US" sz="1800" b="0" i="0" dirty="0">
                  <a:solidFill>
                    <a:schemeClr val="tx2"/>
                  </a:solidFill>
                </a:rPr>
                <a:t>,</a:t>
              </a:r>
              <a:r>
                <a:rPr lang="en-US" altLang="en-US" sz="1800" b="0" i="0" dirty="0"/>
                <a:t> the damage is permanent.</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transmission of the poliomyelitis virus is through feces or saliva (known as the fecal-oral route).</a:t>
              </a:r>
            </a:p>
          </p:txBody>
        </p:sp>
      </p:grpSp>
    </p:spTree>
    <p:extLst>
      <p:ext uri="{BB962C8B-B14F-4D97-AF65-F5344CB8AC3E}">
        <p14:creationId xmlns:p14="http://schemas.microsoft.com/office/powerpoint/2010/main" val="2219560849"/>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C519BEE5-C5EF-4546-AE81-76182FA212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DA7813-76C7-1C4D-951B-E62298138D8F}" type="slidenum">
              <a:rPr lang="en-US" altLang="en-US" sz="1400"/>
              <a:pPr>
                <a:spcBef>
                  <a:spcPct val="0"/>
                </a:spcBef>
                <a:buFontTx/>
                <a:buNone/>
              </a:pPr>
              <a:t>54</a:t>
            </a:fld>
            <a:endParaRPr lang="en-US" altLang="en-US" sz="1400" dirty="0"/>
          </a:p>
        </p:txBody>
      </p:sp>
      <p:grpSp>
        <p:nvGrpSpPr>
          <p:cNvPr id="75778" name="Group 22">
            <a:extLst>
              <a:ext uri="{FF2B5EF4-FFF2-40B4-BE49-F238E27FC236}">
                <a16:creationId xmlns:a16="http://schemas.microsoft.com/office/drawing/2014/main" id="{CB5ADCE5-3999-364B-AD02-5185D1235FDE}"/>
              </a:ext>
            </a:extLst>
          </p:cNvPr>
          <p:cNvGrpSpPr>
            <a:grpSpLocks/>
          </p:cNvGrpSpPr>
          <p:nvPr/>
        </p:nvGrpSpPr>
        <p:grpSpPr bwMode="auto">
          <a:xfrm>
            <a:off x="455613" y="449263"/>
            <a:ext cx="8229600" cy="5770563"/>
            <a:chOff x="287" y="283"/>
            <a:chExt cx="5184" cy="3635"/>
          </a:xfrm>
        </p:grpSpPr>
        <p:sp>
          <p:nvSpPr>
            <p:cNvPr id="75779" name="Rectangle 2">
              <a:extLst>
                <a:ext uri="{FF2B5EF4-FFF2-40B4-BE49-F238E27FC236}">
                  <a16:creationId xmlns:a16="http://schemas.microsoft.com/office/drawing/2014/main" id="{500B9402-5F66-FF47-ACC6-4C1CC0BD96C2}"/>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Poliomyelitis </a:t>
              </a:r>
              <a:r>
                <a:rPr lang="en-US" altLang="en-US" sz="2200" b="0" i="0" dirty="0">
                  <a:solidFill>
                    <a:srgbClr val="333333"/>
                  </a:solidFill>
                </a:rPr>
                <a:t>(continued)</a:t>
              </a:r>
              <a:endParaRPr lang="en-US" altLang="en-US" sz="2200" b="0" i="0" dirty="0">
                <a:solidFill>
                  <a:schemeClr val="tx2"/>
                </a:solidFill>
              </a:endParaRPr>
            </a:p>
          </p:txBody>
        </p:sp>
        <p:sp>
          <p:nvSpPr>
            <p:cNvPr id="75780" name="Text Box 3">
              <a:extLst>
                <a:ext uri="{FF2B5EF4-FFF2-40B4-BE49-F238E27FC236}">
                  <a16:creationId xmlns:a16="http://schemas.microsoft.com/office/drawing/2014/main" id="{2F9ACE52-0A94-3747-9092-24AA67AEE62B}"/>
                </a:ext>
              </a:extLst>
            </p:cNvPr>
            <p:cNvSpPr txBox="1">
              <a:spLocks noChangeArrowheads="1"/>
            </p:cNvSpPr>
            <p:nvPr/>
          </p:nvSpPr>
          <p:spPr bwMode="auto">
            <a:xfrm>
              <a:off x="515" y="970"/>
              <a:ext cx="472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i="0" dirty="0"/>
                <a:t>The initial symptoms include fever, severe headache, stiff neck and back, muscle pain and weakness, and loss of some somatic reflexes.</a:t>
              </a:r>
            </a:p>
            <a:p>
              <a:pPr eaLnBrk="1" hangingPunct="1">
                <a:lnSpc>
                  <a:spcPct val="85000"/>
                </a:lnSpc>
                <a:spcBef>
                  <a:spcPct val="0"/>
                </a:spcBef>
                <a:spcAft>
                  <a:spcPts val="900"/>
                </a:spcAft>
                <a:buSzPct val="80000"/>
              </a:pPr>
              <a:r>
                <a:rPr lang="en-US" altLang="en-US" sz="1800" b="0" i="0" dirty="0"/>
                <a:t>An individual may not be able to breath unassisted if the polio virus destroys motor neurons that control the skeletal muscles for breath-ing (external intercostals and diaphragm).</a:t>
              </a:r>
            </a:p>
            <a:p>
              <a:pPr eaLnBrk="1" hangingPunct="1">
                <a:lnSpc>
                  <a:spcPct val="85000"/>
                </a:lnSpc>
                <a:spcBef>
                  <a:spcPct val="0"/>
                </a:spcBef>
                <a:spcAft>
                  <a:spcPts val="900"/>
                </a:spcAft>
                <a:buSzPct val="80000"/>
              </a:pPr>
              <a:r>
                <a:rPr lang="en-US" altLang="en-US" sz="1800" b="0" i="0" dirty="0"/>
                <a:t>Respiratory or heart failure can result if the virus invades centers in the brainstem.</a:t>
              </a:r>
            </a:p>
          </p:txBody>
        </p:sp>
        <p:sp>
          <p:nvSpPr>
            <p:cNvPr id="75787" name="Text Box 21">
              <a:extLst>
                <a:ext uri="{FF2B5EF4-FFF2-40B4-BE49-F238E27FC236}">
                  <a16:creationId xmlns:a16="http://schemas.microsoft.com/office/drawing/2014/main" id="{C57B225E-003F-124E-AC7E-591D77F9277F}"/>
                </a:ext>
              </a:extLst>
            </p:cNvPr>
            <p:cNvSpPr txBox="1">
              <a:spLocks noChangeArrowheads="1"/>
            </p:cNvSpPr>
            <p:nvPr/>
          </p:nvSpPr>
          <p:spPr bwMode="auto">
            <a:xfrm>
              <a:off x="1982" y="3685"/>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dirty="0"/>
            </a:p>
          </p:txBody>
        </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C519BEE5-C5EF-4546-AE81-76182FA212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DA7813-76C7-1C4D-951B-E62298138D8F}" type="slidenum">
              <a:rPr lang="en-US" altLang="en-US" sz="1400"/>
              <a:pPr>
                <a:spcBef>
                  <a:spcPct val="0"/>
                </a:spcBef>
                <a:buFontTx/>
                <a:buNone/>
              </a:pPr>
              <a:t>55</a:t>
            </a:fld>
            <a:endParaRPr lang="en-US" altLang="en-US" sz="1400" dirty="0"/>
          </a:p>
        </p:txBody>
      </p:sp>
      <p:grpSp>
        <p:nvGrpSpPr>
          <p:cNvPr id="75778" name="Group 22">
            <a:extLst>
              <a:ext uri="{FF2B5EF4-FFF2-40B4-BE49-F238E27FC236}">
                <a16:creationId xmlns:a16="http://schemas.microsoft.com/office/drawing/2014/main" id="{CB5ADCE5-3999-364B-AD02-5185D1235FDE}"/>
              </a:ext>
            </a:extLst>
          </p:cNvPr>
          <p:cNvGrpSpPr>
            <a:grpSpLocks/>
          </p:cNvGrpSpPr>
          <p:nvPr/>
        </p:nvGrpSpPr>
        <p:grpSpPr bwMode="auto">
          <a:xfrm>
            <a:off x="455613" y="449263"/>
            <a:ext cx="8229600" cy="5770563"/>
            <a:chOff x="287" y="283"/>
            <a:chExt cx="5184" cy="3635"/>
          </a:xfrm>
        </p:grpSpPr>
        <p:sp>
          <p:nvSpPr>
            <p:cNvPr id="75779" name="Rectangle 2">
              <a:extLst>
                <a:ext uri="{FF2B5EF4-FFF2-40B4-BE49-F238E27FC236}">
                  <a16:creationId xmlns:a16="http://schemas.microsoft.com/office/drawing/2014/main" id="{500B9402-5F66-FF47-ACC6-4C1CC0BD96C2}"/>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Poliomyelitis </a:t>
              </a:r>
              <a:r>
                <a:rPr lang="en-US" altLang="en-US" sz="2200" b="0" i="0" dirty="0">
                  <a:solidFill>
                    <a:srgbClr val="333333"/>
                  </a:solidFill>
                </a:rPr>
                <a:t>(continued)</a:t>
              </a:r>
              <a:endParaRPr lang="en-US" altLang="en-US" sz="2200" b="0" i="0" dirty="0">
                <a:solidFill>
                  <a:schemeClr val="tx2"/>
                </a:solidFill>
              </a:endParaRPr>
            </a:p>
          </p:txBody>
        </p:sp>
        <p:sp>
          <p:nvSpPr>
            <p:cNvPr id="75780" name="Text Box 3">
              <a:extLst>
                <a:ext uri="{FF2B5EF4-FFF2-40B4-BE49-F238E27FC236}">
                  <a16:creationId xmlns:a16="http://schemas.microsoft.com/office/drawing/2014/main" id="{2F9ACE52-0A94-3747-9092-24AA67AEE62B}"/>
                </a:ext>
              </a:extLst>
            </p:cNvPr>
            <p:cNvSpPr txBox="1">
              <a:spLocks noChangeArrowheads="1"/>
            </p:cNvSpPr>
            <p:nvPr/>
          </p:nvSpPr>
          <p:spPr bwMode="auto">
            <a:xfrm>
              <a:off x="515" y="970"/>
              <a:ext cx="472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i="0" dirty="0"/>
                <a:t>Some individuals, many years after being afflicted with the polio virus, develop a post-polio syndrome.  </a:t>
              </a:r>
            </a:p>
            <a:p>
              <a:pPr eaLnBrk="1" hangingPunct="1">
                <a:lnSpc>
                  <a:spcPct val="85000"/>
                </a:lnSpc>
                <a:spcBef>
                  <a:spcPct val="0"/>
                </a:spcBef>
                <a:spcAft>
                  <a:spcPct val="50000"/>
                </a:spcAft>
                <a:buSzPct val="80000"/>
              </a:pPr>
              <a:r>
                <a:rPr lang="en-US" altLang="en-US" sz="1800" b="0" i="0" dirty="0"/>
                <a:t>Slow degeneration of motor neurons in this syndrome can produce a progressive muscle weakness, extreme fatigue, loss of muscle func-tion, and chronic pain.</a:t>
              </a:r>
            </a:p>
          </p:txBody>
        </p:sp>
        <p:sp>
          <p:nvSpPr>
            <p:cNvPr id="75787" name="Text Box 21">
              <a:extLst>
                <a:ext uri="{FF2B5EF4-FFF2-40B4-BE49-F238E27FC236}">
                  <a16:creationId xmlns:a16="http://schemas.microsoft.com/office/drawing/2014/main" id="{C57B225E-003F-124E-AC7E-591D77F9277F}"/>
                </a:ext>
              </a:extLst>
            </p:cNvPr>
            <p:cNvSpPr txBox="1">
              <a:spLocks noChangeArrowheads="1"/>
            </p:cNvSpPr>
            <p:nvPr/>
          </p:nvSpPr>
          <p:spPr bwMode="auto">
            <a:xfrm>
              <a:off x="1982" y="3685"/>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dirty="0"/>
            </a:p>
          </p:txBody>
        </p:sp>
      </p:grpSp>
    </p:spTree>
    <p:extLst>
      <p:ext uri="{BB962C8B-B14F-4D97-AF65-F5344CB8AC3E}">
        <p14:creationId xmlns:p14="http://schemas.microsoft.com/office/powerpoint/2010/main" val="84826901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3A0D980E-D4B7-6A4A-8E0D-8124F561F87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2D5995-8062-1647-9EFB-1E9D35E30464}" type="slidenum">
              <a:rPr lang="en-US" altLang="en-US" sz="1400"/>
              <a:pPr>
                <a:spcBef>
                  <a:spcPct val="0"/>
                </a:spcBef>
                <a:buFontTx/>
                <a:buNone/>
              </a:pPr>
              <a:t>56</a:t>
            </a:fld>
            <a:endParaRPr lang="en-US" altLang="en-US" sz="1400" dirty="0"/>
          </a:p>
        </p:txBody>
      </p:sp>
      <p:grpSp>
        <p:nvGrpSpPr>
          <p:cNvPr id="83970" name="Group 19">
            <a:extLst>
              <a:ext uri="{FF2B5EF4-FFF2-40B4-BE49-F238E27FC236}">
                <a16:creationId xmlns:a16="http://schemas.microsoft.com/office/drawing/2014/main" id="{8D93A73B-2ADA-7947-9B3E-8D96E009E619}"/>
              </a:ext>
            </a:extLst>
          </p:cNvPr>
          <p:cNvGrpSpPr>
            <a:grpSpLocks/>
          </p:cNvGrpSpPr>
          <p:nvPr/>
        </p:nvGrpSpPr>
        <p:grpSpPr bwMode="auto">
          <a:xfrm>
            <a:off x="455613" y="449263"/>
            <a:ext cx="8229600" cy="4954588"/>
            <a:chOff x="287" y="283"/>
            <a:chExt cx="5184" cy="3121"/>
          </a:xfrm>
        </p:grpSpPr>
        <p:sp>
          <p:nvSpPr>
            <p:cNvPr id="83971" name="Rectangle 3">
              <a:extLst>
                <a:ext uri="{FF2B5EF4-FFF2-40B4-BE49-F238E27FC236}">
                  <a16:creationId xmlns:a16="http://schemas.microsoft.com/office/drawing/2014/main" id="{5DCDCCD0-56A9-AD48-92F6-1D599FAE53E1}"/>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Iron Lung</a:t>
              </a:r>
              <a:endParaRPr lang="en-US" altLang="en-US" sz="2800" b="0" i="0" dirty="0">
                <a:solidFill>
                  <a:schemeClr val="tx2"/>
                </a:solidFill>
              </a:endParaRPr>
            </a:p>
          </p:txBody>
        </p:sp>
        <p:grpSp>
          <p:nvGrpSpPr>
            <p:cNvPr id="83972" name="Group 18">
              <a:extLst>
                <a:ext uri="{FF2B5EF4-FFF2-40B4-BE49-F238E27FC236}">
                  <a16:creationId xmlns:a16="http://schemas.microsoft.com/office/drawing/2014/main" id="{F7A35442-7300-F749-B89E-0723EC4D5DDF}"/>
                </a:ext>
              </a:extLst>
            </p:cNvPr>
            <p:cNvGrpSpPr>
              <a:grpSpLocks/>
            </p:cNvGrpSpPr>
            <p:nvPr/>
          </p:nvGrpSpPr>
          <p:grpSpPr bwMode="auto">
            <a:xfrm>
              <a:off x="709" y="1013"/>
              <a:ext cx="4486" cy="2391"/>
              <a:chOff x="709" y="1013"/>
              <a:chExt cx="4486" cy="2391"/>
            </a:xfrm>
          </p:grpSpPr>
          <p:grpSp>
            <p:nvGrpSpPr>
              <p:cNvPr id="83973" name="Group 16">
                <a:extLst>
                  <a:ext uri="{FF2B5EF4-FFF2-40B4-BE49-F238E27FC236}">
                    <a16:creationId xmlns:a16="http://schemas.microsoft.com/office/drawing/2014/main" id="{446FAE5C-1D1C-3F47-B903-5799AEEC7B1D}"/>
                  </a:ext>
                </a:extLst>
              </p:cNvPr>
              <p:cNvGrpSpPr>
                <a:grpSpLocks/>
              </p:cNvGrpSpPr>
              <p:nvPr/>
            </p:nvGrpSpPr>
            <p:grpSpPr bwMode="auto">
              <a:xfrm>
                <a:off x="3293" y="1185"/>
                <a:ext cx="1902" cy="1578"/>
                <a:chOff x="3293" y="1185"/>
                <a:chExt cx="1902" cy="1578"/>
              </a:xfrm>
            </p:grpSpPr>
            <p:pic>
              <p:nvPicPr>
                <p:cNvPr id="83981" name="Picture 6" descr="iron_lung">
                  <a:extLst>
                    <a:ext uri="{FF2B5EF4-FFF2-40B4-BE49-F238E27FC236}">
                      <a16:creationId xmlns:a16="http://schemas.microsoft.com/office/drawing/2014/main" id="{4CA24FE8-D920-D449-821E-A9E858BCC2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3" y="1185"/>
                  <a:ext cx="1809"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2" name="Text Box 7">
                  <a:extLst>
                    <a:ext uri="{FF2B5EF4-FFF2-40B4-BE49-F238E27FC236}">
                      <a16:creationId xmlns:a16="http://schemas.microsoft.com/office/drawing/2014/main" id="{2C12E6E8-F003-A54D-ADB2-E421D9F3D53C}"/>
                    </a:ext>
                  </a:extLst>
                </p:cNvPr>
                <p:cNvSpPr txBox="1">
                  <a:spLocks noChangeArrowheads="1"/>
                </p:cNvSpPr>
                <p:nvPr/>
              </p:nvSpPr>
              <p:spPr bwMode="auto">
                <a:xfrm>
                  <a:off x="4163" y="2598"/>
                  <a:ext cx="10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https://www.nbt.nhs.uk</a:t>
                  </a:r>
                </a:p>
              </p:txBody>
            </p:sp>
          </p:grpSp>
          <p:grpSp>
            <p:nvGrpSpPr>
              <p:cNvPr id="83974" name="Group 17">
                <a:extLst>
                  <a:ext uri="{FF2B5EF4-FFF2-40B4-BE49-F238E27FC236}">
                    <a16:creationId xmlns:a16="http://schemas.microsoft.com/office/drawing/2014/main" id="{AD1429A2-02DE-7F4E-A35C-7EDAB0022B64}"/>
                  </a:ext>
                </a:extLst>
              </p:cNvPr>
              <p:cNvGrpSpPr>
                <a:grpSpLocks/>
              </p:cNvGrpSpPr>
              <p:nvPr/>
            </p:nvGrpSpPr>
            <p:grpSpPr bwMode="auto">
              <a:xfrm>
                <a:off x="709" y="1013"/>
                <a:ext cx="1991" cy="1962"/>
                <a:chOff x="709" y="1013"/>
                <a:chExt cx="1991" cy="1962"/>
              </a:xfrm>
            </p:grpSpPr>
            <p:sp>
              <p:nvSpPr>
                <p:cNvPr id="83978" name="Text Box 9">
                  <a:extLst>
                    <a:ext uri="{FF2B5EF4-FFF2-40B4-BE49-F238E27FC236}">
                      <a16:creationId xmlns:a16="http://schemas.microsoft.com/office/drawing/2014/main" id="{BC14B214-80FA-D743-A227-882D17E6FB73}"/>
                    </a:ext>
                  </a:extLst>
                </p:cNvPr>
                <p:cNvSpPr txBox="1">
                  <a:spLocks noChangeArrowheads="1"/>
                </p:cNvSpPr>
                <p:nvPr/>
              </p:nvSpPr>
              <p:spPr bwMode="auto">
                <a:xfrm>
                  <a:off x="709" y="2480"/>
                  <a:ext cx="1368" cy="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b="0" i="0" dirty="0"/>
                    <a:t>Rancho Los Amigos</a:t>
                  </a:r>
                </a:p>
                <a:p>
                  <a:pPr algn="ctr" eaLnBrk="1" hangingPunct="1">
                    <a:lnSpc>
                      <a:spcPct val="85000"/>
                    </a:lnSpc>
                    <a:spcBef>
                      <a:spcPct val="0"/>
                    </a:spcBef>
                    <a:buFontTx/>
                    <a:buNone/>
                  </a:pPr>
                  <a:r>
                    <a:rPr lang="en-US" altLang="en-US" sz="1400" b="0" i="0" dirty="0"/>
                    <a:t>In Downey, California</a:t>
                  </a:r>
                </a:p>
                <a:p>
                  <a:pPr algn="ctr" eaLnBrk="1" hangingPunct="1">
                    <a:lnSpc>
                      <a:spcPct val="85000"/>
                    </a:lnSpc>
                    <a:spcBef>
                      <a:spcPct val="0"/>
                    </a:spcBef>
                    <a:buFontTx/>
                    <a:buNone/>
                  </a:pPr>
                  <a:r>
                    <a:rPr lang="en-US" altLang="en-US" sz="1400" b="0" i="0" dirty="0"/>
                    <a:t>during the 1950s.</a:t>
                  </a:r>
                </a:p>
                <a:p>
                  <a:pPr algn="ctr" eaLnBrk="1" hangingPunct="1">
                    <a:lnSpc>
                      <a:spcPct val="85000"/>
                    </a:lnSpc>
                    <a:spcBef>
                      <a:spcPct val="0"/>
                    </a:spcBef>
                    <a:buFontTx/>
                    <a:buNone/>
                  </a:pPr>
                  <a:r>
                    <a:rPr lang="en-US" altLang="en-US" sz="1100" b="0" i="0" dirty="0"/>
                    <a:t>https://www.ccat.sas.upenn.edu</a:t>
                  </a:r>
                </a:p>
              </p:txBody>
            </p:sp>
            <p:pic>
              <p:nvPicPr>
                <p:cNvPr id="83979" name="Picture 10" descr="Iron Lungs">
                  <a:extLst>
                    <a:ext uri="{FF2B5EF4-FFF2-40B4-BE49-F238E27FC236}">
                      <a16:creationId xmlns:a16="http://schemas.microsoft.com/office/drawing/2014/main" id="{B47BD80D-187E-CB4D-B8DB-AC6BAC474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 y="1013"/>
                  <a:ext cx="1977"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0" name="Text Box 11">
                  <a:extLst>
                    <a:ext uri="{FF2B5EF4-FFF2-40B4-BE49-F238E27FC236}">
                      <a16:creationId xmlns:a16="http://schemas.microsoft.com/office/drawing/2014/main" id="{AF5D355F-4B87-9442-9112-78E3DC37F252}"/>
                    </a:ext>
                  </a:extLst>
                </p:cNvPr>
                <p:cNvSpPr txBox="1">
                  <a:spLocks noChangeArrowheads="1"/>
                </p:cNvSpPr>
                <p:nvPr/>
              </p:nvSpPr>
              <p:spPr bwMode="auto">
                <a:xfrm>
                  <a:off x="2290" y="1298"/>
                  <a:ext cx="1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 </a:t>
                  </a:r>
                  <a:endParaRPr lang="en-US" altLang="en-US" sz="1100" dirty="0"/>
                </a:p>
              </p:txBody>
            </p:sp>
          </p:grpSp>
          <p:grpSp>
            <p:nvGrpSpPr>
              <p:cNvPr id="83975" name="Group 31">
                <a:extLst>
                  <a:ext uri="{FF2B5EF4-FFF2-40B4-BE49-F238E27FC236}">
                    <a16:creationId xmlns:a16="http://schemas.microsoft.com/office/drawing/2014/main" id="{8E3054DA-5BCD-6441-AE85-1DF275DC51CD}"/>
                  </a:ext>
                </a:extLst>
              </p:cNvPr>
              <p:cNvGrpSpPr>
                <a:grpSpLocks/>
              </p:cNvGrpSpPr>
              <p:nvPr/>
            </p:nvGrpSpPr>
            <p:grpSpPr bwMode="auto">
              <a:xfrm>
                <a:off x="2234" y="2069"/>
                <a:ext cx="1883" cy="1335"/>
                <a:chOff x="2234" y="2121"/>
                <a:chExt cx="1883" cy="1335"/>
              </a:xfrm>
            </p:grpSpPr>
            <p:pic>
              <p:nvPicPr>
                <p:cNvPr id="83976" name="Picture 13" descr="Iron_lung_CDC">
                  <a:extLst>
                    <a:ext uri="{FF2B5EF4-FFF2-40B4-BE49-F238E27FC236}">
                      <a16:creationId xmlns:a16="http://schemas.microsoft.com/office/drawing/2014/main" id="{2BE56EAF-15B9-B949-B94B-239A03DD12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4" y="2121"/>
                  <a:ext cx="1812"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Text Box 14">
                  <a:extLst>
                    <a:ext uri="{FF2B5EF4-FFF2-40B4-BE49-F238E27FC236}">
                      <a16:creationId xmlns:a16="http://schemas.microsoft.com/office/drawing/2014/main" id="{A1B6B346-762D-2D4A-9EAA-4AC209B9FD65}"/>
                    </a:ext>
                  </a:extLst>
                </p:cNvPr>
                <p:cNvSpPr txBox="1">
                  <a:spLocks noChangeArrowheads="1"/>
                </p:cNvSpPr>
                <p:nvPr/>
              </p:nvSpPr>
              <p:spPr bwMode="auto">
                <a:xfrm>
                  <a:off x="2974" y="3291"/>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p>
              </p:txBody>
            </p:sp>
          </p:grpSp>
        </p:grpSp>
      </p:grpSp>
      <p:sp>
        <p:nvSpPr>
          <p:cNvPr id="3" name="TextBox 2">
            <a:extLst>
              <a:ext uri="{FF2B5EF4-FFF2-40B4-BE49-F238E27FC236}">
                <a16:creationId xmlns:a16="http://schemas.microsoft.com/office/drawing/2014/main" id="{BC037C0E-F9B5-5D5F-18B6-2678F653C319}"/>
              </a:ext>
            </a:extLst>
          </p:cNvPr>
          <p:cNvSpPr txBox="1"/>
          <p:nvPr/>
        </p:nvSpPr>
        <p:spPr>
          <a:xfrm>
            <a:off x="1907464" y="5461988"/>
            <a:ext cx="5338280" cy="579646"/>
          </a:xfrm>
          <a:prstGeom prst="rect">
            <a:avLst/>
          </a:prstGeom>
          <a:noFill/>
        </p:spPr>
        <p:txBody>
          <a:bodyPr wrap="square" rtlCol="0">
            <a:spAutoFit/>
          </a:bodyPr>
          <a:lstStyle/>
          <a:p>
            <a:pPr algn="ctr">
              <a:lnSpc>
                <a:spcPts val="1860"/>
              </a:lnSpc>
            </a:pPr>
            <a:r>
              <a:rPr lang="en-US" b="0" i="0" dirty="0">
                <a:solidFill>
                  <a:schemeClr val="accent6"/>
                </a:solidFill>
              </a:rPr>
              <a:t>The iron lung is an assisted breathing device.  Some patients with polio spent years in iron lungs.</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84476B11-FD69-584B-861B-00BA862F62F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BFC7FB-EF64-C043-A38C-D4BC1D22F635}" type="slidenum">
              <a:rPr lang="en-US" altLang="en-US" sz="1400" smtClean="0"/>
              <a:pPr>
                <a:spcBef>
                  <a:spcPct val="0"/>
                </a:spcBef>
                <a:buFontTx/>
                <a:buNone/>
              </a:pPr>
              <a:t>57</a:t>
            </a:fld>
            <a:endParaRPr lang="en-US" altLang="en-US" sz="1400" dirty="0"/>
          </a:p>
        </p:txBody>
      </p:sp>
      <p:grpSp>
        <p:nvGrpSpPr>
          <p:cNvPr id="94210" name="Group 19">
            <a:extLst>
              <a:ext uri="{FF2B5EF4-FFF2-40B4-BE49-F238E27FC236}">
                <a16:creationId xmlns:a16="http://schemas.microsoft.com/office/drawing/2014/main" id="{E15140C3-093F-4A4D-993F-8FC3C98066B3}"/>
              </a:ext>
            </a:extLst>
          </p:cNvPr>
          <p:cNvGrpSpPr>
            <a:grpSpLocks/>
          </p:cNvGrpSpPr>
          <p:nvPr/>
        </p:nvGrpSpPr>
        <p:grpSpPr bwMode="auto">
          <a:xfrm>
            <a:off x="455613" y="449263"/>
            <a:ext cx="8229600" cy="1981200"/>
            <a:chOff x="287" y="283"/>
            <a:chExt cx="5184" cy="1248"/>
          </a:xfrm>
        </p:grpSpPr>
        <p:sp>
          <p:nvSpPr>
            <p:cNvPr id="94211" name="Rectangle 3">
              <a:extLst>
                <a:ext uri="{FF2B5EF4-FFF2-40B4-BE49-F238E27FC236}">
                  <a16:creationId xmlns:a16="http://schemas.microsoft.com/office/drawing/2014/main" id="{7B5EA290-13C1-E740-975E-1505FE9875F9}"/>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Remote Learning (1937)</a:t>
              </a:r>
              <a:endParaRPr lang="en-US" altLang="en-US" sz="2800" b="0" i="0" dirty="0">
                <a:solidFill>
                  <a:schemeClr val="tx2"/>
                </a:solidFill>
              </a:endParaRPr>
            </a:p>
          </p:txBody>
        </p:sp>
        <p:sp>
          <p:nvSpPr>
            <p:cNvPr id="94220" name="Text Box 11">
              <a:extLst>
                <a:ext uri="{FF2B5EF4-FFF2-40B4-BE49-F238E27FC236}">
                  <a16:creationId xmlns:a16="http://schemas.microsoft.com/office/drawing/2014/main" id="{FA8B9BB1-C84A-E54E-A655-7224DA7ACBC2}"/>
                </a:ext>
              </a:extLst>
            </p:cNvPr>
            <p:cNvSpPr txBox="1">
              <a:spLocks noChangeArrowheads="1"/>
            </p:cNvSpPr>
            <p:nvPr/>
          </p:nvSpPr>
          <p:spPr bwMode="auto">
            <a:xfrm>
              <a:off x="2290" y="1298"/>
              <a:ext cx="1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t> </a:t>
              </a:r>
              <a:endParaRPr lang="en-US" altLang="en-US" sz="1100" b="0" i="0" dirty="0"/>
            </a:p>
          </p:txBody>
        </p:sp>
      </p:grpSp>
      <p:pic>
        <p:nvPicPr>
          <p:cNvPr id="3" name="Picture 2">
            <a:extLst>
              <a:ext uri="{FF2B5EF4-FFF2-40B4-BE49-F238E27FC236}">
                <a16:creationId xmlns:a16="http://schemas.microsoft.com/office/drawing/2014/main" id="{A11472E9-8400-D843-8280-6654D9EAA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0324" y="1621683"/>
            <a:ext cx="2608543" cy="3557103"/>
          </a:xfrm>
          <a:prstGeom prst="rect">
            <a:avLst/>
          </a:prstGeom>
        </p:spPr>
      </p:pic>
      <p:sp>
        <p:nvSpPr>
          <p:cNvPr id="4" name="TextBox 3">
            <a:extLst>
              <a:ext uri="{FF2B5EF4-FFF2-40B4-BE49-F238E27FC236}">
                <a16:creationId xmlns:a16="http://schemas.microsoft.com/office/drawing/2014/main" id="{B73F4D90-2429-7A4B-A9B7-DEB82B3E1E03}"/>
              </a:ext>
            </a:extLst>
          </p:cNvPr>
          <p:cNvSpPr txBox="1"/>
          <p:nvPr/>
        </p:nvSpPr>
        <p:spPr>
          <a:xfrm>
            <a:off x="4101442" y="5061531"/>
            <a:ext cx="1901483" cy="261610"/>
          </a:xfrm>
          <a:prstGeom prst="rect">
            <a:avLst/>
          </a:prstGeom>
          <a:noFill/>
        </p:spPr>
        <p:txBody>
          <a:bodyPr wrap="none" rtlCol="0">
            <a:spAutoFit/>
          </a:bodyPr>
          <a:lstStyle/>
          <a:p>
            <a:r>
              <a:rPr lang="en-US" sz="1100" b="0" i="0" dirty="0"/>
              <a:t>Downloaded, October 2021</a:t>
            </a:r>
          </a:p>
        </p:txBody>
      </p:sp>
    </p:spTree>
    <p:extLst>
      <p:ext uri="{BB962C8B-B14F-4D97-AF65-F5344CB8AC3E}">
        <p14:creationId xmlns:p14="http://schemas.microsoft.com/office/powerpoint/2010/main" val="3983541782"/>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58</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886202"/>
            <a:chOff x="288" y="282"/>
            <a:chExt cx="5184" cy="2448"/>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Polio Vaccine</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15"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An injectable poliomyelitis vaccine was developed from an inactiva-ted virus in the early-1950s and was introduced after much testing in 1955.</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An oral vaccine was developed from an attenuated (weakened) virus and introduced in the early-1960s.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oral vaccine can mutate in rare circumstances and cause addi-tional cases of poliomyelitis.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Today, although the injectable vaccine is more expensive to produce and administer, it is used almost exclusively in the United States and other countries due to its safety (it can’t mutate and become virulent).</a:t>
              </a:r>
            </a:p>
          </p:txBody>
        </p:sp>
      </p:grpSp>
      <p:sp>
        <p:nvSpPr>
          <p:cNvPr id="2" name="TextBox 1">
            <a:extLst>
              <a:ext uri="{FF2B5EF4-FFF2-40B4-BE49-F238E27FC236}">
                <a16:creationId xmlns:a16="http://schemas.microsoft.com/office/drawing/2014/main" id="{7E8D3674-65B7-FF37-641F-F7323EFFF5F9}"/>
              </a:ext>
            </a:extLst>
          </p:cNvPr>
          <p:cNvSpPr txBox="1"/>
          <p:nvPr/>
        </p:nvSpPr>
        <p:spPr>
          <a:xfrm>
            <a:off x="2280626" y="4442902"/>
            <a:ext cx="4584550" cy="579646"/>
          </a:xfrm>
          <a:prstGeom prst="rect">
            <a:avLst/>
          </a:prstGeom>
          <a:noFill/>
        </p:spPr>
        <p:txBody>
          <a:bodyPr wrap="square" rtlCol="0">
            <a:spAutoFit/>
          </a:bodyPr>
          <a:lstStyle/>
          <a:p>
            <a:pPr algn="ctr">
              <a:lnSpc>
                <a:spcPts val="1860"/>
              </a:lnSpc>
            </a:pPr>
            <a:r>
              <a:rPr lang="en-US" altLang="en-US" sz="1800" b="0" i="0" dirty="0">
                <a:solidFill>
                  <a:schemeClr val="accent6"/>
                </a:solidFill>
              </a:rPr>
              <a:t>Tap or click </a:t>
            </a:r>
            <a:r>
              <a:rPr lang="en-US" altLang="en-US" sz="1800" b="0" i="0" dirty="0">
                <a:solidFill>
                  <a:srgbClr val="7030A0"/>
                </a:solidFill>
                <a:hlinkClick r:id="rId3">
                  <a:extLst>
                    <a:ext uri="{A12FA001-AC4F-418D-AE19-62706E023703}">
                      <ahyp:hlinkClr xmlns:ahyp="http://schemas.microsoft.com/office/drawing/2018/hyperlinkcolor" val="tx"/>
                    </a:ext>
                  </a:extLst>
                </a:hlinkClick>
              </a:rPr>
              <a:t>here</a:t>
            </a:r>
            <a:r>
              <a:rPr lang="en-US" altLang="en-US" sz="1800" b="0" i="0" dirty="0">
                <a:solidFill>
                  <a:schemeClr val="accent6"/>
                </a:solidFill>
              </a:rPr>
              <a:t> to learn about the history of the </a:t>
            </a:r>
            <a:r>
              <a:rPr lang="en-US" altLang="en-US" b="0" i="0" dirty="0">
                <a:solidFill>
                  <a:schemeClr val="accent6"/>
                </a:solidFill>
              </a:rPr>
              <a:t>S</a:t>
            </a:r>
            <a:r>
              <a:rPr lang="en-US" altLang="en-US" sz="1800" b="0" i="0" dirty="0">
                <a:solidFill>
                  <a:schemeClr val="accent6"/>
                </a:solidFill>
              </a:rPr>
              <a:t>alk and Sabin polio vaccines.</a:t>
            </a:r>
          </a:p>
        </p:txBody>
      </p:sp>
    </p:spTree>
    <p:extLst>
      <p:ext uri="{BB962C8B-B14F-4D97-AF65-F5344CB8AC3E}">
        <p14:creationId xmlns:p14="http://schemas.microsoft.com/office/powerpoint/2010/main" val="2119834908"/>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59</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828927"/>
            <a:chOff x="288" y="282"/>
            <a:chExt cx="5184" cy="1782"/>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Re-emergence of Polio</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By the 1990s, due to vaccination programs, polio was considered to be eradicated worldwide except in some isolated mountain regions in the Middle East.</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As of 2022 (right now), polio has remerged as a public health threat in Europe and the United States.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Re-emergence is mostly attributed to declining polio vaccination rates.</a:t>
              </a:r>
            </a:p>
          </p:txBody>
        </p:sp>
      </p:grpSp>
    </p:spTree>
    <p:extLst>
      <p:ext uri="{BB962C8B-B14F-4D97-AF65-F5344CB8AC3E}">
        <p14:creationId xmlns:p14="http://schemas.microsoft.com/office/powerpoint/2010/main" val="855443872"/>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60</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484564"/>
            <a:chOff x="288" y="282"/>
            <a:chExt cx="5184" cy="2195"/>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Coronaviruses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917"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Coronaviruses are named because they look like crowns, or coronas, when viewed using a scanning electron microscope.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Coronaviruses originate, mutate, and multiply in some species of bats—the virus can be transmitted to other animals through their saliva, urine, or feces.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Bats are mammals but they have a partially-developed immune system to conserve energy for flight, which enables some viruses to flourish.</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Coronaviruses transmitted to humans from animals include those that</a:t>
              </a:r>
            </a:p>
          </p:txBody>
        </p:sp>
      </p:grpSp>
      <p:pic>
        <p:nvPicPr>
          <p:cNvPr id="3" name="Picture 2" descr="A picture containing indoor, old, sitting, light&#10;Description automatically generated">
            <a:extLst>
              <a:ext uri="{FF2B5EF4-FFF2-40B4-BE49-F238E27FC236}">
                <a16:creationId xmlns:a16="http://schemas.microsoft.com/office/drawing/2014/main" id="{C842ACFE-96C6-E74E-AA44-A0143121C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5823" y="4117708"/>
            <a:ext cx="2618511" cy="1597292"/>
          </a:xfrm>
          <a:prstGeom prst="rect">
            <a:avLst/>
          </a:prstGeom>
        </p:spPr>
      </p:pic>
      <p:sp>
        <p:nvSpPr>
          <p:cNvPr id="4" name="TextBox 3">
            <a:extLst>
              <a:ext uri="{FF2B5EF4-FFF2-40B4-BE49-F238E27FC236}">
                <a16:creationId xmlns:a16="http://schemas.microsoft.com/office/drawing/2014/main" id="{D41986B4-7B1F-9745-A799-76E452BE54E6}"/>
              </a:ext>
            </a:extLst>
          </p:cNvPr>
          <p:cNvSpPr txBox="1"/>
          <p:nvPr/>
        </p:nvSpPr>
        <p:spPr>
          <a:xfrm>
            <a:off x="1064029" y="3748505"/>
            <a:ext cx="3657600" cy="1066959"/>
          </a:xfrm>
          <a:prstGeom prst="rect">
            <a:avLst/>
          </a:prstGeom>
          <a:noFill/>
        </p:spPr>
        <p:txBody>
          <a:bodyPr wrap="square" rtlCol="0">
            <a:spAutoFit/>
          </a:bodyPr>
          <a:lstStyle/>
          <a:p>
            <a:pPr>
              <a:lnSpc>
                <a:spcPts val="1860"/>
              </a:lnSpc>
            </a:pPr>
            <a:r>
              <a:rPr lang="en-US" altLang="en-US" b="0" i="0" dirty="0"/>
              <a:t>cause Severe Acute Respiratory Syndrome (SARS), Middle East Respiratory Syndrome (MERS), and COVID-19.</a:t>
            </a:r>
            <a:endParaRPr lang="en-US" dirty="0"/>
          </a:p>
        </p:txBody>
      </p:sp>
      <p:sp>
        <p:nvSpPr>
          <p:cNvPr id="5" name="TextBox 4">
            <a:extLst>
              <a:ext uri="{FF2B5EF4-FFF2-40B4-BE49-F238E27FC236}">
                <a16:creationId xmlns:a16="http://schemas.microsoft.com/office/drawing/2014/main" id="{AD8CD246-E1A8-6747-B678-2928D6D7DB93}"/>
              </a:ext>
            </a:extLst>
          </p:cNvPr>
          <p:cNvSpPr txBox="1"/>
          <p:nvPr/>
        </p:nvSpPr>
        <p:spPr>
          <a:xfrm>
            <a:off x="2900826" y="5024960"/>
            <a:ext cx="1886988" cy="592470"/>
          </a:xfrm>
          <a:prstGeom prst="rect">
            <a:avLst/>
          </a:prstGeom>
          <a:noFill/>
        </p:spPr>
        <p:txBody>
          <a:bodyPr wrap="square" rtlCol="0">
            <a:spAutoFit/>
          </a:bodyPr>
          <a:lstStyle/>
          <a:p>
            <a:pPr algn="ctr">
              <a:lnSpc>
                <a:spcPts val="1280"/>
              </a:lnSpc>
            </a:pPr>
            <a:r>
              <a:rPr lang="en-US" sz="1400" b="0" i="0" dirty="0"/>
              <a:t>False-color, scanning electron micrograph</a:t>
            </a:r>
          </a:p>
          <a:p>
            <a:pPr algn="ctr">
              <a:lnSpc>
                <a:spcPts val="1280"/>
              </a:lnSpc>
            </a:pPr>
            <a:r>
              <a:rPr lang="en-US" sz="1100" b="0" i="0" dirty="0"/>
              <a:t>https://www.nbcnews.com</a:t>
            </a:r>
          </a:p>
        </p:txBody>
      </p:sp>
    </p:spTree>
    <p:extLst>
      <p:ext uri="{BB962C8B-B14F-4D97-AF65-F5344CB8AC3E}">
        <p14:creationId xmlns:p14="http://schemas.microsoft.com/office/powerpoint/2010/main" val="530460651"/>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61</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Zoonotic Transmission of Coronaviruses</a:t>
            </a:r>
            <a:endParaRPr lang="en-US" altLang="en-US" sz="2800" b="0" i="0" dirty="0">
              <a:solidFill>
                <a:schemeClr val="tx2"/>
              </a:solidFill>
            </a:endParaRPr>
          </a:p>
        </p:txBody>
      </p:sp>
      <p:sp>
        <p:nvSpPr>
          <p:cNvPr id="6" name="TextBox 5">
            <a:extLst>
              <a:ext uri="{FF2B5EF4-FFF2-40B4-BE49-F238E27FC236}">
                <a16:creationId xmlns:a16="http://schemas.microsoft.com/office/drawing/2014/main" id="{859B5E16-BE36-BF4C-9DB9-D91B91E0DE25}"/>
              </a:ext>
            </a:extLst>
          </p:cNvPr>
          <p:cNvSpPr txBox="1"/>
          <p:nvPr/>
        </p:nvSpPr>
        <p:spPr>
          <a:xfrm>
            <a:off x="3848792" y="1617102"/>
            <a:ext cx="4056610" cy="579646"/>
          </a:xfrm>
          <a:prstGeom prst="rect">
            <a:avLst/>
          </a:prstGeom>
          <a:noFill/>
        </p:spPr>
        <p:txBody>
          <a:bodyPr wrap="square" rtlCol="0">
            <a:spAutoFit/>
          </a:bodyPr>
          <a:lstStyle/>
          <a:p>
            <a:pPr algn="ctr">
              <a:lnSpc>
                <a:spcPts val="1860"/>
              </a:lnSpc>
            </a:pPr>
            <a:r>
              <a:rPr lang="en-US" b="0" i="0" dirty="0">
                <a:solidFill>
                  <a:srgbClr val="941100"/>
                </a:solidFill>
              </a:rPr>
              <a:t>Zoonotic = refers to transmission of a virus from animals to humans.</a:t>
            </a:r>
          </a:p>
        </p:txBody>
      </p:sp>
      <p:grpSp>
        <p:nvGrpSpPr>
          <p:cNvPr id="2" name="Group 1">
            <a:extLst>
              <a:ext uri="{FF2B5EF4-FFF2-40B4-BE49-F238E27FC236}">
                <a16:creationId xmlns:a16="http://schemas.microsoft.com/office/drawing/2014/main" id="{63F3FD3B-518A-7A45-B016-C30CE316EFB6}"/>
              </a:ext>
            </a:extLst>
          </p:cNvPr>
          <p:cNvGrpSpPr/>
          <p:nvPr/>
        </p:nvGrpSpPr>
        <p:grpSpPr>
          <a:xfrm>
            <a:off x="817758" y="1733203"/>
            <a:ext cx="7551690" cy="3729666"/>
            <a:chOff x="817758" y="1600201"/>
            <a:chExt cx="7551690" cy="3729666"/>
          </a:xfrm>
        </p:grpSpPr>
        <p:pic>
          <p:nvPicPr>
            <p:cNvPr id="5" name="Picture 4" descr="A cat sitting on a branch&#10;&#10;Description automtically generated">
              <a:extLst>
                <a:ext uri="{FF2B5EF4-FFF2-40B4-BE49-F238E27FC236}">
                  <a16:creationId xmlns:a16="http://schemas.microsoft.com/office/drawing/2014/main" id="{05C605B8-99B1-4443-A486-636A40AE4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758" y="1600201"/>
              <a:ext cx="2736291" cy="1997926"/>
            </a:xfrm>
            <a:prstGeom prst="rect">
              <a:avLst/>
            </a:prstGeom>
          </p:spPr>
        </p:pic>
        <p:sp>
          <p:nvSpPr>
            <p:cNvPr id="7" name="TextBox 6">
              <a:extLst>
                <a:ext uri="{FF2B5EF4-FFF2-40B4-BE49-F238E27FC236}">
                  <a16:creationId xmlns:a16="http://schemas.microsoft.com/office/drawing/2014/main" id="{98CBF3C3-CD0D-BA41-B480-B9AAC03F18E5}"/>
                </a:ext>
              </a:extLst>
            </p:cNvPr>
            <p:cNvSpPr txBox="1"/>
            <p:nvPr/>
          </p:nvSpPr>
          <p:spPr>
            <a:xfrm>
              <a:off x="6051923" y="4795024"/>
              <a:ext cx="2317525" cy="374461"/>
            </a:xfrm>
            <a:prstGeom prst="rect">
              <a:avLst/>
            </a:prstGeom>
            <a:noFill/>
          </p:spPr>
          <p:txBody>
            <a:bodyPr wrap="square" rtlCol="0">
              <a:spAutoFit/>
            </a:bodyPr>
            <a:lstStyle/>
            <a:p>
              <a:pPr algn="ctr">
                <a:lnSpc>
                  <a:spcPts val="1120"/>
                </a:lnSpc>
              </a:pPr>
              <a:r>
                <a:rPr lang="en-US" sz="1100" b="0" i="0" dirty="0"/>
                <a:t>All images are from </a:t>
              </a:r>
            </a:p>
            <a:p>
              <a:pPr algn="ctr">
                <a:lnSpc>
                  <a:spcPts val="1120"/>
                </a:lnSpc>
              </a:pPr>
              <a:r>
                <a:rPr lang="en-US" sz="1100" b="0" i="0" dirty="0"/>
                <a:t>https://www.wikipedia.org</a:t>
              </a:r>
            </a:p>
          </p:txBody>
        </p:sp>
        <p:pic>
          <p:nvPicPr>
            <p:cNvPr id="10" name="Picture 9" descr="A camel standing in the dirt&#10;&#10;Description automatically generated">
              <a:extLst>
                <a:ext uri="{FF2B5EF4-FFF2-40B4-BE49-F238E27FC236}">
                  <a16:creationId xmlns:a16="http://schemas.microsoft.com/office/drawing/2014/main" id="{01886FB1-A8D9-0547-A65E-9108AE248E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3589" y="3471747"/>
              <a:ext cx="2775710" cy="1858120"/>
            </a:xfrm>
            <a:prstGeom prst="rect">
              <a:avLst/>
            </a:prstGeom>
          </p:spPr>
        </p:pic>
        <p:sp>
          <p:nvSpPr>
            <p:cNvPr id="8" name="TextBox 7">
              <a:extLst>
                <a:ext uri="{FF2B5EF4-FFF2-40B4-BE49-F238E27FC236}">
                  <a16:creationId xmlns:a16="http://schemas.microsoft.com/office/drawing/2014/main" id="{5739C8F9-24F6-6B40-B47F-51E7AD31A53C}"/>
                </a:ext>
              </a:extLst>
            </p:cNvPr>
            <p:cNvSpPr txBox="1"/>
            <p:nvPr/>
          </p:nvSpPr>
          <p:spPr>
            <a:xfrm>
              <a:off x="1025915" y="3762634"/>
              <a:ext cx="2044390" cy="1054135"/>
            </a:xfrm>
            <a:prstGeom prst="rect">
              <a:avLst/>
            </a:prstGeom>
            <a:noFill/>
          </p:spPr>
          <p:txBody>
            <a:bodyPr wrap="square" rtlCol="0">
              <a:spAutoFit/>
            </a:bodyPr>
            <a:lstStyle/>
            <a:p>
              <a:pPr algn="ctr">
                <a:lnSpc>
                  <a:spcPts val="1480"/>
                </a:lnSpc>
              </a:pPr>
              <a:r>
                <a:rPr lang="en-US" sz="1400" b="0" i="0" dirty="0">
                  <a:solidFill>
                    <a:schemeClr val="accent6"/>
                  </a:solidFill>
                </a:rPr>
                <a:t>Severe Acute Respiratory Syndrome (SARS)—virus from bats to civets to humans.</a:t>
              </a:r>
            </a:p>
          </p:txBody>
        </p:sp>
        <p:sp>
          <p:nvSpPr>
            <p:cNvPr id="11" name="TextBox 10">
              <a:extLst>
                <a:ext uri="{FF2B5EF4-FFF2-40B4-BE49-F238E27FC236}">
                  <a16:creationId xmlns:a16="http://schemas.microsoft.com/office/drawing/2014/main" id="{6AC9BE61-9B62-CF4D-9758-5B20B1D84612}"/>
                </a:ext>
              </a:extLst>
            </p:cNvPr>
            <p:cNvSpPr txBox="1"/>
            <p:nvPr/>
          </p:nvSpPr>
          <p:spPr>
            <a:xfrm>
              <a:off x="3650162" y="2296200"/>
              <a:ext cx="2111302" cy="1054135"/>
            </a:xfrm>
            <a:prstGeom prst="rect">
              <a:avLst/>
            </a:prstGeom>
            <a:noFill/>
          </p:spPr>
          <p:txBody>
            <a:bodyPr wrap="square" rtlCol="0">
              <a:spAutoFit/>
            </a:bodyPr>
            <a:lstStyle/>
            <a:p>
              <a:pPr algn="ctr">
                <a:lnSpc>
                  <a:spcPts val="1480"/>
                </a:lnSpc>
              </a:pPr>
              <a:r>
                <a:rPr lang="en-US" sz="1400" b="0" i="0" dirty="0">
                  <a:solidFill>
                    <a:schemeClr val="accent6"/>
                  </a:solidFill>
                </a:rPr>
                <a:t>Middle East Respiratory Syndrome (MERS)—virus from bats to dromedary camels to humans.</a:t>
              </a:r>
            </a:p>
          </p:txBody>
        </p:sp>
        <p:pic>
          <p:nvPicPr>
            <p:cNvPr id="13" name="Picture 12" descr="A bird standing on a lush green field&#10;&#10;Description automatically generated">
              <a:extLst>
                <a:ext uri="{FF2B5EF4-FFF2-40B4-BE49-F238E27FC236}">
                  <a16:creationId xmlns:a16="http://schemas.microsoft.com/office/drawing/2014/main" id="{B8213171-D460-4048-A030-9DB3A9408E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8326" y="2291575"/>
              <a:ext cx="2495087" cy="1663391"/>
            </a:xfrm>
            <a:prstGeom prst="rect">
              <a:avLst/>
            </a:prstGeom>
          </p:spPr>
        </p:pic>
        <p:sp>
          <p:nvSpPr>
            <p:cNvPr id="18" name="TextBox 17">
              <a:extLst>
                <a:ext uri="{FF2B5EF4-FFF2-40B4-BE49-F238E27FC236}">
                  <a16:creationId xmlns:a16="http://schemas.microsoft.com/office/drawing/2014/main" id="{386368DB-E6B5-7042-863D-F216D12C0CD0}"/>
                </a:ext>
              </a:extLst>
            </p:cNvPr>
            <p:cNvSpPr txBox="1"/>
            <p:nvPr/>
          </p:nvSpPr>
          <p:spPr>
            <a:xfrm>
              <a:off x="6188927" y="4071151"/>
              <a:ext cx="2044390" cy="669414"/>
            </a:xfrm>
            <a:prstGeom prst="rect">
              <a:avLst/>
            </a:prstGeom>
            <a:noFill/>
          </p:spPr>
          <p:txBody>
            <a:bodyPr wrap="square" rtlCol="0">
              <a:spAutoFit/>
            </a:bodyPr>
            <a:lstStyle/>
            <a:p>
              <a:pPr algn="ctr">
                <a:lnSpc>
                  <a:spcPts val="1480"/>
                </a:lnSpc>
              </a:pPr>
              <a:r>
                <a:rPr lang="en-US" sz="1400" b="0" i="0" dirty="0">
                  <a:solidFill>
                    <a:schemeClr val="accent6"/>
                  </a:solidFill>
                </a:rPr>
                <a:t>COVID-19—virus from bats to pangolins to humans.</a:t>
              </a:r>
            </a:p>
          </p:txBody>
        </p:sp>
      </p:grpSp>
    </p:spTree>
    <p:extLst>
      <p:ext uri="{BB962C8B-B14F-4D97-AF65-F5344CB8AC3E}">
        <p14:creationId xmlns:p14="http://schemas.microsoft.com/office/powerpoint/2010/main" val="1649788"/>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62</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COVID-19</a:t>
            </a:r>
            <a:endParaRPr lang="en-US" altLang="en-US" sz="2200" b="0" i="0" dirty="0">
              <a:solidFill>
                <a:schemeClr val="tx2"/>
              </a:solidFill>
            </a:endParaRPr>
          </a:p>
        </p:txBody>
      </p:sp>
      <p:pic>
        <p:nvPicPr>
          <p:cNvPr id="4" name="Picture 3">
            <a:extLst>
              <a:ext uri="{FF2B5EF4-FFF2-40B4-BE49-F238E27FC236}">
                <a16:creationId xmlns:a16="http://schemas.microsoft.com/office/drawing/2014/main" id="{9D1A4B6C-F0CE-9D1D-E3FC-91F850DD8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7367" y="1600200"/>
            <a:ext cx="4262616" cy="2834640"/>
          </a:xfrm>
          <a:prstGeom prst="rect">
            <a:avLst/>
          </a:prstGeom>
        </p:spPr>
      </p:pic>
      <p:sp>
        <p:nvSpPr>
          <p:cNvPr id="5" name="TextBox 4">
            <a:extLst>
              <a:ext uri="{FF2B5EF4-FFF2-40B4-BE49-F238E27FC236}">
                <a16:creationId xmlns:a16="http://schemas.microsoft.com/office/drawing/2014/main" id="{E26A704B-B807-3978-9DE7-F3650F2E1DF2}"/>
              </a:ext>
            </a:extLst>
          </p:cNvPr>
          <p:cNvSpPr txBox="1"/>
          <p:nvPr/>
        </p:nvSpPr>
        <p:spPr>
          <a:xfrm>
            <a:off x="3248810" y="4507449"/>
            <a:ext cx="2646878" cy="369332"/>
          </a:xfrm>
          <a:prstGeom prst="rect">
            <a:avLst/>
          </a:prstGeom>
          <a:noFill/>
        </p:spPr>
        <p:txBody>
          <a:bodyPr wrap="none" rtlCol="0">
            <a:spAutoFit/>
          </a:bodyPr>
          <a:lstStyle/>
          <a:p>
            <a:r>
              <a:rPr lang="en-US" b="0" i="0" dirty="0"/>
              <a:t>NPR, January 30, 2023</a:t>
            </a:r>
          </a:p>
        </p:txBody>
      </p:sp>
    </p:spTree>
    <p:extLst>
      <p:ext uri="{BB962C8B-B14F-4D97-AF65-F5344CB8AC3E}">
        <p14:creationId xmlns:p14="http://schemas.microsoft.com/office/powerpoint/2010/main" val="3721605548"/>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63</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4244979"/>
            <a:chOff x="288" y="282"/>
            <a:chExt cx="5184" cy="2674"/>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SARS-CoV-2</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6"/>
              <a:ext cx="4836"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SARS-CoV-2 is the scientific name for the novel coronavirus that causes COVID-19—“novel” means new.</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virus was first detected in Wuhan, China in late-2019, after it (probably) made a jump from bats to pangolins, which then infected humans.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virus, which is highly contagious, causes the disease known as COVID-19.</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It began to spread rapidly worldwide in January 2020, by air travel.</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Much of the original SARS-CoV-2 virus in the United States made its way through Europe from China based on genetic studies of he viral mutations of its RNA.</a:t>
              </a:r>
            </a:p>
          </p:txBody>
        </p:sp>
      </p:grpSp>
      <p:sp>
        <p:nvSpPr>
          <p:cNvPr id="2" name="TextBox 1">
            <a:extLst>
              <a:ext uri="{FF2B5EF4-FFF2-40B4-BE49-F238E27FC236}">
                <a16:creationId xmlns:a16="http://schemas.microsoft.com/office/drawing/2014/main" id="{4DE47789-7FA6-A545-B66C-75826F5BE7C9}"/>
              </a:ext>
            </a:extLst>
          </p:cNvPr>
          <p:cNvSpPr txBox="1"/>
          <p:nvPr/>
        </p:nvSpPr>
        <p:spPr>
          <a:xfrm>
            <a:off x="1888797" y="4768604"/>
            <a:ext cx="5383371" cy="579646"/>
          </a:xfrm>
          <a:prstGeom prst="rect">
            <a:avLst/>
          </a:prstGeom>
          <a:noFill/>
        </p:spPr>
        <p:txBody>
          <a:bodyPr wrap="square" rtlCol="0">
            <a:spAutoFit/>
          </a:bodyPr>
          <a:lstStyle/>
          <a:p>
            <a:pPr algn="ctr">
              <a:lnSpc>
                <a:spcPts val="1860"/>
              </a:lnSpc>
            </a:pPr>
            <a:r>
              <a:rPr lang="en-US" b="0" i="0" dirty="0">
                <a:solidFill>
                  <a:schemeClr val="accent6"/>
                </a:solidFill>
              </a:rPr>
              <a:t>Tap or click </a:t>
            </a:r>
            <a:r>
              <a:rPr lang="en-US" b="0" i="0" dirty="0">
                <a:solidFill>
                  <a:srgbClr val="7030A0"/>
                </a:solidFill>
                <a:hlinkClick r:id="rId3">
                  <a:extLst>
                    <a:ext uri="{A12FA001-AC4F-418D-AE19-62706E023703}">
                      <ahyp:hlinkClr xmlns:ahyp="http://schemas.microsoft.com/office/drawing/2018/hyperlinkcolor" val="tx"/>
                    </a:ext>
                  </a:extLst>
                </a:hlinkClick>
              </a:rPr>
              <a:t>here</a:t>
            </a:r>
            <a:r>
              <a:rPr lang="en-US" b="0" i="0" dirty="0">
                <a:solidFill>
                  <a:schemeClr val="accent6"/>
                </a:solidFill>
              </a:rPr>
              <a:t> to learn about novel coronavirus terminology for everyday life.</a:t>
            </a:r>
          </a:p>
        </p:txBody>
      </p:sp>
    </p:spTree>
    <p:extLst>
      <p:ext uri="{BB962C8B-B14F-4D97-AF65-F5344CB8AC3E}">
        <p14:creationId xmlns:p14="http://schemas.microsoft.com/office/powerpoint/2010/main" val="1052240566"/>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64</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SARS-CoV-2 </a:t>
            </a:r>
            <a:r>
              <a:rPr lang="en-US" altLang="en-US" sz="2200" b="0" i="0" dirty="0">
                <a:solidFill>
                  <a:srgbClr val="333333"/>
                </a:solidFill>
              </a:rPr>
              <a:t>(continued)</a:t>
            </a:r>
            <a:endParaRPr lang="en-US" altLang="en-US" sz="2200" b="0" i="0" dirty="0">
              <a:solidFill>
                <a:schemeClr val="tx2"/>
              </a:solidFill>
            </a:endParaRPr>
          </a:p>
        </p:txBody>
      </p:sp>
      <p:pic>
        <p:nvPicPr>
          <p:cNvPr id="3" name="Picture 2" descr="A picture containing grass, indoor, cake, table&#10;&#10;Description automatically generated">
            <a:extLst>
              <a:ext uri="{FF2B5EF4-FFF2-40B4-BE49-F238E27FC236}">
                <a16:creationId xmlns:a16="http://schemas.microsoft.com/office/drawing/2014/main" id="{393A5A85-A330-444B-9F56-B39ADCB8E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6228" y="1600202"/>
            <a:ext cx="3569646" cy="2377440"/>
          </a:xfrm>
          <a:prstGeom prst="rect">
            <a:avLst/>
          </a:prstGeom>
        </p:spPr>
      </p:pic>
      <p:sp>
        <p:nvSpPr>
          <p:cNvPr id="4" name="TextBox 3">
            <a:extLst>
              <a:ext uri="{FF2B5EF4-FFF2-40B4-BE49-F238E27FC236}">
                <a16:creationId xmlns:a16="http://schemas.microsoft.com/office/drawing/2014/main" id="{CCE7B230-01A9-4342-986B-86944817DFF4}"/>
              </a:ext>
            </a:extLst>
          </p:cNvPr>
          <p:cNvSpPr txBox="1"/>
          <p:nvPr/>
        </p:nvSpPr>
        <p:spPr>
          <a:xfrm>
            <a:off x="4739534" y="3934250"/>
            <a:ext cx="1741182" cy="261610"/>
          </a:xfrm>
          <a:prstGeom prst="rect">
            <a:avLst/>
          </a:prstGeom>
          <a:noFill/>
        </p:spPr>
        <p:txBody>
          <a:bodyPr wrap="none" rtlCol="0">
            <a:spAutoFit/>
          </a:bodyPr>
          <a:lstStyle/>
          <a:p>
            <a:r>
              <a:rPr lang="en-US" sz="1100" b="0" i="0" dirty="0"/>
              <a:t>https://www.nytimes.com</a:t>
            </a:r>
          </a:p>
        </p:txBody>
      </p:sp>
      <p:sp>
        <p:nvSpPr>
          <p:cNvPr id="5" name="TextBox 4">
            <a:extLst>
              <a:ext uri="{FF2B5EF4-FFF2-40B4-BE49-F238E27FC236}">
                <a16:creationId xmlns:a16="http://schemas.microsoft.com/office/drawing/2014/main" id="{C507B670-F517-5449-8321-32A006DC41DD}"/>
              </a:ext>
            </a:extLst>
          </p:cNvPr>
          <p:cNvSpPr txBox="1"/>
          <p:nvPr/>
        </p:nvSpPr>
        <p:spPr>
          <a:xfrm>
            <a:off x="2007158" y="4250028"/>
            <a:ext cx="5135924" cy="1015663"/>
          </a:xfrm>
          <a:prstGeom prst="rect">
            <a:avLst/>
          </a:prstGeom>
          <a:noFill/>
        </p:spPr>
        <p:txBody>
          <a:bodyPr wrap="square" rtlCol="0">
            <a:spAutoFit/>
          </a:bodyPr>
          <a:lstStyle/>
          <a:p>
            <a:pPr algn="ctr">
              <a:lnSpc>
                <a:spcPts val="1760"/>
              </a:lnSpc>
            </a:pPr>
            <a:r>
              <a:rPr lang="en-US" b="0" i="0" dirty="0">
                <a:solidFill>
                  <a:schemeClr val="accent6"/>
                </a:solidFill>
              </a:rPr>
              <a:t>False-color, transmission electron micrograph of many copies of the SARS-CoV-2 virus (in red) inside a cell.  The virus binds to ACE2 receptors of human cells.</a:t>
            </a:r>
          </a:p>
        </p:txBody>
      </p:sp>
    </p:spTree>
    <p:extLst>
      <p:ext uri="{BB962C8B-B14F-4D97-AF65-F5344CB8AC3E}">
        <p14:creationId xmlns:p14="http://schemas.microsoft.com/office/powerpoint/2010/main" val="2782955689"/>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65</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Spike Protein and Cell Receptors</a:t>
            </a:r>
            <a:endParaRPr lang="en-US" altLang="en-US" sz="2800" b="0" i="0" dirty="0">
              <a:solidFill>
                <a:schemeClr val="tx2"/>
              </a:solidFill>
            </a:endParaRPr>
          </a:p>
        </p:txBody>
      </p:sp>
      <p:pic>
        <p:nvPicPr>
          <p:cNvPr id="6" name="Picture 5">
            <a:extLst>
              <a:ext uri="{FF2B5EF4-FFF2-40B4-BE49-F238E27FC236}">
                <a16:creationId xmlns:a16="http://schemas.microsoft.com/office/drawing/2014/main" id="{FC82FB48-183D-354D-B22F-35148FA48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624" y="1600200"/>
            <a:ext cx="3171050" cy="3171050"/>
          </a:xfrm>
          <a:prstGeom prst="rect">
            <a:avLst/>
          </a:prstGeom>
        </p:spPr>
      </p:pic>
    </p:spTree>
    <p:extLst>
      <p:ext uri="{BB962C8B-B14F-4D97-AF65-F5344CB8AC3E}">
        <p14:creationId xmlns:p14="http://schemas.microsoft.com/office/powerpoint/2010/main" val="252901372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66</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073403"/>
            <a:chOff x="288" y="282"/>
            <a:chExt cx="5184" cy="1936"/>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Immune System Responses</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6"/>
              <a:ext cx="462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Immune system responses to SARS-CoV-2 leave viral and white blood cell debris and fluid that can fill all or part of the lungs which causes pneumonia.</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 severely ill, COVID-19 patient may require supplemental oxygen including possibly the use of a ventilator or sometimes even ECMO.</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Less commonly, the virus acts upon the heart, blood vessels, kid-neys, and nervous tissues—however, its effects can be devastating.</a:t>
              </a:r>
            </a:p>
          </p:txBody>
        </p:sp>
      </p:grpSp>
      <p:pic>
        <p:nvPicPr>
          <p:cNvPr id="3" name="Picture 2" descr="A person sitting in a room&#10;&#10;escription automtically generated">
            <a:extLst>
              <a:ext uri="{FF2B5EF4-FFF2-40B4-BE49-F238E27FC236}">
                <a16:creationId xmlns:a16="http://schemas.microsoft.com/office/drawing/2014/main" id="{EBC680AF-C042-4046-AD73-F31CAE3EF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8626" y="3936898"/>
            <a:ext cx="3374274" cy="1778101"/>
          </a:xfrm>
          <a:prstGeom prst="rect">
            <a:avLst/>
          </a:prstGeom>
        </p:spPr>
      </p:pic>
      <p:sp>
        <p:nvSpPr>
          <p:cNvPr id="4" name="TextBox 3">
            <a:extLst>
              <a:ext uri="{FF2B5EF4-FFF2-40B4-BE49-F238E27FC236}">
                <a16:creationId xmlns:a16="http://schemas.microsoft.com/office/drawing/2014/main" id="{71C09D5E-C7B7-BE43-8E36-9872674024B3}"/>
              </a:ext>
            </a:extLst>
          </p:cNvPr>
          <p:cNvSpPr txBox="1"/>
          <p:nvPr/>
        </p:nvSpPr>
        <p:spPr>
          <a:xfrm>
            <a:off x="1488945" y="4922781"/>
            <a:ext cx="2432941" cy="874598"/>
          </a:xfrm>
          <a:prstGeom prst="rect">
            <a:avLst/>
          </a:prstGeom>
          <a:noFill/>
        </p:spPr>
        <p:txBody>
          <a:bodyPr wrap="square" rtlCol="0">
            <a:spAutoFit/>
          </a:bodyPr>
          <a:lstStyle/>
          <a:p>
            <a:pPr algn="ctr">
              <a:lnSpc>
                <a:spcPts val="1120"/>
              </a:lnSpc>
            </a:pPr>
            <a:r>
              <a:rPr lang="en-US" sz="1600" b="0" i="0" dirty="0"/>
              <a:t>A ventilated patient</a:t>
            </a:r>
          </a:p>
          <a:p>
            <a:pPr algn="ctr">
              <a:lnSpc>
                <a:spcPts val="1120"/>
              </a:lnSpc>
            </a:pPr>
            <a:r>
              <a:rPr lang="en-US" sz="1100" b="0" i="0" dirty="0"/>
              <a:t>https://www.arlingtonmagazine.com</a:t>
            </a:r>
          </a:p>
          <a:p>
            <a:pPr algn="ctr">
              <a:lnSpc>
                <a:spcPts val="1520"/>
              </a:lnSpc>
              <a:spcBef>
                <a:spcPts val="900"/>
              </a:spcBef>
            </a:pPr>
            <a:r>
              <a:rPr lang="en-US" sz="1600" b="0" i="0" dirty="0">
                <a:solidFill>
                  <a:schemeClr val="accent6"/>
                </a:solidFill>
              </a:rPr>
              <a:t>Tap or click </a:t>
            </a:r>
            <a:r>
              <a:rPr lang="en-US" sz="1600" b="0" i="0" dirty="0">
                <a:solidFill>
                  <a:srgbClr val="7030A0"/>
                </a:solidFill>
                <a:hlinkClick r:id="rId4">
                  <a:extLst>
                    <a:ext uri="{A12FA001-AC4F-418D-AE19-62706E023703}">
                      <ahyp:hlinkClr xmlns:ahyp="http://schemas.microsoft.com/office/drawing/2018/hyperlinkcolor" val="tx"/>
                    </a:ext>
                  </a:extLst>
                </a:hlinkClick>
              </a:rPr>
              <a:t>her</a:t>
            </a:r>
            <a:r>
              <a:rPr lang="en-US" sz="1600" b="0" i="0" dirty="0">
                <a:solidFill>
                  <a:schemeClr val="accent6"/>
                </a:solidFill>
                <a:hlinkClick r:id="rId4">
                  <a:extLst>
                    <a:ext uri="{A12FA001-AC4F-418D-AE19-62706E023703}">
                      <ahyp:hlinkClr xmlns:ahyp="http://schemas.microsoft.com/office/drawing/2018/hyperlinkcolor" val="tx"/>
                    </a:ext>
                  </a:extLst>
                </a:hlinkClick>
              </a:rPr>
              <a:t>e</a:t>
            </a:r>
            <a:r>
              <a:rPr lang="en-US" sz="1600" b="0" i="0" dirty="0">
                <a:solidFill>
                  <a:schemeClr val="accent6"/>
                </a:solidFill>
              </a:rPr>
              <a:t> for more information.</a:t>
            </a:r>
          </a:p>
        </p:txBody>
      </p:sp>
      <p:sp>
        <p:nvSpPr>
          <p:cNvPr id="2" name="TextBox 1">
            <a:extLst>
              <a:ext uri="{FF2B5EF4-FFF2-40B4-BE49-F238E27FC236}">
                <a16:creationId xmlns:a16="http://schemas.microsoft.com/office/drawing/2014/main" id="{C5A3170D-2F2B-436A-53C6-2F5231F6D12A}"/>
              </a:ext>
            </a:extLst>
          </p:cNvPr>
          <p:cNvSpPr txBox="1"/>
          <p:nvPr/>
        </p:nvSpPr>
        <p:spPr>
          <a:xfrm>
            <a:off x="1109606" y="3680958"/>
            <a:ext cx="3226085" cy="1066959"/>
          </a:xfrm>
          <a:prstGeom prst="rect">
            <a:avLst/>
          </a:prstGeom>
          <a:noFill/>
        </p:spPr>
        <p:txBody>
          <a:bodyPr wrap="square" rtlCol="0">
            <a:spAutoFit/>
          </a:bodyPr>
          <a:lstStyle/>
          <a:p>
            <a:pPr algn="ctr">
              <a:lnSpc>
                <a:spcPts val="1860"/>
              </a:lnSpc>
            </a:pPr>
            <a:r>
              <a:rPr lang="en-US" b="0" i="0" dirty="0">
                <a:solidFill>
                  <a:srgbClr val="941100"/>
                </a:solidFill>
              </a:rPr>
              <a:t>ECMO = extracorporeal membrane oxygenation (involves a heart-lung machine).</a:t>
            </a:r>
          </a:p>
        </p:txBody>
      </p:sp>
    </p:spTree>
    <p:extLst>
      <p:ext uri="{BB962C8B-B14F-4D97-AF65-F5344CB8AC3E}">
        <p14:creationId xmlns:p14="http://schemas.microsoft.com/office/powerpoint/2010/main" val="3275366293"/>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67</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Comparison of X-Rays</a:t>
            </a:r>
            <a:endParaRPr lang="en-US" altLang="en-US" sz="2200" b="0" i="0" dirty="0">
              <a:solidFill>
                <a:schemeClr val="tx2"/>
              </a:solidFill>
            </a:endParaRPr>
          </a:p>
        </p:txBody>
      </p:sp>
      <p:pic>
        <p:nvPicPr>
          <p:cNvPr id="3" name="Picture 2" descr="A picture containing food, standing, people, man&#10;&#10;Description automatically generated">
            <a:extLst>
              <a:ext uri="{FF2B5EF4-FFF2-40B4-BE49-F238E27FC236}">
                <a16:creationId xmlns:a16="http://schemas.microsoft.com/office/drawing/2014/main" id="{D5C66C94-D21F-C447-ABC8-7DE2072BF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480" y="1608514"/>
            <a:ext cx="3298056" cy="2473542"/>
          </a:xfrm>
          <a:prstGeom prst="rect">
            <a:avLst/>
          </a:prstGeom>
        </p:spPr>
      </p:pic>
      <p:sp>
        <p:nvSpPr>
          <p:cNvPr id="4" name="TextBox 3">
            <a:extLst>
              <a:ext uri="{FF2B5EF4-FFF2-40B4-BE49-F238E27FC236}">
                <a16:creationId xmlns:a16="http://schemas.microsoft.com/office/drawing/2014/main" id="{F531CEE1-7D90-2049-BB08-91B34A053380}"/>
              </a:ext>
            </a:extLst>
          </p:cNvPr>
          <p:cNvSpPr txBox="1"/>
          <p:nvPr/>
        </p:nvSpPr>
        <p:spPr>
          <a:xfrm>
            <a:off x="4211124" y="4034603"/>
            <a:ext cx="2133918" cy="261610"/>
          </a:xfrm>
          <a:prstGeom prst="rect">
            <a:avLst/>
          </a:prstGeom>
          <a:noFill/>
        </p:spPr>
        <p:txBody>
          <a:bodyPr wrap="none" rtlCol="0">
            <a:spAutoFit/>
          </a:bodyPr>
          <a:lstStyle/>
          <a:p>
            <a:r>
              <a:rPr lang="en-US" sz="1100" b="0" i="0" dirty="0"/>
              <a:t>https://www.vancouversun.com</a:t>
            </a:r>
          </a:p>
        </p:txBody>
      </p:sp>
      <p:sp>
        <p:nvSpPr>
          <p:cNvPr id="5" name="TextBox 4">
            <a:extLst>
              <a:ext uri="{FF2B5EF4-FFF2-40B4-BE49-F238E27FC236}">
                <a16:creationId xmlns:a16="http://schemas.microsoft.com/office/drawing/2014/main" id="{A0D5948F-290A-6147-96F6-C441512D3C2C}"/>
              </a:ext>
            </a:extLst>
          </p:cNvPr>
          <p:cNvSpPr txBox="1"/>
          <p:nvPr/>
        </p:nvSpPr>
        <p:spPr>
          <a:xfrm>
            <a:off x="1686742" y="4404243"/>
            <a:ext cx="5776822" cy="1310615"/>
          </a:xfrm>
          <a:prstGeom prst="rect">
            <a:avLst/>
          </a:prstGeom>
          <a:noFill/>
        </p:spPr>
        <p:txBody>
          <a:bodyPr wrap="square" rtlCol="0">
            <a:spAutoFit/>
          </a:bodyPr>
          <a:lstStyle/>
          <a:p>
            <a:pPr algn="ctr">
              <a:lnSpc>
                <a:spcPts val="1860"/>
              </a:lnSpc>
            </a:pPr>
            <a:r>
              <a:rPr lang="en-US" b="0" i="0" dirty="0">
                <a:solidFill>
                  <a:srgbClr val="011893"/>
                </a:solidFill>
              </a:rPr>
              <a:t>Healthy lungs (left) and lung infection (right) in a severely-ill, COVID-19 patient (right).  Note the “ground glass” appearance of the tissues in the infected lungs.  The visual appearance is due to alveoli filled with viral and cellular debris and fluid.</a:t>
            </a:r>
          </a:p>
        </p:txBody>
      </p:sp>
    </p:spTree>
    <p:extLst>
      <p:ext uri="{BB962C8B-B14F-4D97-AF65-F5344CB8AC3E}">
        <p14:creationId xmlns:p14="http://schemas.microsoft.com/office/powerpoint/2010/main" val="2199558908"/>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68</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316164"/>
            <a:chOff x="288" y="282"/>
            <a:chExt cx="5184" cy="1459"/>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Signs and Symptoms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6"/>
              <a:ext cx="4511" cy="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n-US" sz="1800" b="0" i="0" dirty="0"/>
                <a:t>A sign is what others can observe or measure—for example, a high fever.</a:t>
              </a:r>
            </a:p>
            <a:p>
              <a:r>
                <a:rPr lang="en-US" sz="1800" b="0" i="0" dirty="0"/>
                <a:t>A symptom is what an individual experiences—for example, pain.</a:t>
              </a:r>
            </a:p>
            <a:p>
              <a:pPr eaLnBrk="1" hangingPunct="1">
                <a:lnSpc>
                  <a:spcPct val="85000"/>
                </a:lnSpc>
                <a:spcBef>
                  <a:spcPct val="0"/>
                </a:spcBef>
                <a:spcAft>
                  <a:spcPts val="900"/>
                </a:spcAft>
                <a:buClr>
                  <a:srgbClr val="333333"/>
                </a:buClr>
                <a:buSzPct val="80000"/>
                <a:buFont typeface="Times" pitchFamily="2" charset="0"/>
                <a:buChar char="•"/>
              </a:pPr>
              <a:endParaRPr lang="en-US" altLang="en-US" sz="1800" b="0" i="0" dirty="0"/>
            </a:p>
          </p:txBody>
        </p:sp>
      </p:grpSp>
    </p:spTree>
    <p:extLst>
      <p:ext uri="{BB962C8B-B14F-4D97-AF65-F5344CB8AC3E}">
        <p14:creationId xmlns:p14="http://schemas.microsoft.com/office/powerpoint/2010/main" val="784463169"/>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69</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354389"/>
            <a:chOff x="288" y="282"/>
            <a:chExt cx="5184" cy="2113"/>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Airborne Transmission</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6"/>
              <a:ext cx="4556"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SARS-CoV-2 is spread through respiratory transmission of droplets (&gt; 5 microns in diameter) and droplet nuclei (&lt; 5 microns) of mucus when an infected person exhales.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Not every infected person shows signs and symptoms of COVID-19, but they can still unknowingly spread the virus to other people (of all ages) when they exhale.</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Facemasks (N95 or KN95 classification) are very important in pre-venting the spread of the virus to ourselves and others.</a:t>
              </a:r>
            </a:p>
          </p:txBody>
        </p:sp>
      </p:grpSp>
      <p:sp>
        <p:nvSpPr>
          <p:cNvPr id="3" name="TextBox 2">
            <a:extLst>
              <a:ext uri="{FF2B5EF4-FFF2-40B4-BE49-F238E27FC236}">
                <a16:creationId xmlns:a16="http://schemas.microsoft.com/office/drawing/2014/main" id="{55210772-97E9-3445-B2D0-716A8F0D59DC}"/>
              </a:ext>
            </a:extLst>
          </p:cNvPr>
          <p:cNvSpPr txBox="1"/>
          <p:nvPr/>
        </p:nvSpPr>
        <p:spPr>
          <a:xfrm>
            <a:off x="2035642" y="3841344"/>
            <a:ext cx="5076955" cy="2118529"/>
          </a:xfrm>
          <a:prstGeom prst="rect">
            <a:avLst/>
          </a:prstGeom>
          <a:noFill/>
        </p:spPr>
        <p:txBody>
          <a:bodyPr wrap="square" rtlCol="0">
            <a:spAutoFit/>
          </a:bodyPr>
          <a:lstStyle/>
          <a:p>
            <a:pPr algn="ctr">
              <a:lnSpc>
                <a:spcPts val="1860"/>
              </a:lnSpc>
              <a:spcAft>
                <a:spcPts val="0"/>
              </a:spcAft>
            </a:pPr>
            <a:r>
              <a:rPr lang="en-US" b="0" i="0" dirty="0">
                <a:solidFill>
                  <a:schemeClr val="accent6"/>
                </a:solidFill>
              </a:rPr>
              <a:t>Droplets fall to the ground fairly quickly due to gravity, while droplet nuclei stay suspended in air for longer periods of time.</a:t>
            </a:r>
          </a:p>
          <a:p>
            <a:pPr algn="ctr">
              <a:lnSpc>
                <a:spcPts val="1860"/>
              </a:lnSpc>
              <a:spcBef>
                <a:spcPts val="600"/>
              </a:spcBef>
              <a:spcAft>
                <a:spcPts val="0"/>
              </a:spcAft>
            </a:pPr>
            <a:r>
              <a:rPr lang="en-US" b="0" i="0" dirty="0">
                <a:solidFill>
                  <a:srgbClr val="941100"/>
                </a:solidFill>
              </a:rPr>
              <a:t>N95 and KN95 masks meet the U.S. National Institute for Occupational Safety and Health (NIOSH) N95 classification of air filtration, meaning that it filters at least 95% of airborne particles. </a:t>
            </a:r>
            <a:endParaRPr lang="en-US" dirty="0"/>
          </a:p>
        </p:txBody>
      </p:sp>
    </p:spTree>
    <p:extLst>
      <p:ext uri="{BB962C8B-B14F-4D97-AF65-F5344CB8AC3E}">
        <p14:creationId xmlns:p14="http://schemas.microsoft.com/office/powerpoint/2010/main" val="2737309105"/>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70</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775079"/>
            <a:chOff x="288" y="282"/>
            <a:chExt cx="5184" cy="2378"/>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Contaminated Surfaces</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6"/>
              <a:ext cx="4686"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SARS-CoV-2 can also be spread by touching an object that has the virion (virus) on its surface.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object is known as a fomite. </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virus can survive for a few hours to possibly a few days depend-ing on the type of surface.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Handwashing using a soap or </a:t>
              </a:r>
              <a:r>
                <a:rPr lang="en-US" altLang="en-US" sz="1800" b="0" i="0"/>
                <a:t>sanitizer is </a:t>
              </a:r>
              <a:r>
                <a:rPr lang="en-US" altLang="en-US" sz="1800" b="0" i="0" dirty="0"/>
                <a:t>important to prevent the virus coming in contact with a person’s mouth, nostrils, or eyes.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Learning not to touch out faces (a natural human behavior) can help prevent an infection.</a:t>
              </a:r>
            </a:p>
          </p:txBody>
        </p:sp>
      </p:grpSp>
      <p:sp>
        <p:nvSpPr>
          <p:cNvPr id="2" name="TextBox 1">
            <a:extLst>
              <a:ext uri="{FF2B5EF4-FFF2-40B4-BE49-F238E27FC236}">
                <a16:creationId xmlns:a16="http://schemas.microsoft.com/office/drawing/2014/main" id="{84467B65-49E7-994F-A0C3-E5806D9E7ECE}"/>
              </a:ext>
            </a:extLst>
          </p:cNvPr>
          <p:cNvSpPr txBox="1"/>
          <p:nvPr/>
        </p:nvSpPr>
        <p:spPr>
          <a:xfrm>
            <a:off x="2345046" y="4273787"/>
            <a:ext cx="4475308" cy="1554272"/>
          </a:xfrm>
          <a:prstGeom prst="rect">
            <a:avLst/>
          </a:prstGeom>
          <a:noFill/>
        </p:spPr>
        <p:txBody>
          <a:bodyPr wrap="square" rtlCol="0">
            <a:spAutoFit/>
          </a:bodyPr>
          <a:lstStyle/>
          <a:p>
            <a:pPr algn="ctr">
              <a:lnSpc>
                <a:spcPts val="1860"/>
              </a:lnSpc>
            </a:pPr>
            <a:r>
              <a:rPr lang="en-US" b="0" i="0" dirty="0">
                <a:solidFill>
                  <a:srgbClr val="941100"/>
                </a:solidFill>
              </a:rPr>
              <a:t>Fomite = an object (such as a dish, door-knob, or article of clothing) that may be contaminated with infectious agents (such as bacteria or viruses) and serve in their transmission.</a:t>
            </a:r>
          </a:p>
          <a:p>
            <a:pPr algn="ctr">
              <a:lnSpc>
                <a:spcPts val="1860"/>
              </a:lnSpc>
            </a:pPr>
            <a:r>
              <a:rPr lang="en-US" b="0" i="0" dirty="0">
                <a:solidFill>
                  <a:srgbClr val="941100"/>
                </a:solidFill>
              </a:rPr>
              <a:t>(https://www.merriam-webster.com)</a:t>
            </a:r>
          </a:p>
        </p:txBody>
      </p:sp>
    </p:spTree>
    <p:extLst>
      <p:ext uri="{BB962C8B-B14F-4D97-AF65-F5344CB8AC3E}">
        <p14:creationId xmlns:p14="http://schemas.microsoft.com/office/powerpoint/2010/main" val="1018038223"/>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71</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5564189"/>
            <a:chOff x="288" y="282"/>
            <a:chExt cx="5184" cy="3505"/>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Signs and Symptoms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15" cy="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ct val="85000"/>
                </a:lnSpc>
                <a:spcBef>
                  <a:spcPct val="0"/>
                </a:spcBef>
                <a:spcAft>
                  <a:spcPts val="1200"/>
                </a:spcAft>
                <a:buClr>
                  <a:srgbClr val="333333"/>
                </a:buClr>
                <a:buSzPct val="80000"/>
                <a:buNone/>
              </a:pPr>
              <a:r>
                <a:rPr lang="en-US" altLang="en-US" sz="1800" b="0" i="0" dirty="0">
                  <a:solidFill>
                    <a:schemeClr val="accent6"/>
                  </a:solidFill>
                </a:rPr>
                <a:t>According to the U.S. Centers Disease for Control and Prevention (CDC), “People with COVID-19 have had a wide range of symptoms ranging from mild (signs and) symptoms to severe illness.  Symptoms may appear 2 to 14 days after exposure to the virus.  People with these symptoms may have COVID-19.”</a:t>
              </a:r>
            </a:p>
            <a:p>
              <a:pPr marL="0" indent="0" algn="ctr">
                <a:spcBef>
                  <a:spcPts val="0"/>
                </a:spcBef>
                <a:spcAft>
                  <a:spcPts val="0"/>
                </a:spcAft>
                <a:buNone/>
              </a:pPr>
              <a:r>
                <a:rPr lang="en-US" sz="1800" b="0" i="0" dirty="0"/>
                <a:t>Fever or chills</a:t>
              </a:r>
            </a:p>
            <a:p>
              <a:pPr marL="0" indent="0" algn="ctr">
                <a:spcBef>
                  <a:spcPts val="0"/>
                </a:spcBef>
                <a:spcAft>
                  <a:spcPts val="0"/>
                </a:spcAft>
                <a:buNone/>
              </a:pPr>
              <a:r>
                <a:rPr lang="en-US" sz="1800" b="0" i="0" dirty="0"/>
                <a:t>Cough</a:t>
              </a:r>
            </a:p>
            <a:p>
              <a:pPr marL="0" indent="0" algn="ctr">
                <a:spcBef>
                  <a:spcPts val="0"/>
                </a:spcBef>
                <a:spcAft>
                  <a:spcPts val="0"/>
                </a:spcAft>
                <a:buNone/>
              </a:pPr>
              <a:r>
                <a:rPr lang="en-US" sz="1800" b="0" i="0" dirty="0"/>
                <a:t>Shortness of breath or difficulty breathing</a:t>
              </a:r>
            </a:p>
            <a:p>
              <a:pPr marL="0" indent="0" algn="ctr">
                <a:spcBef>
                  <a:spcPts val="0"/>
                </a:spcBef>
                <a:spcAft>
                  <a:spcPts val="0"/>
                </a:spcAft>
                <a:buNone/>
              </a:pPr>
              <a:r>
                <a:rPr lang="en-US" sz="1800" b="0" i="0" dirty="0">
                  <a:solidFill>
                    <a:schemeClr val="tx2"/>
                  </a:solidFill>
                </a:rPr>
                <a:t>Loss of taste and smell (once thought to be rare)</a:t>
              </a:r>
            </a:p>
            <a:p>
              <a:pPr marL="0" indent="0" algn="ctr">
                <a:spcBef>
                  <a:spcPts val="0"/>
                </a:spcBef>
                <a:spcAft>
                  <a:spcPts val="0"/>
                </a:spcAft>
                <a:buNone/>
              </a:pPr>
              <a:r>
                <a:rPr lang="en-US" sz="1800" b="0" i="0" dirty="0"/>
                <a:t>Fatigue</a:t>
              </a:r>
            </a:p>
            <a:p>
              <a:pPr marL="0" indent="0" algn="ctr">
                <a:spcBef>
                  <a:spcPts val="0"/>
                </a:spcBef>
                <a:spcAft>
                  <a:spcPts val="0"/>
                </a:spcAft>
                <a:buNone/>
              </a:pPr>
              <a:r>
                <a:rPr lang="en-US" sz="1800" b="0" i="0" dirty="0"/>
                <a:t>Muscle or body aches</a:t>
              </a:r>
            </a:p>
            <a:p>
              <a:pPr marL="0" indent="0" algn="ctr">
                <a:spcBef>
                  <a:spcPts val="0"/>
                </a:spcBef>
                <a:spcAft>
                  <a:spcPts val="0"/>
                </a:spcAft>
                <a:buNone/>
              </a:pPr>
              <a:r>
                <a:rPr lang="en-US" sz="1800" b="0" i="0" dirty="0"/>
                <a:t>Headache</a:t>
              </a:r>
            </a:p>
            <a:p>
              <a:pPr marL="0" indent="0" algn="ctr">
                <a:spcBef>
                  <a:spcPts val="0"/>
                </a:spcBef>
                <a:spcAft>
                  <a:spcPts val="0"/>
                </a:spcAft>
                <a:buNone/>
              </a:pPr>
              <a:r>
                <a:rPr lang="en-US" sz="1800" b="0" i="0" dirty="0"/>
                <a:t>Sore throat</a:t>
              </a:r>
            </a:p>
            <a:p>
              <a:pPr marL="0" indent="0" algn="ctr">
                <a:spcBef>
                  <a:spcPts val="0"/>
                </a:spcBef>
                <a:spcAft>
                  <a:spcPts val="0"/>
                </a:spcAft>
                <a:buNone/>
              </a:pPr>
              <a:r>
                <a:rPr lang="en-US" sz="1800" b="0" i="0" dirty="0"/>
                <a:t>Congestion or runny nose</a:t>
              </a:r>
            </a:p>
            <a:p>
              <a:pPr marL="0" indent="0" algn="ctr">
                <a:spcBef>
                  <a:spcPts val="0"/>
                </a:spcBef>
                <a:spcAft>
                  <a:spcPts val="0"/>
                </a:spcAft>
                <a:buNone/>
              </a:pPr>
              <a:r>
                <a:rPr lang="en-US" sz="1800" b="0" i="0" dirty="0"/>
                <a:t>Nausea or vomiting</a:t>
              </a:r>
            </a:p>
            <a:p>
              <a:pPr marL="0" indent="0" algn="ctr">
                <a:spcBef>
                  <a:spcPts val="0"/>
                </a:spcBef>
                <a:spcAft>
                  <a:spcPts val="0"/>
                </a:spcAft>
                <a:buNone/>
              </a:pPr>
              <a:r>
                <a:rPr lang="en-US" sz="1800" b="0" i="0" dirty="0"/>
                <a:t>Diarrhea</a:t>
              </a:r>
            </a:p>
          </p:txBody>
        </p:sp>
      </p:grpSp>
    </p:spTree>
    <p:extLst>
      <p:ext uri="{BB962C8B-B14F-4D97-AF65-F5344CB8AC3E}">
        <p14:creationId xmlns:p14="http://schemas.microsoft.com/office/powerpoint/2010/main" val="2540516115"/>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72</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4068764"/>
            <a:chOff x="288" y="282"/>
            <a:chExt cx="5184" cy="2563"/>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Self Care</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87" cy="1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ct val="85000"/>
                </a:lnSpc>
                <a:spcBef>
                  <a:spcPct val="0"/>
                </a:spcBef>
                <a:spcAft>
                  <a:spcPts val="900"/>
                </a:spcAft>
                <a:buClr>
                  <a:srgbClr val="333333"/>
                </a:buClr>
                <a:buSzPct val="80000"/>
                <a:buNone/>
              </a:pPr>
              <a:r>
                <a:rPr lang="en-US" altLang="en-US" sz="1800" b="0" i="0" dirty="0"/>
                <a:t>According to the CDC, if you have possible or confirmed COVID-19:</a:t>
              </a:r>
            </a:p>
            <a:p>
              <a:pPr lvl="1" eaLnBrk="1" hangingPunct="1">
                <a:lnSpc>
                  <a:spcPct val="85000"/>
                </a:lnSpc>
                <a:spcBef>
                  <a:spcPct val="0"/>
                </a:spcBef>
                <a:spcAft>
                  <a:spcPts val="600"/>
                </a:spcAft>
                <a:buClr>
                  <a:srgbClr val="333333"/>
                </a:buClr>
                <a:buSzPct val="80000"/>
                <a:buFont typeface="Times" pitchFamily="2" charset="0"/>
                <a:buChar char="•"/>
              </a:pPr>
              <a:r>
                <a:rPr lang="en-US" altLang="en-US" sz="1700" b="0" i="0" dirty="0"/>
                <a:t>Stay home except to get medical care.</a:t>
              </a:r>
            </a:p>
            <a:p>
              <a:pPr lvl="1" eaLnBrk="1" hangingPunct="1">
                <a:lnSpc>
                  <a:spcPct val="85000"/>
                </a:lnSpc>
                <a:spcBef>
                  <a:spcPct val="0"/>
                </a:spcBef>
                <a:spcAft>
                  <a:spcPts val="600"/>
                </a:spcAft>
                <a:buClr>
                  <a:srgbClr val="333333"/>
                </a:buClr>
                <a:buSzPct val="80000"/>
                <a:buFont typeface="Times" pitchFamily="2" charset="0"/>
                <a:buChar char="•"/>
              </a:pPr>
              <a:r>
                <a:rPr lang="en-US" altLang="en-US" sz="1700" b="0" i="0" dirty="0"/>
                <a:t>Get rest and stay hydrated.  Take over the counter medicines, such as acetaminophen, to help you feel better.</a:t>
              </a:r>
            </a:p>
            <a:p>
              <a:pPr lvl="1" eaLnBrk="1" hangingPunct="1">
                <a:lnSpc>
                  <a:spcPct val="85000"/>
                </a:lnSpc>
                <a:spcBef>
                  <a:spcPct val="0"/>
                </a:spcBef>
                <a:spcAft>
                  <a:spcPts val="600"/>
                </a:spcAft>
                <a:buClr>
                  <a:srgbClr val="333333"/>
                </a:buClr>
                <a:buSzPct val="80000"/>
                <a:buFont typeface="Times" pitchFamily="2" charset="0"/>
                <a:buChar char="•"/>
              </a:pPr>
              <a:r>
                <a:rPr lang="en-US" altLang="en-US" sz="1700" b="0" i="0" dirty="0"/>
                <a:t>Monitor your symptoms carefully.  If your symptoms get worse, call your healthcare provider immediately.</a:t>
              </a:r>
            </a:p>
            <a:p>
              <a:pPr lvl="1" eaLnBrk="1" hangingPunct="1">
                <a:lnSpc>
                  <a:spcPct val="85000"/>
                </a:lnSpc>
                <a:spcBef>
                  <a:spcPct val="0"/>
                </a:spcBef>
                <a:spcAft>
                  <a:spcPts val="600"/>
                </a:spcAft>
                <a:buClr>
                  <a:srgbClr val="333333"/>
                </a:buClr>
                <a:buSzPct val="80000"/>
                <a:buFont typeface="Times" pitchFamily="2" charset="0"/>
                <a:buChar char="•"/>
              </a:pPr>
              <a:r>
                <a:rPr lang="en-US" altLang="en-US" sz="1700" b="0" i="0" dirty="0"/>
                <a:t>If you have a medical appointment, notify your healthcare provider ahead of time that you may have COVID-19.</a:t>
              </a:r>
            </a:p>
            <a:p>
              <a:pPr lvl="1" eaLnBrk="1" hangingPunct="1">
                <a:lnSpc>
                  <a:spcPct val="85000"/>
                </a:lnSpc>
                <a:spcBef>
                  <a:spcPct val="0"/>
                </a:spcBef>
                <a:spcAft>
                  <a:spcPct val="50000"/>
                </a:spcAft>
                <a:buClr>
                  <a:srgbClr val="333333"/>
                </a:buClr>
                <a:buSzPct val="80000"/>
                <a:buFont typeface="Times" pitchFamily="2" charset="0"/>
                <a:buChar char="•"/>
              </a:pPr>
              <a:r>
                <a:rPr lang="en-US" altLang="en-US" sz="1700" b="0" i="0" dirty="0"/>
                <a:t>Stay in a specific room and away from other people in your home.  If possible, use a separate bathroom.  If you must be around others, wear a facemask.</a:t>
              </a:r>
              <a:endParaRPr lang="en-US" altLang="en-US" sz="1800" b="0" i="0" dirty="0"/>
            </a:p>
          </p:txBody>
        </p:sp>
      </p:grpSp>
      <p:sp>
        <p:nvSpPr>
          <p:cNvPr id="6" name="TextBox 5">
            <a:extLst>
              <a:ext uri="{FF2B5EF4-FFF2-40B4-BE49-F238E27FC236}">
                <a16:creationId xmlns:a16="http://schemas.microsoft.com/office/drawing/2014/main" id="{F03B5A06-98D6-4541-8B66-BBA9C71AB4C1}"/>
              </a:ext>
            </a:extLst>
          </p:cNvPr>
          <p:cNvSpPr txBox="1"/>
          <p:nvPr/>
        </p:nvSpPr>
        <p:spPr>
          <a:xfrm>
            <a:off x="2715818" y="4579487"/>
            <a:ext cx="3733879" cy="579646"/>
          </a:xfrm>
          <a:prstGeom prst="rect">
            <a:avLst/>
          </a:prstGeom>
          <a:noFill/>
        </p:spPr>
        <p:txBody>
          <a:bodyPr wrap="square" rtlCol="0">
            <a:spAutoFit/>
          </a:bodyPr>
          <a:lstStyle/>
          <a:p>
            <a:pPr algn="ctr">
              <a:lnSpc>
                <a:spcPts val="1860"/>
              </a:lnSpc>
            </a:pPr>
            <a:r>
              <a:rPr lang="en-US" altLang="en-US" b="0" i="0" dirty="0">
                <a:solidFill>
                  <a:schemeClr val="accent6"/>
                </a:solidFill>
              </a:rPr>
              <a:t>Verbatim from the CDC website, https://www.cdc.gov.</a:t>
            </a:r>
            <a:endParaRPr lang="en-US" dirty="0">
              <a:solidFill>
                <a:schemeClr val="accent6"/>
              </a:solidFill>
            </a:endParaRPr>
          </a:p>
        </p:txBody>
      </p:sp>
    </p:spTree>
    <p:extLst>
      <p:ext uri="{BB962C8B-B14F-4D97-AF65-F5344CB8AC3E}">
        <p14:creationId xmlns:p14="http://schemas.microsoft.com/office/powerpoint/2010/main" val="3819057306"/>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73</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4943479"/>
            <a:chOff x="288" y="282"/>
            <a:chExt cx="5184" cy="3114"/>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Case-Fatality Rate</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865" cy="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ct val="85000"/>
                </a:lnSpc>
                <a:spcBef>
                  <a:spcPct val="0"/>
                </a:spcBef>
                <a:spcAft>
                  <a:spcPts val="0"/>
                </a:spcAft>
                <a:buClr>
                  <a:srgbClr val="333333"/>
                </a:buClr>
                <a:buSzPct val="80000"/>
                <a:buNone/>
              </a:pPr>
              <a:r>
                <a:rPr lang="en-US" altLang="en-US" sz="1800" b="0" i="0" dirty="0">
                  <a:solidFill>
                    <a:schemeClr val="accent6"/>
                  </a:solidFill>
                </a:rPr>
                <a:t>Case-fatality rate is the proportion of persons with a particular condition (such as COVID-19) who die from that condition.  For COVID-19, the denominator is the number of people infected with SARS-CoV-2 virus and the numerator is the number of related deaths.  </a:t>
              </a:r>
            </a:p>
            <a:p>
              <a:pPr marL="0" indent="0" algn="ctr" eaLnBrk="1" hangingPunct="1">
                <a:lnSpc>
                  <a:spcPct val="85000"/>
                </a:lnSpc>
                <a:spcBef>
                  <a:spcPct val="0"/>
                </a:spcBef>
                <a:spcAft>
                  <a:spcPts val="0"/>
                </a:spcAft>
                <a:buClr>
                  <a:srgbClr val="333333"/>
                </a:buClr>
                <a:buSzPct val="80000"/>
                <a:buNone/>
              </a:pPr>
              <a:r>
                <a:rPr lang="en-US" altLang="en-US" sz="1800" b="0" i="0" dirty="0">
                  <a:solidFill>
                    <a:schemeClr val="accent6"/>
                  </a:solidFill>
                </a:rPr>
                <a:t>(Adapted from the CDC website, </a:t>
              </a:r>
              <a:r>
                <a:rPr lang="en-US" sz="1800" b="0" i="0" u="none" strike="noStrike" kern="1200" dirty="0">
                  <a:solidFill>
                    <a:schemeClr val="accent6"/>
                  </a:solidFill>
                  <a:latin typeface="Arial" panose="020B0604020202020204" pitchFamily="34" charset="0"/>
                </a:rPr>
                <a:t>https://www.cdc.gov</a:t>
              </a:r>
              <a:r>
                <a:rPr lang="en-US" altLang="en-US" sz="1800" b="0" i="0" dirty="0">
                  <a:solidFill>
                    <a:schemeClr val="accent6"/>
                  </a:solidFill>
                </a:rPr>
                <a:t>)</a:t>
              </a:r>
            </a:p>
            <a:p>
              <a:pPr eaLnBrk="1" hangingPunct="1">
                <a:lnSpc>
                  <a:spcPct val="85000"/>
                </a:lnSpc>
                <a:spcBef>
                  <a:spcPts val="1800"/>
                </a:spcBef>
                <a:spcAft>
                  <a:spcPts val="0"/>
                </a:spcAft>
                <a:buClr>
                  <a:srgbClr val="333333"/>
                </a:buClr>
                <a:buSzPct val="80000"/>
                <a:buFont typeface="Times" pitchFamily="2" charset="0"/>
                <a:buChar char="•"/>
              </a:pPr>
              <a:r>
                <a:rPr lang="en-US" altLang="en-US" sz="1800" b="0" i="0" dirty="0"/>
                <a:t>For COVID-19, determining the denominator has been difficult because some people who are infected are asymptomatic (showing no signs and symptoms).</a:t>
              </a:r>
            </a:p>
            <a:p>
              <a:pPr eaLnBrk="1" hangingPunct="1">
                <a:lnSpc>
                  <a:spcPct val="85000"/>
                </a:lnSpc>
                <a:spcBef>
                  <a:spcPts val="900"/>
                </a:spcBef>
                <a:spcAft>
                  <a:spcPts val="0"/>
                </a:spcAft>
                <a:buClr>
                  <a:srgbClr val="333333"/>
                </a:buClr>
                <a:buSzPct val="80000"/>
                <a:buFont typeface="Times" pitchFamily="2" charset="0"/>
                <a:buChar char="•"/>
              </a:pPr>
              <a:r>
                <a:rPr lang="en-US" altLang="en-US" sz="1800" b="0" i="0" dirty="0"/>
                <a:t>Others who are infected don’t get counted in the denominator due to un-availability of sufficient testing.</a:t>
              </a:r>
            </a:p>
            <a:p>
              <a:pPr eaLnBrk="1" hangingPunct="1">
                <a:lnSpc>
                  <a:spcPct val="85000"/>
                </a:lnSpc>
                <a:spcBef>
                  <a:spcPts val="900"/>
                </a:spcBef>
                <a:spcAft>
                  <a:spcPct val="50000"/>
                </a:spcAft>
                <a:buClr>
                  <a:srgbClr val="333333"/>
                </a:buClr>
                <a:buSzPct val="80000"/>
                <a:buFont typeface="Times" pitchFamily="2" charset="0"/>
                <a:buChar char="•"/>
              </a:pPr>
              <a:r>
                <a:rPr lang="en-US" altLang="en-US" sz="1800" b="0" i="0" dirty="0"/>
                <a:t>Determining the actual numerator has also been difficult because some deaths related to the disease have been attributed by some healthcare providers and coroners to other causes—so these people also don’t get counted.</a:t>
              </a:r>
            </a:p>
          </p:txBody>
        </p:sp>
      </p:grpSp>
    </p:spTree>
    <p:extLst>
      <p:ext uri="{BB962C8B-B14F-4D97-AF65-F5344CB8AC3E}">
        <p14:creationId xmlns:p14="http://schemas.microsoft.com/office/powerpoint/2010/main" val="2707690690"/>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74</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300416"/>
            <a:chOff x="288" y="282"/>
            <a:chExt cx="5184" cy="2079"/>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Case-Fatality Rate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2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case-fatality rate for COVID-19 is thought to be about one per-cent.</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rate is higher for older people and those who have preexisting conditions such as diabetes and cardiovascular or respiratory prob-lems.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rate is higher for lower-income communities for many reasons including people who cannot shelter at home since they have been designated as essential workers.</a:t>
              </a:r>
            </a:p>
          </p:txBody>
        </p:sp>
      </p:grpSp>
    </p:spTree>
    <p:extLst>
      <p:ext uri="{BB962C8B-B14F-4D97-AF65-F5344CB8AC3E}">
        <p14:creationId xmlns:p14="http://schemas.microsoft.com/office/powerpoint/2010/main" val="2045669201"/>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75</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087690"/>
            <a:chOff x="288" y="282"/>
            <a:chExt cx="5184" cy="1945"/>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Case-Fatality Rate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24" cy="1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virus can infect and even disable or kill healthy, young people.</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For other coronaviruses, the case-fatality rates were about 10 per-cent for SARS (2002-04) and 30 to 40 percent for MERS (2008 and still active).</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Widespread catastrophes were averted because SARS and MERS were not nearly as infectious as COVID-19 due to lower transmissi-bility.</a:t>
              </a:r>
            </a:p>
          </p:txBody>
        </p:sp>
      </p:grpSp>
      <p:sp>
        <p:nvSpPr>
          <p:cNvPr id="2" name="TextBox 1">
            <a:extLst>
              <a:ext uri="{FF2B5EF4-FFF2-40B4-BE49-F238E27FC236}">
                <a16:creationId xmlns:a16="http://schemas.microsoft.com/office/drawing/2014/main" id="{9F0C3FF3-0FEE-2543-BD1B-264114E81366}"/>
              </a:ext>
            </a:extLst>
          </p:cNvPr>
          <p:cNvSpPr txBox="1"/>
          <p:nvPr/>
        </p:nvSpPr>
        <p:spPr>
          <a:xfrm>
            <a:off x="1735957" y="3431205"/>
            <a:ext cx="5676064" cy="579646"/>
          </a:xfrm>
          <a:prstGeom prst="rect">
            <a:avLst/>
          </a:prstGeom>
          <a:noFill/>
        </p:spPr>
        <p:txBody>
          <a:bodyPr wrap="square" rtlCol="0">
            <a:spAutoFit/>
          </a:bodyPr>
          <a:lstStyle/>
          <a:p>
            <a:pPr algn="ctr">
              <a:lnSpc>
                <a:spcPts val="1860"/>
              </a:lnSpc>
            </a:pPr>
            <a:r>
              <a:rPr lang="en-US" b="0" i="0" dirty="0">
                <a:solidFill>
                  <a:schemeClr val="accent6"/>
                </a:solidFill>
              </a:rPr>
              <a:t>Tap or click </a:t>
            </a:r>
            <a:r>
              <a:rPr lang="en-US" b="0" i="0" dirty="0">
                <a:solidFill>
                  <a:srgbClr val="7030A0"/>
                </a:solidFill>
                <a:hlinkClick r:id="rId3">
                  <a:extLst>
                    <a:ext uri="{A12FA001-AC4F-418D-AE19-62706E023703}">
                      <ahyp:hlinkClr xmlns:ahyp="http://schemas.microsoft.com/office/drawing/2018/hyperlinkcolor" val="tx"/>
                    </a:ext>
                  </a:extLst>
                </a:hlinkClick>
              </a:rPr>
              <a:t>here</a:t>
            </a:r>
            <a:r>
              <a:rPr lang="en-US" b="0" i="0" dirty="0">
                <a:solidFill>
                  <a:schemeClr val="accent6"/>
                </a:solidFill>
              </a:rPr>
              <a:t> to learn about Multisystem Inflammatory Syndrome in Children (MIS-C). </a:t>
            </a:r>
          </a:p>
        </p:txBody>
      </p:sp>
    </p:spTree>
    <p:extLst>
      <p:ext uri="{BB962C8B-B14F-4D97-AF65-F5344CB8AC3E}">
        <p14:creationId xmlns:p14="http://schemas.microsoft.com/office/powerpoint/2010/main" val="4122984906"/>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76</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828928"/>
            <a:chOff x="288" y="282"/>
            <a:chExt cx="5184" cy="1782"/>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Long COVID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2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signs and symptoms of COVID-19 can persist for many months and possibly even years.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Long COVID can result not only from severe cases but sometimes milder cases of infection.</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The effects of long COVID can be debilitating—there is uncertainty at this time over whether the effects are entirely reversible.</a:t>
              </a:r>
            </a:p>
          </p:txBody>
        </p:sp>
      </p:grpSp>
    </p:spTree>
    <p:extLst>
      <p:ext uri="{BB962C8B-B14F-4D97-AF65-F5344CB8AC3E}">
        <p14:creationId xmlns:p14="http://schemas.microsoft.com/office/powerpoint/2010/main" val="2129249394"/>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E99960A2-3360-1645-A31B-7ED54A6800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065" y="1095503"/>
            <a:ext cx="6070872" cy="3035436"/>
          </a:xfrm>
          <a:prstGeom prst="rect">
            <a:avLst/>
          </a:prstGeom>
        </p:spPr>
      </p:pic>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77</a:t>
            </a:fld>
            <a:endParaRPr lang="en-US" altLang="en-US" sz="1400" dirty="0"/>
          </a:p>
        </p:txBody>
      </p:sp>
      <p:sp>
        <p:nvSpPr>
          <p:cNvPr id="4" name="Rectangle 3">
            <a:extLst>
              <a:ext uri="{FF2B5EF4-FFF2-40B4-BE49-F238E27FC236}">
                <a16:creationId xmlns:a16="http://schemas.microsoft.com/office/drawing/2014/main" id="{0A64FA53-622A-A843-BAE0-D3BC5F1A81B2}"/>
              </a:ext>
            </a:extLst>
          </p:cNvPr>
          <p:cNvSpPr/>
          <p:nvPr/>
        </p:nvSpPr>
        <p:spPr bwMode="auto">
          <a:xfrm>
            <a:off x="678094" y="1109609"/>
            <a:ext cx="7099443" cy="380144"/>
          </a:xfrm>
          <a:prstGeom prst="rect">
            <a:avLst/>
          </a:prstGeom>
          <a:solidFill>
            <a:schemeClr val="bg1"/>
          </a:solidFill>
          <a:ln w="0"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dirty="0">
              <a:ln>
                <a:noFill/>
              </a:ln>
              <a:solidFill>
                <a:srgbClr val="C00000"/>
              </a:solidFill>
              <a:effectLst/>
              <a:latin typeface="Arial" panose="020B0604020202020204" pitchFamily="34" charset="0"/>
            </a:endParaRPr>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SARS-CoV-2 Variants</a:t>
            </a:r>
            <a:endParaRPr lang="en-US" altLang="en-US" sz="2800" b="0" i="0" dirty="0">
              <a:solidFill>
                <a:schemeClr val="tx2"/>
              </a:solidFill>
            </a:endParaRPr>
          </a:p>
        </p:txBody>
      </p:sp>
      <p:sp>
        <p:nvSpPr>
          <p:cNvPr id="2" name="TextBox 1">
            <a:extLst>
              <a:ext uri="{FF2B5EF4-FFF2-40B4-BE49-F238E27FC236}">
                <a16:creationId xmlns:a16="http://schemas.microsoft.com/office/drawing/2014/main" id="{6098FD51-F77B-A0E5-C96C-E5F36DA7ED31}"/>
              </a:ext>
            </a:extLst>
          </p:cNvPr>
          <p:cNvSpPr txBox="1"/>
          <p:nvPr/>
        </p:nvSpPr>
        <p:spPr>
          <a:xfrm>
            <a:off x="2388197" y="4184723"/>
            <a:ext cx="4369594" cy="369332"/>
          </a:xfrm>
          <a:prstGeom prst="rect">
            <a:avLst/>
          </a:prstGeom>
          <a:noFill/>
        </p:spPr>
        <p:txBody>
          <a:bodyPr wrap="none" rtlCol="0">
            <a:spAutoFit/>
          </a:bodyPr>
          <a:lstStyle/>
          <a:p>
            <a:r>
              <a:rPr lang="en-US" b="0" i="0" dirty="0">
                <a:solidFill>
                  <a:schemeClr val="accent6"/>
                </a:solidFill>
              </a:rPr>
              <a:t>... And now, Omicron and its subvariants.</a:t>
            </a:r>
          </a:p>
        </p:txBody>
      </p:sp>
    </p:spTree>
    <p:extLst>
      <p:ext uri="{BB962C8B-B14F-4D97-AF65-F5344CB8AC3E}">
        <p14:creationId xmlns:p14="http://schemas.microsoft.com/office/powerpoint/2010/main" val="707935090"/>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78</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179766"/>
            <a:chOff x="288" y="282"/>
            <a:chExt cx="5184" cy="2003"/>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Omicron</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57"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Omicron (BA.5) is a subvariant of SARS CoV-2 (as of late 2022).</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It is highly infectious, but it appears to have a lower case fatality rate, at least among younger people.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Still, about 300 to 400 people in the United States die every day from the virus.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A bivalent vaccine is available as of September 2022; however, federal funding for its distribution is in question.</a:t>
              </a:r>
            </a:p>
          </p:txBody>
        </p:sp>
      </p:grpSp>
      <p:sp>
        <p:nvSpPr>
          <p:cNvPr id="2" name="TextBox 1">
            <a:extLst>
              <a:ext uri="{FF2B5EF4-FFF2-40B4-BE49-F238E27FC236}">
                <a16:creationId xmlns:a16="http://schemas.microsoft.com/office/drawing/2014/main" id="{C4E272A9-7127-7B0C-31E4-E6DB269E335D}"/>
              </a:ext>
            </a:extLst>
          </p:cNvPr>
          <p:cNvSpPr txBox="1"/>
          <p:nvPr/>
        </p:nvSpPr>
        <p:spPr>
          <a:xfrm>
            <a:off x="2052942" y="3698816"/>
            <a:ext cx="5057859" cy="1143903"/>
          </a:xfrm>
          <a:prstGeom prst="rect">
            <a:avLst/>
          </a:prstGeom>
          <a:noFill/>
        </p:spPr>
        <p:txBody>
          <a:bodyPr wrap="square" rtlCol="0">
            <a:spAutoFit/>
          </a:bodyPr>
          <a:lstStyle/>
          <a:p>
            <a:pPr algn="ctr">
              <a:lnSpc>
                <a:spcPts val="1860"/>
              </a:lnSpc>
            </a:pPr>
            <a:r>
              <a:rPr lang="en-US" b="0" i="0" dirty="0">
                <a:solidFill>
                  <a:srgbClr val="941100"/>
                </a:solidFill>
              </a:rPr>
              <a:t>Bivalent vaccine = targets two different variants of the SARS-COV-2 virus.</a:t>
            </a:r>
          </a:p>
          <a:p>
            <a:pPr algn="ctr">
              <a:lnSpc>
                <a:spcPts val="1860"/>
              </a:lnSpc>
              <a:spcBef>
                <a:spcPts val="600"/>
              </a:spcBef>
            </a:pPr>
            <a:r>
              <a:rPr lang="en-US" b="0" i="0" dirty="0">
                <a:solidFill>
                  <a:schemeClr val="accent6"/>
                </a:solidFill>
              </a:rPr>
              <a:t>Tap or click </a:t>
            </a:r>
            <a:r>
              <a:rPr lang="en-US" b="0" i="0" dirty="0">
                <a:solidFill>
                  <a:srgbClr val="7030A0"/>
                </a:solidFill>
                <a:hlinkClick r:id="rId3">
                  <a:extLst>
                    <a:ext uri="{A12FA001-AC4F-418D-AE19-62706E023703}">
                      <ahyp:hlinkClr xmlns:ahyp="http://schemas.microsoft.com/office/drawing/2018/hyperlinkcolor" val="tx"/>
                    </a:ext>
                  </a:extLst>
                </a:hlinkClick>
              </a:rPr>
              <a:t>here</a:t>
            </a:r>
            <a:r>
              <a:rPr lang="en-US" b="0" i="0" dirty="0">
                <a:solidFill>
                  <a:schemeClr val="accent6"/>
                </a:solidFill>
              </a:rPr>
              <a:t> for “What sets BA.5 apart from other COVID-19 variants.”</a:t>
            </a:r>
          </a:p>
        </p:txBody>
      </p:sp>
    </p:spTree>
    <p:extLst>
      <p:ext uri="{BB962C8B-B14F-4D97-AF65-F5344CB8AC3E}">
        <p14:creationId xmlns:p14="http://schemas.microsoft.com/office/powerpoint/2010/main" val="1054217480"/>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79</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886204"/>
            <a:chOff x="288" y="282"/>
            <a:chExt cx="5184" cy="2448"/>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Reproduction Number</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4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R = 2 indicates that a person in the infectious stage of a disease will infect, on average, two people and those two people will each infect two people.</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In actuality, it may not be a true geometric progression of 1, 2, 4, 8, 16, 32, 64, 128, 256, and so on.</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For some infectious diseases, about 10 to 20 percent of those who are infected are responsible for about 80 percent of the total number of cases. </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For COVID-19, this 10 to 20 percent could be either symptomatic or asymptomatic.</a:t>
              </a:r>
            </a:p>
          </p:txBody>
        </p:sp>
      </p:grpSp>
    </p:spTree>
    <p:extLst>
      <p:ext uri="{BB962C8B-B14F-4D97-AF65-F5344CB8AC3E}">
        <p14:creationId xmlns:p14="http://schemas.microsoft.com/office/powerpoint/2010/main" val="3108638520"/>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80</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Reproduction Numbers Compared</a:t>
            </a:r>
            <a:endParaRPr lang="en-US" altLang="en-US" sz="2800" b="0" i="0" dirty="0">
              <a:solidFill>
                <a:schemeClr val="tx2"/>
              </a:solidFill>
            </a:endParaRPr>
          </a:p>
        </p:txBody>
      </p:sp>
      <p:pic>
        <p:nvPicPr>
          <p:cNvPr id="5" name="Picture 4" descr="Diagram&#10;&#10;Description automatically generated&#10;">
            <a:extLst>
              <a:ext uri="{FF2B5EF4-FFF2-40B4-BE49-F238E27FC236}">
                <a16:creationId xmlns:a16="http://schemas.microsoft.com/office/drawing/2014/main" id="{392E383A-D44D-8441-869B-67A90FB29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6618" y="1600200"/>
            <a:ext cx="2654646" cy="3628016"/>
          </a:xfrm>
          <a:prstGeom prst="rect">
            <a:avLst/>
          </a:prstGeom>
        </p:spPr>
      </p:pic>
    </p:spTree>
    <p:extLst>
      <p:ext uri="{BB962C8B-B14F-4D97-AF65-F5344CB8AC3E}">
        <p14:creationId xmlns:p14="http://schemas.microsoft.com/office/powerpoint/2010/main" val="1581525694"/>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81</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4432306"/>
            <a:chOff x="288" y="282"/>
            <a:chExt cx="5184" cy="2792"/>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Geometric Progressions Over Ten Generations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829" cy="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234950" eaLnBrk="1" hangingPunct="1">
                <a:lnSpc>
                  <a:spcPct val="85000"/>
                </a:lnSpc>
                <a:spcBef>
                  <a:spcPct val="0"/>
                </a:spcBef>
                <a:spcAft>
                  <a:spcPts val="0"/>
                </a:spcAft>
                <a:buClr>
                  <a:srgbClr val="333333"/>
                </a:buClr>
                <a:buSzPct val="80000"/>
                <a:buNone/>
              </a:pPr>
              <a:r>
                <a:rPr lang="en-US" altLang="en-US" sz="1800" b="0" i="0" dirty="0"/>
                <a:t>R = 3 (SARS-CoV-2 virus, early 2020)</a:t>
              </a:r>
            </a:p>
            <a:p>
              <a:pPr marL="0" indent="234950" eaLnBrk="1" hangingPunct="1">
                <a:lnSpc>
                  <a:spcPct val="85000"/>
                </a:lnSpc>
                <a:spcBef>
                  <a:spcPts val="1200"/>
                </a:spcBef>
                <a:spcAft>
                  <a:spcPts val="0"/>
                </a:spcAft>
                <a:buClr>
                  <a:srgbClr val="333333"/>
                </a:buClr>
                <a:buSzPct val="80000"/>
                <a:buNone/>
              </a:pPr>
              <a:r>
                <a:rPr lang="en-US" altLang="en-US" sz="1600" b="0" i="0" dirty="0">
                  <a:solidFill>
                    <a:schemeClr val="accent6"/>
                  </a:solidFill>
                </a:rPr>
                <a:t>1, 3, 9, 27, 81, 243, 729, 2,187, 6,561, 19,683</a:t>
              </a:r>
            </a:p>
            <a:p>
              <a:pPr marL="0" indent="234950" eaLnBrk="1" hangingPunct="1">
                <a:lnSpc>
                  <a:spcPct val="85000"/>
                </a:lnSpc>
                <a:spcBef>
                  <a:spcPts val="1500"/>
                </a:spcBef>
                <a:spcAft>
                  <a:spcPts val="0"/>
                </a:spcAft>
                <a:buClr>
                  <a:srgbClr val="333333"/>
                </a:buClr>
                <a:buSzPct val="80000"/>
                <a:buNone/>
              </a:pPr>
              <a:r>
                <a:rPr lang="en-US" altLang="en-US" sz="1800" b="0" i="0" dirty="0"/>
                <a:t>R = 5 (alpha variant, spring 2021)</a:t>
              </a:r>
            </a:p>
            <a:p>
              <a:pPr marL="0" indent="234950" eaLnBrk="1" hangingPunct="1">
                <a:lnSpc>
                  <a:spcPct val="85000"/>
                </a:lnSpc>
                <a:spcBef>
                  <a:spcPts val="1200"/>
                </a:spcBef>
                <a:spcAft>
                  <a:spcPts val="0"/>
                </a:spcAft>
                <a:buClr>
                  <a:srgbClr val="333333"/>
                </a:buClr>
                <a:buSzPct val="80000"/>
                <a:buNone/>
              </a:pPr>
              <a:r>
                <a:rPr lang="en-US" altLang="en-US" sz="1600" b="0" i="0" dirty="0">
                  <a:solidFill>
                    <a:schemeClr val="accent6"/>
                  </a:solidFill>
                </a:rPr>
                <a:t>1, 5, 25, 125, 625, 3,125, 15,625, 78,125, 390,625, 1,953,125</a:t>
              </a:r>
            </a:p>
            <a:p>
              <a:pPr marL="0" indent="234950" eaLnBrk="1" hangingPunct="1">
                <a:lnSpc>
                  <a:spcPct val="85000"/>
                </a:lnSpc>
                <a:spcBef>
                  <a:spcPts val="1500"/>
                </a:spcBef>
                <a:spcAft>
                  <a:spcPts val="0"/>
                </a:spcAft>
                <a:buClr>
                  <a:srgbClr val="333333"/>
                </a:buClr>
                <a:buSzPct val="80000"/>
                <a:buNone/>
              </a:pPr>
              <a:r>
                <a:rPr lang="en-US" altLang="en-US" sz="1800" b="0" i="0" dirty="0">
                  <a:solidFill>
                    <a:schemeClr val="tx1">
                      <a:lumMod val="95000"/>
                      <a:lumOff val="5000"/>
                    </a:schemeClr>
                  </a:solidFill>
                </a:rPr>
                <a:t>R = 8 (delta variant, fall 2021)</a:t>
              </a:r>
            </a:p>
            <a:p>
              <a:pPr marL="0" indent="234950" eaLnBrk="1" hangingPunct="1">
                <a:lnSpc>
                  <a:spcPct val="85000"/>
                </a:lnSpc>
                <a:spcBef>
                  <a:spcPts val="1200"/>
                </a:spcBef>
                <a:spcAft>
                  <a:spcPts val="0"/>
                </a:spcAft>
                <a:buClr>
                  <a:srgbClr val="333333"/>
                </a:buClr>
                <a:buSzPct val="80000"/>
                <a:buNone/>
              </a:pPr>
              <a:r>
                <a:rPr lang="en-US" altLang="en-US" sz="1600" b="0" i="0" dirty="0">
                  <a:solidFill>
                    <a:schemeClr val="accent6"/>
                  </a:solidFill>
                </a:rPr>
                <a:t>1, 8, 64, 512, 4,096, 32,768, 262,144, 2,097,152, 16,777,216, 134,217,728</a:t>
              </a:r>
            </a:p>
            <a:p>
              <a:pPr marL="0" indent="234950" eaLnBrk="1" hangingPunct="1">
                <a:lnSpc>
                  <a:spcPct val="85000"/>
                </a:lnSpc>
                <a:spcBef>
                  <a:spcPts val="1500"/>
                </a:spcBef>
                <a:spcAft>
                  <a:spcPts val="0"/>
                </a:spcAft>
                <a:buClr>
                  <a:srgbClr val="333333"/>
                </a:buClr>
                <a:buSzPct val="80000"/>
                <a:buNone/>
              </a:pPr>
              <a:r>
                <a:rPr lang="en-US" altLang="en-US" sz="1800" b="0" i="0" dirty="0">
                  <a:solidFill>
                    <a:schemeClr val="tx1">
                      <a:lumMod val="95000"/>
                      <a:lumOff val="5000"/>
                    </a:schemeClr>
                  </a:solidFill>
                </a:rPr>
                <a:t>R = &gt; 8 (omicron subvariant BA.5, 2022)</a:t>
              </a:r>
            </a:p>
            <a:p>
              <a:pPr marL="0" indent="234950" eaLnBrk="1" hangingPunct="1">
                <a:lnSpc>
                  <a:spcPct val="85000"/>
                </a:lnSpc>
                <a:spcBef>
                  <a:spcPts val="1500"/>
                </a:spcBef>
                <a:spcAft>
                  <a:spcPts val="0"/>
                </a:spcAft>
                <a:buClr>
                  <a:srgbClr val="333333"/>
                </a:buClr>
                <a:buSzPct val="80000"/>
                <a:buNone/>
              </a:pPr>
              <a:endParaRPr lang="en-US" altLang="en-US" sz="1600" b="0" i="0" dirty="0">
                <a:solidFill>
                  <a:schemeClr val="tx1">
                    <a:lumMod val="95000"/>
                    <a:lumOff val="5000"/>
                  </a:schemeClr>
                </a:solidFill>
              </a:endParaRPr>
            </a:p>
            <a:p>
              <a:pPr marL="0" indent="234950" eaLnBrk="1" hangingPunct="1">
                <a:lnSpc>
                  <a:spcPct val="85000"/>
                </a:lnSpc>
                <a:spcBef>
                  <a:spcPct val="0"/>
                </a:spcBef>
                <a:spcAft>
                  <a:spcPts val="1500"/>
                </a:spcAft>
                <a:buClr>
                  <a:srgbClr val="333333"/>
                </a:buClr>
                <a:buSzPct val="80000"/>
                <a:buNone/>
              </a:pPr>
              <a:endParaRPr lang="en-US" altLang="en-US" sz="1800" b="0" i="0" dirty="0">
                <a:solidFill>
                  <a:schemeClr val="tx1">
                    <a:lumMod val="95000"/>
                    <a:lumOff val="5000"/>
                  </a:schemeClr>
                </a:solidFill>
              </a:endParaRPr>
            </a:p>
          </p:txBody>
        </p:sp>
      </p:grpSp>
      <p:sp>
        <p:nvSpPr>
          <p:cNvPr id="2" name="TextBox 1">
            <a:extLst>
              <a:ext uri="{FF2B5EF4-FFF2-40B4-BE49-F238E27FC236}">
                <a16:creationId xmlns:a16="http://schemas.microsoft.com/office/drawing/2014/main" id="{836EC662-72DF-5DE8-2D56-AAC25E700B6D}"/>
              </a:ext>
            </a:extLst>
          </p:cNvPr>
          <p:cNvSpPr txBox="1"/>
          <p:nvPr/>
        </p:nvSpPr>
        <p:spPr>
          <a:xfrm>
            <a:off x="2074433" y="4305784"/>
            <a:ext cx="5014856" cy="823302"/>
          </a:xfrm>
          <a:prstGeom prst="rect">
            <a:avLst/>
          </a:prstGeom>
          <a:noFill/>
        </p:spPr>
        <p:txBody>
          <a:bodyPr wrap="square" rtlCol="0">
            <a:spAutoFit/>
          </a:bodyPr>
          <a:lstStyle/>
          <a:p>
            <a:pPr algn="ctr">
              <a:lnSpc>
                <a:spcPts val="1860"/>
              </a:lnSpc>
            </a:pPr>
            <a:r>
              <a:rPr lang="en-US" b="0" i="0" dirty="0">
                <a:solidFill>
                  <a:srgbClr val="7030A0"/>
                </a:solidFill>
              </a:rPr>
              <a:t>Relatively small differences in the reproduction numbers result in big differences in infection outcomes.</a:t>
            </a:r>
          </a:p>
        </p:txBody>
      </p:sp>
    </p:spTree>
    <p:extLst>
      <p:ext uri="{BB962C8B-B14F-4D97-AF65-F5344CB8AC3E}">
        <p14:creationId xmlns:p14="http://schemas.microsoft.com/office/powerpoint/2010/main" val="2887051070"/>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Slide Number Placeholder 5">
            <a:extLst>
              <a:ext uri="{FF2B5EF4-FFF2-40B4-BE49-F238E27FC236}">
                <a16:creationId xmlns:a16="http://schemas.microsoft.com/office/drawing/2014/main" id="{98BE80AC-023E-0645-B14C-E390152D3222}"/>
              </a:ext>
            </a:extLst>
          </p:cNvPr>
          <p:cNvSpPr>
            <a:spLocks noGrp="1"/>
          </p:cNvSpPr>
          <p:nvPr>
            <p:ph type="sldNum" sz="quarter" idx="12"/>
          </p:nvPr>
        </p:nvSpPr>
        <p:spPr>
          <a:xfrm>
            <a:off x="6553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CBFC7FB-EF64-C043-A38C-D4BC1D22F635}" type="slidenum">
              <a:rPr lang="en-US" altLang="en-US" sz="1400" smtClean="0"/>
              <a:pPr>
                <a:spcBef>
                  <a:spcPct val="0"/>
                </a:spcBef>
                <a:buFontTx/>
                <a:buNone/>
              </a:pPr>
              <a:t>82</a:t>
            </a:fld>
            <a:endParaRPr lang="en-US" altLang="en-US" sz="1400" dirty="0"/>
          </a:p>
        </p:txBody>
      </p:sp>
      <p:sp>
        <p:nvSpPr>
          <p:cNvPr id="540" name="Rectangle 3">
            <a:extLst>
              <a:ext uri="{FF2B5EF4-FFF2-40B4-BE49-F238E27FC236}">
                <a16:creationId xmlns:a16="http://schemas.microsoft.com/office/drawing/2014/main" id="{09490D94-3D21-E74B-9737-65BB0BCC0114}"/>
              </a:ext>
            </a:extLst>
          </p:cNvPr>
          <p:cNvSpPr>
            <a:spLocks noChangeArrowheads="1"/>
          </p:cNvSpPr>
          <p:nvPr/>
        </p:nvSpPr>
        <p:spPr bwMode="auto">
          <a:xfrm>
            <a:off x="455613"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Reproduction Number and Herd Immunity</a:t>
            </a:r>
            <a:endParaRPr lang="en-US" altLang="en-US" sz="2200" b="0" i="0" dirty="0">
              <a:solidFill>
                <a:schemeClr val="tx2"/>
              </a:solidFill>
            </a:endParaRPr>
          </a:p>
        </p:txBody>
      </p:sp>
      <p:grpSp>
        <p:nvGrpSpPr>
          <p:cNvPr id="551" name="Group 550">
            <a:extLst>
              <a:ext uri="{FF2B5EF4-FFF2-40B4-BE49-F238E27FC236}">
                <a16:creationId xmlns:a16="http://schemas.microsoft.com/office/drawing/2014/main" id="{89723A09-B833-8343-921E-4759B9C5E125}"/>
              </a:ext>
            </a:extLst>
          </p:cNvPr>
          <p:cNvGrpSpPr/>
          <p:nvPr/>
        </p:nvGrpSpPr>
        <p:grpSpPr>
          <a:xfrm>
            <a:off x="844966" y="1613282"/>
            <a:ext cx="7523022" cy="4404349"/>
            <a:chOff x="844966" y="1613282"/>
            <a:chExt cx="7523022" cy="4404349"/>
          </a:xfrm>
        </p:grpSpPr>
        <p:grpSp>
          <p:nvGrpSpPr>
            <p:cNvPr id="550" name="Group 549">
              <a:extLst>
                <a:ext uri="{FF2B5EF4-FFF2-40B4-BE49-F238E27FC236}">
                  <a16:creationId xmlns:a16="http://schemas.microsoft.com/office/drawing/2014/main" id="{F0FD8B53-4FD6-0245-89AD-CE0DDAFE5472}"/>
                </a:ext>
              </a:extLst>
            </p:cNvPr>
            <p:cNvGrpSpPr/>
            <p:nvPr/>
          </p:nvGrpSpPr>
          <p:grpSpPr>
            <a:xfrm>
              <a:off x="844966" y="1613282"/>
              <a:ext cx="7523022" cy="3994839"/>
              <a:chOff x="844966" y="1613282"/>
              <a:chExt cx="7523022" cy="3994839"/>
            </a:xfrm>
          </p:grpSpPr>
          <p:grpSp>
            <p:nvGrpSpPr>
              <p:cNvPr id="549" name="Group 548">
                <a:extLst>
                  <a:ext uri="{FF2B5EF4-FFF2-40B4-BE49-F238E27FC236}">
                    <a16:creationId xmlns:a16="http://schemas.microsoft.com/office/drawing/2014/main" id="{CC6E3C00-99E0-1644-85C6-3405D08AED16}"/>
                  </a:ext>
                </a:extLst>
              </p:cNvPr>
              <p:cNvGrpSpPr/>
              <p:nvPr/>
            </p:nvGrpSpPr>
            <p:grpSpPr>
              <a:xfrm>
                <a:off x="845611" y="1613282"/>
                <a:ext cx="7522377" cy="1816553"/>
                <a:chOff x="845611" y="1613282"/>
                <a:chExt cx="7522377" cy="1816553"/>
              </a:xfrm>
            </p:grpSpPr>
            <p:grpSp>
              <p:nvGrpSpPr>
                <p:cNvPr id="534" name="Group 533">
                  <a:extLst>
                    <a:ext uri="{FF2B5EF4-FFF2-40B4-BE49-F238E27FC236}">
                      <a16:creationId xmlns:a16="http://schemas.microsoft.com/office/drawing/2014/main" id="{74A8AF5A-1987-CB4C-AE1D-F04BBE890296}"/>
                    </a:ext>
                  </a:extLst>
                </p:cNvPr>
                <p:cNvGrpSpPr/>
                <p:nvPr/>
              </p:nvGrpSpPr>
              <p:grpSpPr>
                <a:xfrm>
                  <a:off x="845611" y="1613282"/>
                  <a:ext cx="3611971" cy="1816332"/>
                  <a:chOff x="837298" y="1613282"/>
                  <a:chExt cx="3611971" cy="1816332"/>
                </a:xfrm>
              </p:grpSpPr>
              <p:grpSp>
                <p:nvGrpSpPr>
                  <p:cNvPr id="32" name="Group 31">
                    <a:extLst>
                      <a:ext uri="{FF2B5EF4-FFF2-40B4-BE49-F238E27FC236}">
                        <a16:creationId xmlns:a16="http://schemas.microsoft.com/office/drawing/2014/main" id="{021C6853-F2CC-D24C-A856-F74E1C0119F3}"/>
                      </a:ext>
                    </a:extLst>
                  </p:cNvPr>
                  <p:cNvGrpSpPr/>
                  <p:nvPr/>
                </p:nvGrpSpPr>
                <p:grpSpPr>
                  <a:xfrm>
                    <a:off x="837298" y="1613282"/>
                    <a:ext cx="1812173" cy="1816332"/>
                    <a:chOff x="837298" y="1613282"/>
                    <a:chExt cx="1812173" cy="1816332"/>
                  </a:xfrm>
                </p:grpSpPr>
                <p:sp>
                  <p:nvSpPr>
                    <p:cNvPr id="4" name="Oval 3">
                      <a:extLst>
                        <a:ext uri="{FF2B5EF4-FFF2-40B4-BE49-F238E27FC236}">
                          <a16:creationId xmlns:a16="http://schemas.microsoft.com/office/drawing/2014/main" id="{BEB33503-8D0D-214F-9F8D-98792FFAE1E6}"/>
                        </a:ext>
                      </a:extLst>
                    </p:cNvPr>
                    <p:cNvSpPr/>
                    <p:nvPr/>
                  </p:nvSpPr>
                  <p:spPr>
                    <a:xfrm>
                      <a:off x="837298" y="1613282"/>
                      <a:ext cx="1812173" cy="181633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B9E4C945-126A-1B47-8765-76FE8E88655C}"/>
                        </a:ext>
                      </a:extLst>
                    </p:cNvPr>
                    <p:cNvSpPr/>
                    <p:nvPr/>
                  </p:nvSpPr>
                  <p:spPr>
                    <a:xfrm>
                      <a:off x="1460492" y="171121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053F4DD1-3BB0-C740-A088-84F57B28C3AD}"/>
                        </a:ext>
                      </a:extLst>
                    </p:cNvPr>
                    <p:cNvSpPr/>
                    <p:nvPr/>
                  </p:nvSpPr>
                  <p:spPr>
                    <a:xfrm>
                      <a:off x="1597735" y="166658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703D6E5-C67E-A344-8FB1-89A3407A9CC9}"/>
                        </a:ext>
                      </a:extLst>
                    </p:cNvPr>
                    <p:cNvSpPr/>
                    <p:nvPr/>
                  </p:nvSpPr>
                  <p:spPr>
                    <a:xfrm>
                      <a:off x="1755187" y="169774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D8543BF4-3C79-9946-91E2-FAC6A8F1A730}"/>
                        </a:ext>
                      </a:extLst>
                    </p:cNvPr>
                    <p:cNvSpPr/>
                    <p:nvPr/>
                  </p:nvSpPr>
                  <p:spPr>
                    <a:xfrm>
                      <a:off x="1766133" y="184508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CADB8B84-81E8-E849-A553-4FA6FE06D6A5}"/>
                        </a:ext>
                      </a:extLst>
                    </p:cNvPr>
                    <p:cNvSpPr/>
                    <p:nvPr/>
                  </p:nvSpPr>
                  <p:spPr>
                    <a:xfrm>
                      <a:off x="1913481" y="169437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5167187-50D7-0247-8061-464A3D7AC808}"/>
                        </a:ext>
                      </a:extLst>
                    </p:cNvPr>
                    <p:cNvSpPr/>
                    <p:nvPr/>
                  </p:nvSpPr>
                  <p:spPr>
                    <a:xfrm>
                      <a:off x="1920218" y="184256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646E8136-F679-EF41-ABE4-2D03D82CD79D}"/>
                        </a:ext>
                      </a:extLst>
                    </p:cNvPr>
                    <p:cNvSpPr/>
                    <p:nvPr/>
                  </p:nvSpPr>
                  <p:spPr>
                    <a:xfrm>
                      <a:off x="2224175" y="188382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E8E6506D-D3AF-B34B-AA12-D52032DCA65A}"/>
                        </a:ext>
                      </a:extLst>
                    </p:cNvPr>
                    <p:cNvSpPr/>
                    <p:nvPr/>
                  </p:nvSpPr>
                  <p:spPr>
                    <a:xfrm>
                      <a:off x="2088615" y="202106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560BC59B-75C5-1748-87F5-F82CAC4B91E8}"/>
                        </a:ext>
                      </a:extLst>
                    </p:cNvPr>
                    <p:cNvSpPr/>
                    <p:nvPr/>
                  </p:nvSpPr>
                  <p:spPr>
                    <a:xfrm>
                      <a:off x="2362261" y="202190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EB6B2D0-F9F1-DB4C-A7F7-DFF692730B79}"/>
                        </a:ext>
                      </a:extLst>
                    </p:cNvPr>
                    <p:cNvSpPr/>
                    <p:nvPr/>
                  </p:nvSpPr>
                  <p:spPr>
                    <a:xfrm>
                      <a:off x="2418674" y="215914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6CE080B-FC63-6B4F-A25D-25A684FDF983}"/>
                        </a:ext>
                      </a:extLst>
                    </p:cNvPr>
                    <p:cNvSpPr/>
                    <p:nvPr/>
                  </p:nvSpPr>
                  <p:spPr>
                    <a:xfrm>
                      <a:off x="2227543" y="202358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5C133AC9-3A8C-7648-8B32-2DF2D4367151}"/>
                        </a:ext>
                      </a:extLst>
                    </p:cNvPr>
                    <p:cNvSpPr/>
                    <p:nvPr/>
                  </p:nvSpPr>
                  <p:spPr>
                    <a:xfrm>
                      <a:off x="1940427" y="197391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1A69DD1-FE8D-EE41-830C-86FEFAAF9DBB}"/>
                        </a:ext>
                      </a:extLst>
                    </p:cNvPr>
                    <p:cNvSpPr/>
                    <p:nvPr/>
                  </p:nvSpPr>
                  <p:spPr>
                    <a:xfrm>
                      <a:off x="2097876" y="176257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FC2FFA71-95DE-1E42-8B89-3AA6E3F41DB5}"/>
                        </a:ext>
                      </a:extLst>
                    </p:cNvPr>
                    <p:cNvSpPr/>
                    <p:nvPr/>
                  </p:nvSpPr>
                  <p:spPr>
                    <a:xfrm>
                      <a:off x="2285640" y="217262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D8768E15-8BED-FC46-8D6E-D27966681BDB}"/>
                        </a:ext>
                      </a:extLst>
                    </p:cNvPr>
                    <p:cNvSpPr/>
                    <p:nvPr/>
                  </p:nvSpPr>
                  <p:spPr>
                    <a:xfrm>
                      <a:off x="2150080" y="215830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AF5EEA6B-4359-7140-9884-BA981924DCF7}"/>
                        </a:ext>
                      </a:extLst>
                    </p:cNvPr>
                    <p:cNvSpPr/>
                    <p:nvPr/>
                  </p:nvSpPr>
                  <p:spPr>
                    <a:xfrm>
                      <a:off x="2378259" y="230565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30745747-632C-4C4C-AC24-EDBEE6DE8678}"/>
                        </a:ext>
                      </a:extLst>
                    </p:cNvPr>
                    <p:cNvSpPr/>
                    <p:nvPr/>
                  </p:nvSpPr>
                  <p:spPr>
                    <a:xfrm>
                      <a:off x="2500347" y="228123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D4B0466-2733-324E-90C0-5CB8E9E98A28}"/>
                        </a:ext>
                      </a:extLst>
                    </p:cNvPr>
                    <p:cNvSpPr/>
                    <p:nvPr/>
                  </p:nvSpPr>
                  <p:spPr>
                    <a:xfrm>
                      <a:off x="2486034" y="242858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B2A66537-A223-3A49-89FF-0F029F939CA5}"/>
                        </a:ext>
                      </a:extLst>
                    </p:cNvPr>
                    <p:cNvSpPr/>
                    <p:nvPr/>
                  </p:nvSpPr>
                  <p:spPr>
                    <a:xfrm>
                      <a:off x="2522239" y="257088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5FB24D62-5336-1746-ABFF-D7FB50B37D44}"/>
                        </a:ext>
                      </a:extLst>
                    </p:cNvPr>
                    <p:cNvSpPr/>
                    <p:nvPr/>
                  </p:nvSpPr>
                  <p:spPr>
                    <a:xfrm>
                      <a:off x="2063352" y="188971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7562DA1B-4B96-6B42-820C-D5E4BAA4BF8E}"/>
                        </a:ext>
                      </a:extLst>
                    </p:cNvPr>
                    <p:cNvSpPr/>
                    <p:nvPr/>
                  </p:nvSpPr>
                  <p:spPr>
                    <a:xfrm>
                      <a:off x="1647413" y="180719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A619D8CE-29A0-5B41-9AB8-1081C65AEEEA}"/>
                        </a:ext>
                      </a:extLst>
                    </p:cNvPr>
                    <p:cNvSpPr/>
                    <p:nvPr/>
                  </p:nvSpPr>
                  <p:spPr>
                    <a:xfrm>
                      <a:off x="1794761" y="197902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A08A3A63-74C1-0742-91AB-0E8C4FB8B24A}"/>
                        </a:ext>
                      </a:extLst>
                    </p:cNvPr>
                    <p:cNvSpPr/>
                    <p:nvPr/>
                  </p:nvSpPr>
                  <p:spPr>
                    <a:xfrm>
                      <a:off x="1330825" y="17432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94F8E58F-42DA-564E-8EF9-AA353D6DD463}"/>
                        </a:ext>
                      </a:extLst>
                    </p:cNvPr>
                    <p:cNvSpPr/>
                    <p:nvPr/>
                  </p:nvSpPr>
                  <p:spPr>
                    <a:xfrm>
                      <a:off x="1523640" y="182993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BEB396B6-DB4A-DA44-98B7-1A2A145F8AD7}"/>
                        </a:ext>
                      </a:extLst>
                    </p:cNvPr>
                    <p:cNvSpPr/>
                    <p:nvPr/>
                  </p:nvSpPr>
                  <p:spPr>
                    <a:xfrm>
                      <a:off x="1645729" y="19469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80E3D51-DCC6-6C47-8192-AB51393BA9B2}"/>
                        </a:ext>
                      </a:extLst>
                    </p:cNvPr>
                    <p:cNvSpPr/>
                    <p:nvPr/>
                  </p:nvSpPr>
                  <p:spPr>
                    <a:xfrm>
                      <a:off x="2243541" y="229723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E26BB1EB-CBE5-5143-8280-3845985696FA}"/>
                        </a:ext>
                      </a:extLst>
                    </p:cNvPr>
                    <p:cNvSpPr/>
                    <p:nvPr/>
                  </p:nvSpPr>
                  <p:spPr>
                    <a:xfrm>
                      <a:off x="2345422" y="24445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B548AC68-E018-C04B-8578-3A99EE13C160}"/>
                        </a:ext>
                      </a:extLst>
                    </p:cNvPr>
                    <p:cNvSpPr/>
                    <p:nvPr/>
                  </p:nvSpPr>
                  <p:spPr>
                    <a:xfrm>
                      <a:off x="2376575" y="258182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40CFF757-84F4-674B-BDAB-DFC79A2D085C}"/>
                        </a:ext>
                      </a:extLst>
                    </p:cNvPr>
                    <p:cNvSpPr/>
                    <p:nvPr/>
                  </p:nvSpPr>
                  <p:spPr>
                    <a:xfrm>
                      <a:off x="2041783" y="220726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177B2BA0-53EE-1440-AA9F-60616772BF3A}"/>
                        </a:ext>
                      </a:extLst>
                    </p:cNvPr>
                    <p:cNvSpPr/>
                    <p:nvPr/>
                  </p:nvSpPr>
                  <p:spPr>
                    <a:xfrm>
                      <a:off x="2489402" y="271486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F64FBC6B-E9DE-0545-AA7E-F517D26EA1B1}"/>
                        </a:ext>
                      </a:extLst>
                    </p:cNvPr>
                    <p:cNvSpPr/>
                    <p:nvPr/>
                  </p:nvSpPr>
                  <p:spPr>
                    <a:xfrm>
                      <a:off x="2343737" y="272075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4FBF2899-011E-2443-864D-4CE71D644306}"/>
                        </a:ext>
                      </a:extLst>
                    </p:cNvPr>
                    <p:cNvSpPr/>
                    <p:nvPr/>
                  </p:nvSpPr>
                  <p:spPr>
                    <a:xfrm>
                      <a:off x="2410255" y="283779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13CFDFB3-451C-994E-890E-9AB889115AEB}"/>
                        </a:ext>
                      </a:extLst>
                    </p:cNvPr>
                    <p:cNvSpPr/>
                    <p:nvPr/>
                  </p:nvSpPr>
                  <p:spPr>
                    <a:xfrm>
                      <a:off x="2341212" y="298093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054DDBD5-2D0B-884C-BD35-8F4863CFD24C}"/>
                        </a:ext>
                      </a:extLst>
                    </p:cNvPr>
                    <p:cNvSpPr/>
                    <p:nvPr/>
                  </p:nvSpPr>
                  <p:spPr>
                    <a:xfrm>
                      <a:off x="2215755" y="246142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55D5E6A5-4CED-6D40-AB90-C6C439EC0139}"/>
                        </a:ext>
                      </a:extLst>
                    </p:cNvPr>
                    <p:cNvSpPr/>
                    <p:nvPr/>
                  </p:nvSpPr>
                  <p:spPr>
                    <a:xfrm>
                      <a:off x="2251961" y="26289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DEE70228-25EE-D047-B64B-0B2A714722E2}"/>
                        </a:ext>
                      </a:extLst>
                    </p:cNvPr>
                    <p:cNvSpPr/>
                    <p:nvPr/>
                  </p:nvSpPr>
                  <p:spPr>
                    <a:xfrm>
                      <a:off x="2004618" y="238320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12C5AD64-D4DB-C945-833B-D27E359808BB}"/>
                        </a:ext>
                      </a:extLst>
                    </p:cNvPr>
                    <p:cNvSpPr/>
                    <p:nvPr/>
                  </p:nvSpPr>
                  <p:spPr>
                    <a:xfrm>
                      <a:off x="2258696" y="284284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7E19F645-C90E-4E44-8257-98E6ECB45719}"/>
                        </a:ext>
                      </a:extLst>
                    </p:cNvPr>
                    <p:cNvSpPr/>
                    <p:nvPr/>
                  </p:nvSpPr>
                  <p:spPr>
                    <a:xfrm>
                      <a:off x="1812619" y="20972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AF8581CD-C279-474E-B1EF-FA53D40724CF}"/>
                        </a:ext>
                      </a:extLst>
                    </p:cNvPr>
                    <p:cNvSpPr/>
                    <p:nvPr/>
                  </p:nvSpPr>
                  <p:spPr>
                    <a:xfrm>
                      <a:off x="1971579" y="209521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4C96A1D0-074C-CA48-B0FC-54BDC2DE329E}"/>
                        </a:ext>
                      </a:extLst>
                    </p:cNvPr>
                    <p:cNvSpPr/>
                    <p:nvPr/>
                  </p:nvSpPr>
                  <p:spPr>
                    <a:xfrm>
                      <a:off x="2125660" y="23410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B3329FB5-CE13-E945-AF62-F4A3F97EE55F}"/>
                        </a:ext>
                      </a:extLst>
                    </p:cNvPr>
                    <p:cNvSpPr/>
                    <p:nvPr/>
                  </p:nvSpPr>
                  <p:spPr>
                    <a:xfrm>
                      <a:off x="1394815" y="18627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4EE29ED9-EBCB-C346-9ECA-E74469E266EC}"/>
                        </a:ext>
                      </a:extLst>
                    </p:cNvPr>
                    <p:cNvSpPr/>
                    <p:nvPr/>
                  </p:nvSpPr>
                  <p:spPr>
                    <a:xfrm>
                      <a:off x="1223891" y="185856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9C59CBA4-6327-AF46-B068-04D417111C85}"/>
                        </a:ext>
                      </a:extLst>
                    </p:cNvPr>
                    <p:cNvSpPr/>
                    <p:nvPr/>
                  </p:nvSpPr>
                  <p:spPr>
                    <a:xfrm>
                      <a:off x="1502590" y="19654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584B0192-8270-1148-ACD3-F62E1FC65975}"/>
                        </a:ext>
                      </a:extLst>
                    </p:cNvPr>
                    <p:cNvSpPr/>
                    <p:nvPr/>
                  </p:nvSpPr>
                  <p:spPr>
                    <a:xfrm>
                      <a:off x="1675197" y="209263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AEACC7DE-BC28-A04D-8FD8-24E3FA2DCEF9}"/>
                        </a:ext>
                      </a:extLst>
                    </p:cNvPr>
                    <p:cNvSpPr/>
                    <p:nvPr/>
                  </p:nvSpPr>
                  <p:spPr>
                    <a:xfrm>
                      <a:off x="1906366" y="230088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4EE7B11C-D7A6-FA4B-AEB6-E77511EEB736}"/>
                        </a:ext>
                      </a:extLst>
                    </p:cNvPr>
                    <p:cNvSpPr/>
                    <p:nvPr/>
                  </p:nvSpPr>
                  <p:spPr>
                    <a:xfrm>
                      <a:off x="1550584" y="21044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E90D4FC1-AD58-AA4B-B410-75A46C583FA9}"/>
                        </a:ext>
                      </a:extLst>
                    </p:cNvPr>
                    <p:cNvSpPr/>
                    <p:nvPr/>
                  </p:nvSpPr>
                  <p:spPr>
                    <a:xfrm>
                      <a:off x="1364504" y="199917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45739B21-FDD4-B848-B341-91985D8BBEEF}"/>
                        </a:ext>
                      </a:extLst>
                    </p:cNvPr>
                    <p:cNvSpPr/>
                    <p:nvPr/>
                  </p:nvSpPr>
                  <p:spPr>
                    <a:xfrm>
                      <a:off x="2067564" y="248500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3D642521-C0BD-CD45-A1F8-E4887127F534}"/>
                        </a:ext>
                      </a:extLst>
                    </p:cNvPr>
                    <p:cNvSpPr/>
                    <p:nvPr/>
                  </p:nvSpPr>
                  <p:spPr>
                    <a:xfrm>
                      <a:off x="2118925" y="26171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B9501B3F-461F-3947-884C-E01150588E06}"/>
                        </a:ext>
                      </a:extLst>
                    </p:cNvPr>
                    <p:cNvSpPr/>
                    <p:nvPr/>
                  </p:nvSpPr>
                  <p:spPr>
                    <a:xfrm>
                      <a:off x="2165235" y="27493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85355CFC-87BF-8644-B292-07E199F7D91A}"/>
                        </a:ext>
                      </a:extLst>
                    </p:cNvPr>
                    <p:cNvSpPr/>
                    <p:nvPr/>
                  </p:nvSpPr>
                  <p:spPr>
                    <a:xfrm>
                      <a:off x="2211545" y="298766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0379C383-59DF-6A4D-991C-E6B2FE8964EF}"/>
                        </a:ext>
                      </a:extLst>
                    </p:cNvPr>
                    <p:cNvSpPr/>
                    <p:nvPr/>
                  </p:nvSpPr>
                  <p:spPr>
                    <a:xfrm>
                      <a:off x="2212387" y="312491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231BDEC-0632-6544-99CA-BB3FED11BD0D}"/>
                        </a:ext>
                      </a:extLst>
                    </p:cNvPr>
                    <p:cNvSpPr/>
                    <p:nvPr/>
                  </p:nvSpPr>
                  <p:spPr>
                    <a:xfrm>
                      <a:off x="2081878" y="286810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7EFB6276-8FD2-AD47-8D43-81715EF9A32E}"/>
                        </a:ext>
                      </a:extLst>
                    </p:cNvPr>
                    <p:cNvSpPr/>
                    <p:nvPr/>
                  </p:nvSpPr>
                  <p:spPr>
                    <a:xfrm>
                      <a:off x="1744240" y="223240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31018763-B91D-3D45-A88F-2E02BC045D7C}"/>
                        </a:ext>
                      </a:extLst>
                    </p:cNvPr>
                    <p:cNvSpPr/>
                    <p:nvPr/>
                  </p:nvSpPr>
                  <p:spPr>
                    <a:xfrm>
                      <a:off x="2007784" y="272833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F58FA246-CF25-0340-A597-35A0EE411D6F}"/>
                        </a:ext>
                      </a:extLst>
                    </p:cNvPr>
                    <p:cNvSpPr/>
                    <p:nvPr/>
                  </p:nvSpPr>
                  <p:spPr>
                    <a:xfrm>
                      <a:off x="1958106" y="258267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6B83628C-39DF-1A4A-9A72-6A48C4EC4283}"/>
                        </a:ext>
                      </a:extLst>
                    </p:cNvPr>
                    <p:cNvSpPr/>
                    <p:nvPr/>
                  </p:nvSpPr>
                  <p:spPr>
                    <a:xfrm>
                      <a:off x="1893272" y="245216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A59D1C42-4EF6-154E-B88A-AF8995B18C20}"/>
                        </a:ext>
                      </a:extLst>
                    </p:cNvPr>
                    <p:cNvSpPr/>
                    <p:nvPr/>
                  </p:nvSpPr>
                  <p:spPr>
                    <a:xfrm>
                      <a:off x="2081037" y="30188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A4B22BD5-8B58-AA4B-A652-A988B1C261A1}"/>
                        </a:ext>
                      </a:extLst>
                    </p:cNvPr>
                    <p:cNvSpPr/>
                    <p:nvPr/>
                  </p:nvSpPr>
                  <p:spPr>
                    <a:xfrm>
                      <a:off x="2061670" y="320153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Oval 67">
                      <a:extLst>
                        <a:ext uri="{FF2B5EF4-FFF2-40B4-BE49-F238E27FC236}">
                          <a16:creationId xmlns:a16="http://schemas.microsoft.com/office/drawing/2014/main" id="{0E307980-65E6-D640-B4A8-18A84836E566}"/>
                        </a:ext>
                      </a:extLst>
                    </p:cNvPr>
                    <p:cNvSpPr/>
                    <p:nvPr/>
                  </p:nvSpPr>
                  <p:spPr>
                    <a:xfrm>
                      <a:off x="1966526" y="311144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E332889B-D166-644C-991B-FC63096ED187}"/>
                        </a:ext>
                      </a:extLst>
                    </p:cNvPr>
                    <p:cNvSpPr/>
                    <p:nvPr/>
                  </p:nvSpPr>
                  <p:spPr>
                    <a:xfrm>
                      <a:off x="1233153" y="199917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129D2126-BB29-4D4A-84ED-A7D51E58C631}"/>
                        </a:ext>
                      </a:extLst>
                    </p:cNvPr>
                    <p:cNvSpPr/>
                    <p:nvPr/>
                  </p:nvSpPr>
                  <p:spPr>
                    <a:xfrm>
                      <a:off x="1092541" y="19090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217ECC98-97AE-1A4B-A36C-500BB78C75E6}"/>
                        </a:ext>
                      </a:extLst>
                    </p:cNvPr>
                    <p:cNvSpPr/>
                    <p:nvPr/>
                  </p:nvSpPr>
                  <p:spPr>
                    <a:xfrm>
                      <a:off x="1421759" y="213725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Oval 71">
                      <a:extLst>
                        <a:ext uri="{FF2B5EF4-FFF2-40B4-BE49-F238E27FC236}">
                          <a16:creationId xmlns:a16="http://schemas.microsoft.com/office/drawing/2014/main" id="{89D077F5-E49B-F34E-A26B-400F07B2286A}"/>
                        </a:ext>
                      </a:extLst>
                    </p:cNvPr>
                    <p:cNvSpPr/>
                    <p:nvPr/>
                  </p:nvSpPr>
                  <p:spPr>
                    <a:xfrm>
                      <a:off x="1614574" y="223914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val 72">
                      <a:extLst>
                        <a:ext uri="{FF2B5EF4-FFF2-40B4-BE49-F238E27FC236}">
                          <a16:creationId xmlns:a16="http://schemas.microsoft.com/office/drawing/2014/main" id="{CB3C8E38-63D5-7C43-BFA8-51429D355931}"/>
                        </a:ext>
                      </a:extLst>
                    </p:cNvPr>
                    <p:cNvSpPr/>
                    <p:nvPr/>
                  </p:nvSpPr>
                  <p:spPr>
                    <a:xfrm>
                      <a:off x="1792235" y="235617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Oval 73">
                      <a:extLst>
                        <a:ext uri="{FF2B5EF4-FFF2-40B4-BE49-F238E27FC236}">
                          <a16:creationId xmlns:a16="http://schemas.microsoft.com/office/drawing/2014/main" id="{76DFF59C-7FC5-9C41-8FC8-3A5618F19632}"/>
                        </a:ext>
                      </a:extLst>
                    </p:cNvPr>
                    <p:cNvSpPr/>
                    <p:nvPr/>
                  </p:nvSpPr>
                  <p:spPr>
                    <a:xfrm>
                      <a:off x="1949686" y="285716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a16="http://schemas.microsoft.com/office/drawing/2014/main" id="{067FAEE9-E9D9-6E40-B87F-D20DBAB8AD14}"/>
                        </a:ext>
                      </a:extLst>
                    </p:cNvPr>
                    <p:cNvSpPr/>
                    <p:nvPr/>
                  </p:nvSpPr>
                  <p:spPr>
                    <a:xfrm>
                      <a:off x="1920216" y="298430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Oval 75">
                      <a:extLst>
                        <a:ext uri="{FF2B5EF4-FFF2-40B4-BE49-F238E27FC236}">
                          <a16:creationId xmlns:a16="http://schemas.microsoft.com/office/drawing/2014/main" id="{70B96754-69AA-5244-AE95-B813814FD402}"/>
                        </a:ext>
                      </a:extLst>
                    </p:cNvPr>
                    <p:cNvSpPr/>
                    <p:nvPr/>
                  </p:nvSpPr>
                  <p:spPr>
                    <a:xfrm>
                      <a:off x="1885695" y="323773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369D1A9F-A53C-CF48-8D86-72580038BC15}"/>
                        </a:ext>
                      </a:extLst>
                    </p:cNvPr>
                    <p:cNvSpPr/>
                    <p:nvPr/>
                  </p:nvSpPr>
                  <p:spPr>
                    <a:xfrm>
                      <a:off x="1750135" y="329920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a:extLst>
                        <a:ext uri="{FF2B5EF4-FFF2-40B4-BE49-F238E27FC236}">
                          <a16:creationId xmlns:a16="http://schemas.microsoft.com/office/drawing/2014/main" id="{7F1CE217-EAB7-6744-9CCF-763F43D130A6}"/>
                        </a:ext>
                      </a:extLst>
                    </p:cNvPr>
                    <p:cNvSpPr/>
                    <p:nvPr/>
                  </p:nvSpPr>
                  <p:spPr>
                    <a:xfrm>
                      <a:off x="1114433" y="20572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Oval 78">
                      <a:extLst>
                        <a:ext uri="{FF2B5EF4-FFF2-40B4-BE49-F238E27FC236}">
                          <a16:creationId xmlns:a16="http://schemas.microsoft.com/office/drawing/2014/main" id="{E91C4AF7-399A-9640-916D-5F6F84EB23A9}"/>
                        </a:ext>
                      </a:extLst>
                    </p:cNvPr>
                    <p:cNvSpPr/>
                    <p:nvPr/>
                  </p:nvSpPr>
                  <p:spPr>
                    <a:xfrm>
                      <a:off x="994028" y="205306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a:extLst>
                        <a:ext uri="{FF2B5EF4-FFF2-40B4-BE49-F238E27FC236}">
                          <a16:creationId xmlns:a16="http://schemas.microsoft.com/office/drawing/2014/main" id="{35533F5A-771E-424E-99C6-E36DB4E57F0D}"/>
                        </a:ext>
                      </a:extLst>
                    </p:cNvPr>
                    <p:cNvSpPr/>
                    <p:nvPr/>
                  </p:nvSpPr>
                  <p:spPr>
                    <a:xfrm>
                      <a:off x="1277779" y="214483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Oval 80">
                      <a:extLst>
                        <a:ext uri="{FF2B5EF4-FFF2-40B4-BE49-F238E27FC236}">
                          <a16:creationId xmlns:a16="http://schemas.microsoft.com/office/drawing/2014/main" id="{7257DCDA-5AF6-674B-A169-25F05E948FDF}"/>
                        </a:ext>
                      </a:extLst>
                    </p:cNvPr>
                    <p:cNvSpPr/>
                    <p:nvPr/>
                  </p:nvSpPr>
                  <p:spPr>
                    <a:xfrm>
                      <a:off x="1869697" y="271654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Oval 81">
                      <a:extLst>
                        <a:ext uri="{FF2B5EF4-FFF2-40B4-BE49-F238E27FC236}">
                          <a16:creationId xmlns:a16="http://schemas.microsoft.com/office/drawing/2014/main" id="{94AA35BE-FFE8-334F-8D71-3A975AAB665C}"/>
                        </a:ext>
                      </a:extLst>
                    </p:cNvPr>
                    <p:cNvSpPr/>
                    <p:nvPr/>
                  </p:nvSpPr>
                  <p:spPr>
                    <a:xfrm>
                      <a:off x="1739189" y="249005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Oval 82">
                      <a:extLst>
                        <a:ext uri="{FF2B5EF4-FFF2-40B4-BE49-F238E27FC236}">
                          <a16:creationId xmlns:a16="http://schemas.microsoft.com/office/drawing/2014/main" id="{58A167FF-BDD3-4140-B645-9EAEA970D71C}"/>
                        </a:ext>
                      </a:extLst>
                    </p:cNvPr>
                    <p:cNvSpPr/>
                    <p:nvPr/>
                  </p:nvSpPr>
                  <p:spPr>
                    <a:xfrm>
                      <a:off x="1820862" y="25969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Oval 83">
                      <a:extLst>
                        <a:ext uri="{FF2B5EF4-FFF2-40B4-BE49-F238E27FC236}">
                          <a16:creationId xmlns:a16="http://schemas.microsoft.com/office/drawing/2014/main" id="{4FA17A28-A965-6148-84FC-C2990831F19C}"/>
                        </a:ext>
                      </a:extLst>
                    </p:cNvPr>
                    <p:cNvSpPr/>
                    <p:nvPr/>
                  </p:nvSpPr>
                  <p:spPr>
                    <a:xfrm>
                      <a:off x="1351874" y="226945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Oval 84">
                      <a:extLst>
                        <a:ext uri="{FF2B5EF4-FFF2-40B4-BE49-F238E27FC236}">
                          <a16:creationId xmlns:a16="http://schemas.microsoft.com/office/drawing/2014/main" id="{33F2CB1C-0DBA-0541-A7E9-F6385EBB2042}"/>
                        </a:ext>
                      </a:extLst>
                    </p:cNvPr>
                    <p:cNvSpPr/>
                    <p:nvPr/>
                  </p:nvSpPr>
                  <p:spPr>
                    <a:xfrm>
                      <a:off x="1489118" y="226018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7B1F2B4D-6432-4B4C-9A75-548E8BF650C6}"/>
                        </a:ext>
                      </a:extLst>
                    </p:cNvPr>
                    <p:cNvSpPr/>
                    <p:nvPr/>
                  </p:nvSpPr>
                  <p:spPr>
                    <a:xfrm>
                      <a:off x="1651622" y="237722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Oval 86">
                      <a:extLst>
                        <a:ext uri="{FF2B5EF4-FFF2-40B4-BE49-F238E27FC236}">
                          <a16:creationId xmlns:a16="http://schemas.microsoft.com/office/drawing/2014/main" id="{47A6B6BA-5743-7245-B47B-9B43677FA31C}"/>
                        </a:ext>
                      </a:extLst>
                    </p:cNvPr>
                    <p:cNvSpPr/>
                    <p:nvPr/>
                  </p:nvSpPr>
                  <p:spPr>
                    <a:xfrm>
                      <a:off x="1612048" y="327226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32821E2B-1BB2-6849-AB18-D0FB8FF82DD9}"/>
                        </a:ext>
                      </a:extLst>
                    </p:cNvPr>
                    <p:cNvSpPr/>
                    <p:nvPr/>
                  </p:nvSpPr>
                  <p:spPr>
                    <a:xfrm>
                      <a:off x="1825072" y="311649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Oval 88">
                      <a:extLst>
                        <a:ext uri="{FF2B5EF4-FFF2-40B4-BE49-F238E27FC236}">
                          <a16:creationId xmlns:a16="http://schemas.microsoft.com/office/drawing/2014/main" id="{51317E99-36E3-A84A-9D55-24CF1C6A5C5E}"/>
                        </a:ext>
                      </a:extLst>
                    </p:cNvPr>
                    <p:cNvSpPr/>
                    <p:nvPr/>
                  </p:nvSpPr>
                  <p:spPr>
                    <a:xfrm>
                      <a:off x="1152323" y="217599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Oval 89">
                      <a:extLst>
                        <a:ext uri="{FF2B5EF4-FFF2-40B4-BE49-F238E27FC236}">
                          <a16:creationId xmlns:a16="http://schemas.microsoft.com/office/drawing/2014/main" id="{CD7F1F48-DAF3-6642-A8FE-189DEA86E821}"/>
                        </a:ext>
                      </a:extLst>
                    </p:cNvPr>
                    <p:cNvSpPr/>
                    <p:nvPr/>
                  </p:nvSpPr>
                  <p:spPr>
                    <a:xfrm>
                      <a:off x="1021815" y="218693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Oval 90">
                      <a:extLst>
                        <a:ext uri="{FF2B5EF4-FFF2-40B4-BE49-F238E27FC236}">
                          <a16:creationId xmlns:a16="http://schemas.microsoft.com/office/drawing/2014/main" id="{E04DC4CE-1B90-C446-B2DE-FB29DF4572A2}"/>
                        </a:ext>
                      </a:extLst>
                    </p:cNvPr>
                    <p:cNvSpPr/>
                    <p:nvPr/>
                  </p:nvSpPr>
                  <p:spPr>
                    <a:xfrm>
                      <a:off x="901410" y="22382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91">
                      <a:extLst>
                        <a:ext uri="{FF2B5EF4-FFF2-40B4-BE49-F238E27FC236}">
                          <a16:creationId xmlns:a16="http://schemas.microsoft.com/office/drawing/2014/main" id="{AA6A54B0-A41A-D44C-BBCD-20BC0DD195C6}"/>
                        </a:ext>
                      </a:extLst>
                    </p:cNvPr>
                    <p:cNvSpPr/>
                    <p:nvPr/>
                  </p:nvSpPr>
                  <p:spPr>
                    <a:xfrm>
                      <a:off x="1230628" y="228965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Oval 92">
                      <a:extLst>
                        <a:ext uri="{FF2B5EF4-FFF2-40B4-BE49-F238E27FC236}">
                          <a16:creationId xmlns:a16="http://schemas.microsoft.com/office/drawing/2014/main" id="{920BAEF1-5DAE-A84A-9C47-982C657E5AF8}"/>
                        </a:ext>
                      </a:extLst>
                    </p:cNvPr>
                    <p:cNvSpPr/>
                    <p:nvPr/>
                  </p:nvSpPr>
                  <p:spPr>
                    <a:xfrm>
                      <a:off x="1797286" y="288157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548FFE5C-4F0F-BC48-8E19-AFFAC16AAA9B}"/>
                        </a:ext>
                      </a:extLst>
                    </p:cNvPr>
                    <p:cNvSpPr/>
                    <p:nvPr/>
                  </p:nvSpPr>
                  <p:spPr>
                    <a:xfrm>
                      <a:off x="1737505" y="274096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6FEDCE27-4B68-1F41-9722-7713DAFA0E17}"/>
                        </a:ext>
                      </a:extLst>
                    </p:cNvPr>
                    <p:cNvSpPr/>
                    <p:nvPr/>
                  </p:nvSpPr>
                  <p:spPr>
                    <a:xfrm>
                      <a:off x="1677723" y="260540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E7073EF5-B8D3-9B4B-86D8-15F707AB4FF6}"/>
                        </a:ext>
                      </a:extLst>
                    </p:cNvPr>
                    <p:cNvSpPr/>
                    <p:nvPr/>
                  </p:nvSpPr>
                  <p:spPr>
                    <a:xfrm>
                      <a:off x="1527007" y="239406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0EC16A88-C9F8-5047-83E5-32FA69039DC9}"/>
                        </a:ext>
                      </a:extLst>
                    </p:cNvPr>
                    <p:cNvSpPr/>
                    <p:nvPr/>
                  </p:nvSpPr>
                  <p:spPr>
                    <a:xfrm>
                      <a:off x="1396499" y="23949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D0DCBB23-438C-AA48-9F19-00191F254637}"/>
                        </a:ext>
                      </a:extLst>
                    </p:cNvPr>
                    <p:cNvSpPr/>
                    <p:nvPr/>
                  </p:nvSpPr>
                  <p:spPr>
                    <a:xfrm>
                      <a:off x="1594367" y="251194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E9486578-4091-C948-9646-8D7EA55C27D2}"/>
                        </a:ext>
                      </a:extLst>
                    </p:cNvPr>
                    <p:cNvSpPr/>
                    <p:nvPr/>
                  </p:nvSpPr>
                  <p:spPr>
                    <a:xfrm>
                      <a:off x="1114492" y="233170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FC92C92D-F985-F842-8CE9-9A9A8B287C93}"/>
                        </a:ext>
                      </a:extLst>
                    </p:cNvPr>
                    <p:cNvSpPr/>
                    <p:nvPr/>
                  </p:nvSpPr>
                  <p:spPr>
                    <a:xfrm>
                      <a:off x="985406" y="233175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641F9B3F-E284-9549-8B47-48365FD51548}"/>
                        </a:ext>
                      </a:extLst>
                    </p:cNvPr>
                    <p:cNvSpPr/>
                    <p:nvPr/>
                  </p:nvSpPr>
                  <p:spPr>
                    <a:xfrm>
                      <a:off x="889622" y="241343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7E68A999-FADE-7349-B65B-16B7C6EED4DE}"/>
                        </a:ext>
                      </a:extLst>
                    </p:cNvPr>
                    <p:cNvSpPr/>
                    <p:nvPr/>
                  </p:nvSpPr>
                  <p:spPr>
                    <a:xfrm>
                      <a:off x="1693721" y="31569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53F88C43-A8B1-5543-A659-F91E1FFE9CD8}"/>
                        </a:ext>
                      </a:extLst>
                    </p:cNvPr>
                    <p:cNvSpPr/>
                    <p:nvPr/>
                  </p:nvSpPr>
                  <p:spPr>
                    <a:xfrm>
                      <a:off x="1740031" y="300619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A7D8A2AB-C8D5-064C-9219-D87A472BF971}"/>
                        </a:ext>
                      </a:extLst>
                    </p:cNvPr>
                    <p:cNvSpPr/>
                    <p:nvPr/>
                  </p:nvSpPr>
                  <p:spPr>
                    <a:xfrm>
                      <a:off x="1665093" y="286052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39476A5E-99A5-A84A-A1BF-F4E11E76D11D}"/>
                        </a:ext>
                      </a:extLst>
                    </p:cNvPr>
                    <p:cNvSpPr/>
                    <p:nvPr/>
                  </p:nvSpPr>
                  <p:spPr>
                    <a:xfrm>
                      <a:off x="1468910" y="327562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A322F589-7DE7-7E40-9BB2-300AA5C3BEFE}"/>
                        </a:ext>
                      </a:extLst>
                    </p:cNvPr>
                    <p:cNvSpPr/>
                    <p:nvPr/>
                  </p:nvSpPr>
                  <p:spPr>
                    <a:xfrm>
                      <a:off x="1585946" y="274601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9986FA12-BFE2-9E4C-80D5-99AF2483C476}"/>
                        </a:ext>
                      </a:extLst>
                    </p:cNvPr>
                    <p:cNvSpPr/>
                    <p:nvPr/>
                  </p:nvSpPr>
                  <p:spPr>
                    <a:xfrm>
                      <a:off x="1495854" y="264076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2A52F84D-8EBE-4843-A21C-498516443748}"/>
                        </a:ext>
                      </a:extLst>
                    </p:cNvPr>
                    <p:cNvSpPr/>
                    <p:nvPr/>
                  </p:nvSpPr>
                  <p:spPr>
                    <a:xfrm>
                      <a:off x="1451228" y="252036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5104025-3A69-5843-95C9-88F94A74C013}"/>
                        </a:ext>
                      </a:extLst>
                    </p:cNvPr>
                    <p:cNvSpPr/>
                    <p:nvPr/>
                  </p:nvSpPr>
                  <p:spPr>
                    <a:xfrm>
                      <a:off x="1258413" y="241343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791E0314-0778-D246-88EA-E23975003652}"/>
                        </a:ext>
                      </a:extLst>
                    </p:cNvPr>
                    <p:cNvSpPr/>
                    <p:nvPr/>
                  </p:nvSpPr>
                  <p:spPr>
                    <a:xfrm>
                      <a:off x="1077385" y="245468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4E7AA39F-2394-5647-90F7-6BAB53A69C0A}"/>
                        </a:ext>
                      </a:extLst>
                    </p:cNvPr>
                    <p:cNvSpPr/>
                    <p:nvPr/>
                  </p:nvSpPr>
                  <p:spPr>
                    <a:xfrm>
                      <a:off x="1214629" y="253636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Oval 111">
                      <a:extLst>
                        <a:ext uri="{FF2B5EF4-FFF2-40B4-BE49-F238E27FC236}">
                          <a16:creationId xmlns:a16="http://schemas.microsoft.com/office/drawing/2014/main" id="{EF5926F7-C22B-0B4B-8943-80FF1FC5A2DE}"/>
                        </a:ext>
                      </a:extLst>
                    </p:cNvPr>
                    <p:cNvSpPr/>
                    <p:nvPr/>
                  </p:nvSpPr>
                  <p:spPr>
                    <a:xfrm>
                      <a:off x="1569107" y="314343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369F9663-CA0D-0D4A-BBB6-1DAEB9736C6A}"/>
                        </a:ext>
                      </a:extLst>
                    </p:cNvPr>
                    <p:cNvSpPr/>
                    <p:nvPr/>
                  </p:nvSpPr>
                  <p:spPr>
                    <a:xfrm>
                      <a:off x="1595208" y="299777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9A0F6A23-3E17-0644-9EFD-3FF05CFAD177}"/>
                        </a:ext>
                      </a:extLst>
                    </p:cNvPr>
                    <p:cNvSpPr/>
                    <p:nvPr/>
                  </p:nvSpPr>
                  <p:spPr>
                    <a:xfrm>
                      <a:off x="1510168" y="287736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56C5E57A-CD5C-644D-8C65-1106AAF1CE60}"/>
                        </a:ext>
                      </a:extLst>
                    </p:cNvPr>
                    <p:cNvSpPr/>
                    <p:nvPr/>
                  </p:nvSpPr>
                  <p:spPr>
                    <a:xfrm>
                      <a:off x="1344535" y="257051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Oval 115">
                      <a:extLst>
                        <a:ext uri="{FF2B5EF4-FFF2-40B4-BE49-F238E27FC236}">
                          <a16:creationId xmlns:a16="http://schemas.microsoft.com/office/drawing/2014/main" id="{D8DBB460-F812-7848-80EF-10B3E06F53DC}"/>
                        </a:ext>
                      </a:extLst>
                    </p:cNvPr>
                    <p:cNvSpPr/>
                    <p:nvPr/>
                  </p:nvSpPr>
                  <p:spPr>
                    <a:xfrm>
                      <a:off x="1335035" y="320742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9AFA7207-0B24-C540-A421-8C1DEA1F7327}"/>
                        </a:ext>
                      </a:extLst>
                    </p:cNvPr>
                    <p:cNvSpPr/>
                    <p:nvPr/>
                  </p:nvSpPr>
                  <p:spPr>
                    <a:xfrm>
                      <a:off x="1441966" y="311228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Oval 117">
                      <a:extLst>
                        <a:ext uri="{FF2B5EF4-FFF2-40B4-BE49-F238E27FC236}">
                          <a16:creationId xmlns:a16="http://schemas.microsoft.com/office/drawing/2014/main" id="{B7746BF4-2253-264B-A07D-A128A4C137D5}"/>
                        </a:ext>
                      </a:extLst>
                    </p:cNvPr>
                    <p:cNvSpPr/>
                    <p:nvPr/>
                  </p:nvSpPr>
                  <p:spPr>
                    <a:xfrm>
                      <a:off x="1427653" y="29716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1E26398A-36D3-6244-974D-FE1759447A9E}"/>
                        </a:ext>
                      </a:extLst>
                    </p:cNvPr>
                    <p:cNvSpPr/>
                    <p:nvPr/>
                  </p:nvSpPr>
                  <p:spPr>
                    <a:xfrm>
                      <a:off x="1423443" y="276538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Oval 119">
                      <a:extLst>
                        <a:ext uri="{FF2B5EF4-FFF2-40B4-BE49-F238E27FC236}">
                          <a16:creationId xmlns:a16="http://schemas.microsoft.com/office/drawing/2014/main" id="{9505DC94-FADD-4944-AAB6-BFA83334AAA0}"/>
                        </a:ext>
                      </a:extLst>
                    </p:cNvPr>
                    <p:cNvSpPr/>
                    <p:nvPr/>
                  </p:nvSpPr>
                  <p:spPr>
                    <a:xfrm>
                      <a:off x="1313142" y="270055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a:extLst>
                        <a:ext uri="{FF2B5EF4-FFF2-40B4-BE49-F238E27FC236}">
                          <a16:creationId xmlns:a16="http://schemas.microsoft.com/office/drawing/2014/main" id="{3B2F1F12-C006-4A47-94EE-FB85A7B8E6A7}"/>
                        </a:ext>
                      </a:extLst>
                    </p:cNvPr>
                    <p:cNvSpPr/>
                    <p:nvPr/>
                  </p:nvSpPr>
                  <p:spPr>
                    <a:xfrm>
                      <a:off x="955297" y="252962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Oval 121">
                      <a:extLst>
                        <a:ext uri="{FF2B5EF4-FFF2-40B4-BE49-F238E27FC236}">
                          <a16:creationId xmlns:a16="http://schemas.microsoft.com/office/drawing/2014/main" id="{2C479116-0FE1-0346-AE73-7F4B64EAB42C}"/>
                        </a:ext>
                      </a:extLst>
                    </p:cNvPr>
                    <p:cNvSpPr/>
                    <p:nvPr/>
                  </p:nvSpPr>
                  <p:spPr>
                    <a:xfrm>
                      <a:off x="1067281" y="261129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Oval 122">
                      <a:extLst>
                        <a:ext uri="{FF2B5EF4-FFF2-40B4-BE49-F238E27FC236}">
                          <a16:creationId xmlns:a16="http://schemas.microsoft.com/office/drawing/2014/main" id="{B3BB2057-8DB9-CE4C-A869-908FB05BC0F4}"/>
                        </a:ext>
                      </a:extLst>
                    </p:cNvPr>
                    <p:cNvSpPr/>
                    <p:nvPr/>
                  </p:nvSpPr>
                  <p:spPr>
                    <a:xfrm>
                      <a:off x="896358" y="26576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Oval 123">
                      <a:extLst>
                        <a:ext uri="{FF2B5EF4-FFF2-40B4-BE49-F238E27FC236}">
                          <a16:creationId xmlns:a16="http://schemas.microsoft.com/office/drawing/2014/main" id="{F789A746-D647-9744-85C3-820B8E3DF036}"/>
                        </a:ext>
                      </a:extLst>
                    </p:cNvPr>
                    <p:cNvSpPr/>
                    <p:nvPr/>
                  </p:nvSpPr>
                  <p:spPr>
                    <a:xfrm>
                      <a:off x="1200316" y="265339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CF317E81-64A3-ED45-AC77-C214C54B4EBF}"/>
                        </a:ext>
                      </a:extLst>
                    </p:cNvPr>
                    <p:cNvSpPr/>
                    <p:nvPr/>
                  </p:nvSpPr>
                  <p:spPr>
                    <a:xfrm>
                      <a:off x="983924" y="278053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Oval 125">
                      <a:extLst>
                        <a:ext uri="{FF2B5EF4-FFF2-40B4-BE49-F238E27FC236}">
                          <a16:creationId xmlns:a16="http://schemas.microsoft.com/office/drawing/2014/main" id="{E731AA7F-F497-3A4C-B9AC-A9D4C76FFE00}"/>
                        </a:ext>
                      </a:extLst>
                    </p:cNvPr>
                    <p:cNvSpPr/>
                    <p:nvPr/>
                  </p:nvSpPr>
                  <p:spPr>
                    <a:xfrm>
                      <a:off x="999923" y="291778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Oval 126">
                      <a:extLst>
                        <a:ext uri="{FF2B5EF4-FFF2-40B4-BE49-F238E27FC236}">
                          <a16:creationId xmlns:a16="http://schemas.microsoft.com/office/drawing/2014/main" id="{F77F02EC-1097-BC4E-AD49-B7022F7EBEB8}"/>
                        </a:ext>
                      </a:extLst>
                    </p:cNvPr>
                    <p:cNvSpPr/>
                    <p:nvPr/>
                  </p:nvSpPr>
                  <p:spPr>
                    <a:xfrm>
                      <a:off x="1106855" y="273170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Oval 127">
                      <a:extLst>
                        <a:ext uri="{FF2B5EF4-FFF2-40B4-BE49-F238E27FC236}">
                          <a16:creationId xmlns:a16="http://schemas.microsoft.com/office/drawing/2014/main" id="{F8AA957F-A082-6343-89BF-7CEC6F158CCA}"/>
                        </a:ext>
                      </a:extLst>
                    </p:cNvPr>
                    <p:cNvSpPr/>
                    <p:nvPr/>
                  </p:nvSpPr>
                  <p:spPr>
                    <a:xfrm>
                      <a:off x="1345138" y="287399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Oval 128">
                      <a:extLst>
                        <a:ext uri="{FF2B5EF4-FFF2-40B4-BE49-F238E27FC236}">
                          <a16:creationId xmlns:a16="http://schemas.microsoft.com/office/drawing/2014/main" id="{4F975A59-1FA7-A042-B9E0-2D680135D562}"/>
                        </a:ext>
                      </a:extLst>
                    </p:cNvPr>
                    <p:cNvSpPr/>
                    <p:nvPr/>
                  </p:nvSpPr>
                  <p:spPr>
                    <a:xfrm>
                      <a:off x="1233153" y="279737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Oval 129">
                      <a:extLst>
                        <a:ext uri="{FF2B5EF4-FFF2-40B4-BE49-F238E27FC236}">
                          <a16:creationId xmlns:a16="http://schemas.microsoft.com/office/drawing/2014/main" id="{B6851B24-3E9D-284A-9BE2-2D7C7D357990}"/>
                        </a:ext>
                      </a:extLst>
                    </p:cNvPr>
                    <p:cNvSpPr/>
                    <p:nvPr/>
                  </p:nvSpPr>
                  <p:spPr>
                    <a:xfrm>
                      <a:off x="1114956" y="286531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A431AD3E-EBC0-9D43-BC60-D1CC98241865}"/>
                        </a:ext>
                      </a:extLst>
                    </p:cNvPr>
                    <p:cNvSpPr/>
                    <p:nvPr/>
                  </p:nvSpPr>
                  <p:spPr>
                    <a:xfrm>
                      <a:off x="1224734" y="295062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Oval 131">
                      <a:extLst>
                        <a:ext uri="{FF2B5EF4-FFF2-40B4-BE49-F238E27FC236}">
                          <a16:creationId xmlns:a16="http://schemas.microsoft.com/office/drawing/2014/main" id="{D293E45B-2008-0940-AE00-FFC7FED15B96}"/>
                        </a:ext>
                      </a:extLst>
                    </p:cNvPr>
                    <p:cNvSpPr/>
                    <p:nvPr/>
                  </p:nvSpPr>
                  <p:spPr>
                    <a:xfrm>
                      <a:off x="1104330" y="300198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Oval 132">
                      <a:extLst>
                        <a:ext uri="{FF2B5EF4-FFF2-40B4-BE49-F238E27FC236}">
                          <a16:creationId xmlns:a16="http://schemas.microsoft.com/office/drawing/2014/main" id="{2F4EA77A-D153-1942-9693-BC4491DB1F6F}"/>
                        </a:ext>
                      </a:extLst>
                    </p:cNvPr>
                    <p:cNvSpPr/>
                    <p:nvPr/>
                  </p:nvSpPr>
                  <p:spPr>
                    <a:xfrm>
                      <a:off x="1332508" y="306344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Oval 133">
                      <a:extLst>
                        <a:ext uri="{FF2B5EF4-FFF2-40B4-BE49-F238E27FC236}">
                          <a16:creationId xmlns:a16="http://schemas.microsoft.com/office/drawing/2014/main" id="{D8F42CE6-E439-0242-B51F-88D743667514}"/>
                        </a:ext>
                      </a:extLst>
                    </p:cNvPr>
                    <p:cNvSpPr/>
                    <p:nvPr/>
                  </p:nvSpPr>
                  <p:spPr>
                    <a:xfrm>
                      <a:off x="1196949" y="312491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138">
                      <a:extLst>
                        <a:ext uri="{FF2B5EF4-FFF2-40B4-BE49-F238E27FC236}">
                          <a16:creationId xmlns:a16="http://schemas.microsoft.com/office/drawing/2014/main" id="{4934FE43-E545-7B4F-B032-78F4DCFEE57B}"/>
                        </a:ext>
                      </a:extLst>
                    </p:cNvPr>
                    <p:cNvSpPr/>
                    <p:nvPr/>
                  </p:nvSpPr>
                  <p:spPr>
                    <a:xfrm>
                      <a:off x="1899005" y="218837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8" name="TextBox 527">
                    <a:extLst>
                      <a:ext uri="{FF2B5EF4-FFF2-40B4-BE49-F238E27FC236}">
                        <a16:creationId xmlns:a16="http://schemas.microsoft.com/office/drawing/2014/main" id="{26126D27-0EB6-7C41-8BD6-07598C08AF1E}"/>
                      </a:ext>
                    </a:extLst>
                  </p:cNvPr>
                  <p:cNvSpPr txBox="1"/>
                  <p:nvPr/>
                </p:nvSpPr>
                <p:spPr>
                  <a:xfrm>
                    <a:off x="2804221" y="1846263"/>
                    <a:ext cx="1645048" cy="1349087"/>
                  </a:xfrm>
                  <a:prstGeom prst="rect">
                    <a:avLst/>
                  </a:prstGeom>
                  <a:noFill/>
                </p:spPr>
                <p:txBody>
                  <a:bodyPr wrap="square" rtlCol="0">
                    <a:spAutoFit/>
                  </a:bodyPr>
                  <a:lstStyle/>
                  <a:p>
                    <a:pPr algn="ctr">
                      <a:lnSpc>
                        <a:spcPts val="1380"/>
                      </a:lnSpc>
                    </a:pPr>
                    <a:r>
                      <a:rPr lang="en-US" sz="1400" b="0" i="0" dirty="0">
                        <a:solidFill>
                          <a:schemeClr val="accent6"/>
                        </a:solidFill>
                        <a:latin typeface="Arial" panose="020B0604020202020204" pitchFamily="34" charset="0"/>
                        <a:cs typeface="Arial" panose="020B0604020202020204" pitchFamily="34" charset="0"/>
                      </a:rPr>
                      <a:t>Zero percent of the world’s population was presumed to have SARS-CoV-2 antibodies       (Fall 2019). </a:t>
                    </a:r>
                  </a:p>
                </p:txBody>
              </p:sp>
            </p:grpSp>
            <p:grpSp>
              <p:nvGrpSpPr>
                <p:cNvPr id="537" name="Group 536">
                  <a:extLst>
                    <a:ext uri="{FF2B5EF4-FFF2-40B4-BE49-F238E27FC236}">
                      <a16:creationId xmlns:a16="http://schemas.microsoft.com/office/drawing/2014/main" id="{9D9D033F-B512-2340-B8DF-7E89AE349C2F}"/>
                    </a:ext>
                  </a:extLst>
                </p:cNvPr>
                <p:cNvGrpSpPr/>
                <p:nvPr/>
              </p:nvGrpSpPr>
              <p:grpSpPr>
                <a:xfrm>
                  <a:off x="4889257" y="1613503"/>
                  <a:ext cx="3478731" cy="1816332"/>
                  <a:chOff x="4880944" y="1605190"/>
                  <a:chExt cx="3478731" cy="1816332"/>
                </a:xfrm>
              </p:grpSpPr>
              <p:grpSp>
                <p:nvGrpSpPr>
                  <p:cNvPr id="40" name="Group 39">
                    <a:extLst>
                      <a:ext uri="{FF2B5EF4-FFF2-40B4-BE49-F238E27FC236}">
                        <a16:creationId xmlns:a16="http://schemas.microsoft.com/office/drawing/2014/main" id="{DA6636E8-1FD5-F741-826C-ADCBCFA4D209}"/>
                      </a:ext>
                    </a:extLst>
                  </p:cNvPr>
                  <p:cNvGrpSpPr/>
                  <p:nvPr/>
                </p:nvGrpSpPr>
                <p:grpSpPr>
                  <a:xfrm>
                    <a:off x="4880944" y="1605190"/>
                    <a:ext cx="1812173" cy="1816332"/>
                    <a:chOff x="4880944" y="1605190"/>
                    <a:chExt cx="1812173" cy="1816332"/>
                  </a:xfrm>
                </p:grpSpPr>
                <p:sp>
                  <p:nvSpPr>
                    <p:cNvPr id="142" name="Oval 141">
                      <a:extLst>
                        <a:ext uri="{FF2B5EF4-FFF2-40B4-BE49-F238E27FC236}">
                          <a16:creationId xmlns:a16="http://schemas.microsoft.com/office/drawing/2014/main" id="{FBDF5A1B-E2AB-2F44-8D46-BE07F7C15BCC}"/>
                        </a:ext>
                      </a:extLst>
                    </p:cNvPr>
                    <p:cNvSpPr/>
                    <p:nvPr/>
                  </p:nvSpPr>
                  <p:spPr>
                    <a:xfrm>
                      <a:off x="4880944" y="1605190"/>
                      <a:ext cx="1812173" cy="181633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EF4A7091-CA62-C747-A029-0A9952717526}"/>
                        </a:ext>
                      </a:extLst>
                    </p:cNvPr>
                    <p:cNvSpPr/>
                    <p:nvPr/>
                  </p:nvSpPr>
                  <p:spPr>
                    <a:xfrm>
                      <a:off x="5504138" y="170312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Oval 143">
                      <a:extLst>
                        <a:ext uri="{FF2B5EF4-FFF2-40B4-BE49-F238E27FC236}">
                          <a16:creationId xmlns:a16="http://schemas.microsoft.com/office/drawing/2014/main" id="{D86681F4-9399-5A4C-B036-BC4ED1D92915}"/>
                        </a:ext>
                      </a:extLst>
                    </p:cNvPr>
                    <p:cNvSpPr/>
                    <p:nvPr/>
                  </p:nvSpPr>
                  <p:spPr>
                    <a:xfrm>
                      <a:off x="5641381" y="165849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B3955B97-9F57-FE49-875C-42684049D736}"/>
                        </a:ext>
                      </a:extLst>
                    </p:cNvPr>
                    <p:cNvSpPr/>
                    <p:nvPr/>
                  </p:nvSpPr>
                  <p:spPr>
                    <a:xfrm>
                      <a:off x="5798833" y="168964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Oval 145">
                      <a:extLst>
                        <a:ext uri="{FF2B5EF4-FFF2-40B4-BE49-F238E27FC236}">
                          <a16:creationId xmlns:a16="http://schemas.microsoft.com/office/drawing/2014/main" id="{7629C393-5050-2046-8F08-FE082B999077}"/>
                        </a:ext>
                      </a:extLst>
                    </p:cNvPr>
                    <p:cNvSpPr/>
                    <p:nvPr/>
                  </p:nvSpPr>
                  <p:spPr>
                    <a:xfrm>
                      <a:off x="5809779" y="18369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Oval 146">
                      <a:extLst>
                        <a:ext uri="{FF2B5EF4-FFF2-40B4-BE49-F238E27FC236}">
                          <a16:creationId xmlns:a16="http://schemas.microsoft.com/office/drawing/2014/main" id="{304A13CB-C672-5E41-BE1D-6DB5C8C7EB87}"/>
                        </a:ext>
                      </a:extLst>
                    </p:cNvPr>
                    <p:cNvSpPr/>
                    <p:nvPr/>
                  </p:nvSpPr>
                  <p:spPr>
                    <a:xfrm>
                      <a:off x="5957127" y="16862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Oval 147">
                      <a:extLst>
                        <a:ext uri="{FF2B5EF4-FFF2-40B4-BE49-F238E27FC236}">
                          <a16:creationId xmlns:a16="http://schemas.microsoft.com/office/drawing/2014/main" id="{AAB89916-F162-BE49-96AD-9B211FE9A047}"/>
                        </a:ext>
                      </a:extLst>
                    </p:cNvPr>
                    <p:cNvSpPr/>
                    <p:nvPr/>
                  </p:nvSpPr>
                  <p:spPr>
                    <a:xfrm>
                      <a:off x="5963864" y="18344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Oval 148">
                      <a:extLst>
                        <a:ext uri="{FF2B5EF4-FFF2-40B4-BE49-F238E27FC236}">
                          <a16:creationId xmlns:a16="http://schemas.microsoft.com/office/drawing/2014/main" id="{7E1D8EA3-5867-4844-B1C3-71389B9BDB75}"/>
                        </a:ext>
                      </a:extLst>
                    </p:cNvPr>
                    <p:cNvSpPr/>
                    <p:nvPr/>
                  </p:nvSpPr>
                  <p:spPr>
                    <a:xfrm>
                      <a:off x="6267821" y="187572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Oval 149">
                      <a:extLst>
                        <a:ext uri="{FF2B5EF4-FFF2-40B4-BE49-F238E27FC236}">
                          <a16:creationId xmlns:a16="http://schemas.microsoft.com/office/drawing/2014/main" id="{C609414C-A4BA-6E43-BC09-9A92FFB477C2}"/>
                        </a:ext>
                      </a:extLst>
                    </p:cNvPr>
                    <p:cNvSpPr/>
                    <p:nvPr/>
                  </p:nvSpPr>
                  <p:spPr>
                    <a:xfrm>
                      <a:off x="6132261" y="201297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Oval 150">
                      <a:extLst>
                        <a:ext uri="{FF2B5EF4-FFF2-40B4-BE49-F238E27FC236}">
                          <a16:creationId xmlns:a16="http://schemas.microsoft.com/office/drawing/2014/main" id="{509B057D-F871-374A-8565-43DB60AC8C1E}"/>
                        </a:ext>
                      </a:extLst>
                    </p:cNvPr>
                    <p:cNvSpPr/>
                    <p:nvPr/>
                  </p:nvSpPr>
                  <p:spPr>
                    <a:xfrm>
                      <a:off x="6405907" y="201381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81F76013-5E96-EC42-AF9A-EC6681646D6F}"/>
                        </a:ext>
                      </a:extLst>
                    </p:cNvPr>
                    <p:cNvSpPr/>
                    <p:nvPr/>
                  </p:nvSpPr>
                  <p:spPr>
                    <a:xfrm>
                      <a:off x="6462320" y="215105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D0F1B883-61F2-0944-97F2-643994E6C38F}"/>
                        </a:ext>
                      </a:extLst>
                    </p:cNvPr>
                    <p:cNvSpPr/>
                    <p:nvPr/>
                  </p:nvSpPr>
                  <p:spPr>
                    <a:xfrm>
                      <a:off x="6271189" y="201549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547ADE02-890C-A54A-AA7A-72BEB8229CA5}"/>
                        </a:ext>
                      </a:extLst>
                    </p:cNvPr>
                    <p:cNvSpPr/>
                    <p:nvPr/>
                  </p:nvSpPr>
                  <p:spPr>
                    <a:xfrm>
                      <a:off x="5984073" y="19658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FE68D8F4-95C1-AD46-BA95-9557FD9B7F33}"/>
                        </a:ext>
                      </a:extLst>
                    </p:cNvPr>
                    <p:cNvSpPr/>
                    <p:nvPr/>
                  </p:nvSpPr>
                  <p:spPr>
                    <a:xfrm>
                      <a:off x="6141522" y="175448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FB3028A3-C18F-A741-849E-639B39385A9D}"/>
                        </a:ext>
                      </a:extLst>
                    </p:cNvPr>
                    <p:cNvSpPr/>
                    <p:nvPr/>
                  </p:nvSpPr>
                  <p:spPr>
                    <a:xfrm>
                      <a:off x="6329286" y="216453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08F33317-2296-324E-A994-EF0129471212}"/>
                        </a:ext>
                      </a:extLst>
                    </p:cNvPr>
                    <p:cNvSpPr/>
                    <p:nvPr/>
                  </p:nvSpPr>
                  <p:spPr>
                    <a:xfrm>
                      <a:off x="6193726" y="215021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BD278E71-7C58-8D40-84C3-A0F508CCB9A2}"/>
                        </a:ext>
                      </a:extLst>
                    </p:cNvPr>
                    <p:cNvSpPr/>
                    <p:nvPr/>
                  </p:nvSpPr>
                  <p:spPr>
                    <a:xfrm>
                      <a:off x="6421905" y="229756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Oval 158">
                      <a:extLst>
                        <a:ext uri="{FF2B5EF4-FFF2-40B4-BE49-F238E27FC236}">
                          <a16:creationId xmlns:a16="http://schemas.microsoft.com/office/drawing/2014/main" id="{E47A0CC2-1AA2-C940-B6B7-317ECB25793E}"/>
                        </a:ext>
                      </a:extLst>
                    </p:cNvPr>
                    <p:cNvSpPr/>
                    <p:nvPr/>
                  </p:nvSpPr>
                  <p:spPr>
                    <a:xfrm>
                      <a:off x="6543993" y="227314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Oval 159">
                      <a:extLst>
                        <a:ext uri="{FF2B5EF4-FFF2-40B4-BE49-F238E27FC236}">
                          <a16:creationId xmlns:a16="http://schemas.microsoft.com/office/drawing/2014/main" id="{5196D09C-A198-D644-9EAD-998BDB260958}"/>
                        </a:ext>
                      </a:extLst>
                    </p:cNvPr>
                    <p:cNvSpPr/>
                    <p:nvPr/>
                  </p:nvSpPr>
                  <p:spPr>
                    <a:xfrm>
                      <a:off x="6529680" y="242049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Oval 160">
                      <a:extLst>
                        <a:ext uri="{FF2B5EF4-FFF2-40B4-BE49-F238E27FC236}">
                          <a16:creationId xmlns:a16="http://schemas.microsoft.com/office/drawing/2014/main" id="{4C7E5358-90F1-B24D-A3F6-5ACDB725B664}"/>
                        </a:ext>
                      </a:extLst>
                    </p:cNvPr>
                    <p:cNvSpPr/>
                    <p:nvPr/>
                  </p:nvSpPr>
                  <p:spPr>
                    <a:xfrm>
                      <a:off x="6565885" y="256279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Oval 161">
                      <a:extLst>
                        <a:ext uri="{FF2B5EF4-FFF2-40B4-BE49-F238E27FC236}">
                          <a16:creationId xmlns:a16="http://schemas.microsoft.com/office/drawing/2014/main" id="{6FEB36BF-263B-6744-BD68-4752ACCDCF2E}"/>
                        </a:ext>
                      </a:extLst>
                    </p:cNvPr>
                    <p:cNvSpPr/>
                    <p:nvPr/>
                  </p:nvSpPr>
                  <p:spPr>
                    <a:xfrm>
                      <a:off x="6106998" y="18816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Oval 162">
                      <a:extLst>
                        <a:ext uri="{FF2B5EF4-FFF2-40B4-BE49-F238E27FC236}">
                          <a16:creationId xmlns:a16="http://schemas.microsoft.com/office/drawing/2014/main" id="{6800FC88-114D-7445-A751-E50F440C50E7}"/>
                        </a:ext>
                      </a:extLst>
                    </p:cNvPr>
                    <p:cNvSpPr/>
                    <p:nvPr/>
                  </p:nvSpPr>
                  <p:spPr>
                    <a:xfrm>
                      <a:off x="5691059" y="179910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Oval 163">
                      <a:extLst>
                        <a:ext uri="{FF2B5EF4-FFF2-40B4-BE49-F238E27FC236}">
                          <a16:creationId xmlns:a16="http://schemas.microsoft.com/office/drawing/2014/main" id="{E76D6274-DB77-7D43-8217-B73EC1FD59DA}"/>
                        </a:ext>
                      </a:extLst>
                    </p:cNvPr>
                    <p:cNvSpPr/>
                    <p:nvPr/>
                  </p:nvSpPr>
                  <p:spPr>
                    <a:xfrm>
                      <a:off x="5838407" y="197093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Oval 164">
                      <a:extLst>
                        <a:ext uri="{FF2B5EF4-FFF2-40B4-BE49-F238E27FC236}">
                          <a16:creationId xmlns:a16="http://schemas.microsoft.com/office/drawing/2014/main" id="{EECD21CF-248B-4E48-9157-EB96C6DA2C0A}"/>
                        </a:ext>
                      </a:extLst>
                    </p:cNvPr>
                    <p:cNvSpPr/>
                    <p:nvPr/>
                  </p:nvSpPr>
                  <p:spPr>
                    <a:xfrm>
                      <a:off x="5374471" y="173511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Oval 165">
                      <a:extLst>
                        <a:ext uri="{FF2B5EF4-FFF2-40B4-BE49-F238E27FC236}">
                          <a16:creationId xmlns:a16="http://schemas.microsoft.com/office/drawing/2014/main" id="{9C80E66E-C637-BE47-8E50-278450D6AE42}"/>
                        </a:ext>
                      </a:extLst>
                    </p:cNvPr>
                    <p:cNvSpPr/>
                    <p:nvPr/>
                  </p:nvSpPr>
                  <p:spPr>
                    <a:xfrm>
                      <a:off x="5567286" y="182184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Oval 166">
                      <a:extLst>
                        <a:ext uri="{FF2B5EF4-FFF2-40B4-BE49-F238E27FC236}">
                          <a16:creationId xmlns:a16="http://schemas.microsoft.com/office/drawing/2014/main" id="{54AE9EBA-948E-4745-B858-79F97D6E8305}"/>
                        </a:ext>
                      </a:extLst>
                    </p:cNvPr>
                    <p:cNvSpPr/>
                    <p:nvPr/>
                  </p:nvSpPr>
                  <p:spPr>
                    <a:xfrm>
                      <a:off x="5689375" y="19388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Oval 167">
                      <a:extLst>
                        <a:ext uri="{FF2B5EF4-FFF2-40B4-BE49-F238E27FC236}">
                          <a16:creationId xmlns:a16="http://schemas.microsoft.com/office/drawing/2014/main" id="{D6FD9CD3-0606-DB40-BB93-FDEC77943898}"/>
                        </a:ext>
                      </a:extLst>
                    </p:cNvPr>
                    <p:cNvSpPr/>
                    <p:nvPr/>
                  </p:nvSpPr>
                  <p:spPr>
                    <a:xfrm>
                      <a:off x="6287187" y="228914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Oval 168">
                      <a:extLst>
                        <a:ext uri="{FF2B5EF4-FFF2-40B4-BE49-F238E27FC236}">
                          <a16:creationId xmlns:a16="http://schemas.microsoft.com/office/drawing/2014/main" id="{401E7135-5E64-EF44-A71B-550843D11885}"/>
                        </a:ext>
                      </a:extLst>
                    </p:cNvPr>
                    <p:cNvSpPr/>
                    <p:nvPr/>
                  </p:nvSpPr>
                  <p:spPr>
                    <a:xfrm>
                      <a:off x="6389068" y="24364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Oval 169">
                      <a:extLst>
                        <a:ext uri="{FF2B5EF4-FFF2-40B4-BE49-F238E27FC236}">
                          <a16:creationId xmlns:a16="http://schemas.microsoft.com/office/drawing/2014/main" id="{AF867F36-DF01-4B47-B604-13B8A1CF2165}"/>
                        </a:ext>
                      </a:extLst>
                    </p:cNvPr>
                    <p:cNvSpPr/>
                    <p:nvPr/>
                  </p:nvSpPr>
                  <p:spPr>
                    <a:xfrm>
                      <a:off x="6420221" y="257373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Oval 170">
                      <a:extLst>
                        <a:ext uri="{FF2B5EF4-FFF2-40B4-BE49-F238E27FC236}">
                          <a16:creationId xmlns:a16="http://schemas.microsoft.com/office/drawing/2014/main" id="{19A7FAC7-7DAB-6447-B0AE-88FDB860A425}"/>
                        </a:ext>
                      </a:extLst>
                    </p:cNvPr>
                    <p:cNvSpPr/>
                    <p:nvPr/>
                  </p:nvSpPr>
                  <p:spPr>
                    <a:xfrm>
                      <a:off x="6085429" y="21991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Oval 171">
                      <a:extLst>
                        <a:ext uri="{FF2B5EF4-FFF2-40B4-BE49-F238E27FC236}">
                          <a16:creationId xmlns:a16="http://schemas.microsoft.com/office/drawing/2014/main" id="{3CF54607-5EC3-894B-9B45-CD45A2125C9E}"/>
                        </a:ext>
                      </a:extLst>
                    </p:cNvPr>
                    <p:cNvSpPr/>
                    <p:nvPr/>
                  </p:nvSpPr>
                  <p:spPr>
                    <a:xfrm>
                      <a:off x="6533048" y="270677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Oval 172">
                      <a:extLst>
                        <a:ext uri="{FF2B5EF4-FFF2-40B4-BE49-F238E27FC236}">
                          <a16:creationId xmlns:a16="http://schemas.microsoft.com/office/drawing/2014/main" id="{26A8567B-6C3B-AE4F-961D-BB81500CD202}"/>
                        </a:ext>
                      </a:extLst>
                    </p:cNvPr>
                    <p:cNvSpPr/>
                    <p:nvPr/>
                  </p:nvSpPr>
                  <p:spPr>
                    <a:xfrm>
                      <a:off x="6387383" y="271266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Oval 173">
                      <a:extLst>
                        <a:ext uri="{FF2B5EF4-FFF2-40B4-BE49-F238E27FC236}">
                          <a16:creationId xmlns:a16="http://schemas.microsoft.com/office/drawing/2014/main" id="{88803E94-2031-6D45-960C-0690D97B7A4F}"/>
                        </a:ext>
                      </a:extLst>
                    </p:cNvPr>
                    <p:cNvSpPr/>
                    <p:nvPr/>
                  </p:nvSpPr>
                  <p:spPr>
                    <a:xfrm>
                      <a:off x="6453901" y="282970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6F87FE98-9DB5-7E48-8829-8676783519CD}"/>
                        </a:ext>
                      </a:extLst>
                    </p:cNvPr>
                    <p:cNvSpPr/>
                    <p:nvPr/>
                  </p:nvSpPr>
                  <p:spPr>
                    <a:xfrm>
                      <a:off x="6384858" y="297284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Oval 175">
                      <a:extLst>
                        <a:ext uri="{FF2B5EF4-FFF2-40B4-BE49-F238E27FC236}">
                          <a16:creationId xmlns:a16="http://schemas.microsoft.com/office/drawing/2014/main" id="{14875264-1806-724F-9706-588EDA101413}"/>
                        </a:ext>
                      </a:extLst>
                    </p:cNvPr>
                    <p:cNvSpPr/>
                    <p:nvPr/>
                  </p:nvSpPr>
                  <p:spPr>
                    <a:xfrm>
                      <a:off x="6259401" y="245333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Oval 176">
                      <a:extLst>
                        <a:ext uri="{FF2B5EF4-FFF2-40B4-BE49-F238E27FC236}">
                          <a16:creationId xmlns:a16="http://schemas.microsoft.com/office/drawing/2014/main" id="{6A484D05-1F20-9046-8062-C99D5331BA61}"/>
                        </a:ext>
                      </a:extLst>
                    </p:cNvPr>
                    <p:cNvSpPr/>
                    <p:nvPr/>
                  </p:nvSpPr>
                  <p:spPr>
                    <a:xfrm>
                      <a:off x="6295607" y="262088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Oval 177">
                      <a:extLst>
                        <a:ext uri="{FF2B5EF4-FFF2-40B4-BE49-F238E27FC236}">
                          <a16:creationId xmlns:a16="http://schemas.microsoft.com/office/drawing/2014/main" id="{3E2818E9-C3B0-1F4F-B6A7-1B8FD5A3C16B}"/>
                        </a:ext>
                      </a:extLst>
                    </p:cNvPr>
                    <p:cNvSpPr/>
                    <p:nvPr/>
                  </p:nvSpPr>
                  <p:spPr>
                    <a:xfrm>
                      <a:off x="6048264" y="237511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FEDFDB8E-D834-3C4A-BE7E-1E20867675C5}"/>
                        </a:ext>
                      </a:extLst>
                    </p:cNvPr>
                    <p:cNvSpPr/>
                    <p:nvPr/>
                  </p:nvSpPr>
                  <p:spPr>
                    <a:xfrm>
                      <a:off x="6302342" y="283475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Oval 179">
                      <a:extLst>
                        <a:ext uri="{FF2B5EF4-FFF2-40B4-BE49-F238E27FC236}">
                          <a16:creationId xmlns:a16="http://schemas.microsoft.com/office/drawing/2014/main" id="{72D8F8BB-0AD4-134F-8659-2F646F095690}"/>
                        </a:ext>
                      </a:extLst>
                    </p:cNvPr>
                    <p:cNvSpPr/>
                    <p:nvPr/>
                  </p:nvSpPr>
                  <p:spPr>
                    <a:xfrm>
                      <a:off x="5856265" y="208918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Oval 180">
                      <a:extLst>
                        <a:ext uri="{FF2B5EF4-FFF2-40B4-BE49-F238E27FC236}">
                          <a16:creationId xmlns:a16="http://schemas.microsoft.com/office/drawing/2014/main" id="{B204EA1C-1064-E349-B4B0-7BFF18BDCB4A}"/>
                        </a:ext>
                      </a:extLst>
                    </p:cNvPr>
                    <p:cNvSpPr/>
                    <p:nvPr/>
                  </p:nvSpPr>
                  <p:spPr>
                    <a:xfrm>
                      <a:off x="6015225" y="208712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Oval 181">
                      <a:extLst>
                        <a:ext uri="{FF2B5EF4-FFF2-40B4-BE49-F238E27FC236}">
                          <a16:creationId xmlns:a16="http://schemas.microsoft.com/office/drawing/2014/main" id="{87A23B4F-EA10-994E-9E75-6B352FED3C26}"/>
                        </a:ext>
                      </a:extLst>
                    </p:cNvPr>
                    <p:cNvSpPr/>
                    <p:nvPr/>
                  </p:nvSpPr>
                  <p:spPr>
                    <a:xfrm>
                      <a:off x="6169306" y="233292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Oval 182">
                      <a:extLst>
                        <a:ext uri="{FF2B5EF4-FFF2-40B4-BE49-F238E27FC236}">
                          <a16:creationId xmlns:a16="http://schemas.microsoft.com/office/drawing/2014/main" id="{A15E9606-7ECA-4B47-BC6B-CECFB20577DE}"/>
                        </a:ext>
                      </a:extLst>
                    </p:cNvPr>
                    <p:cNvSpPr/>
                    <p:nvPr/>
                  </p:nvSpPr>
                  <p:spPr>
                    <a:xfrm>
                      <a:off x="5438461" y="185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Oval 183">
                      <a:extLst>
                        <a:ext uri="{FF2B5EF4-FFF2-40B4-BE49-F238E27FC236}">
                          <a16:creationId xmlns:a16="http://schemas.microsoft.com/office/drawing/2014/main" id="{EEAFF645-1AF9-F748-9993-6D5A7582419B}"/>
                        </a:ext>
                      </a:extLst>
                    </p:cNvPr>
                    <p:cNvSpPr/>
                    <p:nvPr/>
                  </p:nvSpPr>
                  <p:spPr>
                    <a:xfrm>
                      <a:off x="5267537" y="185046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5" name="Oval 184">
                      <a:extLst>
                        <a:ext uri="{FF2B5EF4-FFF2-40B4-BE49-F238E27FC236}">
                          <a16:creationId xmlns:a16="http://schemas.microsoft.com/office/drawing/2014/main" id="{E0D97D48-071B-3C41-94F8-07E1A4F41717}"/>
                        </a:ext>
                      </a:extLst>
                    </p:cNvPr>
                    <p:cNvSpPr/>
                    <p:nvPr/>
                  </p:nvSpPr>
                  <p:spPr>
                    <a:xfrm>
                      <a:off x="5546236" y="195740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Oval 185">
                      <a:extLst>
                        <a:ext uri="{FF2B5EF4-FFF2-40B4-BE49-F238E27FC236}">
                          <a16:creationId xmlns:a16="http://schemas.microsoft.com/office/drawing/2014/main" id="{17DD3848-E604-EB4D-BED6-E205B83FB55B}"/>
                        </a:ext>
                      </a:extLst>
                    </p:cNvPr>
                    <p:cNvSpPr/>
                    <p:nvPr/>
                  </p:nvSpPr>
                  <p:spPr>
                    <a:xfrm>
                      <a:off x="5718843" y="208454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7" name="Oval 186">
                      <a:extLst>
                        <a:ext uri="{FF2B5EF4-FFF2-40B4-BE49-F238E27FC236}">
                          <a16:creationId xmlns:a16="http://schemas.microsoft.com/office/drawing/2014/main" id="{5D0747B2-F8B7-EA42-92F2-4C8479E4645E}"/>
                        </a:ext>
                      </a:extLst>
                    </p:cNvPr>
                    <p:cNvSpPr/>
                    <p:nvPr/>
                  </p:nvSpPr>
                  <p:spPr>
                    <a:xfrm>
                      <a:off x="5950012" y="229279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Oval 187">
                      <a:extLst>
                        <a:ext uri="{FF2B5EF4-FFF2-40B4-BE49-F238E27FC236}">
                          <a16:creationId xmlns:a16="http://schemas.microsoft.com/office/drawing/2014/main" id="{C192AA60-2B2B-F04E-97A4-2CC54750CD3C}"/>
                        </a:ext>
                      </a:extLst>
                    </p:cNvPr>
                    <p:cNvSpPr/>
                    <p:nvPr/>
                  </p:nvSpPr>
                  <p:spPr>
                    <a:xfrm>
                      <a:off x="5594230" y="209632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Oval 188">
                      <a:extLst>
                        <a:ext uri="{FF2B5EF4-FFF2-40B4-BE49-F238E27FC236}">
                          <a16:creationId xmlns:a16="http://schemas.microsoft.com/office/drawing/2014/main" id="{2317217C-849A-4E4A-8D64-908770E0AA2B}"/>
                        </a:ext>
                      </a:extLst>
                    </p:cNvPr>
                    <p:cNvSpPr/>
                    <p:nvPr/>
                  </p:nvSpPr>
                  <p:spPr>
                    <a:xfrm>
                      <a:off x="5408150" y="19910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Oval 189">
                      <a:extLst>
                        <a:ext uri="{FF2B5EF4-FFF2-40B4-BE49-F238E27FC236}">
                          <a16:creationId xmlns:a16="http://schemas.microsoft.com/office/drawing/2014/main" id="{AC038C5A-500C-AE44-A9E2-E1078AB78FF0}"/>
                        </a:ext>
                      </a:extLst>
                    </p:cNvPr>
                    <p:cNvSpPr/>
                    <p:nvPr/>
                  </p:nvSpPr>
                  <p:spPr>
                    <a:xfrm>
                      <a:off x="6111210" y="24769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Oval 190">
                      <a:extLst>
                        <a:ext uri="{FF2B5EF4-FFF2-40B4-BE49-F238E27FC236}">
                          <a16:creationId xmlns:a16="http://schemas.microsoft.com/office/drawing/2014/main" id="{3D44F98A-8229-0A4C-9E0F-98A224AA841C}"/>
                        </a:ext>
                      </a:extLst>
                    </p:cNvPr>
                    <p:cNvSpPr/>
                    <p:nvPr/>
                  </p:nvSpPr>
                  <p:spPr>
                    <a:xfrm>
                      <a:off x="6162571" y="260910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Oval 191">
                      <a:extLst>
                        <a:ext uri="{FF2B5EF4-FFF2-40B4-BE49-F238E27FC236}">
                          <a16:creationId xmlns:a16="http://schemas.microsoft.com/office/drawing/2014/main" id="{0E064ABA-259A-7B48-8374-3AAD1F6BE6FB}"/>
                        </a:ext>
                      </a:extLst>
                    </p:cNvPr>
                    <p:cNvSpPr/>
                    <p:nvPr/>
                  </p:nvSpPr>
                  <p:spPr>
                    <a:xfrm>
                      <a:off x="6208881" y="27412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Oval 192">
                      <a:extLst>
                        <a:ext uri="{FF2B5EF4-FFF2-40B4-BE49-F238E27FC236}">
                          <a16:creationId xmlns:a16="http://schemas.microsoft.com/office/drawing/2014/main" id="{C31B7E20-626F-244E-A6F5-C4233E3AF9FF}"/>
                        </a:ext>
                      </a:extLst>
                    </p:cNvPr>
                    <p:cNvSpPr/>
                    <p:nvPr/>
                  </p:nvSpPr>
                  <p:spPr>
                    <a:xfrm>
                      <a:off x="6255191" y="297957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Oval 193">
                      <a:extLst>
                        <a:ext uri="{FF2B5EF4-FFF2-40B4-BE49-F238E27FC236}">
                          <a16:creationId xmlns:a16="http://schemas.microsoft.com/office/drawing/2014/main" id="{8D45C8E6-DE9E-714A-A848-38C182C12A85}"/>
                        </a:ext>
                      </a:extLst>
                    </p:cNvPr>
                    <p:cNvSpPr/>
                    <p:nvPr/>
                  </p:nvSpPr>
                  <p:spPr>
                    <a:xfrm>
                      <a:off x="6256033" y="311682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Oval 194">
                      <a:extLst>
                        <a:ext uri="{FF2B5EF4-FFF2-40B4-BE49-F238E27FC236}">
                          <a16:creationId xmlns:a16="http://schemas.microsoft.com/office/drawing/2014/main" id="{0F1FCED0-4E77-E943-AA5E-735AA0F5B5F2}"/>
                        </a:ext>
                      </a:extLst>
                    </p:cNvPr>
                    <p:cNvSpPr/>
                    <p:nvPr/>
                  </p:nvSpPr>
                  <p:spPr>
                    <a:xfrm>
                      <a:off x="6125524" y="286001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Oval 195">
                      <a:extLst>
                        <a:ext uri="{FF2B5EF4-FFF2-40B4-BE49-F238E27FC236}">
                          <a16:creationId xmlns:a16="http://schemas.microsoft.com/office/drawing/2014/main" id="{9ABC781A-9B69-664E-87EF-ADBA1FE7AD6A}"/>
                        </a:ext>
                      </a:extLst>
                    </p:cNvPr>
                    <p:cNvSpPr/>
                    <p:nvPr/>
                  </p:nvSpPr>
                  <p:spPr>
                    <a:xfrm>
                      <a:off x="5787886" y="222431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Oval 196">
                      <a:extLst>
                        <a:ext uri="{FF2B5EF4-FFF2-40B4-BE49-F238E27FC236}">
                          <a16:creationId xmlns:a16="http://schemas.microsoft.com/office/drawing/2014/main" id="{26FBEFC9-DFAD-2D4A-B041-008C1154262F}"/>
                        </a:ext>
                      </a:extLst>
                    </p:cNvPr>
                    <p:cNvSpPr/>
                    <p:nvPr/>
                  </p:nvSpPr>
                  <p:spPr>
                    <a:xfrm>
                      <a:off x="6051430" y="272024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8" name="Oval 197">
                      <a:extLst>
                        <a:ext uri="{FF2B5EF4-FFF2-40B4-BE49-F238E27FC236}">
                          <a16:creationId xmlns:a16="http://schemas.microsoft.com/office/drawing/2014/main" id="{B9B017FA-0515-1C4A-8DE6-8EFA00CB1D18}"/>
                        </a:ext>
                      </a:extLst>
                    </p:cNvPr>
                    <p:cNvSpPr/>
                    <p:nvPr/>
                  </p:nvSpPr>
                  <p:spPr>
                    <a:xfrm>
                      <a:off x="6001752" y="257457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Oval 198">
                      <a:extLst>
                        <a:ext uri="{FF2B5EF4-FFF2-40B4-BE49-F238E27FC236}">
                          <a16:creationId xmlns:a16="http://schemas.microsoft.com/office/drawing/2014/main" id="{1A506EE4-F6FC-274F-9CA1-11D4C99584E7}"/>
                        </a:ext>
                      </a:extLst>
                    </p:cNvPr>
                    <p:cNvSpPr/>
                    <p:nvPr/>
                  </p:nvSpPr>
                  <p:spPr>
                    <a:xfrm>
                      <a:off x="5936918" y="244407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0" name="Oval 199">
                      <a:extLst>
                        <a:ext uri="{FF2B5EF4-FFF2-40B4-BE49-F238E27FC236}">
                          <a16:creationId xmlns:a16="http://schemas.microsoft.com/office/drawing/2014/main" id="{EC107AD3-B087-9946-8E1C-B617838D9E99}"/>
                        </a:ext>
                      </a:extLst>
                    </p:cNvPr>
                    <p:cNvSpPr/>
                    <p:nvPr/>
                  </p:nvSpPr>
                  <p:spPr>
                    <a:xfrm>
                      <a:off x="6124683" y="301072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Oval 200">
                      <a:extLst>
                        <a:ext uri="{FF2B5EF4-FFF2-40B4-BE49-F238E27FC236}">
                          <a16:creationId xmlns:a16="http://schemas.microsoft.com/office/drawing/2014/main" id="{E6E561B9-41F8-1248-98A6-9C871D89E5C5}"/>
                        </a:ext>
                      </a:extLst>
                    </p:cNvPr>
                    <p:cNvSpPr/>
                    <p:nvPr/>
                  </p:nvSpPr>
                  <p:spPr>
                    <a:xfrm>
                      <a:off x="6105316" y="319344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Oval 201">
                      <a:extLst>
                        <a:ext uri="{FF2B5EF4-FFF2-40B4-BE49-F238E27FC236}">
                          <a16:creationId xmlns:a16="http://schemas.microsoft.com/office/drawing/2014/main" id="{390CE381-F7E2-3C43-8A7E-0226004CFFD6}"/>
                        </a:ext>
                      </a:extLst>
                    </p:cNvPr>
                    <p:cNvSpPr/>
                    <p:nvPr/>
                  </p:nvSpPr>
                  <p:spPr>
                    <a:xfrm>
                      <a:off x="6010172" y="310334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Oval 202">
                      <a:extLst>
                        <a:ext uri="{FF2B5EF4-FFF2-40B4-BE49-F238E27FC236}">
                          <a16:creationId xmlns:a16="http://schemas.microsoft.com/office/drawing/2014/main" id="{208333AA-9B88-3047-A74D-83C1D137E54B}"/>
                        </a:ext>
                      </a:extLst>
                    </p:cNvPr>
                    <p:cNvSpPr/>
                    <p:nvPr/>
                  </p:nvSpPr>
                  <p:spPr>
                    <a:xfrm>
                      <a:off x="5276799" y="19910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Oval 203">
                      <a:extLst>
                        <a:ext uri="{FF2B5EF4-FFF2-40B4-BE49-F238E27FC236}">
                          <a16:creationId xmlns:a16="http://schemas.microsoft.com/office/drawing/2014/main" id="{600FB7DD-8D33-214F-AC37-A65CA8432CE0}"/>
                        </a:ext>
                      </a:extLst>
                    </p:cNvPr>
                    <p:cNvSpPr/>
                    <p:nvPr/>
                  </p:nvSpPr>
                  <p:spPr>
                    <a:xfrm>
                      <a:off x="5136187" y="190098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 name="Oval 204">
                      <a:extLst>
                        <a:ext uri="{FF2B5EF4-FFF2-40B4-BE49-F238E27FC236}">
                          <a16:creationId xmlns:a16="http://schemas.microsoft.com/office/drawing/2014/main" id="{D9E298F4-02B9-CB4E-87A3-2A894CCAF49D}"/>
                        </a:ext>
                      </a:extLst>
                    </p:cNvPr>
                    <p:cNvSpPr/>
                    <p:nvPr/>
                  </p:nvSpPr>
                  <p:spPr>
                    <a:xfrm>
                      <a:off x="5465405" y="21291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Oval 205">
                      <a:extLst>
                        <a:ext uri="{FF2B5EF4-FFF2-40B4-BE49-F238E27FC236}">
                          <a16:creationId xmlns:a16="http://schemas.microsoft.com/office/drawing/2014/main" id="{F984B504-CC27-9646-9EC8-F5B7B53F8631}"/>
                        </a:ext>
                      </a:extLst>
                    </p:cNvPr>
                    <p:cNvSpPr/>
                    <p:nvPr/>
                  </p:nvSpPr>
                  <p:spPr>
                    <a:xfrm>
                      <a:off x="5658220" y="223104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 name="Oval 206">
                      <a:extLst>
                        <a:ext uri="{FF2B5EF4-FFF2-40B4-BE49-F238E27FC236}">
                          <a16:creationId xmlns:a16="http://schemas.microsoft.com/office/drawing/2014/main" id="{D86692F8-D80C-3047-B3AE-2A392A7E2D22}"/>
                        </a:ext>
                      </a:extLst>
                    </p:cNvPr>
                    <p:cNvSpPr/>
                    <p:nvPr/>
                  </p:nvSpPr>
                  <p:spPr>
                    <a:xfrm>
                      <a:off x="5835881" y="234808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Oval 207">
                      <a:extLst>
                        <a:ext uri="{FF2B5EF4-FFF2-40B4-BE49-F238E27FC236}">
                          <a16:creationId xmlns:a16="http://schemas.microsoft.com/office/drawing/2014/main" id="{05D1A29D-B3DD-7143-B9F6-41AE95AEA138}"/>
                        </a:ext>
                      </a:extLst>
                    </p:cNvPr>
                    <p:cNvSpPr/>
                    <p:nvPr/>
                  </p:nvSpPr>
                  <p:spPr>
                    <a:xfrm>
                      <a:off x="5993332" y="284906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 name="Oval 208">
                      <a:extLst>
                        <a:ext uri="{FF2B5EF4-FFF2-40B4-BE49-F238E27FC236}">
                          <a16:creationId xmlns:a16="http://schemas.microsoft.com/office/drawing/2014/main" id="{3E459A8C-8909-B144-82AF-582FD0F37F0C}"/>
                        </a:ext>
                      </a:extLst>
                    </p:cNvPr>
                    <p:cNvSpPr/>
                    <p:nvPr/>
                  </p:nvSpPr>
                  <p:spPr>
                    <a:xfrm>
                      <a:off x="5963862" y="29762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Oval 209">
                      <a:extLst>
                        <a:ext uri="{FF2B5EF4-FFF2-40B4-BE49-F238E27FC236}">
                          <a16:creationId xmlns:a16="http://schemas.microsoft.com/office/drawing/2014/main" id="{B66814CC-82C0-D546-B6D7-CBAAAEFFE30E}"/>
                        </a:ext>
                      </a:extLst>
                    </p:cNvPr>
                    <p:cNvSpPr/>
                    <p:nvPr/>
                  </p:nvSpPr>
                  <p:spPr>
                    <a:xfrm>
                      <a:off x="5929341" y="322964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Oval 210">
                      <a:extLst>
                        <a:ext uri="{FF2B5EF4-FFF2-40B4-BE49-F238E27FC236}">
                          <a16:creationId xmlns:a16="http://schemas.microsoft.com/office/drawing/2014/main" id="{F94F9CD4-CCBE-AB46-989E-A233F2572E8F}"/>
                        </a:ext>
                      </a:extLst>
                    </p:cNvPr>
                    <p:cNvSpPr/>
                    <p:nvPr/>
                  </p:nvSpPr>
                  <p:spPr>
                    <a:xfrm>
                      <a:off x="5793781" y="329111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2" name="Oval 211">
                      <a:extLst>
                        <a:ext uri="{FF2B5EF4-FFF2-40B4-BE49-F238E27FC236}">
                          <a16:creationId xmlns:a16="http://schemas.microsoft.com/office/drawing/2014/main" id="{C70C720E-1D67-7442-9553-E618EB367B07}"/>
                        </a:ext>
                      </a:extLst>
                    </p:cNvPr>
                    <p:cNvSpPr/>
                    <p:nvPr/>
                  </p:nvSpPr>
                  <p:spPr>
                    <a:xfrm>
                      <a:off x="5158079" y="20491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3" name="Oval 212">
                      <a:extLst>
                        <a:ext uri="{FF2B5EF4-FFF2-40B4-BE49-F238E27FC236}">
                          <a16:creationId xmlns:a16="http://schemas.microsoft.com/office/drawing/2014/main" id="{2CF2EC10-70BC-C54E-A7FB-C8BE79B0D0B9}"/>
                        </a:ext>
                      </a:extLst>
                    </p:cNvPr>
                    <p:cNvSpPr/>
                    <p:nvPr/>
                  </p:nvSpPr>
                  <p:spPr>
                    <a:xfrm>
                      <a:off x="5037674" y="204496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Oval 213">
                      <a:extLst>
                        <a:ext uri="{FF2B5EF4-FFF2-40B4-BE49-F238E27FC236}">
                          <a16:creationId xmlns:a16="http://schemas.microsoft.com/office/drawing/2014/main" id="{7397FB3D-B1B9-1C49-A542-1DB0A1E0DC30}"/>
                        </a:ext>
                      </a:extLst>
                    </p:cNvPr>
                    <p:cNvSpPr/>
                    <p:nvPr/>
                  </p:nvSpPr>
                  <p:spPr>
                    <a:xfrm>
                      <a:off x="5321425" y="213674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Oval 214">
                      <a:extLst>
                        <a:ext uri="{FF2B5EF4-FFF2-40B4-BE49-F238E27FC236}">
                          <a16:creationId xmlns:a16="http://schemas.microsoft.com/office/drawing/2014/main" id="{2EF9C183-D43A-9343-908A-299AA2DD1144}"/>
                        </a:ext>
                      </a:extLst>
                    </p:cNvPr>
                    <p:cNvSpPr/>
                    <p:nvPr/>
                  </p:nvSpPr>
                  <p:spPr>
                    <a:xfrm>
                      <a:off x="5913343" y="270845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6" name="Oval 215">
                      <a:extLst>
                        <a:ext uri="{FF2B5EF4-FFF2-40B4-BE49-F238E27FC236}">
                          <a16:creationId xmlns:a16="http://schemas.microsoft.com/office/drawing/2014/main" id="{E7F11BDF-5F70-F541-A733-0DCBE813B7C0}"/>
                        </a:ext>
                      </a:extLst>
                    </p:cNvPr>
                    <p:cNvSpPr/>
                    <p:nvPr/>
                  </p:nvSpPr>
                  <p:spPr>
                    <a:xfrm>
                      <a:off x="5782835" y="248196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7" name="Oval 216">
                      <a:extLst>
                        <a:ext uri="{FF2B5EF4-FFF2-40B4-BE49-F238E27FC236}">
                          <a16:creationId xmlns:a16="http://schemas.microsoft.com/office/drawing/2014/main" id="{F14843BC-1C19-7946-9DF5-4ADA1A7EA2EE}"/>
                        </a:ext>
                      </a:extLst>
                    </p:cNvPr>
                    <p:cNvSpPr/>
                    <p:nvPr/>
                  </p:nvSpPr>
                  <p:spPr>
                    <a:xfrm>
                      <a:off x="5864508" y="25888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Oval 217">
                      <a:extLst>
                        <a:ext uri="{FF2B5EF4-FFF2-40B4-BE49-F238E27FC236}">
                          <a16:creationId xmlns:a16="http://schemas.microsoft.com/office/drawing/2014/main" id="{679B4F03-BCEC-3742-AC4A-6AEC95FFD8DF}"/>
                        </a:ext>
                      </a:extLst>
                    </p:cNvPr>
                    <p:cNvSpPr/>
                    <p:nvPr/>
                  </p:nvSpPr>
                  <p:spPr>
                    <a:xfrm>
                      <a:off x="5395520" y="226135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Oval 218">
                      <a:extLst>
                        <a:ext uri="{FF2B5EF4-FFF2-40B4-BE49-F238E27FC236}">
                          <a16:creationId xmlns:a16="http://schemas.microsoft.com/office/drawing/2014/main" id="{1EBD0826-C771-5A44-BE8A-5DAF7D6F6320}"/>
                        </a:ext>
                      </a:extLst>
                    </p:cNvPr>
                    <p:cNvSpPr/>
                    <p:nvPr/>
                  </p:nvSpPr>
                  <p:spPr>
                    <a:xfrm>
                      <a:off x="5532764" y="22520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Oval 219">
                      <a:extLst>
                        <a:ext uri="{FF2B5EF4-FFF2-40B4-BE49-F238E27FC236}">
                          <a16:creationId xmlns:a16="http://schemas.microsoft.com/office/drawing/2014/main" id="{205B13FD-43C5-4F40-8202-F2E2126A4DE7}"/>
                        </a:ext>
                      </a:extLst>
                    </p:cNvPr>
                    <p:cNvSpPr/>
                    <p:nvPr/>
                  </p:nvSpPr>
                  <p:spPr>
                    <a:xfrm>
                      <a:off x="5695268" y="236913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Oval 220">
                      <a:extLst>
                        <a:ext uri="{FF2B5EF4-FFF2-40B4-BE49-F238E27FC236}">
                          <a16:creationId xmlns:a16="http://schemas.microsoft.com/office/drawing/2014/main" id="{1B31B58B-C928-8444-BADA-393C57CAF366}"/>
                        </a:ext>
                      </a:extLst>
                    </p:cNvPr>
                    <p:cNvSpPr/>
                    <p:nvPr/>
                  </p:nvSpPr>
                  <p:spPr>
                    <a:xfrm>
                      <a:off x="5655694" y="326416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Oval 221">
                      <a:extLst>
                        <a:ext uri="{FF2B5EF4-FFF2-40B4-BE49-F238E27FC236}">
                          <a16:creationId xmlns:a16="http://schemas.microsoft.com/office/drawing/2014/main" id="{88832E51-43CF-8C48-9647-AFF6E0AD5FBF}"/>
                        </a:ext>
                      </a:extLst>
                    </p:cNvPr>
                    <p:cNvSpPr/>
                    <p:nvPr/>
                  </p:nvSpPr>
                  <p:spPr>
                    <a:xfrm>
                      <a:off x="5868718" y="310840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3" name="Oval 222">
                      <a:extLst>
                        <a:ext uri="{FF2B5EF4-FFF2-40B4-BE49-F238E27FC236}">
                          <a16:creationId xmlns:a16="http://schemas.microsoft.com/office/drawing/2014/main" id="{627DC5DA-E036-6943-B1FF-EC8A80668CF4}"/>
                        </a:ext>
                      </a:extLst>
                    </p:cNvPr>
                    <p:cNvSpPr/>
                    <p:nvPr/>
                  </p:nvSpPr>
                  <p:spPr>
                    <a:xfrm>
                      <a:off x="5195969" y="216789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4" name="Oval 223">
                      <a:extLst>
                        <a:ext uri="{FF2B5EF4-FFF2-40B4-BE49-F238E27FC236}">
                          <a16:creationId xmlns:a16="http://schemas.microsoft.com/office/drawing/2014/main" id="{EB50A99B-9437-6E45-96B1-512973526F6A}"/>
                        </a:ext>
                      </a:extLst>
                    </p:cNvPr>
                    <p:cNvSpPr/>
                    <p:nvPr/>
                  </p:nvSpPr>
                  <p:spPr>
                    <a:xfrm>
                      <a:off x="5065461" y="217884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Oval 224">
                      <a:extLst>
                        <a:ext uri="{FF2B5EF4-FFF2-40B4-BE49-F238E27FC236}">
                          <a16:creationId xmlns:a16="http://schemas.microsoft.com/office/drawing/2014/main" id="{27A2BEF6-7D37-5C45-B03B-CC82080B2005}"/>
                        </a:ext>
                      </a:extLst>
                    </p:cNvPr>
                    <p:cNvSpPr/>
                    <p:nvPr/>
                  </p:nvSpPr>
                  <p:spPr>
                    <a:xfrm>
                      <a:off x="4945056" y="223020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6" name="Oval 225">
                      <a:extLst>
                        <a:ext uri="{FF2B5EF4-FFF2-40B4-BE49-F238E27FC236}">
                          <a16:creationId xmlns:a16="http://schemas.microsoft.com/office/drawing/2014/main" id="{7F2E7469-7191-214A-B783-1FFEE95355A9}"/>
                        </a:ext>
                      </a:extLst>
                    </p:cNvPr>
                    <p:cNvSpPr/>
                    <p:nvPr/>
                  </p:nvSpPr>
                  <p:spPr>
                    <a:xfrm>
                      <a:off x="5274274" y="228156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Oval 226">
                      <a:extLst>
                        <a:ext uri="{FF2B5EF4-FFF2-40B4-BE49-F238E27FC236}">
                          <a16:creationId xmlns:a16="http://schemas.microsoft.com/office/drawing/2014/main" id="{33BC8B32-11A0-F546-AC4C-03AB8D536219}"/>
                        </a:ext>
                      </a:extLst>
                    </p:cNvPr>
                    <p:cNvSpPr/>
                    <p:nvPr/>
                  </p:nvSpPr>
                  <p:spPr>
                    <a:xfrm>
                      <a:off x="5840932" y="287348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8" name="Oval 227">
                      <a:extLst>
                        <a:ext uri="{FF2B5EF4-FFF2-40B4-BE49-F238E27FC236}">
                          <a16:creationId xmlns:a16="http://schemas.microsoft.com/office/drawing/2014/main" id="{FCA67A5A-3FA1-6144-A6E9-446501CAEA08}"/>
                        </a:ext>
                      </a:extLst>
                    </p:cNvPr>
                    <p:cNvSpPr/>
                    <p:nvPr/>
                  </p:nvSpPr>
                  <p:spPr>
                    <a:xfrm>
                      <a:off x="5781151" y="273287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Oval 228">
                      <a:extLst>
                        <a:ext uri="{FF2B5EF4-FFF2-40B4-BE49-F238E27FC236}">
                          <a16:creationId xmlns:a16="http://schemas.microsoft.com/office/drawing/2014/main" id="{27FFB7B5-BEEE-E148-A977-C0C60437A2E2}"/>
                        </a:ext>
                      </a:extLst>
                    </p:cNvPr>
                    <p:cNvSpPr/>
                    <p:nvPr/>
                  </p:nvSpPr>
                  <p:spPr>
                    <a:xfrm>
                      <a:off x="5721369" y="259731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0" name="Oval 229">
                      <a:extLst>
                        <a:ext uri="{FF2B5EF4-FFF2-40B4-BE49-F238E27FC236}">
                          <a16:creationId xmlns:a16="http://schemas.microsoft.com/office/drawing/2014/main" id="{A485686E-B009-A24D-B1CA-35CABCD33283}"/>
                        </a:ext>
                      </a:extLst>
                    </p:cNvPr>
                    <p:cNvSpPr/>
                    <p:nvPr/>
                  </p:nvSpPr>
                  <p:spPr>
                    <a:xfrm>
                      <a:off x="5570653" y="238597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Oval 230">
                      <a:extLst>
                        <a:ext uri="{FF2B5EF4-FFF2-40B4-BE49-F238E27FC236}">
                          <a16:creationId xmlns:a16="http://schemas.microsoft.com/office/drawing/2014/main" id="{6E5BCB4D-555F-4448-A47A-737983675C48}"/>
                        </a:ext>
                      </a:extLst>
                    </p:cNvPr>
                    <p:cNvSpPr/>
                    <p:nvPr/>
                  </p:nvSpPr>
                  <p:spPr>
                    <a:xfrm>
                      <a:off x="5440145" y="238681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Oval 231">
                      <a:extLst>
                        <a:ext uri="{FF2B5EF4-FFF2-40B4-BE49-F238E27FC236}">
                          <a16:creationId xmlns:a16="http://schemas.microsoft.com/office/drawing/2014/main" id="{3B8B7DEC-F99C-0E45-B92A-03888EF70BDA}"/>
                        </a:ext>
                      </a:extLst>
                    </p:cNvPr>
                    <p:cNvSpPr/>
                    <p:nvPr/>
                  </p:nvSpPr>
                  <p:spPr>
                    <a:xfrm>
                      <a:off x="5638013" y="250385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Oval 232">
                      <a:extLst>
                        <a:ext uri="{FF2B5EF4-FFF2-40B4-BE49-F238E27FC236}">
                          <a16:creationId xmlns:a16="http://schemas.microsoft.com/office/drawing/2014/main" id="{24F1D268-B604-0448-9E60-9083729E7919}"/>
                        </a:ext>
                      </a:extLst>
                    </p:cNvPr>
                    <p:cNvSpPr/>
                    <p:nvPr/>
                  </p:nvSpPr>
                  <p:spPr>
                    <a:xfrm>
                      <a:off x="5158138" y="23236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4" name="Oval 233">
                      <a:extLst>
                        <a:ext uri="{FF2B5EF4-FFF2-40B4-BE49-F238E27FC236}">
                          <a16:creationId xmlns:a16="http://schemas.microsoft.com/office/drawing/2014/main" id="{9C87D5F9-16F5-2541-8634-20889F38D96D}"/>
                        </a:ext>
                      </a:extLst>
                    </p:cNvPr>
                    <p:cNvSpPr/>
                    <p:nvPr/>
                  </p:nvSpPr>
                  <p:spPr>
                    <a:xfrm>
                      <a:off x="5029052" y="232366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Oval 234">
                      <a:extLst>
                        <a:ext uri="{FF2B5EF4-FFF2-40B4-BE49-F238E27FC236}">
                          <a16:creationId xmlns:a16="http://schemas.microsoft.com/office/drawing/2014/main" id="{A5EA83F2-858F-F940-95E9-C4393CE58DA2}"/>
                        </a:ext>
                      </a:extLst>
                    </p:cNvPr>
                    <p:cNvSpPr/>
                    <p:nvPr/>
                  </p:nvSpPr>
                  <p:spPr>
                    <a:xfrm>
                      <a:off x="4933268" y="240533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6" name="Oval 235">
                      <a:extLst>
                        <a:ext uri="{FF2B5EF4-FFF2-40B4-BE49-F238E27FC236}">
                          <a16:creationId xmlns:a16="http://schemas.microsoft.com/office/drawing/2014/main" id="{5771D53C-879F-D840-A20A-550243C5BF32}"/>
                        </a:ext>
                      </a:extLst>
                    </p:cNvPr>
                    <p:cNvSpPr/>
                    <p:nvPr/>
                  </p:nvSpPr>
                  <p:spPr>
                    <a:xfrm>
                      <a:off x="5737367" y="314881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7" name="Oval 236">
                      <a:extLst>
                        <a:ext uri="{FF2B5EF4-FFF2-40B4-BE49-F238E27FC236}">
                          <a16:creationId xmlns:a16="http://schemas.microsoft.com/office/drawing/2014/main" id="{26BF52AC-96B9-8F46-89B8-2ABE60A35026}"/>
                        </a:ext>
                      </a:extLst>
                    </p:cNvPr>
                    <p:cNvSpPr/>
                    <p:nvPr/>
                  </p:nvSpPr>
                  <p:spPr>
                    <a:xfrm>
                      <a:off x="5783677" y="299810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8" name="Oval 237">
                      <a:extLst>
                        <a:ext uri="{FF2B5EF4-FFF2-40B4-BE49-F238E27FC236}">
                          <a16:creationId xmlns:a16="http://schemas.microsoft.com/office/drawing/2014/main" id="{A20B24D3-07AB-7945-AE57-9BB3CE8BD715}"/>
                        </a:ext>
                      </a:extLst>
                    </p:cNvPr>
                    <p:cNvSpPr/>
                    <p:nvPr/>
                  </p:nvSpPr>
                  <p:spPr>
                    <a:xfrm>
                      <a:off x="5708739" y="285243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9" name="Oval 238">
                      <a:extLst>
                        <a:ext uri="{FF2B5EF4-FFF2-40B4-BE49-F238E27FC236}">
                          <a16:creationId xmlns:a16="http://schemas.microsoft.com/office/drawing/2014/main" id="{9AE9BD58-45FB-534B-BBAF-122685FCFAAD}"/>
                        </a:ext>
                      </a:extLst>
                    </p:cNvPr>
                    <p:cNvSpPr/>
                    <p:nvPr/>
                  </p:nvSpPr>
                  <p:spPr>
                    <a:xfrm>
                      <a:off x="5512556" y="326753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0" name="Oval 239">
                      <a:extLst>
                        <a:ext uri="{FF2B5EF4-FFF2-40B4-BE49-F238E27FC236}">
                          <a16:creationId xmlns:a16="http://schemas.microsoft.com/office/drawing/2014/main" id="{DEFAF0A8-192C-254A-AC92-01D5BB383EC9}"/>
                        </a:ext>
                      </a:extLst>
                    </p:cNvPr>
                    <p:cNvSpPr/>
                    <p:nvPr/>
                  </p:nvSpPr>
                  <p:spPr>
                    <a:xfrm>
                      <a:off x="5629592" y="273792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Oval 240">
                      <a:extLst>
                        <a:ext uri="{FF2B5EF4-FFF2-40B4-BE49-F238E27FC236}">
                          <a16:creationId xmlns:a16="http://schemas.microsoft.com/office/drawing/2014/main" id="{D914BDE8-A4C9-A44C-ADA7-7065AD2D94B7}"/>
                        </a:ext>
                      </a:extLst>
                    </p:cNvPr>
                    <p:cNvSpPr/>
                    <p:nvPr/>
                  </p:nvSpPr>
                  <p:spPr>
                    <a:xfrm>
                      <a:off x="5539500" y="263267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2" name="Oval 241">
                      <a:extLst>
                        <a:ext uri="{FF2B5EF4-FFF2-40B4-BE49-F238E27FC236}">
                          <a16:creationId xmlns:a16="http://schemas.microsoft.com/office/drawing/2014/main" id="{612BC5CC-D187-AA46-B9F5-AB837CE1A98A}"/>
                        </a:ext>
                      </a:extLst>
                    </p:cNvPr>
                    <p:cNvSpPr/>
                    <p:nvPr/>
                  </p:nvSpPr>
                  <p:spPr>
                    <a:xfrm>
                      <a:off x="5494874" y="251227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3" name="Oval 242">
                      <a:extLst>
                        <a:ext uri="{FF2B5EF4-FFF2-40B4-BE49-F238E27FC236}">
                          <a16:creationId xmlns:a16="http://schemas.microsoft.com/office/drawing/2014/main" id="{5AD2465B-A579-3D49-97F3-E1C8DD22B721}"/>
                        </a:ext>
                      </a:extLst>
                    </p:cNvPr>
                    <p:cNvSpPr/>
                    <p:nvPr/>
                  </p:nvSpPr>
                  <p:spPr>
                    <a:xfrm>
                      <a:off x="5302059" y="240533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4" name="Oval 243">
                      <a:extLst>
                        <a:ext uri="{FF2B5EF4-FFF2-40B4-BE49-F238E27FC236}">
                          <a16:creationId xmlns:a16="http://schemas.microsoft.com/office/drawing/2014/main" id="{5FBDFFD3-E6E9-7943-9C9E-E61A87DF8DFE}"/>
                        </a:ext>
                      </a:extLst>
                    </p:cNvPr>
                    <p:cNvSpPr/>
                    <p:nvPr/>
                  </p:nvSpPr>
                  <p:spPr>
                    <a:xfrm>
                      <a:off x="5121031" y="24465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 name="Oval 244">
                      <a:extLst>
                        <a:ext uri="{FF2B5EF4-FFF2-40B4-BE49-F238E27FC236}">
                          <a16:creationId xmlns:a16="http://schemas.microsoft.com/office/drawing/2014/main" id="{D03D669F-52AD-8642-BE24-CBF4D6F0373B}"/>
                        </a:ext>
                      </a:extLst>
                    </p:cNvPr>
                    <p:cNvSpPr/>
                    <p:nvPr/>
                  </p:nvSpPr>
                  <p:spPr>
                    <a:xfrm>
                      <a:off x="5258275" y="252827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6" name="Oval 245">
                      <a:extLst>
                        <a:ext uri="{FF2B5EF4-FFF2-40B4-BE49-F238E27FC236}">
                          <a16:creationId xmlns:a16="http://schemas.microsoft.com/office/drawing/2014/main" id="{1009DBD6-A8F9-8C4A-ACFA-FC04AC4ED86F}"/>
                        </a:ext>
                      </a:extLst>
                    </p:cNvPr>
                    <p:cNvSpPr/>
                    <p:nvPr/>
                  </p:nvSpPr>
                  <p:spPr>
                    <a:xfrm>
                      <a:off x="5612753" y="313534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Oval 246">
                      <a:extLst>
                        <a:ext uri="{FF2B5EF4-FFF2-40B4-BE49-F238E27FC236}">
                          <a16:creationId xmlns:a16="http://schemas.microsoft.com/office/drawing/2014/main" id="{59665D55-6311-E14E-99A1-14B67EFEB87D}"/>
                        </a:ext>
                      </a:extLst>
                    </p:cNvPr>
                    <p:cNvSpPr/>
                    <p:nvPr/>
                  </p:nvSpPr>
                  <p:spPr>
                    <a:xfrm>
                      <a:off x="5638854" y="29896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8" name="Oval 247">
                      <a:extLst>
                        <a:ext uri="{FF2B5EF4-FFF2-40B4-BE49-F238E27FC236}">
                          <a16:creationId xmlns:a16="http://schemas.microsoft.com/office/drawing/2014/main" id="{47B68631-A7B5-F149-B9F8-8AEDDBF51DAF}"/>
                        </a:ext>
                      </a:extLst>
                    </p:cNvPr>
                    <p:cNvSpPr/>
                    <p:nvPr/>
                  </p:nvSpPr>
                  <p:spPr>
                    <a:xfrm>
                      <a:off x="5553814" y="286927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Oval 248">
                      <a:extLst>
                        <a:ext uri="{FF2B5EF4-FFF2-40B4-BE49-F238E27FC236}">
                          <a16:creationId xmlns:a16="http://schemas.microsoft.com/office/drawing/2014/main" id="{EF46AF4C-FA79-264E-B5F0-744111C027AD}"/>
                        </a:ext>
                      </a:extLst>
                    </p:cNvPr>
                    <p:cNvSpPr/>
                    <p:nvPr/>
                  </p:nvSpPr>
                  <p:spPr>
                    <a:xfrm>
                      <a:off x="5388181" y="256242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0" name="Oval 249">
                      <a:extLst>
                        <a:ext uri="{FF2B5EF4-FFF2-40B4-BE49-F238E27FC236}">
                          <a16:creationId xmlns:a16="http://schemas.microsoft.com/office/drawing/2014/main" id="{929FF508-5D2A-6243-A4F6-CB11F99EDDC1}"/>
                        </a:ext>
                      </a:extLst>
                    </p:cNvPr>
                    <p:cNvSpPr/>
                    <p:nvPr/>
                  </p:nvSpPr>
                  <p:spPr>
                    <a:xfrm>
                      <a:off x="5378681" y="319933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1" name="Oval 250">
                      <a:extLst>
                        <a:ext uri="{FF2B5EF4-FFF2-40B4-BE49-F238E27FC236}">
                          <a16:creationId xmlns:a16="http://schemas.microsoft.com/office/drawing/2014/main" id="{A7968408-BC63-884A-BF74-8A3D8A5E031F}"/>
                        </a:ext>
                      </a:extLst>
                    </p:cNvPr>
                    <p:cNvSpPr/>
                    <p:nvPr/>
                  </p:nvSpPr>
                  <p:spPr>
                    <a:xfrm>
                      <a:off x="5485612" y="310419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2" name="Oval 251">
                      <a:extLst>
                        <a:ext uri="{FF2B5EF4-FFF2-40B4-BE49-F238E27FC236}">
                          <a16:creationId xmlns:a16="http://schemas.microsoft.com/office/drawing/2014/main" id="{D180E14E-4264-C744-B913-07DBC099F49A}"/>
                        </a:ext>
                      </a:extLst>
                    </p:cNvPr>
                    <p:cNvSpPr/>
                    <p:nvPr/>
                  </p:nvSpPr>
                  <p:spPr>
                    <a:xfrm>
                      <a:off x="5471299" y="29635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3" name="Oval 252">
                      <a:extLst>
                        <a:ext uri="{FF2B5EF4-FFF2-40B4-BE49-F238E27FC236}">
                          <a16:creationId xmlns:a16="http://schemas.microsoft.com/office/drawing/2014/main" id="{C190D406-DF4A-AB4F-BDBE-5BB4D4EDD319}"/>
                        </a:ext>
                      </a:extLst>
                    </p:cNvPr>
                    <p:cNvSpPr/>
                    <p:nvPr/>
                  </p:nvSpPr>
                  <p:spPr>
                    <a:xfrm>
                      <a:off x="5467089" y="275729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4" name="Oval 253">
                      <a:extLst>
                        <a:ext uri="{FF2B5EF4-FFF2-40B4-BE49-F238E27FC236}">
                          <a16:creationId xmlns:a16="http://schemas.microsoft.com/office/drawing/2014/main" id="{6F918FD9-216C-2B4B-994A-94B487200075}"/>
                        </a:ext>
                      </a:extLst>
                    </p:cNvPr>
                    <p:cNvSpPr/>
                    <p:nvPr/>
                  </p:nvSpPr>
                  <p:spPr>
                    <a:xfrm>
                      <a:off x="5356788" y="269245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5" name="Oval 254">
                      <a:extLst>
                        <a:ext uri="{FF2B5EF4-FFF2-40B4-BE49-F238E27FC236}">
                          <a16:creationId xmlns:a16="http://schemas.microsoft.com/office/drawing/2014/main" id="{922C1B3E-0DFC-A74C-9FB4-F9CFA0843AAE}"/>
                        </a:ext>
                      </a:extLst>
                    </p:cNvPr>
                    <p:cNvSpPr/>
                    <p:nvPr/>
                  </p:nvSpPr>
                  <p:spPr>
                    <a:xfrm>
                      <a:off x="4998943" y="252153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Oval 255">
                      <a:extLst>
                        <a:ext uri="{FF2B5EF4-FFF2-40B4-BE49-F238E27FC236}">
                          <a16:creationId xmlns:a16="http://schemas.microsoft.com/office/drawing/2014/main" id="{D5373D48-D012-544A-8414-26CCFE386171}"/>
                        </a:ext>
                      </a:extLst>
                    </p:cNvPr>
                    <p:cNvSpPr/>
                    <p:nvPr/>
                  </p:nvSpPr>
                  <p:spPr>
                    <a:xfrm>
                      <a:off x="5110927" y="260320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7" name="Oval 256">
                      <a:extLst>
                        <a:ext uri="{FF2B5EF4-FFF2-40B4-BE49-F238E27FC236}">
                          <a16:creationId xmlns:a16="http://schemas.microsoft.com/office/drawing/2014/main" id="{D14ED3F3-9396-4341-81EF-E629CD36F40C}"/>
                        </a:ext>
                      </a:extLst>
                    </p:cNvPr>
                    <p:cNvSpPr/>
                    <p:nvPr/>
                  </p:nvSpPr>
                  <p:spPr>
                    <a:xfrm>
                      <a:off x="4940004" y="264951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8" name="Oval 257">
                      <a:extLst>
                        <a:ext uri="{FF2B5EF4-FFF2-40B4-BE49-F238E27FC236}">
                          <a16:creationId xmlns:a16="http://schemas.microsoft.com/office/drawing/2014/main" id="{463A6A99-F931-CA4E-A131-528DD9F7EDD5}"/>
                        </a:ext>
                      </a:extLst>
                    </p:cNvPr>
                    <p:cNvSpPr/>
                    <p:nvPr/>
                  </p:nvSpPr>
                  <p:spPr>
                    <a:xfrm>
                      <a:off x="5243962" y="264530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9" name="Oval 258">
                      <a:extLst>
                        <a:ext uri="{FF2B5EF4-FFF2-40B4-BE49-F238E27FC236}">
                          <a16:creationId xmlns:a16="http://schemas.microsoft.com/office/drawing/2014/main" id="{F2EFC32F-09B6-FD46-ADF1-1FF6AE603CDA}"/>
                        </a:ext>
                      </a:extLst>
                    </p:cNvPr>
                    <p:cNvSpPr/>
                    <p:nvPr/>
                  </p:nvSpPr>
                  <p:spPr>
                    <a:xfrm>
                      <a:off x="5027570" y="277244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Oval 259">
                      <a:extLst>
                        <a:ext uri="{FF2B5EF4-FFF2-40B4-BE49-F238E27FC236}">
                          <a16:creationId xmlns:a16="http://schemas.microsoft.com/office/drawing/2014/main" id="{6004E201-CE65-4540-B302-F0E7CAB266A1}"/>
                        </a:ext>
                      </a:extLst>
                    </p:cNvPr>
                    <p:cNvSpPr/>
                    <p:nvPr/>
                  </p:nvSpPr>
                  <p:spPr>
                    <a:xfrm>
                      <a:off x="5043569" y="290969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1" name="Oval 260">
                      <a:extLst>
                        <a:ext uri="{FF2B5EF4-FFF2-40B4-BE49-F238E27FC236}">
                          <a16:creationId xmlns:a16="http://schemas.microsoft.com/office/drawing/2014/main" id="{474B1ED7-0CF0-DF40-A2B0-0C24619A6405}"/>
                        </a:ext>
                      </a:extLst>
                    </p:cNvPr>
                    <p:cNvSpPr/>
                    <p:nvPr/>
                  </p:nvSpPr>
                  <p:spPr>
                    <a:xfrm>
                      <a:off x="5150501" y="272361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2" name="Oval 261">
                      <a:extLst>
                        <a:ext uri="{FF2B5EF4-FFF2-40B4-BE49-F238E27FC236}">
                          <a16:creationId xmlns:a16="http://schemas.microsoft.com/office/drawing/2014/main" id="{3B512062-592A-E64D-940A-21B03DC8AA7E}"/>
                        </a:ext>
                      </a:extLst>
                    </p:cNvPr>
                    <p:cNvSpPr/>
                    <p:nvPr/>
                  </p:nvSpPr>
                  <p:spPr>
                    <a:xfrm>
                      <a:off x="5388784" y="286590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3" name="Oval 262">
                      <a:extLst>
                        <a:ext uri="{FF2B5EF4-FFF2-40B4-BE49-F238E27FC236}">
                          <a16:creationId xmlns:a16="http://schemas.microsoft.com/office/drawing/2014/main" id="{FCF0F646-6947-3549-8B42-0CC0C58D0A55}"/>
                        </a:ext>
                      </a:extLst>
                    </p:cNvPr>
                    <p:cNvSpPr/>
                    <p:nvPr/>
                  </p:nvSpPr>
                  <p:spPr>
                    <a:xfrm>
                      <a:off x="5276799" y="27892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4" name="Oval 263">
                      <a:extLst>
                        <a:ext uri="{FF2B5EF4-FFF2-40B4-BE49-F238E27FC236}">
                          <a16:creationId xmlns:a16="http://schemas.microsoft.com/office/drawing/2014/main" id="{E68FB64C-AC43-7844-BE6A-98A389FE8F6E}"/>
                        </a:ext>
                      </a:extLst>
                    </p:cNvPr>
                    <p:cNvSpPr/>
                    <p:nvPr/>
                  </p:nvSpPr>
                  <p:spPr>
                    <a:xfrm>
                      <a:off x="5158602" y="285722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5" name="Oval 264">
                      <a:extLst>
                        <a:ext uri="{FF2B5EF4-FFF2-40B4-BE49-F238E27FC236}">
                          <a16:creationId xmlns:a16="http://schemas.microsoft.com/office/drawing/2014/main" id="{F27AFD81-264E-3846-99B8-88208433CF42}"/>
                        </a:ext>
                      </a:extLst>
                    </p:cNvPr>
                    <p:cNvSpPr/>
                    <p:nvPr/>
                  </p:nvSpPr>
                  <p:spPr>
                    <a:xfrm>
                      <a:off x="5268380" y="294252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 name="Oval 265">
                      <a:extLst>
                        <a:ext uri="{FF2B5EF4-FFF2-40B4-BE49-F238E27FC236}">
                          <a16:creationId xmlns:a16="http://schemas.microsoft.com/office/drawing/2014/main" id="{D96514B9-7C96-AD4B-8147-250ED8B95A1A}"/>
                        </a:ext>
                      </a:extLst>
                    </p:cNvPr>
                    <p:cNvSpPr/>
                    <p:nvPr/>
                  </p:nvSpPr>
                  <p:spPr>
                    <a:xfrm>
                      <a:off x="5147976" y="299389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7" name="Oval 266">
                      <a:extLst>
                        <a:ext uri="{FF2B5EF4-FFF2-40B4-BE49-F238E27FC236}">
                          <a16:creationId xmlns:a16="http://schemas.microsoft.com/office/drawing/2014/main" id="{6293FF93-39F7-DE44-A69E-3EB9638D4DA3}"/>
                        </a:ext>
                      </a:extLst>
                    </p:cNvPr>
                    <p:cNvSpPr/>
                    <p:nvPr/>
                  </p:nvSpPr>
                  <p:spPr>
                    <a:xfrm>
                      <a:off x="5376154" y="305535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8" name="Oval 267">
                      <a:extLst>
                        <a:ext uri="{FF2B5EF4-FFF2-40B4-BE49-F238E27FC236}">
                          <a16:creationId xmlns:a16="http://schemas.microsoft.com/office/drawing/2014/main" id="{039DF8DD-50B4-784F-9278-40F853383EAD}"/>
                        </a:ext>
                      </a:extLst>
                    </p:cNvPr>
                    <p:cNvSpPr/>
                    <p:nvPr/>
                  </p:nvSpPr>
                  <p:spPr>
                    <a:xfrm>
                      <a:off x="5240595" y="311682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Oval 268">
                      <a:extLst>
                        <a:ext uri="{FF2B5EF4-FFF2-40B4-BE49-F238E27FC236}">
                          <a16:creationId xmlns:a16="http://schemas.microsoft.com/office/drawing/2014/main" id="{BC9BA070-A857-1245-906F-0F9ABA57D1EF}"/>
                        </a:ext>
                      </a:extLst>
                    </p:cNvPr>
                    <p:cNvSpPr/>
                    <p:nvPr/>
                  </p:nvSpPr>
                  <p:spPr>
                    <a:xfrm>
                      <a:off x="5942651" y="218509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9" name="TextBox 528">
                    <a:extLst>
                      <a:ext uri="{FF2B5EF4-FFF2-40B4-BE49-F238E27FC236}">
                        <a16:creationId xmlns:a16="http://schemas.microsoft.com/office/drawing/2014/main" id="{53A7CE28-50CC-924F-B937-586ACFE43342}"/>
                      </a:ext>
                    </a:extLst>
                  </p:cNvPr>
                  <p:cNvSpPr txBox="1"/>
                  <p:nvPr/>
                </p:nvSpPr>
                <p:spPr>
                  <a:xfrm>
                    <a:off x="6792136" y="1928433"/>
                    <a:ext cx="1567539" cy="1169551"/>
                  </a:xfrm>
                  <a:prstGeom prst="rect">
                    <a:avLst/>
                  </a:prstGeom>
                  <a:noFill/>
                </p:spPr>
                <p:txBody>
                  <a:bodyPr wrap="square" rtlCol="0">
                    <a:spAutoFit/>
                  </a:bodyPr>
                  <a:lstStyle/>
                  <a:p>
                    <a:pPr algn="ctr">
                      <a:lnSpc>
                        <a:spcPts val="1380"/>
                      </a:lnSpc>
                    </a:pPr>
                    <a:r>
                      <a:rPr lang="en-US" sz="1400" b="0" i="0" dirty="0">
                        <a:solidFill>
                          <a:schemeClr val="accent6"/>
                        </a:solidFill>
                        <a:latin typeface="Arial" panose="020B0604020202020204" pitchFamily="34" charset="0"/>
                        <a:cs typeface="Arial" panose="020B0604020202020204" pitchFamily="34" charset="0"/>
                      </a:rPr>
                      <a:t>20 percent of the New York City population had SARS-CoV-2 antibodies       (late-May 2020). </a:t>
                    </a:r>
                  </a:p>
                </p:txBody>
              </p:sp>
            </p:grpSp>
          </p:grpSp>
          <p:grpSp>
            <p:nvGrpSpPr>
              <p:cNvPr id="548" name="Group 547">
                <a:extLst>
                  <a:ext uri="{FF2B5EF4-FFF2-40B4-BE49-F238E27FC236}">
                    <a16:creationId xmlns:a16="http://schemas.microsoft.com/office/drawing/2014/main" id="{15930F78-F0A1-9B4C-B36D-C42D4FFC4E55}"/>
                  </a:ext>
                </a:extLst>
              </p:cNvPr>
              <p:cNvGrpSpPr/>
              <p:nvPr/>
            </p:nvGrpSpPr>
            <p:grpSpPr>
              <a:xfrm>
                <a:off x="844966" y="3786683"/>
                <a:ext cx="7521553" cy="1821438"/>
                <a:chOff x="844966" y="3786683"/>
                <a:chExt cx="7521553" cy="1821438"/>
              </a:xfrm>
            </p:grpSpPr>
            <p:grpSp>
              <p:nvGrpSpPr>
                <p:cNvPr id="541" name="Group 540">
                  <a:extLst>
                    <a:ext uri="{FF2B5EF4-FFF2-40B4-BE49-F238E27FC236}">
                      <a16:creationId xmlns:a16="http://schemas.microsoft.com/office/drawing/2014/main" id="{860668BB-B699-BA4B-A320-440B4F3FF317}"/>
                    </a:ext>
                  </a:extLst>
                </p:cNvPr>
                <p:cNvGrpSpPr/>
                <p:nvPr/>
              </p:nvGrpSpPr>
              <p:grpSpPr>
                <a:xfrm>
                  <a:off x="844966" y="3791789"/>
                  <a:ext cx="3736411" cy="1816332"/>
                  <a:chOff x="836653" y="3908171"/>
                  <a:chExt cx="3736411" cy="1816332"/>
                </a:xfrm>
              </p:grpSpPr>
              <p:grpSp>
                <p:nvGrpSpPr>
                  <p:cNvPr id="538" name="Group 537">
                    <a:extLst>
                      <a:ext uri="{FF2B5EF4-FFF2-40B4-BE49-F238E27FC236}">
                        <a16:creationId xmlns:a16="http://schemas.microsoft.com/office/drawing/2014/main" id="{6045A983-6EB0-D542-99C5-CDC50C235CA5}"/>
                      </a:ext>
                    </a:extLst>
                  </p:cNvPr>
                  <p:cNvGrpSpPr/>
                  <p:nvPr/>
                </p:nvGrpSpPr>
                <p:grpSpPr>
                  <a:xfrm>
                    <a:off x="836653" y="3908171"/>
                    <a:ext cx="1812173" cy="1816332"/>
                    <a:chOff x="836653" y="3908171"/>
                    <a:chExt cx="1812173" cy="1816332"/>
                  </a:xfrm>
                </p:grpSpPr>
                <p:sp>
                  <p:nvSpPr>
                    <p:cNvPr id="271" name="Oval 270">
                      <a:extLst>
                        <a:ext uri="{FF2B5EF4-FFF2-40B4-BE49-F238E27FC236}">
                          <a16:creationId xmlns:a16="http://schemas.microsoft.com/office/drawing/2014/main" id="{2D9B5386-1380-9147-96DA-F3171064B2E6}"/>
                        </a:ext>
                      </a:extLst>
                    </p:cNvPr>
                    <p:cNvSpPr/>
                    <p:nvPr/>
                  </p:nvSpPr>
                  <p:spPr>
                    <a:xfrm>
                      <a:off x="836653" y="3908171"/>
                      <a:ext cx="1812173" cy="181633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2" name="Oval 271">
                      <a:extLst>
                        <a:ext uri="{FF2B5EF4-FFF2-40B4-BE49-F238E27FC236}">
                          <a16:creationId xmlns:a16="http://schemas.microsoft.com/office/drawing/2014/main" id="{3CEE013D-A494-284F-A934-1C2107D48C82}"/>
                        </a:ext>
                      </a:extLst>
                    </p:cNvPr>
                    <p:cNvSpPr/>
                    <p:nvPr/>
                  </p:nvSpPr>
                  <p:spPr>
                    <a:xfrm>
                      <a:off x="1459847" y="400610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3" name="Oval 272">
                      <a:extLst>
                        <a:ext uri="{FF2B5EF4-FFF2-40B4-BE49-F238E27FC236}">
                          <a16:creationId xmlns:a16="http://schemas.microsoft.com/office/drawing/2014/main" id="{18F3E899-9E2C-0A4A-84E8-F9DFB2DCE116}"/>
                        </a:ext>
                      </a:extLst>
                    </p:cNvPr>
                    <p:cNvSpPr/>
                    <p:nvPr/>
                  </p:nvSpPr>
                  <p:spPr>
                    <a:xfrm>
                      <a:off x="1597090" y="396147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4" name="Oval 273">
                      <a:extLst>
                        <a:ext uri="{FF2B5EF4-FFF2-40B4-BE49-F238E27FC236}">
                          <a16:creationId xmlns:a16="http://schemas.microsoft.com/office/drawing/2014/main" id="{B71474B0-12A1-7E4F-99FE-156CE1748DDF}"/>
                        </a:ext>
                      </a:extLst>
                    </p:cNvPr>
                    <p:cNvSpPr/>
                    <p:nvPr/>
                  </p:nvSpPr>
                  <p:spPr>
                    <a:xfrm>
                      <a:off x="1754542" y="399263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Oval 274">
                      <a:extLst>
                        <a:ext uri="{FF2B5EF4-FFF2-40B4-BE49-F238E27FC236}">
                          <a16:creationId xmlns:a16="http://schemas.microsoft.com/office/drawing/2014/main" id="{6455B3A6-530F-E44F-81B8-23B4D7F60EDF}"/>
                        </a:ext>
                      </a:extLst>
                    </p:cNvPr>
                    <p:cNvSpPr/>
                    <p:nvPr/>
                  </p:nvSpPr>
                  <p:spPr>
                    <a:xfrm>
                      <a:off x="1765488" y="41399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 name="Oval 275">
                      <a:extLst>
                        <a:ext uri="{FF2B5EF4-FFF2-40B4-BE49-F238E27FC236}">
                          <a16:creationId xmlns:a16="http://schemas.microsoft.com/office/drawing/2014/main" id="{78A4252A-555B-834D-A75A-940B541DD735}"/>
                        </a:ext>
                      </a:extLst>
                    </p:cNvPr>
                    <p:cNvSpPr/>
                    <p:nvPr/>
                  </p:nvSpPr>
                  <p:spPr>
                    <a:xfrm>
                      <a:off x="1912836" y="398926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7" name="Oval 276">
                      <a:extLst>
                        <a:ext uri="{FF2B5EF4-FFF2-40B4-BE49-F238E27FC236}">
                          <a16:creationId xmlns:a16="http://schemas.microsoft.com/office/drawing/2014/main" id="{571F2234-E1BF-C240-A69D-D53DE38D2E6A}"/>
                        </a:ext>
                      </a:extLst>
                    </p:cNvPr>
                    <p:cNvSpPr/>
                    <p:nvPr/>
                  </p:nvSpPr>
                  <p:spPr>
                    <a:xfrm>
                      <a:off x="1919573" y="413745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8" name="Oval 277">
                      <a:extLst>
                        <a:ext uri="{FF2B5EF4-FFF2-40B4-BE49-F238E27FC236}">
                          <a16:creationId xmlns:a16="http://schemas.microsoft.com/office/drawing/2014/main" id="{B4EDBE7F-386F-9A4A-A2CE-BCBCC48CA070}"/>
                        </a:ext>
                      </a:extLst>
                    </p:cNvPr>
                    <p:cNvSpPr/>
                    <p:nvPr/>
                  </p:nvSpPr>
                  <p:spPr>
                    <a:xfrm>
                      <a:off x="2223530" y="417870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9" name="Oval 278">
                      <a:extLst>
                        <a:ext uri="{FF2B5EF4-FFF2-40B4-BE49-F238E27FC236}">
                          <a16:creationId xmlns:a16="http://schemas.microsoft.com/office/drawing/2014/main" id="{B8340633-4833-9E4C-AB42-69069CB291AF}"/>
                        </a:ext>
                      </a:extLst>
                    </p:cNvPr>
                    <p:cNvSpPr/>
                    <p:nvPr/>
                  </p:nvSpPr>
                  <p:spPr>
                    <a:xfrm>
                      <a:off x="2087970" y="431595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0" name="Oval 279">
                      <a:extLst>
                        <a:ext uri="{FF2B5EF4-FFF2-40B4-BE49-F238E27FC236}">
                          <a16:creationId xmlns:a16="http://schemas.microsoft.com/office/drawing/2014/main" id="{C160499B-C2EF-DF44-BB95-4EC5E382EDAF}"/>
                        </a:ext>
                      </a:extLst>
                    </p:cNvPr>
                    <p:cNvSpPr/>
                    <p:nvPr/>
                  </p:nvSpPr>
                  <p:spPr>
                    <a:xfrm>
                      <a:off x="2361616" y="431679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1" name="Oval 280">
                      <a:extLst>
                        <a:ext uri="{FF2B5EF4-FFF2-40B4-BE49-F238E27FC236}">
                          <a16:creationId xmlns:a16="http://schemas.microsoft.com/office/drawing/2014/main" id="{E5A23C6C-28B3-6745-951A-E36BC7407DC8}"/>
                        </a:ext>
                      </a:extLst>
                    </p:cNvPr>
                    <p:cNvSpPr/>
                    <p:nvPr/>
                  </p:nvSpPr>
                  <p:spPr>
                    <a:xfrm>
                      <a:off x="2418029" y="445403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2" name="Oval 281">
                      <a:extLst>
                        <a:ext uri="{FF2B5EF4-FFF2-40B4-BE49-F238E27FC236}">
                          <a16:creationId xmlns:a16="http://schemas.microsoft.com/office/drawing/2014/main" id="{77970AC1-ECA4-8546-9E1B-73152741DB31}"/>
                        </a:ext>
                      </a:extLst>
                    </p:cNvPr>
                    <p:cNvSpPr/>
                    <p:nvPr/>
                  </p:nvSpPr>
                  <p:spPr>
                    <a:xfrm>
                      <a:off x="2226898" y="431847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3" name="Oval 282">
                      <a:extLst>
                        <a:ext uri="{FF2B5EF4-FFF2-40B4-BE49-F238E27FC236}">
                          <a16:creationId xmlns:a16="http://schemas.microsoft.com/office/drawing/2014/main" id="{D9809F76-2285-9D4A-9178-6EA05B5BAA70}"/>
                        </a:ext>
                      </a:extLst>
                    </p:cNvPr>
                    <p:cNvSpPr/>
                    <p:nvPr/>
                  </p:nvSpPr>
                  <p:spPr>
                    <a:xfrm>
                      <a:off x="1939782" y="426880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4" name="Oval 283">
                      <a:extLst>
                        <a:ext uri="{FF2B5EF4-FFF2-40B4-BE49-F238E27FC236}">
                          <a16:creationId xmlns:a16="http://schemas.microsoft.com/office/drawing/2014/main" id="{AB856F0E-E8C8-1946-9942-9DCDB46F749B}"/>
                        </a:ext>
                      </a:extLst>
                    </p:cNvPr>
                    <p:cNvSpPr/>
                    <p:nvPr/>
                  </p:nvSpPr>
                  <p:spPr>
                    <a:xfrm>
                      <a:off x="2097231" y="405746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5" name="Oval 284">
                      <a:extLst>
                        <a:ext uri="{FF2B5EF4-FFF2-40B4-BE49-F238E27FC236}">
                          <a16:creationId xmlns:a16="http://schemas.microsoft.com/office/drawing/2014/main" id="{E169C8F2-F16D-1645-A265-1DB2209EA609}"/>
                        </a:ext>
                      </a:extLst>
                    </p:cNvPr>
                    <p:cNvSpPr/>
                    <p:nvPr/>
                  </p:nvSpPr>
                  <p:spPr>
                    <a:xfrm>
                      <a:off x="2284995" y="446751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 name="Oval 285">
                      <a:extLst>
                        <a:ext uri="{FF2B5EF4-FFF2-40B4-BE49-F238E27FC236}">
                          <a16:creationId xmlns:a16="http://schemas.microsoft.com/office/drawing/2014/main" id="{9FC50F85-2EDC-3C48-A641-2E6D9790FE7D}"/>
                        </a:ext>
                      </a:extLst>
                    </p:cNvPr>
                    <p:cNvSpPr/>
                    <p:nvPr/>
                  </p:nvSpPr>
                  <p:spPr>
                    <a:xfrm>
                      <a:off x="2149435" y="445319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7" name="Oval 286">
                      <a:extLst>
                        <a:ext uri="{FF2B5EF4-FFF2-40B4-BE49-F238E27FC236}">
                          <a16:creationId xmlns:a16="http://schemas.microsoft.com/office/drawing/2014/main" id="{B5C68F35-989D-B641-B78B-3A0489AEDE5E}"/>
                        </a:ext>
                      </a:extLst>
                    </p:cNvPr>
                    <p:cNvSpPr/>
                    <p:nvPr/>
                  </p:nvSpPr>
                  <p:spPr>
                    <a:xfrm>
                      <a:off x="2377614" y="460054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8" name="Oval 287">
                      <a:extLst>
                        <a:ext uri="{FF2B5EF4-FFF2-40B4-BE49-F238E27FC236}">
                          <a16:creationId xmlns:a16="http://schemas.microsoft.com/office/drawing/2014/main" id="{AC6BB482-A696-6D4B-B9AB-796A31049D40}"/>
                        </a:ext>
                      </a:extLst>
                    </p:cNvPr>
                    <p:cNvSpPr/>
                    <p:nvPr/>
                  </p:nvSpPr>
                  <p:spPr>
                    <a:xfrm>
                      <a:off x="2499702" y="457612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9" name="Oval 288">
                      <a:extLst>
                        <a:ext uri="{FF2B5EF4-FFF2-40B4-BE49-F238E27FC236}">
                          <a16:creationId xmlns:a16="http://schemas.microsoft.com/office/drawing/2014/main" id="{EEF146FE-2D1A-8445-A365-3A1038351914}"/>
                        </a:ext>
                      </a:extLst>
                    </p:cNvPr>
                    <p:cNvSpPr/>
                    <p:nvPr/>
                  </p:nvSpPr>
                  <p:spPr>
                    <a:xfrm>
                      <a:off x="2485389" y="472347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0" name="Oval 289">
                      <a:extLst>
                        <a:ext uri="{FF2B5EF4-FFF2-40B4-BE49-F238E27FC236}">
                          <a16:creationId xmlns:a16="http://schemas.microsoft.com/office/drawing/2014/main" id="{78568264-AE1F-524C-8218-6F6EB57C349C}"/>
                        </a:ext>
                      </a:extLst>
                    </p:cNvPr>
                    <p:cNvSpPr/>
                    <p:nvPr/>
                  </p:nvSpPr>
                  <p:spPr>
                    <a:xfrm>
                      <a:off x="2521594" y="486577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1" name="Oval 290">
                      <a:extLst>
                        <a:ext uri="{FF2B5EF4-FFF2-40B4-BE49-F238E27FC236}">
                          <a16:creationId xmlns:a16="http://schemas.microsoft.com/office/drawing/2014/main" id="{7431BA3C-8C19-5B4E-B997-ED391489452F}"/>
                        </a:ext>
                      </a:extLst>
                    </p:cNvPr>
                    <p:cNvSpPr/>
                    <p:nvPr/>
                  </p:nvSpPr>
                  <p:spPr>
                    <a:xfrm>
                      <a:off x="2062707" y="418460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2" name="Oval 291">
                      <a:extLst>
                        <a:ext uri="{FF2B5EF4-FFF2-40B4-BE49-F238E27FC236}">
                          <a16:creationId xmlns:a16="http://schemas.microsoft.com/office/drawing/2014/main" id="{AD5C0B87-8899-1C47-AFF8-E906673BE0BF}"/>
                        </a:ext>
                      </a:extLst>
                    </p:cNvPr>
                    <p:cNvSpPr/>
                    <p:nvPr/>
                  </p:nvSpPr>
                  <p:spPr>
                    <a:xfrm>
                      <a:off x="1646768" y="410208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3" name="Oval 292">
                      <a:extLst>
                        <a:ext uri="{FF2B5EF4-FFF2-40B4-BE49-F238E27FC236}">
                          <a16:creationId xmlns:a16="http://schemas.microsoft.com/office/drawing/2014/main" id="{7C9DE10A-76D4-CB45-B026-2BC47E03D99E}"/>
                        </a:ext>
                      </a:extLst>
                    </p:cNvPr>
                    <p:cNvSpPr/>
                    <p:nvPr/>
                  </p:nvSpPr>
                  <p:spPr>
                    <a:xfrm>
                      <a:off x="1794116" y="427391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4" name="Oval 293">
                      <a:extLst>
                        <a:ext uri="{FF2B5EF4-FFF2-40B4-BE49-F238E27FC236}">
                          <a16:creationId xmlns:a16="http://schemas.microsoft.com/office/drawing/2014/main" id="{6795D986-1891-2945-AF4B-A35C693DC44D}"/>
                        </a:ext>
                      </a:extLst>
                    </p:cNvPr>
                    <p:cNvSpPr/>
                    <p:nvPr/>
                  </p:nvSpPr>
                  <p:spPr>
                    <a:xfrm>
                      <a:off x="1330180" y="403809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5" name="Oval 294">
                      <a:extLst>
                        <a:ext uri="{FF2B5EF4-FFF2-40B4-BE49-F238E27FC236}">
                          <a16:creationId xmlns:a16="http://schemas.microsoft.com/office/drawing/2014/main" id="{40565C57-7EA3-9C4F-AAE8-0D7C5E9B2FCE}"/>
                        </a:ext>
                      </a:extLst>
                    </p:cNvPr>
                    <p:cNvSpPr/>
                    <p:nvPr/>
                  </p:nvSpPr>
                  <p:spPr>
                    <a:xfrm>
                      <a:off x="1522995" y="412482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6" name="Oval 295">
                      <a:extLst>
                        <a:ext uri="{FF2B5EF4-FFF2-40B4-BE49-F238E27FC236}">
                          <a16:creationId xmlns:a16="http://schemas.microsoft.com/office/drawing/2014/main" id="{9B1CCFD3-B361-9546-B396-8682459BDA98}"/>
                        </a:ext>
                      </a:extLst>
                    </p:cNvPr>
                    <p:cNvSpPr/>
                    <p:nvPr/>
                  </p:nvSpPr>
                  <p:spPr>
                    <a:xfrm>
                      <a:off x="1645084" y="424185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7" name="Oval 296">
                      <a:extLst>
                        <a:ext uri="{FF2B5EF4-FFF2-40B4-BE49-F238E27FC236}">
                          <a16:creationId xmlns:a16="http://schemas.microsoft.com/office/drawing/2014/main" id="{9ECBCC6E-3B21-5E4D-9BA7-E90D6610B861}"/>
                        </a:ext>
                      </a:extLst>
                    </p:cNvPr>
                    <p:cNvSpPr/>
                    <p:nvPr/>
                  </p:nvSpPr>
                  <p:spPr>
                    <a:xfrm>
                      <a:off x="2242896" y="459212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8" name="Oval 297">
                      <a:extLst>
                        <a:ext uri="{FF2B5EF4-FFF2-40B4-BE49-F238E27FC236}">
                          <a16:creationId xmlns:a16="http://schemas.microsoft.com/office/drawing/2014/main" id="{2207ACFB-C8C7-6544-80F8-F15332A3BB46}"/>
                        </a:ext>
                      </a:extLst>
                    </p:cNvPr>
                    <p:cNvSpPr/>
                    <p:nvPr/>
                  </p:nvSpPr>
                  <p:spPr>
                    <a:xfrm>
                      <a:off x="2344777" y="473947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9" name="Oval 298">
                      <a:extLst>
                        <a:ext uri="{FF2B5EF4-FFF2-40B4-BE49-F238E27FC236}">
                          <a16:creationId xmlns:a16="http://schemas.microsoft.com/office/drawing/2014/main" id="{1CF7F5E5-0358-7145-9F22-94C8AD6F7A43}"/>
                        </a:ext>
                      </a:extLst>
                    </p:cNvPr>
                    <p:cNvSpPr/>
                    <p:nvPr/>
                  </p:nvSpPr>
                  <p:spPr>
                    <a:xfrm>
                      <a:off x="2375930" y="487671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0" name="Oval 299">
                      <a:extLst>
                        <a:ext uri="{FF2B5EF4-FFF2-40B4-BE49-F238E27FC236}">
                          <a16:creationId xmlns:a16="http://schemas.microsoft.com/office/drawing/2014/main" id="{848FCA99-9BA8-D64E-AC9D-C77F3AA550FE}"/>
                        </a:ext>
                      </a:extLst>
                    </p:cNvPr>
                    <p:cNvSpPr/>
                    <p:nvPr/>
                  </p:nvSpPr>
                  <p:spPr>
                    <a:xfrm>
                      <a:off x="2041138" y="450215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1" name="Oval 300">
                      <a:extLst>
                        <a:ext uri="{FF2B5EF4-FFF2-40B4-BE49-F238E27FC236}">
                          <a16:creationId xmlns:a16="http://schemas.microsoft.com/office/drawing/2014/main" id="{2B7F78BC-1471-7143-BBC6-F6645D59F9CB}"/>
                        </a:ext>
                      </a:extLst>
                    </p:cNvPr>
                    <p:cNvSpPr/>
                    <p:nvPr/>
                  </p:nvSpPr>
                  <p:spPr>
                    <a:xfrm>
                      <a:off x="2488757" y="500975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2" name="Oval 301">
                      <a:extLst>
                        <a:ext uri="{FF2B5EF4-FFF2-40B4-BE49-F238E27FC236}">
                          <a16:creationId xmlns:a16="http://schemas.microsoft.com/office/drawing/2014/main" id="{6A7AF5B9-9126-C148-B054-6C8AE8F92A5F}"/>
                        </a:ext>
                      </a:extLst>
                    </p:cNvPr>
                    <p:cNvSpPr/>
                    <p:nvPr/>
                  </p:nvSpPr>
                  <p:spPr>
                    <a:xfrm>
                      <a:off x="2343092" y="501564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3" name="Oval 302">
                      <a:extLst>
                        <a:ext uri="{FF2B5EF4-FFF2-40B4-BE49-F238E27FC236}">
                          <a16:creationId xmlns:a16="http://schemas.microsoft.com/office/drawing/2014/main" id="{5F4CFC25-5047-2D41-8B4A-952901841C86}"/>
                        </a:ext>
                      </a:extLst>
                    </p:cNvPr>
                    <p:cNvSpPr/>
                    <p:nvPr/>
                  </p:nvSpPr>
                  <p:spPr>
                    <a:xfrm>
                      <a:off x="2409610" y="513268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4" name="Oval 303">
                      <a:extLst>
                        <a:ext uri="{FF2B5EF4-FFF2-40B4-BE49-F238E27FC236}">
                          <a16:creationId xmlns:a16="http://schemas.microsoft.com/office/drawing/2014/main" id="{1BB1D814-D64A-1741-98F0-8CE7CF21B33F}"/>
                        </a:ext>
                      </a:extLst>
                    </p:cNvPr>
                    <p:cNvSpPr/>
                    <p:nvPr/>
                  </p:nvSpPr>
                  <p:spPr>
                    <a:xfrm>
                      <a:off x="2340567" y="527582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5" name="Oval 304">
                      <a:extLst>
                        <a:ext uri="{FF2B5EF4-FFF2-40B4-BE49-F238E27FC236}">
                          <a16:creationId xmlns:a16="http://schemas.microsoft.com/office/drawing/2014/main" id="{86E7AF5E-A91C-6B4C-89F6-AE51EEFC160F}"/>
                        </a:ext>
                      </a:extLst>
                    </p:cNvPr>
                    <p:cNvSpPr/>
                    <p:nvPr/>
                  </p:nvSpPr>
                  <p:spPr>
                    <a:xfrm>
                      <a:off x="2215110" y="475631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6" name="Oval 305">
                      <a:extLst>
                        <a:ext uri="{FF2B5EF4-FFF2-40B4-BE49-F238E27FC236}">
                          <a16:creationId xmlns:a16="http://schemas.microsoft.com/office/drawing/2014/main" id="{93A0C2B1-B0A5-1149-B921-26BC69062112}"/>
                        </a:ext>
                      </a:extLst>
                    </p:cNvPr>
                    <p:cNvSpPr/>
                    <p:nvPr/>
                  </p:nvSpPr>
                  <p:spPr>
                    <a:xfrm>
                      <a:off x="2251316" y="492387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7" name="Oval 306">
                      <a:extLst>
                        <a:ext uri="{FF2B5EF4-FFF2-40B4-BE49-F238E27FC236}">
                          <a16:creationId xmlns:a16="http://schemas.microsoft.com/office/drawing/2014/main" id="{E69BAC24-2A2A-384B-A49C-2AF465BCE1E6}"/>
                        </a:ext>
                      </a:extLst>
                    </p:cNvPr>
                    <p:cNvSpPr/>
                    <p:nvPr/>
                  </p:nvSpPr>
                  <p:spPr>
                    <a:xfrm>
                      <a:off x="2003973" y="467809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8" name="Oval 307">
                      <a:extLst>
                        <a:ext uri="{FF2B5EF4-FFF2-40B4-BE49-F238E27FC236}">
                          <a16:creationId xmlns:a16="http://schemas.microsoft.com/office/drawing/2014/main" id="{F57E9B02-C8CE-7A4D-B9B0-F8E969A979CA}"/>
                        </a:ext>
                      </a:extLst>
                    </p:cNvPr>
                    <p:cNvSpPr/>
                    <p:nvPr/>
                  </p:nvSpPr>
                  <p:spPr>
                    <a:xfrm>
                      <a:off x="2258051" y="513773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 name="Oval 308">
                      <a:extLst>
                        <a:ext uri="{FF2B5EF4-FFF2-40B4-BE49-F238E27FC236}">
                          <a16:creationId xmlns:a16="http://schemas.microsoft.com/office/drawing/2014/main" id="{6C1D1870-361B-4E4F-9565-78471389E889}"/>
                        </a:ext>
                      </a:extLst>
                    </p:cNvPr>
                    <p:cNvSpPr/>
                    <p:nvPr/>
                  </p:nvSpPr>
                  <p:spPr>
                    <a:xfrm>
                      <a:off x="1811974" y="439217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0" name="Oval 309">
                      <a:extLst>
                        <a:ext uri="{FF2B5EF4-FFF2-40B4-BE49-F238E27FC236}">
                          <a16:creationId xmlns:a16="http://schemas.microsoft.com/office/drawing/2014/main" id="{2B2DD1A8-89A1-D34B-A645-5903C5276EAD}"/>
                        </a:ext>
                      </a:extLst>
                    </p:cNvPr>
                    <p:cNvSpPr/>
                    <p:nvPr/>
                  </p:nvSpPr>
                  <p:spPr>
                    <a:xfrm>
                      <a:off x="1970934" y="439010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1" name="Oval 310">
                      <a:extLst>
                        <a:ext uri="{FF2B5EF4-FFF2-40B4-BE49-F238E27FC236}">
                          <a16:creationId xmlns:a16="http://schemas.microsoft.com/office/drawing/2014/main" id="{9CDCD4FE-E820-A941-94A4-415D8BED3C37}"/>
                        </a:ext>
                      </a:extLst>
                    </p:cNvPr>
                    <p:cNvSpPr/>
                    <p:nvPr/>
                  </p:nvSpPr>
                  <p:spPr>
                    <a:xfrm>
                      <a:off x="2125015" y="463591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2" name="Oval 311">
                      <a:extLst>
                        <a:ext uri="{FF2B5EF4-FFF2-40B4-BE49-F238E27FC236}">
                          <a16:creationId xmlns:a16="http://schemas.microsoft.com/office/drawing/2014/main" id="{1470989A-7318-8D47-BC7A-A1FF7129F9B2}"/>
                        </a:ext>
                      </a:extLst>
                    </p:cNvPr>
                    <p:cNvSpPr/>
                    <p:nvPr/>
                  </p:nvSpPr>
                  <p:spPr>
                    <a:xfrm>
                      <a:off x="1394170" y="415765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3" name="Oval 312">
                      <a:extLst>
                        <a:ext uri="{FF2B5EF4-FFF2-40B4-BE49-F238E27FC236}">
                          <a16:creationId xmlns:a16="http://schemas.microsoft.com/office/drawing/2014/main" id="{95DCB841-A2B1-AC4B-9DED-180A0B9EF402}"/>
                        </a:ext>
                      </a:extLst>
                    </p:cNvPr>
                    <p:cNvSpPr/>
                    <p:nvPr/>
                  </p:nvSpPr>
                  <p:spPr>
                    <a:xfrm>
                      <a:off x="1223246" y="415345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4" name="Oval 313">
                      <a:extLst>
                        <a:ext uri="{FF2B5EF4-FFF2-40B4-BE49-F238E27FC236}">
                          <a16:creationId xmlns:a16="http://schemas.microsoft.com/office/drawing/2014/main" id="{90C66779-DF0F-AB4D-BFC0-60E2CC35EE00}"/>
                        </a:ext>
                      </a:extLst>
                    </p:cNvPr>
                    <p:cNvSpPr/>
                    <p:nvPr/>
                  </p:nvSpPr>
                  <p:spPr>
                    <a:xfrm>
                      <a:off x="1501945" y="426038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5" name="Oval 314">
                      <a:extLst>
                        <a:ext uri="{FF2B5EF4-FFF2-40B4-BE49-F238E27FC236}">
                          <a16:creationId xmlns:a16="http://schemas.microsoft.com/office/drawing/2014/main" id="{0259073E-D4DF-124A-BAF1-68508BCD6A9D}"/>
                        </a:ext>
                      </a:extLst>
                    </p:cNvPr>
                    <p:cNvSpPr/>
                    <p:nvPr/>
                  </p:nvSpPr>
                  <p:spPr>
                    <a:xfrm>
                      <a:off x="1674552" y="438752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6" name="Oval 315">
                      <a:extLst>
                        <a:ext uri="{FF2B5EF4-FFF2-40B4-BE49-F238E27FC236}">
                          <a16:creationId xmlns:a16="http://schemas.microsoft.com/office/drawing/2014/main" id="{EA24D6FB-F856-8D48-A910-8F5A3A875901}"/>
                        </a:ext>
                      </a:extLst>
                    </p:cNvPr>
                    <p:cNvSpPr/>
                    <p:nvPr/>
                  </p:nvSpPr>
                  <p:spPr>
                    <a:xfrm>
                      <a:off x="1905721" y="459577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 name="Oval 316">
                      <a:extLst>
                        <a:ext uri="{FF2B5EF4-FFF2-40B4-BE49-F238E27FC236}">
                          <a16:creationId xmlns:a16="http://schemas.microsoft.com/office/drawing/2014/main" id="{83F22B0F-0120-8D44-9D0E-D45B22A0B88D}"/>
                        </a:ext>
                      </a:extLst>
                    </p:cNvPr>
                    <p:cNvSpPr/>
                    <p:nvPr/>
                  </p:nvSpPr>
                  <p:spPr>
                    <a:xfrm>
                      <a:off x="1549939" y="439931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18" name="Oval 317">
                      <a:extLst>
                        <a:ext uri="{FF2B5EF4-FFF2-40B4-BE49-F238E27FC236}">
                          <a16:creationId xmlns:a16="http://schemas.microsoft.com/office/drawing/2014/main" id="{6988D49D-AD10-664C-A6EB-14432EF7C26D}"/>
                        </a:ext>
                      </a:extLst>
                    </p:cNvPr>
                    <p:cNvSpPr/>
                    <p:nvPr/>
                  </p:nvSpPr>
                  <p:spPr>
                    <a:xfrm>
                      <a:off x="1363859" y="429406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9" name="Oval 318">
                      <a:extLst>
                        <a:ext uri="{FF2B5EF4-FFF2-40B4-BE49-F238E27FC236}">
                          <a16:creationId xmlns:a16="http://schemas.microsoft.com/office/drawing/2014/main" id="{81D3BDD4-E3BD-9D4C-9077-8A223E65879D}"/>
                        </a:ext>
                      </a:extLst>
                    </p:cNvPr>
                    <p:cNvSpPr/>
                    <p:nvPr/>
                  </p:nvSpPr>
                  <p:spPr>
                    <a:xfrm>
                      <a:off x="2066919" y="477988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0" name="Oval 319">
                      <a:extLst>
                        <a:ext uri="{FF2B5EF4-FFF2-40B4-BE49-F238E27FC236}">
                          <a16:creationId xmlns:a16="http://schemas.microsoft.com/office/drawing/2014/main" id="{17FB8B8A-A5AA-6F4C-A198-CA92901656F3}"/>
                        </a:ext>
                      </a:extLst>
                    </p:cNvPr>
                    <p:cNvSpPr/>
                    <p:nvPr/>
                  </p:nvSpPr>
                  <p:spPr>
                    <a:xfrm>
                      <a:off x="2118280" y="491208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1" name="Oval 320">
                      <a:extLst>
                        <a:ext uri="{FF2B5EF4-FFF2-40B4-BE49-F238E27FC236}">
                          <a16:creationId xmlns:a16="http://schemas.microsoft.com/office/drawing/2014/main" id="{089006CD-1136-AB4E-8F31-4B9D3EA1E12E}"/>
                        </a:ext>
                      </a:extLst>
                    </p:cNvPr>
                    <p:cNvSpPr/>
                    <p:nvPr/>
                  </p:nvSpPr>
                  <p:spPr>
                    <a:xfrm>
                      <a:off x="2164590" y="504427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2" name="Oval 321">
                      <a:extLst>
                        <a:ext uri="{FF2B5EF4-FFF2-40B4-BE49-F238E27FC236}">
                          <a16:creationId xmlns:a16="http://schemas.microsoft.com/office/drawing/2014/main" id="{2449304F-CCBA-BC41-83CA-22FFD4ABE1BA}"/>
                        </a:ext>
                      </a:extLst>
                    </p:cNvPr>
                    <p:cNvSpPr/>
                    <p:nvPr/>
                  </p:nvSpPr>
                  <p:spPr>
                    <a:xfrm>
                      <a:off x="2210900" y="528255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3" name="Oval 322">
                      <a:extLst>
                        <a:ext uri="{FF2B5EF4-FFF2-40B4-BE49-F238E27FC236}">
                          <a16:creationId xmlns:a16="http://schemas.microsoft.com/office/drawing/2014/main" id="{6F5D42D4-FFF6-B542-9A24-C443E51E151D}"/>
                        </a:ext>
                      </a:extLst>
                    </p:cNvPr>
                    <p:cNvSpPr/>
                    <p:nvPr/>
                  </p:nvSpPr>
                  <p:spPr>
                    <a:xfrm>
                      <a:off x="2211742" y="541980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4" name="Oval 323">
                      <a:extLst>
                        <a:ext uri="{FF2B5EF4-FFF2-40B4-BE49-F238E27FC236}">
                          <a16:creationId xmlns:a16="http://schemas.microsoft.com/office/drawing/2014/main" id="{A5DB5620-0A1D-F54F-8DCD-3375B00F447D}"/>
                        </a:ext>
                      </a:extLst>
                    </p:cNvPr>
                    <p:cNvSpPr/>
                    <p:nvPr/>
                  </p:nvSpPr>
                  <p:spPr>
                    <a:xfrm>
                      <a:off x="2081233" y="516299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5" name="Oval 324">
                      <a:extLst>
                        <a:ext uri="{FF2B5EF4-FFF2-40B4-BE49-F238E27FC236}">
                          <a16:creationId xmlns:a16="http://schemas.microsoft.com/office/drawing/2014/main" id="{33FA11F6-0E63-9A40-920A-63D645718C56}"/>
                        </a:ext>
                      </a:extLst>
                    </p:cNvPr>
                    <p:cNvSpPr/>
                    <p:nvPr/>
                  </p:nvSpPr>
                  <p:spPr>
                    <a:xfrm>
                      <a:off x="1743595" y="452729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6" name="Oval 325">
                      <a:extLst>
                        <a:ext uri="{FF2B5EF4-FFF2-40B4-BE49-F238E27FC236}">
                          <a16:creationId xmlns:a16="http://schemas.microsoft.com/office/drawing/2014/main" id="{07D16FB7-C34D-794F-BF5A-18E9B28254BA}"/>
                        </a:ext>
                      </a:extLst>
                    </p:cNvPr>
                    <p:cNvSpPr/>
                    <p:nvPr/>
                  </p:nvSpPr>
                  <p:spPr>
                    <a:xfrm>
                      <a:off x="2007139" y="502322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7" name="Oval 326">
                      <a:extLst>
                        <a:ext uri="{FF2B5EF4-FFF2-40B4-BE49-F238E27FC236}">
                          <a16:creationId xmlns:a16="http://schemas.microsoft.com/office/drawing/2014/main" id="{78694902-AB05-6D4A-A63A-F62F62819D23}"/>
                        </a:ext>
                      </a:extLst>
                    </p:cNvPr>
                    <p:cNvSpPr/>
                    <p:nvPr/>
                  </p:nvSpPr>
                  <p:spPr>
                    <a:xfrm>
                      <a:off x="1957461" y="487756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8" name="Oval 327">
                      <a:extLst>
                        <a:ext uri="{FF2B5EF4-FFF2-40B4-BE49-F238E27FC236}">
                          <a16:creationId xmlns:a16="http://schemas.microsoft.com/office/drawing/2014/main" id="{31DB6873-1784-2342-BF93-044A3EC201E6}"/>
                        </a:ext>
                      </a:extLst>
                    </p:cNvPr>
                    <p:cNvSpPr/>
                    <p:nvPr/>
                  </p:nvSpPr>
                  <p:spPr>
                    <a:xfrm>
                      <a:off x="1892627" y="474705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9" name="Oval 328">
                      <a:extLst>
                        <a:ext uri="{FF2B5EF4-FFF2-40B4-BE49-F238E27FC236}">
                          <a16:creationId xmlns:a16="http://schemas.microsoft.com/office/drawing/2014/main" id="{F6BC7721-FA6C-8548-BC9F-E3ABD5B24291}"/>
                        </a:ext>
                      </a:extLst>
                    </p:cNvPr>
                    <p:cNvSpPr/>
                    <p:nvPr/>
                  </p:nvSpPr>
                  <p:spPr>
                    <a:xfrm>
                      <a:off x="2080392" y="531371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0" name="Oval 329">
                      <a:extLst>
                        <a:ext uri="{FF2B5EF4-FFF2-40B4-BE49-F238E27FC236}">
                          <a16:creationId xmlns:a16="http://schemas.microsoft.com/office/drawing/2014/main" id="{88CD010D-A87D-E249-91B1-546E418229C7}"/>
                        </a:ext>
                      </a:extLst>
                    </p:cNvPr>
                    <p:cNvSpPr/>
                    <p:nvPr/>
                  </p:nvSpPr>
                  <p:spPr>
                    <a:xfrm>
                      <a:off x="2061025" y="549642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1" name="Oval 330">
                      <a:extLst>
                        <a:ext uri="{FF2B5EF4-FFF2-40B4-BE49-F238E27FC236}">
                          <a16:creationId xmlns:a16="http://schemas.microsoft.com/office/drawing/2014/main" id="{68FF4886-759C-4A48-8A95-C378A02CAD28}"/>
                        </a:ext>
                      </a:extLst>
                    </p:cNvPr>
                    <p:cNvSpPr/>
                    <p:nvPr/>
                  </p:nvSpPr>
                  <p:spPr>
                    <a:xfrm>
                      <a:off x="1965881" y="540632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32" name="Oval 331">
                      <a:extLst>
                        <a:ext uri="{FF2B5EF4-FFF2-40B4-BE49-F238E27FC236}">
                          <a16:creationId xmlns:a16="http://schemas.microsoft.com/office/drawing/2014/main" id="{AB1AA173-6C65-1F44-9105-8AA2AAE1E206}"/>
                        </a:ext>
                      </a:extLst>
                    </p:cNvPr>
                    <p:cNvSpPr/>
                    <p:nvPr/>
                  </p:nvSpPr>
                  <p:spPr>
                    <a:xfrm>
                      <a:off x="1232508" y="429406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33" name="Oval 332">
                      <a:extLst>
                        <a:ext uri="{FF2B5EF4-FFF2-40B4-BE49-F238E27FC236}">
                          <a16:creationId xmlns:a16="http://schemas.microsoft.com/office/drawing/2014/main" id="{0A46FF8E-610E-A94E-9543-077DD85DDDF3}"/>
                        </a:ext>
                      </a:extLst>
                    </p:cNvPr>
                    <p:cNvSpPr/>
                    <p:nvPr/>
                  </p:nvSpPr>
                  <p:spPr>
                    <a:xfrm>
                      <a:off x="1091896" y="420396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4" name="Oval 333">
                      <a:extLst>
                        <a:ext uri="{FF2B5EF4-FFF2-40B4-BE49-F238E27FC236}">
                          <a16:creationId xmlns:a16="http://schemas.microsoft.com/office/drawing/2014/main" id="{D23FB378-6927-FB4C-AA7E-6B9CD745C666}"/>
                        </a:ext>
                      </a:extLst>
                    </p:cNvPr>
                    <p:cNvSpPr/>
                    <p:nvPr/>
                  </p:nvSpPr>
                  <p:spPr>
                    <a:xfrm>
                      <a:off x="1421114" y="443214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5" name="Oval 334">
                      <a:extLst>
                        <a:ext uri="{FF2B5EF4-FFF2-40B4-BE49-F238E27FC236}">
                          <a16:creationId xmlns:a16="http://schemas.microsoft.com/office/drawing/2014/main" id="{2C2585A6-37D6-5242-85DB-AFA3A0337433}"/>
                        </a:ext>
                      </a:extLst>
                    </p:cNvPr>
                    <p:cNvSpPr/>
                    <p:nvPr/>
                  </p:nvSpPr>
                  <p:spPr>
                    <a:xfrm>
                      <a:off x="1613929" y="453402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6" name="Oval 335">
                      <a:extLst>
                        <a:ext uri="{FF2B5EF4-FFF2-40B4-BE49-F238E27FC236}">
                          <a16:creationId xmlns:a16="http://schemas.microsoft.com/office/drawing/2014/main" id="{8F3A643D-7586-0E4D-A12C-7328917A2443}"/>
                        </a:ext>
                      </a:extLst>
                    </p:cNvPr>
                    <p:cNvSpPr/>
                    <p:nvPr/>
                  </p:nvSpPr>
                  <p:spPr>
                    <a:xfrm>
                      <a:off x="1791590" y="465106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7" name="Oval 336">
                      <a:extLst>
                        <a:ext uri="{FF2B5EF4-FFF2-40B4-BE49-F238E27FC236}">
                          <a16:creationId xmlns:a16="http://schemas.microsoft.com/office/drawing/2014/main" id="{1E11977A-5DE9-7349-BC49-CABFCD8DE14B}"/>
                        </a:ext>
                      </a:extLst>
                    </p:cNvPr>
                    <p:cNvSpPr/>
                    <p:nvPr/>
                  </p:nvSpPr>
                  <p:spPr>
                    <a:xfrm>
                      <a:off x="1949041" y="515204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8" name="Oval 337">
                      <a:extLst>
                        <a:ext uri="{FF2B5EF4-FFF2-40B4-BE49-F238E27FC236}">
                          <a16:creationId xmlns:a16="http://schemas.microsoft.com/office/drawing/2014/main" id="{B9061463-D4FC-E047-9AAB-2FC638074138}"/>
                        </a:ext>
                      </a:extLst>
                    </p:cNvPr>
                    <p:cNvSpPr/>
                    <p:nvPr/>
                  </p:nvSpPr>
                  <p:spPr>
                    <a:xfrm>
                      <a:off x="1919571" y="527918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39" name="Oval 338">
                      <a:extLst>
                        <a:ext uri="{FF2B5EF4-FFF2-40B4-BE49-F238E27FC236}">
                          <a16:creationId xmlns:a16="http://schemas.microsoft.com/office/drawing/2014/main" id="{02747BB9-B318-3D41-8ECB-C87DCBF399BE}"/>
                        </a:ext>
                      </a:extLst>
                    </p:cNvPr>
                    <p:cNvSpPr/>
                    <p:nvPr/>
                  </p:nvSpPr>
                  <p:spPr>
                    <a:xfrm>
                      <a:off x="1885050" y="553262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0" name="Oval 339">
                      <a:extLst>
                        <a:ext uri="{FF2B5EF4-FFF2-40B4-BE49-F238E27FC236}">
                          <a16:creationId xmlns:a16="http://schemas.microsoft.com/office/drawing/2014/main" id="{42C2EF88-4B5B-E245-AAA0-C101F023F0C4}"/>
                        </a:ext>
                      </a:extLst>
                    </p:cNvPr>
                    <p:cNvSpPr/>
                    <p:nvPr/>
                  </p:nvSpPr>
                  <p:spPr>
                    <a:xfrm>
                      <a:off x="1749490" y="559409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1" name="Oval 340">
                      <a:extLst>
                        <a:ext uri="{FF2B5EF4-FFF2-40B4-BE49-F238E27FC236}">
                          <a16:creationId xmlns:a16="http://schemas.microsoft.com/office/drawing/2014/main" id="{7B020FE3-4C9F-F640-A304-37C2D6FEE609}"/>
                        </a:ext>
                      </a:extLst>
                    </p:cNvPr>
                    <p:cNvSpPr/>
                    <p:nvPr/>
                  </p:nvSpPr>
                  <p:spPr>
                    <a:xfrm>
                      <a:off x="1113788" y="435215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2" name="Oval 341">
                      <a:extLst>
                        <a:ext uri="{FF2B5EF4-FFF2-40B4-BE49-F238E27FC236}">
                          <a16:creationId xmlns:a16="http://schemas.microsoft.com/office/drawing/2014/main" id="{97CD7A01-7286-1440-962C-1810F01D1F98}"/>
                        </a:ext>
                      </a:extLst>
                    </p:cNvPr>
                    <p:cNvSpPr/>
                    <p:nvPr/>
                  </p:nvSpPr>
                  <p:spPr>
                    <a:xfrm>
                      <a:off x="993383" y="434794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3" name="Oval 342">
                      <a:extLst>
                        <a:ext uri="{FF2B5EF4-FFF2-40B4-BE49-F238E27FC236}">
                          <a16:creationId xmlns:a16="http://schemas.microsoft.com/office/drawing/2014/main" id="{C7CA0471-FA2E-D44D-BD57-F26FB7830319}"/>
                        </a:ext>
                      </a:extLst>
                    </p:cNvPr>
                    <p:cNvSpPr/>
                    <p:nvPr/>
                  </p:nvSpPr>
                  <p:spPr>
                    <a:xfrm>
                      <a:off x="1277134" y="443972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4" name="Oval 343">
                      <a:extLst>
                        <a:ext uri="{FF2B5EF4-FFF2-40B4-BE49-F238E27FC236}">
                          <a16:creationId xmlns:a16="http://schemas.microsoft.com/office/drawing/2014/main" id="{5CBC4D48-D483-8D4A-A563-6AF0415895D6}"/>
                        </a:ext>
                      </a:extLst>
                    </p:cNvPr>
                    <p:cNvSpPr/>
                    <p:nvPr/>
                  </p:nvSpPr>
                  <p:spPr>
                    <a:xfrm>
                      <a:off x="1869052" y="501143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5" name="Oval 344">
                      <a:extLst>
                        <a:ext uri="{FF2B5EF4-FFF2-40B4-BE49-F238E27FC236}">
                          <a16:creationId xmlns:a16="http://schemas.microsoft.com/office/drawing/2014/main" id="{503FDA96-E172-434C-8544-8A13F387F7E2}"/>
                        </a:ext>
                      </a:extLst>
                    </p:cNvPr>
                    <p:cNvSpPr/>
                    <p:nvPr/>
                  </p:nvSpPr>
                  <p:spPr>
                    <a:xfrm>
                      <a:off x="1738544" y="478494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6" name="Oval 345">
                      <a:extLst>
                        <a:ext uri="{FF2B5EF4-FFF2-40B4-BE49-F238E27FC236}">
                          <a16:creationId xmlns:a16="http://schemas.microsoft.com/office/drawing/2014/main" id="{01184E16-02B3-EF41-A038-69F12763061E}"/>
                        </a:ext>
                      </a:extLst>
                    </p:cNvPr>
                    <p:cNvSpPr/>
                    <p:nvPr/>
                  </p:nvSpPr>
                  <p:spPr>
                    <a:xfrm>
                      <a:off x="1820217" y="489187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7" name="Oval 346">
                      <a:extLst>
                        <a:ext uri="{FF2B5EF4-FFF2-40B4-BE49-F238E27FC236}">
                          <a16:creationId xmlns:a16="http://schemas.microsoft.com/office/drawing/2014/main" id="{19199E06-BC19-D740-845B-06D757A3CE21}"/>
                        </a:ext>
                      </a:extLst>
                    </p:cNvPr>
                    <p:cNvSpPr/>
                    <p:nvPr/>
                  </p:nvSpPr>
                  <p:spPr>
                    <a:xfrm>
                      <a:off x="1351229" y="456434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8" name="Oval 347">
                      <a:extLst>
                        <a:ext uri="{FF2B5EF4-FFF2-40B4-BE49-F238E27FC236}">
                          <a16:creationId xmlns:a16="http://schemas.microsoft.com/office/drawing/2014/main" id="{B73D61C8-964E-2C49-8326-F24734595F64}"/>
                        </a:ext>
                      </a:extLst>
                    </p:cNvPr>
                    <p:cNvSpPr/>
                    <p:nvPr/>
                  </p:nvSpPr>
                  <p:spPr>
                    <a:xfrm>
                      <a:off x="1488473" y="45550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49" name="Oval 348">
                      <a:extLst>
                        <a:ext uri="{FF2B5EF4-FFF2-40B4-BE49-F238E27FC236}">
                          <a16:creationId xmlns:a16="http://schemas.microsoft.com/office/drawing/2014/main" id="{F6F7040E-4C73-D44C-AB08-B8C8589280C2}"/>
                        </a:ext>
                      </a:extLst>
                    </p:cNvPr>
                    <p:cNvSpPr/>
                    <p:nvPr/>
                  </p:nvSpPr>
                  <p:spPr>
                    <a:xfrm>
                      <a:off x="1650977" y="467211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0" name="Oval 349">
                      <a:extLst>
                        <a:ext uri="{FF2B5EF4-FFF2-40B4-BE49-F238E27FC236}">
                          <a16:creationId xmlns:a16="http://schemas.microsoft.com/office/drawing/2014/main" id="{CC0593AD-E4A7-0A48-A520-507937C51B7A}"/>
                        </a:ext>
                      </a:extLst>
                    </p:cNvPr>
                    <p:cNvSpPr/>
                    <p:nvPr/>
                  </p:nvSpPr>
                  <p:spPr>
                    <a:xfrm>
                      <a:off x="1611403" y="556714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1" name="Oval 350">
                      <a:extLst>
                        <a:ext uri="{FF2B5EF4-FFF2-40B4-BE49-F238E27FC236}">
                          <a16:creationId xmlns:a16="http://schemas.microsoft.com/office/drawing/2014/main" id="{24D6F14C-A1F8-BF40-B13A-8D20164B8737}"/>
                        </a:ext>
                      </a:extLst>
                    </p:cNvPr>
                    <p:cNvSpPr/>
                    <p:nvPr/>
                  </p:nvSpPr>
                  <p:spPr>
                    <a:xfrm>
                      <a:off x="1824427" y="541138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2" name="Oval 351">
                      <a:extLst>
                        <a:ext uri="{FF2B5EF4-FFF2-40B4-BE49-F238E27FC236}">
                          <a16:creationId xmlns:a16="http://schemas.microsoft.com/office/drawing/2014/main" id="{261C70B1-4157-E344-A836-2672497AA532}"/>
                        </a:ext>
                      </a:extLst>
                    </p:cNvPr>
                    <p:cNvSpPr/>
                    <p:nvPr/>
                  </p:nvSpPr>
                  <p:spPr>
                    <a:xfrm>
                      <a:off x="1151678" y="447088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3" name="Oval 352">
                      <a:extLst>
                        <a:ext uri="{FF2B5EF4-FFF2-40B4-BE49-F238E27FC236}">
                          <a16:creationId xmlns:a16="http://schemas.microsoft.com/office/drawing/2014/main" id="{809A574F-0375-D84D-A174-335D33BB7FE8}"/>
                        </a:ext>
                      </a:extLst>
                    </p:cNvPr>
                    <p:cNvSpPr/>
                    <p:nvPr/>
                  </p:nvSpPr>
                  <p:spPr>
                    <a:xfrm>
                      <a:off x="1021170" y="448182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4" name="Oval 353">
                      <a:extLst>
                        <a:ext uri="{FF2B5EF4-FFF2-40B4-BE49-F238E27FC236}">
                          <a16:creationId xmlns:a16="http://schemas.microsoft.com/office/drawing/2014/main" id="{8EEEAD06-AD08-5E45-BEB1-6F54E53D61DE}"/>
                        </a:ext>
                      </a:extLst>
                    </p:cNvPr>
                    <p:cNvSpPr/>
                    <p:nvPr/>
                  </p:nvSpPr>
                  <p:spPr>
                    <a:xfrm>
                      <a:off x="900765" y="453318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5" name="Oval 354">
                      <a:extLst>
                        <a:ext uri="{FF2B5EF4-FFF2-40B4-BE49-F238E27FC236}">
                          <a16:creationId xmlns:a16="http://schemas.microsoft.com/office/drawing/2014/main" id="{D2FEDD77-7421-F149-9C1D-7BCE2477F74E}"/>
                        </a:ext>
                      </a:extLst>
                    </p:cNvPr>
                    <p:cNvSpPr/>
                    <p:nvPr/>
                  </p:nvSpPr>
                  <p:spPr>
                    <a:xfrm>
                      <a:off x="1229983" y="458454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6" name="Oval 355">
                      <a:extLst>
                        <a:ext uri="{FF2B5EF4-FFF2-40B4-BE49-F238E27FC236}">
                          <a16:creationId xmlns:a16="http://schemas.microsoft.com/office/drawing/2014/main" id="{645846B8-EB0B-C348-B605-66799D31B63E}"/>
                        </a:ext>
                      </a:extLst>
                    </p:cNvPr>
                    <p:cNvSpPr/>
                    <p:nvPr/>
                  </p:nvSpPr>
                  <p:spPr>
                    <a:xfrm>
                      <a:off x="1796641" y="51764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7" name="Oval 356">
                      <a:extLst>
                        <a:ext uri="{FF2B5EF4-FFF2-40B4-BE49-F238E27FC236}">
                          <a16:creationId xmlns:a16="http://schemas.microsoft.com/office/drawing/2014/main" id="{389AE5BE-1F0F-E047-95A8-24EC7D85FCB6}"/>
                        </a:ext>
                      </a:extLst>
                    </p:cNvPr>
                    <p:cNvSpPr/>
                    <p:nvPr/>
                  </p:nvSpPr>
                  <p:spPr>
                    <a:xfrm>
                      <a:off x="1736860" y="503585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8" name="Oval 357">
                      <a:extLst>
                        <a:ext uri="{FF2B5EF4-FFF2-40B4-BE49-F238E27FC236}">
                          <a16:creationId xmlns:a16="http://schemas.microsoft.com/office/drawing/2014/main" id="{94462028-8B68-F942-9E32-B03AED98F30C}"/>
                        </a:ext>
                      </a:extLst>
                    </p:cNvPr>
                    <p:cNvSpPr/>
                    <p:nvPr/>
                  </p:nvSpPr>
                  <p:spPr>
                    <a:xfrm>
                      <a:off x="1677078" y="4900294"/>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9" name="Oval 358">
                      <a:extLst>
                        <a:ext uri="{FF2B5EF4-FFF2-40B4-BE49-F238E27FC236}">
                          <a16:creationId xmlns:a16="http://schemas.microsoft.com/office/drawing/2014/main" id="{BB42D4B8-3359-334E-8BAC-1B3A97CCAA5D}"/>
                        </a:ext>
                      </a:extLst>
                    </p:cNvPr>
                    <p:cNvSpPr/>
                    <p:nvPr/>
                  </p:nvSpPr>
                  <p:spPr>
                    <a:xfrm>
                      <a:off x="1526362" y="468895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0" name="Oval 359">
                      <a:extLst>
                        <a:ext uri="{FF2B5EF4-FFF2-40B4-BE49-F238E27FC236}">
                          <a16:creationId xmlns:a16="http://schemas.microsoft.com/office/drawing/2014/main" id="{25F2F8C8-7879-2A41-ACAE-AA252DBA5E8D}"/>
                        </a:ext>
                      </a:extLst>
                    </p:cNvPr>
                    <p:cNvSpPr/>
                    <p:nvPr/>
                  </p:nvSpPr>
                  <p:spPr>
                    <a:xfrm>
                      <a:off x="1395854" y="468979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1" name="Oval 360">
                      <a:extLst>
                        <a:ext uri="{FF2B5EF4-FFF2-40B4-BE49-F238E27FC236}">
                          <a16:creationId xmlns:a16="http://schemas.microsoft.com/office/drawing/2014/main" id="{625BE63F-8361-DC4D-8CF0-D5851E510C84}"/>
                        </a:ext>
                      </a:extLst>
                    </p:cNvPr>
                    <p:cNvSpPr/>
                    <p:nvPr/>
                  </p:nvSpPr>
                  <p:spPr>
                    <a:xfrm>
                      <a:off x="1593722" y="480683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2" name="Oval 361">
                      <a:extLst>
                        <a:ext uri="{FF2B5EF4-FFF2-40B4-BE49-F238E27FC236}">
                          <a16:creationId xmlns:a16="http://schemas.microsoft.com/office/drawing/2014/main" id="{BBF39301-03F0-E748-AFF1-322936F173B3}"/>
                        </a:ext>
                      </a:extLst>
                    </p:cNvPr>
                    <p:cNvSpPr/>
                    <p:nvPr/>
                  </p:nvSpPr>
                  <p:spPr>
                    <a:xfrm>
                      <a:off x="1113847" y="462658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3" name="Oval 362">
                      <a:extLst>
                        <a:ext uri="{FF2B5EF4-FFF2-40B4-BE49-F238E27FC236}">
                          <a16:creationId xmlns:a16="http://schemas.microsoft.com/office/drawing/2014/main" id="{B1ECE2D9-C4F3-8D46-80F3-86D94729EC30}"/>
                        </a:ext>
                      </a:extLst>
                    </p:cNvPr>
                    <p:cNvSpPr/>
                    <p:nvPr/>
                  </p:nvSpPr>
                  <p:spPr>
                    <a:xfrm>
                      <a:off x="984761" y="462664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4" name="Oval 363">
                      <a:extLst>
                        <a:ext uri="{FF2B5EF4-FFF2-40B4-BE49-F238E27FC236}">
                          <a16:creationId xmlns:a16="http://schemas.microsoft.com/office/drawing/2014/main" id="{36AC7925-8C2A-6F40-B800-6E4974043BB2}"/>
                        </a:ext>
                      </a:extLst>
                    </p:cNvPr>
                    <p:cNvSpPr/>
                    <p:nvPr/>
                  </p:nvSpPr>
                  <p:spPr>
                    <a:xfrm>
                      <a:off x="888977" y="470832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5" name="Oval 364">
                      <a:extLst>
                        <a:ext uri="{FF2B5EF4-FFF2-40B4-BE49-F238E27FC236}">
                          <a16:creationId xmlns:a16="http://schemas.microsoft.com/office/drawing/2014/main" id="{AB19C847-5C12-F64E-A6A0-DE502DAC631E}"/>
                        </a:ext>
                      </a:extLst>
                    </p:cNvPr>
                    <p:cNvSpPr/>
                    <p:nvPr/>
                  </p:nvSpPr>
                  <p:spPr>
                    <a:xfrm>
                      <a:off x="1693076" y="54517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6" name="Oval 365">
                      <a:extLst>
                        <a:ext uri="{FF2B5EF4-FFF2-40B4-BE49-F238E27FC236}">
                          <a16:creationId xmlns:a16="http://schemas.microsoft.com/office/drawing/2014/main" id="{E0A70756-EF3C-5B45-AA9D-B56FD05855FA}"/>
                        </a:ext>
                      </a:extLst>
                    </p:cNvPr>
                    <p:cNvSpPr/>
                    <p:nvPr/>
                  </p:nvSpPr>
                  <p:spPr>
                    <a:xfrm>
                      <a:off x="1739386" y="53010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7" name="Oval 366">
                      <a:extLst>
                        <a:ext uri="{FF2B5EF4-FFF2-40B4-BE49-F238E27FC236}">
                          <a16:creationId xmlns:a16="http://schemas.microsoft.com/office/drawing/2014/main" id="{025CC2E5-FA21-7349-9344-3760752E013B}"/>
                        </a:ext>
                      </a:extLst>
                    </p:cNvPr>
                    <p:cNvSpPr/>
                    <p:nvPr/>
                  </p:nvSpPr>
                  <p:spPr>
                    <a:xfrm>
                      <a:off x="1664448" y="515541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8" name="Oval 367">
                      <a:extLst>
                        <a:ext uri="{FF2B5EF4-FFF2-40B4-BE49-F238E27FC236}">
                          <a16:creationId xmlns:a16="http://schemas.microsoft.com/office/drawing/2014/main" id="{089B5948-F633-6D47-952C-ECE03EF982FA}"/>
                        </a:ext>
                      </a:extLst>
                    </p:cNvPr>
                    <p:cNvSpPr/>
                    <p:nvPr/>
                  </p:nvSpPr>
                  <p:spPr>
                    <a:xfrm>
                      <a:off x="1468265" y="557051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9" name="Oval 368">
                      <a:extLst>
                        <a:ext uri="{FF2B5EF4-FFF2-40B4-BE49-F238E27FC236}">
                          <a16:creationId xmlns:a16="http://schemas.microsoft.com/office/drawing/2014/main" id="{5215AF34-5837-0B43-9439-2D15B6D1273F}"/>
                        </a:ext>
                      </a:extLst>
                    </p:cNvPr>
                    <p:cNvSpPr/>
                    <p:nvPr/>
                  </p:nvSpPr>
                  <p:spPr>
                    <a:xfrm>
                      <a:off x="1585301" y="504090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0" name="Oval 369">
                      <a:extLst>
                        <a:ext uri="{FF2B5EF4-FFF2-40B4-BE49-F238E27FC236}">
                          <a16:creationId xmlns:a16="http://schemas.microsoft.com/office/drawing/2014/main" id="{DCB0A1DA-97D6-7049-9FA5-2AF6A1841B13}"/>
                        </a:ext>
                      </a:extLst>
                    </p:cNvPr>
                    <p:cNvSpPr/>
                    <p:nvPr/>
                  </p:nvSpPr>
                  <p:spPr>
                    <a:xfrm>
                      <a:off x="1495209" y="493565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1" name="Oval 370">
                      <a:extLst>
                        <a:ext uri="{FF2B5EF4-FFF2-40B4-BE49-F238E27FC236}">
                          <a16:creationId xmlns:a16="http://schemas.microsoft.com/office/drawing/2014/main" id="{BD8E8B58-0F11-FE49-89F0-B5C894E6E3C1}"/>
                        </a:ext>
                      </a:extLst>
                    </p:cNvPr>
                    <p:cNvSpPr/>
                    <p:nvPr/>
                  </p:nvSpPr>
                  <p:spPr>
                    <a:xfrm>
                      <a:off x="1450583" y="481525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2" name="Oval 371">
                      <a:extLst>
                        <a:ext uri="{FF2B5EF4-FFF2-40B4-BE49-F238E27FC236}">
                          <a16:creationId xmlns:a16="http://schemas.microsoft.com/office/drawing/2014/main" id="{CC956B4F-5ADD-B846-9F62-CA38E731A3C0}"/>
                        </a:ext>
                      </a:extLst>
                    </p:cNvPr>
                    <p:cNvSpPr/>
                    <p:nvPr/>
                  </p:nvSpPr>
                  <p:spPr>
                    <a:xfrm>
                      <a:off x="1257768" y="470831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3" name="Oval 372">
                      <a:extLst>
                        <a:ext uri="{FF2B5EF4-FFF2-40B4-BE49-F238E27FC236}">
                          <a16:creationId xmlns:a16="http://schemas.microsoft.com/office/drawing/2014/main" id="{D7E2A248-5EF0-AF4B-8596-653C11432329}"/>
                        </a:ext>
                      </a:extLst>
                    </p:cNvPr>
                    <p:cNvSpPr/>
                    <p:nvPr/>
                  </p:nvSpPr>
                  <p:spPr>
                    <a:xfrm>
                      <a:off x="1076740" y="47495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4" name="Oval 373">
                      <a:extLst>
                        <a:ext uri="{FF2B5EF4-FFF2-40B4-BE49-F238E27FC236}">
                          <a16:creationId xmlns:a16="http://schemas.microsoft.com/office/drawing/2014/main" id="{25C45ED9-728A-D444-ABC7-1ED3A29DCD12}"/>
                        </a:ext>
                      </a:extLst>
                    </p:cNvPr>
                    <p:cNvSpPr/>
                    <p:nvPr/>
                  </p:nvSpPr>
                  <p:spPr>
                    <a:xfrm>
                      <a:off x="1213984" y="483125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5" name="Oval 374">
                      <a:extLst>
                        <a:ext uri="{FF2B5EF4-FFF2-40B4-BE49-F238E27FC236}">
                          <a16:creationId xmlns:a16="http://schemas.microsoft.com/office/drawing/2014/main" id="{E950D686-3F3A-0F41-8A67-949B762E4F6E}"/>
                        </a:ext>
                      </a:extLst>
                    </p:cNvPr>
                    <p:cNvSpPr/>
                    <p:nvPr/>
                  </p:nvSpPr>
                  <p:spPr>
                    <a:xfrm>
                      <a:off x="1568462" y="543832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6" name="Oval 375">
                      <a:extLst>
                        <a:ext uri="{FF2B5EF4-FFF2-40B4-BE49-F238E27FC236}">
                          <a16:creationId xmlns:a16="http://schemas.microsoft.com/office/drawing/2014/main" id="{29B11406-046C-9E4D-911D-C9448A3CF628}"/>
                        </a:ext>
                      </a:extLst>
                    </p:cNvPr>
                    <p:cNvSpPr/>
                    <p:nvPr/>
                  </p:nvSpPr>
                  <p:spPr>
                    <a:xfrm>
                      <a:off x="1594563" y="529266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7" name="Oval 376">
                      <a:extLst>
                        <a:ext uri="{FF2B5EF4-FFF2-40B4-BE49-F238E27FC236}">
                          <a16:creationId xmlns:a16="http://schemas.microsoft.com/office/drawing/2014/main" id="{ABF2B9C2-3F1F-814F-BD0F-02A85F5F9076}"/>
                        </a:ext>
                      </a:extLst>
                    </p:cNvPr>
                    <p:cNvSpPr/>
                    <p:nvPr/>
                  </p:nvSpPr>
                  <p:spPr>
                    <a:xfrm>
                      <a:off x="1509523" y="517225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8" name="Oval 377">
                      <a:extLst>
                        <a:ext uri="{FF2B5EF4-FFF2-40B4-BE49-F238E27FC236}">
                          <a16:creationId xmlns:a16="http://schemas.microsoft.com/office/drawing/2014/main" id="{F689416A-2F5D-3045-B50E-1A6638B9403F}"/>
                        </a:ext>
                      </a:extLst>
                    </p:cNvPr>
                    <p:cNvSpPr/>
                    <p:nvPr/>
                  </p:nvSpPr>
                  <p:spPr>
                    <a:xfrm>
                      <a:off x="1343890" y="486540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9" name="Oval 378">
                      <a:extLst>
                        <a:ext uri="{FF2B5EF4-FFF2-40B4-BE49-F238E27FC236}">
                          <a16:creationId xmlns:a16="http://schemas.microsoft.com/office/drawing/2014/main" id="{4BF99039-CBE8-F648-8394-E946D4B3A420}"/>
                        </a:ext>
                      </a:extLst>
                    </p:cNvPr>
                    <p:cNvSpPr/>
                    <p:nvPr/>
                  </p:nvSpPr>
                  <p:spPr>
                    <a:xfrm>
                      <a:off x="1334390" y="550231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0" name="Oval 379">
                      <a:extLst>
                        <a:ext uri="{FF2B5EF4-FFF2-40B4-BE49-F238E27FC236}">
                          <a16:creationId xmlns:a16="http://schemas.microsoft.com/office/drawing/2014/main" id="{4B53994B-B45D-2944-90C9-CF4F077DCF1A}"/>
                        </a:ext>
                      </a:extLst>
                    </p:cNvPr>
                    <p:cNvSpPr/>
                    <p:nvPr/>
                  </p:nvSpPr>
                  <p:spPr>
                    <a:xfrm>
                      <a:off x="1441321" y="540717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1" name="Oval 380">
                      <a:extLst>
                        <a:ext uri="{FF2B5EF4-FFF2-40B4-BE49-F238E27FC236}">
                          <a16:creationId xmlns:a16="http://schemas.microsoft.com/office/drawing/2014/main" id="{CF00F164-9961-374A-8F1C-0505BEF988FF}"/>
                        </a:ext>
                      </a:extLst>
                    </p:cNvPr>
                    <p:cNvSpPr/>
                    <p:nvPr/>
                  </p:nvSpPr>
                  <p:spPr>
                    <a:xfrm>
                      <a:off x="1427008" y="526655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2" name="Oval 381">
                      <a:extLst>
                        <a:ext uri="{FF2B5EF4-FFF2-40B4-BE49-F238E27FC236}">
                          <a16:creationId xmlns:a16="http://schemas.microsoft.com/office/drawing/2014/main" id="{32CB77B8-6D6D-4649-BC4E-9AE2568EDE98}"/>
                        </a:ext>
                      </a:extLst>
                    </p:cNvPr>
                    <p:cNvSpPr/>
                    <p:nvPr/>
                  </p:nvSpPr>
                  <p:spPr>
                    <a:xfrm>
                      <a:off x="1422798" y="506027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3" name="Oval 382">
                      <a:extLst>
                        <a:ext uri="{FF2B5EF4-FFF2-40B4-BE49-F238E27FC236}">
                          <a16:creationId xmlns:a16="http://schemas.microsoft.com/office/drawing/2014/main" id="{8DDC3658-5C76-D743-8030-9F39FACC7C05}"/>
                        </a:ext>
                      </a:extLst>
                    </p:cNvPr>
                    <p:cNvSpPr/>
                    <p:nvPr/>
                  </p:nvSpPr>
                  <p:spPr>
                    <a:xfrm>
                      <a:off x="1312497" y="499543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4" name="Oval 383">
                      <a:extLst>
                        <a:ext uri="{FF2B5EF4-FFF2-40B4-BE49-F238E27FC236}">
                          <a16:creationId xmlns:a16="http://schemas.microsoft.com/office/drawing/2014/main" id="{BBF501D9-C967-034D-AEA0-5F09D77E061D}"/>
                        </a:ext>
                      </a:extLst>
                    </p:cNvPr>
                    <p:cNvSpPr/>
                    <p:nvPr/>
                  </p:nvSpPr>
                  <p:spPr>
                    <a:xfrm>
                      <a:off x="954652" y="482451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5" name="Oval 384">
                      <a:extLst>
                        <a:ext uri="{FF2B5EF4-FFF2-40B4-BE49-F238E27FC236}">
                          <a16:creationId xmlns:a16="http://schemas.microsoft.com/office/drawing/2014/main" id="{53B7A71C-257F-8944-9B4B-9F27F3D8B7C8}"/>
                        </a:ext>
                      </a:extLst>
                    </p:cNvPr>
                    <p:cNvSpPr/>
                    <p:nvPr/>
                  </p:nvSpPr>
                  <p:spPr>
                    <a:xfrm>
                      <a:off x="1066636" y="490618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6" name="Oval 385">
                      <a:extLst>
                        <a:ext uri="{FF2B5EF4-FFF2-40B4-BE49-F238E27FC236}">
                          <a16:creationId xmlns:a16="http://schemas.microsoft.com/office/drawing/2014/main" id="{43E35A11-CF97-0647-BC60-700640F3C9F8}"/>
                        </a:ext>
                      </a:extLst>
                    </p:cNvPr>
                    <p:cNvSpPr/>
                    <p:nvPr/>
                  </p:nvSpPr>
                  <p:spPr>
                    <a:xfrm>
                      <a:off x="895713" y="495249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7" name="Oval 386">
                      <a:extLst>
                        <a:ext uri="{FF2B5EF4-FFF2-40B4-BE49-F238E27FC236}">
                          <a16:creationId xmlns:a16="http://schemas.microsoft.com/office/drawing/2014/main" id="{19E58044-007C-2046-8D2A-5FF36E0474C1}"/>
                        </a:ext>
                      </a:extLst>
                    </p:cNvPr>
                    <p:cNvSpPr/>
                    <p:nvPr/>
                  </p:nvSpPr>
                  <p:spPr>
                    <a:xfrm>
                      <a:off x="1199671" y="494828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8" name="Oval 387">
                      <a:extLst>
                        <a:ext uri="{FF2B5EF4-FFF2-40B4-BE49-F238E27FC236}">
                          <a16:creationId xmlns:a16="http://schemas.microsoft.com/office/drawing/2014/main" id="{55339C8A-6B31-1D4C-91F5-622D47F6458F}"/>
                        </a:ext>
                      </a:extLst>
                    </p:cNvPr>
                    <p:cNvSpPr/>
                    <p:nvPr/>
                  </p:nvSpPr>
                  <p:spPr>
                    <a:xfrm>
                      <a:off x="983279" y="507542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9" name="Oval 388">
                      <a:extLst>
                        <a:ext uri="{FF2B5EF4-FFF2-40B4-BE49-F238E27FC236}">
                          <a16:creationId xmlns:a16="http://schemas.microsoft.com/office/drawing/2014/main" id="{B1148CD3-F699-1740-B5D2-5BD41361D630}"/>
                        </a:ext>
                      </a:extLst>
                    </p:cNvPr>
                    <p:cNvSpPr/>
                    <p:nvPr/>
                  </p:nvSpPr>
                  <p:spPr>
                    <a:xfrm>
                      <a:off x="999278" y="521267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0" name="Oval 389">
                      <a:extLst>
                        <a:ext uri="{FF2B5EF4-FFF2-40B4-BE49-F238E27FC236}">
                          <a16:creationId xmlns:a16="http://schemas.microsoft.com/office/drawing/2014/main" id="{C4A34B42-23B6-F249-A582-D2AAC97F9526}"/>
                        </a:ext>
                      </a:extLst>
                    </p:cNvPr>
                    <p:cNvSpPr/>
                    <p:nvPr/>
                  </p:nvSpPr>
                  <p:spPr>
                    <a:xfrm>
                      <a:off x="1106210" y="502659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1" name="Oval 390">
                      <a:extLst>
                        <a:ext uri="{FF2B5EF4-FFF2-40B4-BE49-F238E27FC236}">
                          <a16:creationId xmlns:a16="http://schemas.microsoft.com/office/drawing/2014/main" id="{39471183-00B1-0E44-9823-86412748857C}"/>
                        </a:ext>
                      </a:extLst>
                    </p:cNvPr>
                    <p:cNvSpPr/>
                    <p:nvPr/>
                  </p:nvSpPr>
                  <p:spPr>
                    <a:xfrm>
                      <a:off x="1344493" y="516888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2" name="Oval 391">
                      <a:extLst>
                        <a:ext uri="{FF2B5EF4-FFF2-40B4-BE49-F238E27FC236}">
                          <a16:creationId xmlns:a16="http://schemas.microsoft.com/office/drawing/2014/main" id="{5112FB29-E025-0A4F-8FA0-97C98058C747}"/>
                        </a:ext>
                      </a:extLst>
                    </p:cNvPr>
                    <p:cNvSpPr/>
                    <p:nvPr/>
                  </p:nvSpPr>
                  <p:spPr>
                    <a:xfrm>
                      <a:off x="1232508" y="50922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3" name="Oval 392">
                      <a:extLst>
                        <a:ext uri="{FF2B5EF4-FFF2-40B4-BE49-F238E27FC236}">
                          <a16:creationId xmlns:a16="http://schemas.microsoft.com/office/drawing/2014/main" id="{05F06A57-4729-5D49-9EA1-91ED95394D68}"/>
                        </a:ext>
                      </a:extLst>
                    </p:cNvPr>
                    <p:cNvSpPr/>
                    <p:nvPr/>
                  </p:nvSpPr>
                  <p:spPr>
                    <a:xfrm>
                      <a:off x="1114311" y="516020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4" name="Oval 393">
                      <a:extLst>
                        <a:ext uri="{FF2B5EF4-FFF2-40B4-BE49-F238E27FC236}">
                          <a16:creationId xmlns:a16="http://schemas.microsoft.com/office/drawing/2014/main" id="{5B4CA2E4-487F-C444-9DDF-4393CB5E8E2C}"/>
                        </a:ext>
                      </a:extLst>
                    </p:cNvPr>
                    <p:cNvSpPr/>
                    <p:nvPr/>
                  </p:nvSpPr>
                  <p:spPr>
                    <a:xfrm>
                      <a:off x="1224089" y="524550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5" name="Oval 394">
                      <a:extLst>
                        <a:ext uri="{FF2B5EF4-FFF2-40B4-BE49-F238E27FC236}">
                          <a16:creationId xmlns:a16="http://schemas.microsoft.com/office/drawing/2014/main" id="{4AA1F88F-1C68-4C48-9588-0B684D9EF54F}"/>
                        </a:ext>
                      </a:extLst>
                    </p:cNvPr>
                    <p:cNvSpPr/>
                    <p:nvPr/>
                  </p:nvSpPr>
                  <p:spPr>
                    <a:xfrm>
                      <a:off x="1103685" y="529687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6" name="Oval 395">
                      <a:extLst>
                        <a:ext uri="{FF2B5EF4-FFF2-40B4-BE49-F238E27FC236}">
                          <a16:creationId xmlns:a16="http://schemas.microsoft.com/office/drawing/2014/main" id="{DF4E9103-FAA1-EF4C-BF39-BAB407FFA90A}"/>
                        </a:ext>
                      </a:extLst>
                    </p:cNvPr>
                    <p:cNvSpPr/>
                    <p:nvPr/>
                  </p:nvSpPr>
                  <p:spPr>
                    <a:xfrm>
                      <a:off x="1331863" y="535833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7" name="Oval 396">
                      <a:extLst>
                        <a:ext uri="{FF2B5EF4-FFF2-40B4-BE49-F238E27FC236}">
                          <a16:creationId xmlns:a16="http://schemas.microsoft.com/office/drawing/2014/main" id="{E4162EC6-3AEB-B94A-A07A-B8E435796A54}"/>
                        </a:ext>
                      </a:extLst>
                    </p:cNvPr>
                    <p:cNvSpPr/>
                    <p:nvPr/>
                  </p:nvSpPr>
                  <p:spPr>
                    <a:xfrm>
                      <a:off x="1196304" y="541980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8" name="Oval 397">
                      <a:extLst>
                        <a:ext uri="{FF2B5EF4-FFF2-40B4-BE49-F238E27FC236}">
                          <a16:creationId xmlns:a16="http://schemas.microsoft.com/office/drawing/2014/main" id="{92A01B7C-5E1C-664B-8CA9-0CC652AAE092}"/>
                        </a:ext>
                      </a:extLst>
                    </p:cNvPr>
                    <p:cNvSpPr/>
                    <p:nvPr/>
                  </p:nvSpPr>
                  <p:spPr>
                    <a:xfrm>
                      <a:off x="1898360" y="4488076"/>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30" name="TextBox 529">
                    <a:extLst>
                      <a:ext uri="{FF2B5EF4-FFF2-40B4-BE49-F238E27FC236}">
                        <a16:creationId xmlns:a16="http://schemas.microsoft.com/office/drawing/2014/main" id="{88C3D0BA-AD21-0143-8648-BEF6946BB035}"/>
                      </a:ext>
                    </a:extLst>
                  </p:cNvPr>
                  <p:cNvSpPr txBox="1"/>
                  <p:nvPr/>
                </p:nvSpPr>
                <p:spPr>
                  <a:xfrm>
                    <a:off x="2791639" y="4222992"/>
                    <a:ext cx="1781425" cy="1169551"/>
                  </a:xfrm>
                  <a:prstGeom prst="rect">
                    <a:avLst/>
                  </a:prstGeom>
                  <a:noFill/>
                </p:spPr>
                <p:txBody>
                  <a:bodyPr wrap="square" rtlCol="0">
                    <a:spAutoFit/>
                  </a:bodyPr>
                  <a:lstStyle/>
                  <a:p>
                    <a:pPr algn="ctr">
                      <a:lnSpc>
                        <a:spcPts val="1380"/>
                      </a:lnSpc>
                    </a:pPr>
                    <a:r>
                      <a:rPr lang="en-US" sz="1400" b="0" i="0" dirty="0">
                        <a:solidFill>
                          <a:schemeClr val="accent6"/>
                        </a:solidFill>
                        <a:latin typeface="Arial" panose="020B0604020202020204" pitchFamily="34" charset="0"/>
                        <a:cs typeface="Arial" panose="020B0604020202020204" pitchFamily="34" charset="0"/>
                      </a:rPr>
                      <a:t>Estimated herd immunity for SARS-CoV-2 </a:t>
                    </a:r>
                    <a:r>
                      <a:rPr lang="en-US" sz="1400" b="0" i="0" dirty="0">
                        <a:solidFill>
                          <a:schemeClr val="accent6"/>
                        </a:solidFill>
                        <a:cs typeface="Arial" panose="020B0604020202020204" pitchFamily="34" charset="0"/>
                      </a:rPr>
                      <a:t>for the alpha variant</a:t>
                    </a:r>
                    <a:r>
                      <a:rPr lang="en-US" sz="1400" b="0" i="0" dirty="0">
                        <a:solidFill>
                          <a:schemeClr val="accent6"/>
                        </a:solidFill>
                        <a:latin typeface="Arial" panose="020B0604020202020204" pitchFamily="34" charset="0"/>
                        <a:cs typeface="Arial" panose="020B0604020202020204" pitchFamily="34" charset="0"/>
                      </a:rPr>
                      <a:t>—70 percent of the population</a:t>
                    </a:r>
                  </a:p>
                  <a:p>
                    <a:pPr algn="ctr">
                      <a:lnSpc>
                        <a:spcPts val="1380"/>
                      </a:lnSpc>
                    </a:pPr>
                    <a:r>
                      <a:rPr lang="en-US" sz="1400" b="0" i="0" dirty="0">
                        <a:solidFill>
                          <a:schemeClr val="accent6"/>
                        </a:solidFill>
                        <a:cs typeface="Arial" panose="020B0604020202020204" pitchFamily="34" charset="0"/>
                      </a:rPr>
                      <a:t>(R = 3).</a:t>
                    </a:r>
                  </a:p>
                </p:txBody>
              </p:sp>
            </p:grpSp>
            <p:grpSp>
              <p:nvGrpSpPr>
                <p:cNvPr id="544" name="Group 543">
                  <a:extLst>
                    <a:ext uri="{FF2B5EF4-FFF2-40B4-BE49-F238E27FC236}">
                      <a16:creationId xmlns:a16="http://schemas.microsoft.com/office/drawing/2014/main" id="{C1549A35-4B71-BA40-946D-F6D4BD5168F5}"/>
                    </a:ext>
                  </a:extLst>
                </p:cNvPr>
                <p:cNvGrpSpPr/>
                <p:nvPr/>
              </p:nvGrpSpPr>
              <p:grpSpPr>
                <a:xfrm>
                  <a:off x="4891731" y="3786683"/>
                  <a:ext cx="3474788" cy="1816332"/>
                  <a:chOff x="4883418" y="3911378"/>
                  <a:chExt cx="3474788" cy="1816332"/>
                </a:xfrm>
              </p:grpSpPr>
              <p:grpSp>
                <p:nvGrpSpPr>
                  <p:cNvPr id="543" name="Group 542">
                    <a:extLst>
                      <a:ext uri="{FF2B5EF4-FFF2-40B4-BE49-F238E27FC236}">
                        <a16:creationId xmlns:a16="http://schemas.microsoft.com/office/drawing/2014/main" id="{B0BF1DB6-BDA6-224B-A5EA-B9CFEC63A73F}"/>
                      </a:ext>
                    </a:extLst>
                  </p:cNvPr>
                  <p:cNvGrpSpPr/>
                  <p:nvPr/>
                </p:nvGrpSpPr>
                <p:grpSpPr>
                  <a:xfrm>
                    <a:off x="4883418" y="3911378"/>
                    <a:ext cx="1812173" cy="1816332"/>
                    <a:chOff x="4883418" y="3911378"/>
                    <a:chExt cx="1812173" cy="1816332"/>
                  </a:xfrm>
                </p:grpSpPr>
                <p:sp>
                  <p:nvSpPr>
                    <p:cNvPr id="400" name="Oval 399">
                      <a:extLst>
                        <a:ext uri="{FF2B5EF4-FFF2-40B4-BE49-F238E27FC236}">
                          <a16:creationId xmlns:a16="http://schemas.microsoft.com/office/drawing/2014/main" id="{80B79967-8958-B64D-9D4A-69C4F896419C}"/>
                        </a:ext>
                      </a:extLst>
                    </p:cNvPr>
                    <p:cNvSpPr/>
                    <p:nvPr/>
                  </p:nvSpPr>
                  <p:spPr>
                    <a:xfrm>
                      <a:off x="4883418" y="3911378"/>
                      <a:ext cx="1812173" cy="181633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1" name="Oval 400">
                      <a:extLst>
                        <a:ext uri="{FF2B5EF4-FFF2-40B4-BE49-F238E27FC236}">
                          <a16:creationId xmlns:a16="http://schemas.microsoft.com/office/drawing/2014/main" id="{A56C1FD6-3025-D644-8EA1-02B77A50F194}"/>
                        </a:ext>
                      </a:extLst>
                    </p:cNvPr>
                    <p:cNvSpPr/>
                    <p:nvPr/>
                  </p:nvSpPr>
                  <p:spPr>
                    <a:xfrm>
                      <a:off x="5506612" y="400930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2" name="Oval 401">
                      <a:extLst>
                        <a:ext uri="{FF2B5EF4-FFF2-40B4-BE49-F238E27FC236}">
                          <a16:creationId xmlns:a16="http://schemas.microsoft.com/office/drawing/2014/main" id="{8A8D248F-3363-DC42-A484-3793801B5E21}"/>
                        </a:ext>
                      </a:extLst>
                    </p:cNvPr>
                    <p:cNvSpPr/>
                    <p:nvPr/>
                  </p:nvSpPr>
                  <p:spPr>
                    <a:xfrm>
                      <a:off x="5643855" y="396468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3" name="Oval 402">
                      <a:extLst>
                        <a:ext uri="{FF2B5EF4-FFF2-40B4-BE49-F238E27FC236}">
                          <a16:creationId xmlns:a16="http://schemas.microsoft.com/office/drawing/2014/main" id="{010130E3-A7D1-1F4E-8E61-413B5AB44956}"/>
                        </a:ext>
                      </a:extLst>
                    </p:cNvPr>
                    <p:cNvSpPr/>
                    <p:nvPr/>
                  </p:nvSpPr>
                  <p:spPr>
                    <a:xfrm>
                      <a:off x="5801307" y="399583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4" name="Oval 403">
                      <a:extLst>
                        <a:ext uri="{FF2B5EF4-FFF2-40B4-BE49-F238E27FC236}">
                          <a16:creationId xmlns:a16="http://schemas.microsoft.com/office/drawing/2014/main" id="{D54EC0E0-7B71-3243-AFA1-D96E3628C0EB}"/>
                        </a:ext>
                      </a:extLst>
                    </p:cNvPr>
                    <p:cNvSpPr/>
                    <p:nvPr/>
                  </p:nvSpPr>
                  <p:spPr>
                    <a:xfrm>
                      <a:off x="5812253" y="414318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5" name="Oval 404">
                      <a:extLst>
                        <a:ext uri="{FF2B5EF4-FFF2-40B4-BE49-F238E27FC236}">
                          <a16:creationId xmlns:a16="http://schemas.microsoft.com/office/drawing/2014/main" id="{9963C3DF-E861-0D4E-B316-2912817DA379}"/>
                        </a:ext>
                      </a:extLst>
                    </p:cNvPr>
                    <p:cNvSpPr/>
                    <p:nvPr/>
                  </p:nvSpPr>
                  <p:spPr>
                    <a:xfrm>
                      <a:off x="5959601" y="399246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6" name="Oval 405">
                      <a:extLst>
                        <a:ext uri="{FF2B5EF4-FFF2-40B4-BE49-F238E27FC236}">
                          <a16:creationId xmlns:a16="http://schemas.microsoft.com/office/drawing/2014/main" id="{C3A3E86B-A772-C040-ADA8-5B27F465786C}"/>
                        </a:ext>
                      </a:extLst>
                    </p:cNvPr>
                    <p:cNvSpPr/>
                    <p:nvPr/>
                  </p:nvSpPr>
                  <p:spPr>
                    <a:xfrm>
                      <a:off x="5966338" y="414065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7" name="Oval 406">
                      <a:extLst>
                        <a:ext uri="{FF2B5EF4-FFF2-40B4-BE49-F238E27FC236}">
                          <a16:creationId xmlns:a16="http://schemas.microsoft.com/office/drawing/2014/main" id="{CACC036F-9ACA-654C-B1DD-843810812403}"/>
                        </a:ext>
                      </a:extLst>
                    </p:cNvPr>
                    <p:cNvSpPr/>
                    <p:nvPr/>
                  </p:nvSpPr>
                  <p:spPr>
                    <a:xfrm>
                      <a:off x="6270295" y="418191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8" name="Oval 407">
                      <a:extLst>
                        <a:ext uri="{FF2B5EF4-FFF2-40B4-BE49-F238E27FC236}">
                          <a16:creationId xmlns:a16="http://schemas.microsoft.com/office/drawing/2014/main" id="{12190ADC-D07A-8E40-9EF9-34479C9E0589}"/>
                        </a:ext>
                      </a:extLst>
                    </p:cNvPr>
                    <p:cNvSpPr/>
                    <p:nvPr/>
                  </p:nvSpPr>
                  <p:spPr>
                    <a:xfrm>
                      <a:off x="6134735" y="431916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9" name="Oval 408">
                      <a:extLst>
                        <a:ext uri="{FF2B5EF4-FFF2-40B4-BE49-F238E27FC236}">
                          <a16:creationId xmlns:a16="http://schemas.microsoft.com/office/drawing/2014/main" id="{AAC84E71-9671-364D-B5CC-6D11ABD4890F}"/>
                        </a:ext>
                      </a:extLst>
                    </p:cNvPr>
                    <p:cNvSpPr/>
                    <p:nvPr/>
                  </p:nvSpPr>
                  <p:spPr>
                    <a:xfrm>
                      <a:off x="6408381" y="432000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0" name="Oval 409">
                      <a:extLst>
                        <a:ext uri="{FF2B5EF4-FFF2-40B4-BE49-F238E27FC236}">
                          <a16:creationId xmlns:a16="http://schemas.microsoft.com/office/drawing/2014/main" id="{49E5DBAB-50EE-E548-9253-39B54A7A0585}"/>
                        </a:ext>
                      </a:extLst>
                    </p:cNvPr>
                    <p:cNvSpPr/>
                    <p:nvPr/>
                  </p:nvSpPr>
                  <p:spPr>
                    <a:xfrm>
                      <a:off x="6464794" y="445724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1" name="Oval 410">
                      <a:extLst>
                        <a:ext uri="{FF2B5EF4-FFF2-40B4-BE49-F238E27FC236}">
                          <a16:creationId xmlns:a16="http://schemas.microsoft.com/office/drawing/2014/main" id="{B9D0295D-FB5F-2749-AE37-D2CA96B49843}"/>
                        </a:ext>
                      </a:extLst>
                    </p:cNvPr>
                    <p:cNvSpPr/>
                    <p:nvPr/>
                  </p:nvSpPr>
                  <p:spPr>
                    <a:xfrm>
                      <a:off x="6273663" y="432168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2" name="Oval 411">
                      <a:extLst>
                        <a:ext uri="{FF2B5EF4-FFF2-40B4-BE49-F238E27FC236}">
                          <a16:creationId xmlns:a16="http://schemas.microsoft.com/office/drawing/2014/main" id="{F6FF49DA-CC28-8447-9655-6C96125EA022}"/>
                        </a:ext>
                      </a:extLst>
                    </p:cNvPr>
                    <p:cNvSpPr/>
                    <p:nvPr/>
                  </p:nvSpPr>
                  <p:spPr>
                    <a:xfrm>
                      <a:off x="5986547" y="427200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3" name="Oval 412">
                      <a:extLst>
                        <a:ext uri="{FF2B5EF4-FFF2-40B4-BE49-F238E27FC236}">
                          <a16:creationId xmlns:a16="http://schemas.microsoft.com/office/drawing/2014/main" id="{6AB75A72-59D5-C94E-936A-8980173C4EC8}"/>
                        </a:ext>
                      </a:extLst>
                    </p:cNvPr>
                    <p:cNvSpPr/>
                    <p:nvPr/>
                  </p:nvSpPr>
                  <p:spPr>
                    <a:xfrm>
                      <a:off x="6143996" y="406066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4" name="Oval 413">
                      <a:extLst>
                        <a:ext uri="{FF2B5EF4-FFF2-40B4-BE49-F238E27FC236}">
                          <a16:creationId xmlns:a16="http://schemas.microsoft.com/office/drawing/2014/main" id="{A36B0608-30CB-384A-8831-895D32012323}"/>
                        </a:ext>
                      </a:extLst>
                    </p:cNvPr>
                    <p:cNvSpPr/>
                    <p:nvPr/>
                  </p:nvSpPr>
                  <p:spPr>
                    <a:xfrm>
                      <a:off x="6331760" y="447071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5" name="Oval 414">
                      <a:extLst>
                        <a:ext uri="{FF2B5EF4-FFF2-40B4-BE49-F238E27FC236}">
                          <a16:creationId xmlns:a16="http://schemas.microsoft.com/office/drawing/2014/main" id="{5EC25AD9-40FC-8B4B-B81B-6F564B052FFF}"/>
                        </a:ext>
                      </a:extLst>
                    </p:cNvPr>
                    <p:cNvSpPr/>
                    <p:nvPr/>
                  </p:nvSpPr>
                  <p:spPr>
                    <a:xfrm>
                      <a:off x="6196200" y="445640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6" name="Oval 415">
                      <a:extLst>
                        <a:ext uri="{FF2B5EF4-FFF2-40B4-BE49-F238E27FC236}">
                          <a16:creationId xmlns:a16="http://schemas.microsoft.com/office/drawing/2014/main" id="{02C8E997-70FB-0A4B-B8FD-A345ABFD451E}"/>
                        </a:ext>
                      </a:extLst>
                    </p:cNvPr>
                    <p:cNvSpPr/>
                    <p:nvPr/>
                  </p:nvSpPr>
                  <p:spPr>
                    <a:xfrm>
                      <a:off x="6424379" y="460375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7" name="Oval 416">
                      <a:extLst>
                        <a:ext uri="{FF2B5EF4-FFF2-40B4-BE49-F238E27FC236}">
                          <a16:creationId xmlns:a16="http://schemas.microsoft.com/office/drawing/2014/main" id="{29AE0AEA-C422-6242-B295-78BD4DCD3E9B}"/>
                        </a:ext>
                      </a:extLst>
                    </p:cNvPr>
                    <p:cNvSpPr/>
                    <p:nvPr/>
                  </p:nvSpPr>
                  <p:spPr>
                    <a:xfrm>
                      <a:off x="6546467" y="457933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8" name="Oval 417">
                      <a:extLst>
                        <a:ext uri="{FF2B5EF4-FFF2-40B4-BE49-F238E27FC236}">
                          <a16:creationId xmlns:a16="http://schemas.microsoft.com/office/drawing/2014/main" id="{1FAEB286-0DC3-8144-98CE-C0D6AE971661}"/>
                        </a:ext>
                      </a:extLst>
                    </p:cNvPr>
                    <p:cNvSpPr/>
                    <p:nvPr/>
                  </p:nvSpPr>
                  <p:spPr>
                    <a:xfrm>
                      <a:off x="6532154" y="472668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9" name="Oval 418">
                      <a:extLst>
                        <a:ext uri="{FF2B5EF4-FFF2-40B4-BE49-F238E27FC236}">
                          <a16:creationId xmlns:a16="http://schemas.microsoft.com/office/drawing/2014/main" id="{4F2F91D5-B80D-C748-AF21-7A91E517F6E3}"/>
                        </a:ext>
                      </a:extLst>
                    </p:cNvPr>
                    <p:cNvSpPr/>
                    <p:nvPr/>
                  </p:nvSpPr>
                  <p:spPr>
                    <a:xfrm>
                      <a:off x="6568359" y="486897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0" name="Oval 419">
                      <a:extLst>
                        <a:ext uri="{FF2B5EF4-FFF2-40B4-BE49-F238E27FC236}">
                          <a16:creationId xmlns:a16="http://schemas.microsoft.com/office/drawing/2014/main" id="{2A559829-8D3C-1D42-A047-3A5E08AEC844}"/>
                        </a:ext>
                      </a:extLst>
                    </p:cNvPr>
                    <p:cNvSpPr/>
                    <p:nvPr/>
                  </p:nvSpPr>
                  <p:spPr>
                    <a:xfrm>
                      <a:off x="6109472" y="418780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1" name="Oval 420">
                      <a:extLst>
                        <a:ext uri="{FF2B5EF4-FFF2-40B4-BE49-F238E27FC236}">
                          <a16:creationId xmlns:a16="http://schemas.microsoft.com/office/drawing/2014/main" id="{00813D7C-CB78-784A-B12D-6814120C204D}"/>
                        </a:ext>
                      </a:extLst>
                    </p:cNvPr>
                    <p:cNvSpPr/>
                    <p:nvPr/>
                  </p:nvSpPr>
                  <p:spPr>
                    <a:xfrm>
                      <a:off x="5693533" y="410529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2" name="Oval 421">
                      <a:extLst>
                        <a:ext uri="{FF2B5EF4-FFF2-40B4-BE49-F238E27FC236}">
                          <a16:creationId xmlns:a16="http://schemas.microsoft.com/office/drawing/2014/main" id="{2D3F23FE-2F0A-504F-A4D2-DFA7A722FCC5}"/>
                        </a:ext>
                      </a:extLst>
                    </p:cNvPr>
                    <p:cNvSpPr/>
                    <p:nvPr/>
                  </p:nvSpPr>
                  <p:spPr>
                    <a:xfrm>
                      <a:off x="5840881" y="427712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3" name="Oval 422">
                      <a:extLst>
                        <a:ext uri="{FF2B5EF4-FFF2-40B4-BE49-F238E27FC236}">
                          <a16:creationId xmlns:a16="http://schemas.microsoft.com/office/drawing/2014/main" id="{12743F90-58AE-6949-A2D0-C1EC51BF024D}"/>
                        </a:ext>
                      </a:extLst>
                    </p:cNvPr>
                    <p:cNvSpPr/>
                    <p:nvPr/>
                  </p:nvSpPr>
                  <p:spPr>
                    <a:xfrm>
                      <a:off x="5376945" y="404130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4" name="Oval 423">
                      <a:extLst>
                        <a:ext uri="{FF2B5EF4-FFF2-40B4-BE49-F238E27FC236}">
                          <a16:creationId xmlns:a16="http://schemas.microsoft.com/office/drawing/2014/main" id="{EF0C446F-E1F4-0F4A-9E89-CAA9ED85D3BE}"/>
                        </a:ext>
                      </a:extLst>
                    </p:cNvPr>
                    <p:cNvSpPr/>
                    <p:nvPr/>
                  </p:nvSpPr>
                  <p:spPr>
                    <a:xfrm>
                      <a:off x="5569760" y="412802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5" name="Oval 424">
                      <a:extLst>
                        <a:ext uri="{FF2B5EF4-FFF2-40B4-BE49-F238E27FC236}">
                          <a16:creationId xmlns:a16="http://schemas.microsoft.com/office/drawing/2014/main" id="{0F6BA083-C1EC-CF4E-AE2E-FE75B548406B}"/>
                        </a:ext>
                      </a:extLst>
                    </p:cNvPr>
                    <p:cNvSpPr/>
                    <p:nvPr/>
                  </p:nvSpPr>
                  <p:spPr>
                    <a:xfrm>
                      <a:off x="5691849" y="42450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6" name="Oval 425">
                      <a:extLst>
                        <a:ext uri="{FF2B5EF4-FFF2-40B4-BE49-F238E27FC236}">
                          <a16:creationId xmlns:a16="http://schemas.microsoft.com/office/drawing/2014/main" id="{59313094-7938-7F49-90AA-D47971F67974}"/>
                        </a:ext>
                      </a:extLst>
                    </p:cNvPr>
                    <p:cNvSpPr/>
                    <p:nvPr/>
                  </p:nvSpPr>
                  <p:spPr>
                    <a:xfrm>
                      <a:off x="6289661" y="459533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7" name="Oval 426">
                      <a:extLst>
                        <a:ext uri="{FF2B5EF4-FFF2-40B4-BE49-F238E27FC236}">
                          <a16:creationId xmlns:a16="http://schemas.microsoft.com/office/drawing/2014/main" id="{B8523671-9145-464D-9580-14CA0A1E9691}"/>
                        </a:ext>
                      </a:extLst>
                    </p:cNvPr>
                    <p:cNvSpPr/>
                    <p:nvPr/>
                  </p:nvSpPr>
                  <p:spPr>
                    <a:xfrm>
                      <a:off x="6391542" y="474268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8" name="Oval 427">
                      <a:extLst>
                        <a:ext uri="{FF2B5EF4-FFF2-40B4-BE49-F238E27FC236}">
                          <a16:creationId xmlns:a16="http://schemas.microsoft.com/office/drawing/2014/main" id="{0DDEC178-9926-8B49-899D-CBDA6608D60D}"/>
                        </a:ext>
                      </a:extLst>
                    </p:cNvPr>
                    <p:cNvSpPr/>
                    <p:nvPr/>
                  </p:nvSpPr>
                  <p:spPr>
                    <a:xfrm>
                      <a:off x="6422695" y="487992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9" name="Oval 428">
                      <a:extLst>
                        <a:ext uri="{FF2B5EF4-FFF2-40B4-BE49-F238E27FC236}">
                          <a16:creationId xmlns:a16="http://schemas.microsoft.com/office/drawing/2014/main" id="{E4C28F74-2C9F-B14E-B8CE-C6A381E26610}"/>
                        </a:ext>
                      </a:extLst>
                    </p:cNvPr>
                    <p:cNvSpPr/>
                    <p:nvPr/>
                  </p:nvSpPr>
                  <p:spPr>
                    <a:xfrm>
                      <a:off x="6087903" y="450535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0" name="Oval 429">
                      <a:extLst>
                        <a:ext uri="{FF2B5EF4-FFF2-40B4-BE49-F238E27FC236}">
                          <a16:creationId xmlns:a16="http://schemas.microsoft.com/office/drawing/2014/main" id="{C6D6893B-82C7-0049-978E-98E25787F5C6}"/>
                        </a:ext>
                      </a:extLst>
                    </p:cNvPr>
                    <p:cNvSpPr/>
                    <p:nvPr/>
                  </p:nvSpPr>
                  <p:spPr>
                    <a:xfrm>
                      <a:off x="6535522" y="501295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1" name="Oval 430">
                      <a:extLst>
                        <a:ext uri="{FF2B5EF4-FFF2-40B4-BE49-F238E27FC236}">
                          <a16:creationId xmlns:a16="http://schemas.microsoft.com/office/drawing/2014/main" id="{6F3A9897-281E-4A41-B389-62E7DD1159F3}"/>
                        </a:ext>
                      </a:extLst>
                    </p:cNvPr>
                    <p:cNvSpPr/>
                    <p:nvPr/>
                  </p:nvSpPr>
                  <p:spPr>
                    <a:xfrm>
                      <a:off x="6389857" y="501885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2" name="Oval 431">
                      <a:extLst>
                        <a:ext uri="{FF2B5EF4-FFF2-40B4-BE49-F238E27FC236}">
                          <a16:creationId xmlns:a16="http://schemas.microsoft.com/office/drawing/2014/main" id="{04AFA1C5-3A4F-5946-8A5F-E9F64C51B0E4}"/>
                        </a:ext>
                      </a:extLst>
                    </p:cNvPr>
                    <p:cNvSpPr/>
                    <p:nvPr/>
                  </p:nvSpPr>
                  <p:spPr>
                    <a:xfrm>
                      <a:off x="6456375" y="513589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3" name="Oval 432">
                      <a:extLst>
                        <a:ext uri="{FF2B5EF4-FFF2-40B4-BE49-F238E27FC236}">
                          <a16:creationId xmlns:a16="http://schemas.microsoft.com/office/drawing/2014/main" id="{981D8E79-99BE-BD46-98EB-95328F9877EE}"/>
                        </a:ext>
                      </a:extLst>
                    </p:cNvPr>
                    <p:cNvSpPr/>
                    <p:nvPr/>
                  </p:nvSpPr>
                  <p:spPr>
                    <a:xfrm>
                      <a:off x="6387332" y="527902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4" name="Oval 433">
                      <a:extLst>
                        <a:ext uri="{FF2B5EF4-FFF2-40B4-BE49-F238E27FC236}">
                          <a16:creationId xmlns:a16="http://schemas.microsoft.com/office/drawing/2014/main" id="{F5BC5E3D-B66B-124E-8310-98735FF9C3C1}"/>
                        </a:ext>
                      </a:extLst>
                    </p:cNvPr>
                    <p:cNvSpPr/>
                    <p:nvPr/>
                  </p:nvSpPr>
                  <p:spPr>
                    <a:xfrm>
                      <a:off x="6261875" y="475952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5" name="Oval 434">
                      <a:extLst>
                        <a:ext uri="{FF2B5EF4-FFF2-40B4-BE49-F238E27FC236}">
                          <a16:creationId xmlns:a16="http://schemas.microsoft.com/office/drawing/2014/main" id="{A5A3C540-0D81-1743-B919-104BD381C85E}"/>
                        </a:ext>
                      </a:extLst>
                    </p:cNvPr>
                    <p:cNvSpPr/>
                    <p:nvPr/>
                  </p:nvSpPr>
                  <p:spPr>
                    <a:xfrm>
                      <a:off x="6298081" y="492707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6" name="Oval 435">
                      <a:extLst>
                        <a:ext uri="{FF2B5EF4-FFF2-40B4-BE49-F238E27FC236}">
                          <a16:creationId xmlns:a16="http://schemas.microsoft.com/office/drawing/2014/main" id="{C61A7E76-6B79-0C4E-AA70-06BB7D8F2218}"/>
                        </a:ext>
                      </a:extLst>
                    </p:cNvPr>
                    <p:cNvSpPr/>
                    <p:nvPr/>
                  </p:nvSpPr>
                  <p:spPr>
                    <a:xfrm>
                      <a:off x="6050738" y="468129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7" name="Oval 436">
                      <a:extLst>
                        <a:ext uri="{FF2B5EF4-FFF2-40B4-BE49-F238E27FC236}">
                          <a16:creationId xmlns:a16="http://schemas.microsoft.com/office/drawing/2014/main" id="{855A56C4-AAC4-E949-B5C4-E1936B180CF7}"/>
                        </a:ext>
                      </a:extLst>
                    </p:cNvPr>
                    <p:cNvSpPr/>
                    <p:nvPr/>
                  </p:nvSpPr>
                  <p:spPr>
                    <a:xfrm>
                      <a:off x="6304816" y="5140942"/>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8" name="Oval 437">
                      <a:extLst>
                        <a:ext uri="{FF2B5EF4-FFF2-40B4-BE49-F238E27FC236}">
                          <a16:creationId xmlns:a16="http://schemas.microsoft.com/office/drawing/2014/main" id="{F1BB1BE8-B706-224E-9210-40C1474DD5C4}"/>
                        </a:ext>
                      </a:extLst>
                    </p:cNvPr>
                    <p:cNvSpPr/>
                    <p:nvPr/>
                  </p:nvSpPr>
                  <p:spPr>
                    <a:xfrm>
                      <a:off x="5858739" y="439537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9" name="Oval 438">
                      <a:extLst>
                        <a:ext uri="{FF2B5EF4-FFF2-40B4-BE49-F238E27FC236}">
                          <a16:creationId xmlns:a16="http://schemas.microsoft.com/office/drawing/2014/main" id="{FA2F8537-C779-9F46-BB3C-DD245C85A4C7}"/>
                        </a:ext>
                      </a:extLst>
                    </p:cNvPr>
                    <p:cNvSpPr/>
                    <p:nvPr/>
                  </p:nvSpPr>
                  <p:spPr>
                    <a:xfrm>
                      <a:off x="6017699" y="439331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0" name="Oval 439">
                      <a:extLst>
                        <a:ext uri="{FF2B5EF4-FFF2-40B4-BE49-F238E27FC236}">
                          <a16:creationId xmlns:a16="http://schemas.microsoft.com/office/drawing/2014/main" id="{2571FDF3-73E6-7949-9BF9-D92441CC114E}"/>
                        </a:ext>
                      </a:extLst>
                    </p:cNvPr>
                    <p:cNvSpPr/>
                    <p:nvPr/>
                  </p:nvSpPr>
                  <p:spPr>
                    <a:xfrm>
                      <a:off x="6171780" y="463911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1" name="Oval 440">
                      <a:extLst>
                        <a:ext uri="{FF2B5EF4-FFF2-40B4-BE49-F238E27FC236}">
                          <a16:creationId xmlns:a16="http://schemas.microsoft.com/office/drawing/2014/main" id="{12543B15-445D-774A-AF50-12794AFF9E89}"/>
                        </a:ext>
                      </a:extLst>
                    </p:cNvPr>
                    <p:cNvSpPr/>
                    <p:nvPr/>
                  </p:nvSpPr>
                  <p:spPr>
                    <a:xfrm>
                      <a:off x="5440935" y="41608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2" name="Oval 441">
                      <a:extLst>
                        <a:ext uri="{FF2B5EF4-FFF2-40B4-BE49-F238E27FC236}">
                          <a16:creationId xmlns:a16="http://schemas.microsoft.com/office/drawing/2014/main" id="{AC93380A-DE79-FE4B-BC4A-005C46346157}"/>
                        </a:ext>
                      </a:extLst>
                    </p:cNvPr>
                    <p:cNvSpPr/>
                    <p:nvPr/>
                  </p:nvSpPr>
                  <p:spPr>
                    <a:xfrm>
                      <a:off x="5270011" y="415665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3" name="Oval 442">
                      <a:extLst>
                        <a:ext uri="{FF2B5EF4-FFF2-40B4-BE49-F238E27FC236}">
                          <a16:creationId xmlns:a16="http://schemas.microsoft.com/office/drawing/2014/main" id="{5B8AB4B3-ABF8-A24B-9503-5E1FE4D5B3F9}"/>
                        </a:ext>
                      </a:extLst>
                    </p:cNvPr>
                    <p:cNvSpPr/>
                    <p:nvPr/>
                  </p:nvSpPr>
                  <p:spPr>
                    <a:xfrm>
                      <a:off x="5548710" y="426358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4" name="Oval 443">
                      <a:extLst>
                        <a:ext uri="{FF2B5EF4-FFF2-40B4-BE49-F238E27FC236}">
                          <a16:creationId xmlns:a16="http://schemas.microsoft.com/office/drawing/2014/main" id="{B1402262-2B76-D645-95A8-2609843C9E14}"/>
                        </a:ext>
                      </a:extLst>
                    </p:cNvPr>
                    <p:cNvSpPr/>
                    <p:nvPr/>
                  </p:nvSpPr>
                  <p:spPr>
                    <a:xfrm>
                      <a:off x="5721317" y="439073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5" name="Oval 444">
                      <a:extLst>
                        <a:ext uri="{FF2B5EF4-FFF2-40B4-BE49-F238E27FC236}">
                          <a16:creationId xmlns:a16="http://schemas.microsoft.com/office/drawing/2014/main" id="{92E5DF95-BDDD-144E-B81A-689EDCA0FCDC}"/>
                        </a:ext>
                      </a:extLst>
                    </p:cNvPr>
                    <p:cNvSpPr/>
                    <p:nvPr/>
                  </p:nvSpPr>
                  <p:spPr>
                    <a:xfrm>
                      <a:off x="5952486" y="459898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6" name="Oval 445">
                      <a:extLst>
                        <a:ext uri="{FF2B5EF4-FFF2-40B4-BE49-F238E27FC236}">
                          <a16:creationId xmlns:a16="http://schemas.microsoft.com/office/drawing/2014/main" id="{65297DB5-AF76-724D-9E5A-694C4DB5EB0D}"/>
                        </a:ext>
                      </a:extLst>
                    </p:cNvPr>
                    <p:cNvSpPr/>
                    <p:nvPr/>
                  </p:nvSpPr>
                  <p:spPr>
                    <a:xfrm>
                      <a:off x="5596704" y="440251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7" name="Oval 446">
                      <a:extLst>
                        <a:ext uri="{FF2B5EF4-FFF2-40B4-BE49-F238E27FC236}">
                          <a16:creationId xmlns:a16="http://schemas.microsoft.com/office/drawing/2014/main" id="{F0AC3D57-71B5-114D-8DA0-66C38A2F0C97}"/>
                        </a:ext>
                      </a:extLst>
                    </p:cNvPr>
                    <p:cNvSpPr/>
                    <p:nvPr/>
                  </p:nvSpPr>
                  <p:spPr>
                    <a:xfrm>
                      <a:off x="5410624" y="429726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8" name="Oval 447">
                      <a:extLst>
                        <a:ext uri="{FF2B5EF4-FFF2-40B4-BE49-F238E27FC236}">
                          <a16:creationId xmlns:a16="http://schemas.microsoft.com/office/drawing/2014/main" id="{68FBDBF0-9D8D-1444-A577-9860D214A3D3}"/>
                        </a:ext>
                      </a:extLst>
                    </p:cNvPr>
                    <p:cNvSpPr/>
                    <p:nvPr/>
                  </p:nvSpPr>
                  <p:spPr>
                    <a:xfrm>
                      <a:off x="6113684" y="478309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49" name="Oval 448">
                      <a:extLst>
                        <a:ext uri="{FF2B5EF4-FFF2-40B4-BE49-F238E27FC236}">
                          <a16:creationId xmlns:a16="http://schemas.microsoft.com/office/drawing/2014/main" id="{4FE356D8-A676-FA4F-B598-E9C1B6DE6F6F}"/>
                        </a:ext>
                      </a:extLst>
                    </p:cNvPr>
                    <p:cNvSpPr/>
                    <p:nvPr/>
                  </p:nvSpPr>
                  <p:spPr>
                    <a:xfrm>
                      <a:off x="6165045" y="491528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0" name="Oval 449">
                      <a:extLst>
                        <a:ext uri="{FF2B5EF4-FFF2-40B4-BE49-F238E27FC236}">
                          <a16:creationId xmlns:a16="http://schemas.microsoft.com/office/drawing/2014/main" id="{3410539C-E156-894E-9DE9-1F2CC77499EF}"/>
                        </a:ext>
                      </a:extLst>
                    </p:cNvPr>
                    <p:cNvSpPr/>
                    <p:nvPr/>
                  </p:nvSpPr>
                  <p:spPr>
                    <a:xfrm>
                      <a:off x="6211355" y="504748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1" name="Oval 450">
                      <a:extLst>
                        <a:ext uri="{FF2B5EF4-FFF2-40B4-BE49-F238E27FC236}">
                          <a16:creationId xmlns:a16="http://schemas.microsoft.com/office/drawing/2014/main" id="{6EAFFEA7-4635-E242-A90E-58AB89355717}"/>
                        </a:ext>
                      </a:extLst>
                    </p:cNvPr>
                    <p:cNvSpPr/>
                    <p:nvPr/>
                  </p:nvSpPr>
                  <p:spPr>
                    <a:xfrm>
                      <a:off x="6257665" y="528576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2" name="Oval 451">
                      <a:extLst>
                        <a:ext uri="{FF2B5EF4-FFF2-40B4-BE49-F238E27FC236}">
                          <a16:creationId xmlns:a16="http://schemas.microsoft.com/office/drawing/2014/main" id="{6246B570-BE42-BA4D-8930-971E8FC89FF4}"/>
                        </a:ext>
                      </a:extLst>
                    </p:cNvPr>
                    <p:cNvSpPr/>
                    <p:nvPr/>
                  </p:nvSpPr>
                  <p:spPr>
                    <a:xfrm>
                      <a:off x="6258507" y="542300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3" name="Oval 452">
                      <a:extLst>
                        <a:ext uri="{FF2B5EF4-FFF2-40B4-BE49-F238E27FC236}">
                          <a16:creationId xmlns:a16="http://schemas.microsoft.com/office/drawing/2014/main" id="{DC1BED70-5B79-D74E-86CF-8F2585357A71}"/>
                        </a:ext>
                      </a:extLst>
                    </p:cNvPr>
                    <p:cNvSpPr/>
                    <p:nvPr/>
                  </p:nvSpPr>
                  <p:spPr>
                    <a:xfrm>
                      <a:off x="6127998" y="516620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4" name="Oval 453">
                      <a:extLst>
                        <a:ext uri="{FF2B5EF4-FFF2-40B4-BE49-F238E27FC236}">
                          <a16:creationId xmlns:a16="http://schemas.microsoft.com/office/drawing/2014/main" id="{92C3E0B7-BE0C-D549-B94E-7FBB65B43C3A}"/>
                        </a:ext>
                      </a:extLst>
                    </p:cNvPr>
                    <p:cNvSpPr/>
                    <p:nvPr/>
                  </p:nvSpPr>
                  <p:spPr>
                    <a:xfrm>
                      <a:off x="5790360" y="453050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5" name="Oval 454">
                      <a:extLst>
                        <a:ext uri="{FF2B5EF4-FFF2-40B4-BE49-F238E27FC236}">
                          <a16:creationId xmlns:a16="http://schemas.microsoft.com/office/drawing/2014/main" id="{9148F324-870E-A040-8BDF-30885C28B50D}"/>
                        </a:ext>
                      </a:extLst>
                    </p:cNvPr>
                    <p:cNvSpPr/>
                    <p:nvPr/>
                  </p:nvSpPr>
                  <p:spPr>
                    <a:xfrm>
                      <a:off x="6053904" y="502643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6" name="Oval 455">
                      <a:extLst>
                        <a:ext uri="{FF2B5EF4-FFF2-40B4-BE49-F238E27FC236}">
                          <a16:creationId xmlns:a16="http://schemas.microsoft.com/office/drawing/2014/main" id="{B4475778-048B-A74A-9887-C56616BA264B}"/>
                        </a:ext>
                      </a:extLst>
                    </p:cNvPr>
                    <p:cNvSpPr/>
                    <p:nvPr/>
                  </p:nvSpPr>
                  <p:spPr>
                    <a:xfrm>
                      <a:off x="6004226" y="488076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7" name="Oval 456">
                      <a:extLst>
                        <a:ext uri="{FF2B5EF4-FFF2-40B4-BE49-F238E27FC236}">
                          <a16:creationId xmlns:a16="http://schemas.microsoft.com/office/drawing/2014/main" id="{42D2F0A9-96E7-914C-AF3E-28088D744539}"/>
                        </a:ext>
                      </a:extLst>
                    </p:cNvPr>
                    <p:cNvSpPr/>
                    <p:nvPr/>
                  </p:nvSpPr>
                  <p:spPr>
                    <a:xfrm>
                      <a:off x="5939392" y="475025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8" name="Oval 457">
                      <a:extLst>
                        <a:ext uri="{FF2B5EF4-FFF2-40B4-BE49-F238E27FC236}">
                          <a16:creationId xmlns:a16="http://schemas.microsoft.com/office/drawing/2014/main" id="{8D918A92-0D04-C24E-BC41-A888432FD27D}"/>
                        </a:ext>
                      </a:extLst>
                    </p:cNvPr>
                    <p:cNvSpPr/>
                    <p:nvPr/>
                  </p:nvSpPr>
                  <p:spPr>
                    <a:xfrm>
                      <a:off x="6127157" y="531691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9" name="Oval 458">
                      <a:extLst>
                        <a:ext uri="{FF2B5EF4-FFF2-40B4-BE49-F238E27FC236}">
                          <a16:creationId xmlns:a16="http://schemas.microsoft.com/office/drawing/2014/main" id="{45B5FA42-DDE4-8F4B-9067-B313745B5D40}"/>
                        </a:ext>
                      </a:extLst>
                    </p:cNvPr>
                    <p:cNvSpPr/>
                    <p:nvPr/>
                  </p:nvSpPr>
                  <p:spPr>
                    <a:xfrm>
                      <a:off x="6107790" y="549962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0" name="Oval 459">
                      <a:extLst>
                        <a:ext uri="{FF2B5EF4-FFF2-40B4-BE49-F238E27FC236}">
                          <a16:creationId xmlns:a16="http://schemas.microsoft.com/office/drawing/2014/main" id="{91672855-9446-3441-8CFE-8D386AF26524}"/>
                        </a:ext>
                      </a:extLst>
                    </p:cNvPr>
                    <p:cNvSpPr/>
                    <p:nvPr/>
                  </p:nvSpPr>
                  <p:spPr>
                    <a:xfrm>
                      <a:off x="6012646" y="540953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1" name="Oval 460">
                      <a:extLst>
                        <a:ext uri="{FF2B5EF4-FFF2-40B4-BE49-F238E27FC236}">
                          <a16:creationId xmlns:a16="http://schemas.microsoft.com/office/drawing/2014/main" id="{4CE87D39-E3E3-F045-A393-18DA0C12192A}"/>
                        </a:ext>
                      </a:extLst>
                    </p:cNvPr>
                    <p:cNvSpPr/>
                    <p:nvPr/>
                  </p:nvSpPr>
                  <p:spPr>
                    <a:xfrm>
                      <a:off x="5279273" y="429726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2" name="Oval 461">
                      <a:extLst>
                        <a:ext uri="{FF2B5EF4-FFF2-40B4-BE49-F238E27FC236}">
                          <a16:creationId xmlns:a16="http://schemas.microsoft.com/office/drawing/2014/main" id="{12342CB5-AABD-3A40-B535-37CA7B74B31B}"/>
                        </a:ext>
                      </a:extLst>
                    </p:cNvPr>
                    <p:cNvSpPr/>
                    <p:nvPr/>
                  </p:nvSpPr>
                  <p:spPr>
                    <a:xfrm>
                      <a:off x="5138661" y="420717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3" name="Oval 462">
                      <a:extLst>
                        <a:ext uri="{FF2B5EF4-FFF2-40B4-BE49-F238E27FC236}">
                          <a16:creationId xmlns:a16="http://schemas.microsoft.com/office/drawing/2014/main" id="{2C7B5C80-C81A-7842-B300-33242E692AC5}"/>
                        </a:ext>
                      </a:extLst>
                    </p:cNvPr>
                    <p:cNvSpPr/>
                    <p:nvPr/>
                  </p:nvSpPr>
                  <p:spPr>
                    <a:xfrm>
                      <a:off x="5467879" y="443535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4" name="Oval 463">
                      <a:extLst>
                        <a:ext uri="{FF2B5EF4-FFF2-40B4-BE49-F238E27FC236}">
                          <a16:creationId xmlns:a16="http://schemas.microsoft.com/office/drawing/2014/main" id="{5AC914B7-A25D-BE44-A617-24F177B3CA01}"/>
                        </a:ext>
                      </a:extLst>
                    </p:cNvPr>
                    <p:cNvSpPr/>
                    <p:nvPr/>
                  </p:nvSpPr>
                  <p:spPr>
                    <a:xfrm>
                      <a:off x="5660694" y="453723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5" name="Oval 464">
                      <a:extLst>
                        <a:ext uri="{FF2B5EF4-FFF2-40B4-BE49-F238E27FC236}">
                          <a16:creationId xmlns:a16="http://schemas.microsoft.com/office/drawing/2014/main" id="{55959128-769A-2449-B8A9-F360ABCEA852}"/>
                        </a:ext>
                      </a:extLst>
                    </p:cNvPr>
                    <p:cNvSpPr/>
                    <p:nvPr/>
                  </p:nvSpPr>
                  <p:spPr>
                    <a:xfrm>
                      <a:off x="5838355" y="465427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6" name="Oval 465">
                      <a:extLst>
                        <a:ext uri="{FF2B5EF4-FFF2-40B4-BE49-F238E27FC236}">
                          <a16:creationId xmlns:a16="http://schemas.microsoft.com/office/drawing/2014/main" id="{BB520030-512F-B744-9693-2899D5BB5A14}"/>
                        </a:ext>
                      </a:extLst>
                    </p:cNvPr>
                    <p:cNvSpPr/>
                    <p:nvPr/>
                  </p:nvSpPr>
                  <p:spPr>
                    <a:xfrm>
                      <a:off x="5995806" y="515525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7" name="Oval 466">
                      <a:extLst>
                        <a:ext uri="{FF2B5EF4-FFF2-40B4-BE49-F238E27FC236}">
                          <a16:creationId xmlns:a16="http://schemas.microsoft.com/office/drawing/2014/main" id="{3D7DB41A-8523-0B49-B2CA-A636D4C69EAF}"/>
                        </a:ext>
                      </a:extLst>
                    </p:cNvPr>
                    <p:cNvSpPr/>
                    <p:nvPr/>
                  </p:nvSpPr>
                  <p:spPr>
                    <a:xfrm>
                      <a:off x="5966336" y="528239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8" name="Oval 467">
                      <a:extLst>
                        <a:ext uri="{FF2B5EF4-FFF2-40B4-BE49-F238E27FC236}">
                          <a16:creationId xmlns:a16="http://schemas.microsoft.com/office/drawing/2014/main" id="{BA291EB9-D4F2-FA49-A26D-B59E28297410}"/>
                        </a:ext>
                      </a:extLst>
                    </p:cNvPr>
                    <p:cNvSpPr/>
                    <p:nvPr/>
                  </p:nvSpPr>
                  <p:spPr>
                    <a:xfrm>
                      <a:off x="5931815" y="553583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9" name="Oval 468">
                      <a:extLst>
                        <a:ext uri="{FF2B5EF4-FFF2-40B4-BE49-F238E27FC236}">
                          <a16:creationId xmlns:a16="http://schemas.microsoft.com/office/drawing/2014/main" id="{EEACAD7B-DA8B-6445-8DAE-0796E900786D}"/>
                        </a:ext>
                      </a:extLst>
                    </p:cNvPr>
                    <p:cNvSpPr/>
                    <p:nvPr/>
                  </p:nvSpPr>
                  <p:spPr>
                    <a:xfrm>
                      <a:off x="5796255" y="559729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0" name="Oval 469">
                      <a:extLst>
                        <a:ext uri="{FF2B5EF4-FFF2-40B4-BE49-F238E27FC236}">
                          <a16:creationId xmlns:a16="http://schemas.microsoft.com/office/drawing/2014/main" id="{650A0DEE-5590-5E45-80CE-C8F0D1BC604E}"/>
                        </a:ext>
                      </a:extLst>
                    </p:cNvPr>
                    <p:cNvSpPr/>
                    <p:nvPr/>
                  </p:nvSpPr>
                  <p:spPr>
                    <a:xfrm>
                      <a:off x="5160553" y="43553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1" name="Oval 470">
                      <a:extLst>
                        <a:ext uri="{FF2B5EF4-FFF2-40B4-BE49-F238E27FC236}">
                          <a16:creationId xmlns:a16="http://schemas.microsoft.com/office/drawing/2014/main" id="{DB5801ED-49D6-DE48-977A-28CDF9F7D7BF}"/>
                        </a:ext>
                      </a:extLst>
                    </p:cNvPr>
                    <p:cNvSpPr/>
                    <p:nvPr/>
                  </p:nvSpPr>
                  <p:spPr>
                    <a:xfrm>
                      <a:off x="5040148" y="435115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2" name="Oval 471">
                      <a:extLst>
                        <a:ext uri="{FF2B5EF4-FFF2-40B4-BE49-F238E27FC236}">
                          <a16:creationId xmlns:a16="http://schemas.microsoft.com/office/drawing/2014/main" id="{0742E0CD-8743-3846-A448-7D912DD16133}"/>
                        </a:ext>
                      </a:extLst>
                    </p:cNvPr>
                    <p:cNvSpPr/>
                    <p:nvPr/>
                  </p:nvSpPr>
                  <p:spPr>
                    <a:xfrm>
                      <a:off x="5323899" y="444293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3" name="Oval 472">
                      <a:extLst>
                        <a:ext uri="{FF2B5EF4-FFF2-40B4-BE49-F238E27FC236}">
                          <a16:creationId xmlns:a16="http://schemas.microsoft.com/office/drawing/2014/main" id="{775D2DA4-8742-C64F-A16F-2F8F8FB40FB8}"/>
                        </a:ext>
                      </a:extLst>
                    </p:cNvPr>
                    <p:cNvSpPr/>
                    <p:nvPr/>
                  </p:nvSpPr>
                  <p:spPr>
                    <a:xfrm>
                      <a:off x="5915817" y="501464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4" name="Oval 473">
                      <a:extLst>
                        <a:ext uri="{FF2B5EF4-FFF2-40B4-BE49-F238E27FC236}">
                          <a16:creationId xmlns:a16="http://schemas.microsoft.com/office/drawing/2014/main" id="{9ABADD63-5F2D-144F-BFD8-E2B6BF441A69}"/>
                        </a:ext>
                      </a:extLst>
                    </p:cNvPr>
                    <p:cNvSpPr/>
                    <p:nvPr/>
                  </p:nvSpPr>
                  <p:spPr>
                    <a:xfrm>
                      <a:off x="5785309" y="478814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5" name="Oval 474">
                      <a:extLst>
                        <a:ext uri="{FF2B5EF4-FFF2-40B4-BE49-F238E27FC236}">
                          <a16:creationId xmlns:a16="http://schemas.microsoft.com/office/drawing/2014/main" id="{23009817-966D-364F-99BF-86467A5BE0C7}"/>
                        </a:ext>
                      </a:extLst>
                    </p:cNvPr>
                    <p:cNvSpPr/>
                    <p:nvPr/>
                  </p:nvSpPr>
                  <p:spPr>
                    <a:xfrm>
                      <a:off x="5866982" y="489508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6" name="Oval 475">
                      <a:extLst>
                        <a:ext uri="{FF2B5EF4-FFF2-40B4-BE49-F238E27FC236}">
                          <a16:creationId xmlns:a16="http://schemas.microsoft.com/office/drawing/2014/main" id="{F6FCF99B-BB36-E14B-964D-8C6BAE2A6119}"/>
                        </a:ext>
                      </a:extLst>
                    </p:cNvPr>
                    <p:cNvSpPr/>
                    <p:nvPr/>
                  </p:nvSpPr>
                  <p:spPr>
                    <a:xfrm>
                      <a:off x="5397994" y="456754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7" name="Oval 476">
                      <a:extLst>
                        <a:ext uri="{FF2B5EF4-FFF2-40B4-BE49-F238E27FC236}">
                          <a16:creationId xmlns:a16="http://schemas.microsoft.com/office/drawing/2014/main" id="{B82ACE0F-DE3D-E84A-AE66-02E2230E420A}"/>
                        </a:ext>
                      </a:extLst>
                    </p:cNvPr>
                    <p:cNvSpPr/>
                    <p:nvPr/>
                  </p:nvSpPr>
                  <p:spPr>
                    <a:xfrm>
                      <a:off x="5535238" y="455828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8" name="Oval 477">
                      <a:extLst>
                        <a:ext uri="{FF2B5EF4-FFF2-40B4-BE49-F238E27FC236}">
                          <a16:creationId xmlns:a16="http://schemas.microsoft.com/office/drawing/2014/main" id="{9FFEB1BF-3B8C-E44D-9C3A-3C6F37C91162}"/>
                        </a:ext>
                      </a:extLst>
                    </p:cNvPr>
                    <p:cNvSpPr/>
                    <p:nvPr/>
                  </p:nvSpPr>
                  <p:spPr>
                    <a:xfrm>
                      <a:off x="5697742" y="467532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9" name="Oval 478">
                      <a:extLst>
                        <a:ext uri="{FF2B5EF4-FFF2-40B4-BE49-F238E27FC236}">
                          <a16:creationId xmlns:a16="http://schemas.microsoft.com/office/drawing/2014/main" id="{F6CCB0B9-91D2-BF44-902B-DFDE61D60509}"/>
                        </a:ext>
                      </a:extLst>
                    </p:cNvPr>
                    <p:cNvSpPr/>
                    <p:nvPr/>
                  </p:nvSpPr>
                  <p:spPr>
                    <a:xfrm>
                      <a:off x="5658168" y="557035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0" name="Oval 479">
                      <a:extLst>
                        <a:ext uri="{FF2B5EF4-FFF2-40B4-BE49-F238E27FC236}">
                          <a16:creationId xmlns:a16="http://schemas.microsoft.com/office/drawing/2014/main" id="{AA45BF45-6797-1747-8506-300D86EED988}"/>
                        </a:ext>
                      </a:extLst>
                    </p:cNvPr>
                    <p:cNvSpPr/>
                    <p:nvPr/>
                  </p:nvSpPr>
                  <p:spPr>
                    <a:xfrm>
                      <a:off x="5871192" y="541458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1" name="Oval 480">
                      <a:extLst>
                        <a:ext uri="{FF2B5EF4-FFF2-40B4-BE49-F238E27FC236}">
                          <a16:creationId xmlns:a16="http://schemas.microsoft.com/office/drawing/2014/main" id="{38A69187-3678-8C4F-BB5F-229B40B9BA2D}"/>
                        </a:ext>
                      </a:extLst>
                    </p:cNvPr>
                    <p:cNvSpPr/>
                    <p:nvPr/>
                  </p:nvSpPr>
                  <p:spPr>
                    <a:xfrm>
                      <a:off x="5198443" y="447408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2" name="Oval 481">
                      <a:extLst>
                        <a:ext uri="{FF2B5EF4-FFF2-40B4-BE49-F238E27FC236}">
                          <a16:creationId xmlns:a16="http://schemas.microsoft.com/office/drawing/2014/main" id="{08BF66E5-180C-B24B-AF40-DEDC1D5E5B04}"/>
                        </a:ext>
                      </a:extLst>
                    </p:cNvPr>
                    <p:cNvSpPr/>
                    <p:nvPr/>
                  </p:nvSpPr>
                  <p:spPr>
                    <a:xfrm>
                      <a:off x="5067935" y="448503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3" name="Oval 482">
                      <a:extLst>
                        <a:ext uri="{FF2B5EF4-FFF2-40B4-BE49-F238E27FC236}">
                          <a16:creationId xmlns:a16="http://schemas.microsoft.com/office/drawing/2014/main" id="{A9B93590-29BF-8441-9F9A-B93290C40C39}"/>
                        </a:ext>
                      </a:extLst>
                    </p:cNvPr>
                    <p:cNvSpPr/>
                    <p:nvPr/>
                  </p:nvSpPr>
                  <p:spPr>
                    <a:xfrm>
                      <a:off x="4947530" y="453639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4" name="Oval 483">
                      <a:extLst>
                        <a:ext uri="{FF2B5EF4-FFF2-40B4-BE49-F238E27FC236}">
                          <a16:creationId xmlns:a16="http://schemas.microsoft.com/office/drawing/2014/main" id="{DA1E3292-0869-0F42-9D91-AAC05FCFBA74}"/>
                        </a:ext>
                      </a:extLst>
                    </p:cNvPr>
                    <p:cNvSpPr/>
                    <p:nvPr/>
                  </p:nvSpPr>
                  <p:spPr>
                    <a:xfrm>
                      <a:off x="5276748" y="458775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5" name="Oval 484">
                      <a:extLst>
                        <a:ext uri="{FF2B5EF4-FFF2-40B4-BE49-F238E27FC236}">
                          <a16:creationId xmlns:a16="http://schemas.microsoft.com/office/drawing/2014/main" id="{32B542A1-ADDA-4B48-806B-6BED637CA4BE}"/>
                        </a:ext>
                      </a:extLst>
                    </p:cNvPr>
                    <p:cNvSpPr/>
                    <p:nvPr/>
                  </p:nvSpPr>
                  <p:spPr>
                    <a:xfrm>
                      <a:off x="5843406" y="517967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6" name="Oval 485">
                      <a:extLst>
                        <a:ext uri="{FF2B5EF4-FFF2-40B4-BE49-F238E27FC236}">
                          <a16:creationId xmlns:a16="http://schemas.microsoft.com/office/drawing/2014/main" id="{02F95970-4F99-4C41-B1F8-87C435D5D3FF}"/>
                        </a:ext>
                      </a:extLst>
                    </p:cNvPr>
                    <p:cNvSpPr/>
                    <p:nvPr/>
                  </p:nvSpPr>
                  <p:spPr>
                    <a:xfrm>
                      <a:off x="5783625" y="503906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7" name="Oval 486">
                      <a:extLst>
                        <a:ext uri="{FF2B5EF4-FFF2-40B4-BE49-F238E27FC236}">
                          <a16:creationId xmlns:a16="http://schemas.microsoft.com/office/drawing/2014/main" id="{B5D35002-D61F-844C-A9B9-814A4C3069DE}"/>
                        </a:ext>
                      </a:extLst>
                    </p:cNvPr>
                    <p:cNvSpPr/>
                    <p:nvPr/>
                  </p:nvSpPr>
                  <p:spPr>
                    <a:xfrm>
                      <a:off x="5723843" y="4903501"/>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8" name="Oval 487">
                      <a:extLst>
                        <a:ext uri="{FF2B5EF4-FFF2-40B4-BE49-F238E27FC236}">
                          <a16:creationId xmlns:a16="http://schemas.microsoft.com/office/drawing/2014/main" id="{B0231253-E47F-7945-93B4-82B0F7F7F4D8}"/>
                        </a:ext>
                      </a:extLst>
                    </p:cNvPr>
                    <p:cNvSpPr/>
                    <p:nvPr/>
                  </p:nvSpPr>
                  <p:spPr>
                    <a:xfrm>
                      <a:off x="5573127" y="469216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89" name="Oval 488">
                      <a:extLst>
                        <a:ext uri="{FF2B5EF4-FFF2-40B4-BE49-F238E27FC236}">
                          <a16:creationId xmlns:a16="http://schemas.microsoft.com/office/drawing/2014/main" id="{BC3D214C-2803-754F-9F0B-44B9754E1F0B}"/>
                        </a:ext>
                      </a:extLst>
                    </p:cNvPr>
                    <p:cNvSpPr/>
                    <p:nvPr/>
                  </p:nvSpPr>
                  <p:spPr>
                    <a:xfrm>
                      <a:off x="5442619" y="469300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0" name="Oval 489">
                      <a:extLst>
                        <a:ext uri="{FF2B5EF4-FFF2-40B4-BE49-F238E27FC236}">
                          <a16:creationId xmlns:a16="http://schemas.microsoft.com/office/drawing/2014/main" id="{E462CE88-A5A0-4748-82CA-C31D7BD16557}"/>
                        </a:ext>
                      </a:extLst>
                    </p:cNvPr>
                    <p:cNvSpPr/>
                    <p:nvPr/>
                  </p:nvSpPr>
                  <p:spPr>
                    <a:xfrm>
                      <a:off x="5640487" y="481004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1" name="Oval 490">
                      <a:extLst>
                        <a:ext uri="{FF2B5EF4-FFF2-40B4-BE49-F238E27FC236}">
                          <a16:creationId xmlns:a16="http://schemas.microsoft.com/office/drawing/2014/main" id="{2281C10D-068C-8140-817B-E66DFC3454C2}"/>
                        </a:ext>
                      </a:extLst>
                    </p:cNvPr>
                    <p:cNvSpPr/>
                    <p:nvPr/>
                  </p:nvSpPr>
                  <p:spPr>
                    <a:xfrm>
                      <a:off x="5160612" y="462979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2" name="Oval 491">
                      <a:extLst>
                        <a:ext uri="{FF2B5EF4-FFF2-40B4-BE49-F238E27FC236}">
                          <a16:creationId xmlns:a16="http://schemas.microsoft.com/office/drawing/2014/main" id="{3EACEAE0-73ED-AC40-BB21-97F7F1C4FEB7}"/>
                        </a:ext>
                      </a:extLst>
                    </p:cNvPr>
                    <p:cNvSpPr/>
                    <p:nvPr/>
                  </p:nvSpPr>
                  <p:spPr>
                    <a:xfrm>
                      <a:off x="5031526" y="462985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3" name="Oval 492">
                      <a:extLst>
                        <a:ext uri="{FF2B5EF4-FFF2-40B4-BE49-F238E27FC236}">
                          <a16:creationId xmlns:a16="http://schemas.microsoft.com/office/drawing/2014/main" id="{C5DA5591-4EC7-6F48-95DF-51F1840B7E9E}"/>
                        </a:ext>
                      </a:extLst>
                    </p:cNvPr>
                    <p:cNvSpPr/>
                    <p:nvPr/>
                  </p:nvSpPr>
                  <p:spPr>
                    <a:xfrm>
                      <a:off x="4935742" y="471152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4" name="Oval 493">
                      <a:extLst>
                        <a:ext uri="{FF2B5EF4-FFF2-40B4-BE49-F238E27FC236}">
                          <a16:creationId xmlns:a16="http://schemas.microsoft.com/office/drawing/2014/main" id="{FE3F6AAD-0F4E-8046-AFD1-719D68517D92}"/>
                        </a:ext>
                      </a:extLst>
                    </p:cNvPr>
                    <p:cNvSpPr/>
                    <p:nvPr/>
                  </p:nvSpPr>
                  <p:spPr>
                    <a:xfrm>
                      <a:off x="5739841" y="545500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5" name="Oval 494">
                      <a:extLst>
                        <a:ext uri="{FF2B5EF4-FFF2-40B4-BE49-F238E27FC236}">
                          <a16:creationId xmlns:a16="http://schemas.microsoft.com/office/drawing/2014/main" id="{6E75DF7B-4CD0-EE4C-9236-FEB4745607B0}"/>
                        </a:ext>
                      </a:extLst>
                    </p:cNvPr>
                    <p:cNvSpPr/>
                    <p:nvPr/>
                  </p:nvSpPr>
                  <p:spPr>
                    <a:xfrm>
                      <a:off x="5786151" y="530428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6" name="Oval 495">
                      <a:extLst>
                        <a:ext uri="{FF2B5EF4-FFF2-40B4-BE49-F238E27FC236}">
                          <a16:creationId xmlns:a16="http://schemas.microsoft.com/office/drawing/2014/main" id="{DC35E66E-1CA0-5948-9EB8-41BE6CAFA108}"/>
                        </a:ext>
                      </a:extLst>
                    </p:cNvPr>
                    <p:cNvSpPr/>
                    <p:nvPr/>
                  </p:nvSpPr>
                  <p:spPr>
                    <a:xfrm>
                      <a:off x="5711213" y="515862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7" name="Oval 496">
                      <a:extLst>
                        <a:ext uri="{FF2B5EF4-FFF2-40B4-BE49-F238E27FC236}">
                          <a16:creationId xmlns:a16="http://schemas.microsoft.com/office/drawing/2014/main" id="{F9803BBE-5A6A-5B46-8730-53754FFBA7D6}"/>
                        </a:ext>
                      </a:extLst>
                    </p:cNvPr>
                    <p:cNvSpPr/>
                    <p:nvPr/>
                  </p:nvSpPr>
                  <p:spPr>
                    <a:xfrm>
                      <a:off x="5515030" y="557372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8" name="Oval 497">
                      <a:extLst>
                        <a:ext uri="{FF2B5EF4-FFF2-40B4-BE49-F238E27FC236}">
                          <a16:creationId xmlns:a16="http://schemas.microsoft.com/office/drawing/2014/main" id="{04A2D086-314A-7D44-BEA5-4932BA9743AC}"/>
                        </a:ext>
                      </a:extLst>
                    </p:cNvPr>
                    <p:cNvSpPr/>
                    <p:nvPr/>
                  </p:nvSpPr>
                  <p:spPr>
                    <a:xfrm>
                      <a:off x="5632066" y="504411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99" name="Oval 498">
                      <a:extLst>
                        <a:ext uri="{FF2B5EF4-FFF2-40B4-BE49-F238E27FC236}">
                          <a16:creationId xmlns:a16="http://schemas.microsoft.com/office/drawing/2014/main" id="{3115577B-1C26-744D-A036-71E57F98ED7C}"/>
                        </a:ext>
                      </a:extLst>
                    </p:cNvPr>
                    <p:cNvSpPr/>
                    <p:nvPr/>
                  </p:nvSpPr>
                  <p:spPr>
                    <a:xfrm>
                      <a:off x="5541974" y="493886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0" name="Oval 499">
                      <a:extLst>
                        <a:ext uri="{FF2B5EF4-FFF2-40B4-BE49-F238E27FC236}">
                          <a16:creationId xmlns:a16="http://schemas.microsoft.com/office/drawing/2014/main" id="{BF4936EF-91D2-DA40-856A-FA3ABFCEE925}"/>
                        </a:ext>
                      </a:extLst>
                    </p:cNvPr>
                    <p:cNvSpPr/>
                    <p:nvPr/>
                  </p:nvSpPr>
                  <p:spPr>
                    <a:xfrm>
                      <a:off x="5497348" y="4818460"/>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1" name="Oval 500">
                      <a:extLst>
                        <a:ext uri="{FF2B5EF4-FFF2-40B4-BE49-F238E27FC236}">
                          <a16:creationId xmlns:a16="http://schemas.microsoft.com/office/drawing/2014/main" id="{5AD471E2-7797-F947-A109-43B98F12D9D0}"/>
                        </a:ext>
                      </a:extLst>
                    </p:cNvPr>
                    <p:cNvSpPr/>
                    <p:nvPr/>
                  </p:nvSpPr>
                  <p:spPr>
                    <a:xfrm>
                      <a:off x="5304533" y="471152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2" name="Oval 501">
                      <a:extLst>
                        <a:ext uri="{FF2B5EF4-FFF2-40B4-BE49-F238E27FC236}">
                          <a16:creationId xmlns:a16="http://schemas.microsoft.com/office/drawing/2014/main" id="{5448A5AA-B987-5C43-AF20-F9BBA87214D5}"/>
                        </a:ext>
                      </a:extLst>
                    </p:cNvPr>
                    <p:cNvSpPr/>
                    <p:nvPr/>
                  </p:nvSpPr>
                  <p:spPr>
                    <a:xfrm>
                      <a:off x="5123505" y="475278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3" name="Oval 502">
                      <a:extLst>
                        <a:ext uri="{FF2B5EF4-FFF2-40B4-BE49-F238E27FC236}">
                          <a16:creationId xmlns:a16="http://schemas.microsoft.com/office/drawing/2014/main" id="{CBA3AF8A-64D7-5440-A64E-A30951D1BAC3}"/>
                        </a:ext>
                      </a:extLst>
                    </p:cNvPr>
                    <p:cNvSpPr/>
                    <p:nvPr/>
                  </p:nvSpPr>
                  <p:spPr>
                    <a:xfrm>
                      <a:off x="5260749" y="483445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4" name="Oval 503">
                      <a:extLst>
                        <a:ext uri="{FF2B5EF4-FFF2-40B4-BE49-F238E27FC236}">
                          <a16:creationId xmlns:a16="http://schemas.microsoft.com/office/drawing/2014/main" id="{971D9490-7EE1-8A42-93D9-5172A2EBF06A}"/>
                        </a:ext>
                      </a:extLst>
                    </p:cNvPr>
                    <p:cNvSpPr/>
                    <p:nvPr/>
                  </p:nvSpPr>
                  <p:spPr>
                    <a:xfrm>
                      <a:off x="5615227" y="544153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5" name="Oval 504">
                      <a:extLst>
                        <a:ext uri="{FF2B5EF4-FFF2-40B4-BE49-F238E27FC236}">
                          <a16:creationId xmlns:a16="http://schemas.microsoft.com/office/drawing/2014/main" id="{A21C2CEE-BF70-D44B-9992-031E2F06C6F4}"/>
                        </a:ext>
                      </a:extLst>
                    </p:cNvPr>
                    <p:cNvSpPr/>
                    <p:nvPr/>
                  </p:nvSpPr>
                  <p:spPr>
                    <a:xfrm>
                      <a:off x="5641328" y="529586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6" name="Oval 505">
                      <a:extLst>
                        <a:ext uri="{FF2B5EF4-FFF2-40B4-BE49-F238E27FC236}">
                          <a16:creationId xmlns:a16="http://schemas.microsoft.com/office/drawing/2014/main" id="{D0F317B1-333B-014F-9C8F-64E9B9B83BD1}"/>
                        </a:ext>
                      </a:extLst>
                    </p:cNvPr>
                    <p:cNvSpPr/>
                    <p:nvPr/>
                  </p:nvSpPr>
                  <p:spPr>
                    <a:xfrm>
                      <a:off x="5556288" y="517546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7" name="Oval 506">
                      <a:extLst>
                        <a:ext uri="{FF2B5EF4-FFF2-40B4-BE49-F238E27FC236}">
                          <a16:creationId xmlns:a16="http://schemas.microsoft.com/office/drawing/2014/main" id="{A6C9EA6E-A9FD-4B44-9056-716AE9CF8BA1}"/>
                        </a:ext>
                      </a:extLst>
                    </p:cNvPr>
                    <p:cNvSpPr/>
                    <p:nvPr/>
                  </p:nvSpPr>
                  <p:spPr>
                    <a:xfrm>
                      <a:off x="5390655" y="486861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8" name="Oval 507">
                      <a:extLst>
                        <a:ext uri="{FF2B5EF4-FFF2-40B4-BE49-F238E27FC236}">
                          <a16:creationId xmlns:a16="http://schemas.microsoft.com/office/drawing/2014/main" id="{2DB6849E-58B4-6046-8DAE-45D7F591B04B}"/>
                        </a:ext>
                      </a:extLst>
                    </p:cNvPr>
                    <p:cNvSpPr/>
                    <p:nvPr/>
                  </p:nvSpPr>
                  <p:spPr>
                    <a:xfrm>
                      <a:off x="5381155" y="550552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9" name="Oval 508">
                      <a:extLst>
                        <a:ext uri="{FF2B5EF4-FFF2-40B4-BE49-F238E27FC236}">
                          <a16:creationId xmlns:a16="http://schemas.microsoft.com/office/drawing/2014/main" id="{D780BCC1-34FE-C641-9D10-49B3415BEB58}"/>
                        </a:ext>
                      </a:extLst>
                    </p:cNvPr>
                    <p:cNvSpPr/>
                    <p:nvPr/>
                  </p:nvSpPr>
                  <p:spPr>
                    <a:xfrm>
                      <a:off x="5488086" y="54103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0" name="Oval 509">
                      <a:extLst>
                        <a:ext uri="{FF2B5EF4-FFF2-40B4-BE49-F238E27FC236}">
                          <a16:creationId xmlns:a16="http://schemas.microsoft.com/office/drawing/2014/main" id="{F4D4FA4E-B7FC-2C4D-A9B9-54B5A5B60106}"/>
                        </a:ext>
                      </a:extLst>
                    </p:cNvPr>
                    <p:cNvSpPr/>
                    <p:nvPr/>
                  </p:nvSpPr>
                  <p:spPr>
                    <a:xfrm>
                      <a:off x="5473773" y="526976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1" name="Oval 510">
                      <a:extLst>
                        <a:ext uri="{FF2B5EF4-FFF2-40B4-BE49-F238E27FC236}">
                          <a16:creationId xmlns:a16="http://schemas.microsoft.com/office/drawing/2014/main" id="{4BFFA216-3EEB-AB49-91EA-47E111EAF1A4}"/>
                        </a:ext>
                      </a:extLst>
                    </p:cNvPr>
                    <p:cNvSpPr/>
                    <p:nvPr/>
                  </p:nvSpPr>
                  <p:spPr>
                    <a:xfrm>
                      <a:off x="5469563" y="506347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2" name="Oval 511">
                      <a:extLst>
                        <a:ext uri="{FF2B5EF4-FFF2-40B4-BE49-F238E27FC236}">
                          <a16:creationId xmlns:a16="http://schemas.microsoft.com/office/drawing/2014/main" id="{61C4C263-19B3-8A45-82BE-0205C3B6A3ED}"/>
                        </a:ext>
                      </a:extLst>
                    </p:cNvPr>
                    <p:cNvSpPr/>
                    <p:nvPr/>
                  </p:nvSpPr>
                  <p:spPr>
                    <a:xfrm>
                      <a:off x="5359262" y="499864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3" name="Oval 512">
                      <a:extLst>
                        <a:ext uri="{FF2B5EF4-FFF2-40B4-BE49-F238E27FC236}">
                          <a16:creationId xmlns:a16="http://schemas.microsoft.com/office/drawing/2014/main" id="{CE0BCC6D-3B7C-584E-AD8E-3C6F642922E5}"/>
                        </a:ext>
                      </a:extLst>
                    </p:cNvPr>
                    <p:cNvSpPr/>
                    <p:nvPr/>
                  </p:nvSpPr>
                  <p:spPr>
                    <a:xfrm>
                      <a:off x="5001417" y="4827722"/>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4" name="Oval 513">
                      <a:extLst>
                        <a:ext uri="{FF2B5EF4-FFF2-40B4-BE49-F238E27FC236}">
                          <a16:creationId xmlns:a16="http://schemas.microsoft.com/office/drawing/2014/main" id="{B9EFFB76-550A-874D-BE70-293F0C5F7D97}"/>
                        </a:ext>
                      </a:extLst>
                    </p:cNvPr>
                    <p:cNvSpPr/>
                    <p:nvPr/>
                  </p:nvSpPr>
                  <p:spPr>
                    <a:xfrm>
                      <a:off x="5113401" y="490939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5" name="Oval 514">
                      <a:extLst>
                        <a:ext uri="{FF2B5EF4-FFF2-40B4-BE49-F238E27FC236}">
                          <a16:creationId xmlns:a16="http://schemas.microsoft.com/office/drawing/2014/main" id="{6D95A004-F50F-5A42-9749-B8F12B990C7F}"/>
                        </a:ext>
                      </a:extLst>
                    </p:cNvPr>
                    <p:cNvSpPr/>
                    <p:nvPr/>
                  </p:nvSpPr>
                  <p:spPr>
                    <a:xfrm>
                      <a:off x="4942478" y="495570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6" name="Oval 515">
                      <a:extLst>
                        <a:ext uri="{FF2B5EF4-FFF2-40B4-BE49-F238E27FC236}">
                          <a16:creationId xmlns:a16="http://schemas.microsoft.com/office/drawing/2014/main" id="{F8F16EF0-C6BD-A049-816D-019B27CA1722}"/>
                        </a:ext>
                      </a:extLst>
                    </p:cNvPr>
                    <p:cNvSpPr/>
                    <p:nvPr/>
                  </p:nvSpPr>
                  <p:spPr>
                    <a:xfrm>
                      <a:off x="5246436" y="495149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7" name="Oval 516">
                      <a:extLst>
                        <a:ext uri="{FF2B5EF4-FFF2-40B4-BE49-F238E27FC236}">
                          <a16:creationId xmlns:a16="http://schemas.microsoft.com/office/drawing/2014/main" id="{4821CA56-4A18-764F-BAA4-815822275598}"/>
                        </a:ext>
                      </a:extLst>
                    </p:cNvPr>
                    <p:cNvSpPr/>
                    <p:nvPr/>
                  </p:nvSpPr>
                  <p:spPr>
                    <a:xfrm>
                      <a:off x="5030044" y="507863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8" name="Oval 517">
                      <a:extLst>
                        <a:ext uri="{FF2B5EF4-FFF2-40B4-BE49-F238E27FC236}">
                          <a16:creationId xmlns:a16="http://schemas.microsoft.com/office/drawing/2014/main" id="{1183E542-3811-9A46-A8C0-B957C4672B2F}"/>
                        </a:ext>
                      </a:extLst>
                    </p:cNvPr>
                    <p:cNvSpPr/>
                    <p:nvPr/>
                  </p:nvSpPr>
                  <p:spPr>
                    <a:xfrm>
                      <a:off x="5046043" y="52158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9" name="Oval 518">
                      <a:extLst>
                        <a:ext uri="{FF2B5EF4-FFF2-40B4-BE49-F238E27FC236}">
                          <a16:creationId xmlns:a16="http://schemas.microsoft.com/office/drawing/2014/main" id="{57D2147D-BDC0-5F47-BBB8-6DF09EA02319}"/>
                        </a:ext>
                      </a:extLst>
                    </p:cNvPr>
                    <p:cNvSpPr/>
                    <p:nvPr/>
                  </p:nvSpPr>
                  <p:spPr>
                    <a:xfrm>
                      <a:off x="5152975" y="5029799"/>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0" name="Oval 519">
                      <a:extLst>
                        <a:ext uri="{FF2B5EF4-FFF2-40B4-BE49-F238E27FC236}">
                          <a16:creationId xmlns:a16="http://schemas.microsoft.com/office/drawing/2014/main" id="{B329099A-F1CA-1841-81E6-FD40D89B0A38}"/>
                        </a:ext>
                      </a:extLst>
                    </p:cNvPr>
                    <p:cNvSpPr/>
                    <p:nvPr/>
                  </p:nvSpPr>
                  <p:spPr>
                    <a:xfrm>
                      <a:off x="5391258" y="5172095"/>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1" name="Oval 520">
                      <a:extLst>
                        <a:ext uri="{FF2B5EF4-FFF2-40B4-BE49-F238E27FC236}">
                          <a16:creationId xmlns:a16="http://schemas.microsoft.com/office/drawing/2014/main" id="{E4B89142-074B-EB42-8CFA-7D71977DCBF9}"/>
                        </a:ext>
                      </a:extLst>
                    </p:cNvPr>
                    <p:cNvSpPr/>
                    <p:nvPr/>
                  </p:nvSpPr>
                  <p:spPr>
                    <a:xfrm>
                      <a:off x="5279273" y="509547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2" name="Oval 521">
                      <a:extLst>
                        <a:ext uri="{FF2B5EF4-FFF2-40B4-BE49-F238E27FC236}">
                          <a16:creationId xmlns:a16="http://schemas.microsoft.com/office/drawing/2014/main" id="{A4FEC7CC-76E0-E745-90E3-156C511F922B}"/>
                        </a:ext>
                      </a:extLst>
                    </p:cNvPr>
                    <p:cNvSpPr/>
                    <p:nvPr/>
                  </p:nvSpPr>
                  <p:spPr>
                    <a:xfrm>
                      <a:off x="5161076" y="5163414"/>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3" name="Oval 522">
                      <a:extLst>
                        <a:ext uri="{FF2B5EF4-FFF2-40B4-BE49-F238E27FC236}">
                          <a16:creationId xmlns:a16="http://schemas.microsoft.com/office/drawing/2014/main" id="{97033A05-8883-FD40-930B-5B75F91E7F05}"/>
                        </a:ext>
                      </a:extLst>
                    </p:cNvPr>
                    <p:cNvSpPr/>
                    <p:nvPr/>
                  </p:nvSpPr>
                  <p:spPr>
                    <a:xfrm>
                      <a:off x="5270854" y="5248716"/>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4" name="Oval 523">
                      <a:extLst>
                        <a:ext uri="{FF2B5EF4-FFF2-40B4-BE49-F238E27FC236}">
                          <a16:creationId xmlns:a16="http://schemas.microsoft.com/office/drawing/2014/main" id="{39D97B96-A1BB-8E4A-9505-3234F4936360}"/>
                        </a:ext>
                      </a:extLst>
                    </p:cNvPr>
                    <p:cNvSpPr/>
                    <p:nvPr/>
                  </p:nvSpPr>
                  <p:spPr>
                    <a:xfrm>
                      <a:off x="5150450" y="530007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5" name="Oval 524">
                      <a:extLst>
                        <a:ext uri="{FF2B5EF4-FFF2-40B4-BE49-F238E27FC236}">
                          <a16:creationId xmlns:a16="http://schemas.microsoft.com/office/drawing/2014/main" id="{3452A20A-C13F-B341-BAEF-A9346A945E17}"/>
                        </a:ext>
                      </a:extLst>
                    </p:cNvPr>
                    <p:cNvSpPr/>
                    <p:nvPr/>
                  </p:nvSpPr>
                  <p:spPr>
                    <a:xfrm>
                      <a:off x="5378628" y="5361543"/>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6" name="Oval 525">
                      <a:extLst>
                        <a:ext uri="{FF2B5EF4-FFF2-40B4-BE49-F238E27FC236}">
                          <a16:creationId xmlns:a16="http://schemas.microsoft.com/office/drawing/2014/main" id="{329FFF66-A5B8-6F40-9EEB-EDC0B792DA73}"/>
                        </a:ext>
                      </a:extLst>
                    </p:cNvPr>
                    <p:cNvSpPr/>
                    <p:nvPr/>
                  </p:nvSpPr>
                  <p:spPr>
                    <a:xfrm>
                      <a:off x="5243069" y="5423008"/>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27" name="Oval 526">
                      <a:extLst>
                        <a:ext uri="{FF2B5EF4-FFF2-40B4-BE49-F238E27FC236}">
                          <a16:creationId xmlns:a16="http://schemas.microsoft.com/office/drawing/2014/main" id="{F5A0AB85-15CF-D345-B1D9-C08B39E5C927}"/>
                        </a:ext>
                      </a:extLst>
                    </p:cNvPr>
                    <p:cNvSpPr/>
                    <p:nvPr/>
                  </p:nvSpPr>
                  <p:spPr>
                    <a:xfrm>
                      <a:off x="5940312" y="4481657"/>
                      <a:ext cx="91440" cy="91440"/>
                    </a:xfrm>
                    <a:prstGeom prst="ellipse">
                      <a:avLst/>
                    </a:prstGeom>
                    <a:solidFill>
                      <a:srgbClr val="9411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531" name="TextBox 530">
                    <a:extLst>
                      <a:ext uri="{FF2B5EF4-FFF2-40B4-BE49-F238E27FC236}">
                        <a16:creationId xmlns:a16="http://schemas.microsoft.com/office/drawing/2014/main" id="{342BDF6C-CA57-0E4A-AE15-A0D3F6B6EA7F}"/>
                      </a:ext>
                    </a:extLst>
                  </p:cNvPr>
                  <p:cNvSpPr txBox="1"/>
                  <p:nvPr/>
                </p:nvSpPr>
                <p:spPr>
                  <a:xfrm>
                    <a:off x="6780980" y="4145844"/>
                    <a:ext cx="1577226" cy="1349087"/>
                  </a:xfrm>
                  <a:prstGeom prst="rect">
                    <a:avLst/>
                  </a:prstGeom>
                  <a:noFill/>
                </p:spPr>
                <p:txBody>
                  <a:bodyPr wrap="square" rtlCol="0">
                    <a:spAutoFit/>
                  </a:bodyPr>
                  <a:lstStyle/>
                  <a:p>
                    <a:pPr algn="ctr">
                      <a:lnSpc>
                        <a:spcPts val="1380"/>
                      </a:lnSpc>
                    </a:pPr>
                    <a:r>
                      <a:rPr lang="en-US" sz="1400" b="0" i="0" dirty="0">
                        <a:solidFill>
                          <a:schemeClr val="accent6"/>
                        </a:solidFill>
                        <a:cs typeface="Arial" panose="020B0604020202020204" pitchFamily="34" charset="0"/>
                      </a:rPr>
                      <a:t>H</a:t>
                    </a:r>
                    <a:r>
                      <a:rPr lang="en-US" sz="1400" b="0" i="0" dirty="0">
                        <a:solidFill>
                          <a:schemeClr val="accent6"/>
                        </a:solidFill>
                        <a:latin typeface="Arial" panose="020B0604020202020204" pitchFamily="34" charset="0"/>
                        <a:cs typeface="Arial" panose="020B0604020202020204" pitchFamily="34" charset="0"/>
                      </a:rPr>
                      <a:t>erd immunity for measles, which is very contagious—</a:t>
                    </a:r>
                  </a:p>
                  <a:p>
                    <a:pPr algn="ctr">
                      <a:lnSpc>
                        <a:spcPts val="1380"/>
                      </a:lnSpc>
                    </a:pPr>
                    <a:r>
                      <a:rPr lang="en-US" sz="1400" b="0" i="0" dirty="0">
                        <a:solidFill>
                          <a:schemeClr val="accent6"/>
                        </a:solidFill>
                        <a:latin typeface="Arial" panose="020B0604020202020204" pitchFamily="34" charset="0"/>
                        <a:cs typeface="Arial" panose="020B0604020202020204" pitchFamily="34" charset="0"/>
                      </a:rPr>
                      <a:t> 95 percent of the population</a:t>
                    </a:r>
                  </a:p>
                  <a:p>
                    <a:pPr algn="ctr">
                      <a:lnSpc>
                        <a:spcPts val="1380"/>
                      </a:lnSpc>
                    </a:pPr>
                    <a:r>
                      <a:rPr lang="en-US" sz="1400" b="0" i="0" dirty="0">
                        <a:solidFill>
                          <a:schemeClr val="accent6"/>
                        </a:solidFill>
                        <a:cs typeface="Arial" panose="020B0604020202020204" pitchFamily="34" charset="0"/>
                      </a:rPr>
                      <a:t>(R = 12 to 18).</a:t>
                    </a:r>
                  </a:p>
                </p:txBody>
              </p:sp>
            </p:grpSp>
          </p:grpSp>
        </p:grpSp>
        <p:sp>
          <p:nvSpPr>
            <p:cNvPr id="11" name="TextBox 10">
              <a:extLst>
                <a:ext uri="{FF2B5EF4-FFF2-40B4-BE49-F238E27FC236}">
                  <a16:creationId xmlns:a16="http://schemas.microsoft.com/office/drawing/2014/main" id="{FC0EDD06-9422-6549-8E53-FDD11F389146}"/>
                </a:ext>
              </a:extLst>
            </p:cNvPr>
            <p:cNvSpPr txBox="1"/>
            <p:nvPr/>
          </p:nvSpPr>
          <p:spPr>
            <a:xfrm>
              <a:off x="3284104" y="5679077"/>
              <a:ext cx="2589478" cy="338554"/>
            </a:xfrm>
            <a:prstGeom prst="rect">
              <a:avLst/>
            </a:prstGeom>
            <a:noFill/>
          </p:spPr>
          <p:txBody>
            <a:bodyPr wrap="square" rtlCol="0">
              <a:spAutoFit/>
            </a:bodyPr>
            <a:lstStyle/>
            <a:p>
              <a:pPr algn="ctr"/>
              <a:r>
                <a:rPr lang="en-US" sz="1600" b="0" i="0" dirty="0"/>
                <a:t>R = reproduction number.</a:t>
              </a:r>
            </a:p>
          </p:txBody>
        </p:sp>
      </p:grpSp>
    </p:spTree>
    <p:extLst>
      <p:ext uri="{BB962C8B-B14F-4D97-AF65-F5344CB8AC3E}">
        <p14:creationId xmlns:p14="http://schemas.microsoft.com/office/powerpoint/2010/main" val="3454181621"/>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83</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179765"/>
            <a:chOff x="288" y="282"/>
            <a:chExt cx="5184" cy="2003"/>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D.O.T.S.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94"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Duration—length of time that a person is exposed to the contagion. </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Opportunity—path of transmission (such as face-to-face conversa-tions).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Transmissibility—the probability (likelihood) that the opportunity will lead to transmission of the virus.</a:t>
              </a:r>
            </a:p>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Susceptibility—the average probability that a population will become infected.</a:t>
              </a:r>
            </a:p>
          </p:txBody>
        </p:sp>
      </p:grpSp>
      <p:sp>
        <p:nvSpPr>
          <p:cNvPr id="2" name="TextBox 1">
            <a:extLst>
              <a:ext uri="{FF2B5EF4-FFF2-40B4-BE49-F238E27FC236}">
                <a16:creationId xmlns:a16="http://schemas.microsoft.com/office/drawing/2014/main" id="{0A0F0757-D70A-D54E-887B-360E2F132732}"/>
              </a:ext>
            </a:extLst>
          </p:cNvPr>
          <p:cNvSpPr txBox="1"/>
          <p:nvPr/>
        </p:nvSpPr>
        <p:spPr>
          <a:xfrm>
            <a:off x="2077265" y="3594113"/>
            <a:ext cx="5001264" cy="1554272"/>
          </a:xfrm>
          <a:prstGeom prst="rect">
            <a:avLst/>
          </a:prstGeom>
          <a:noFill/>
        </p:spPr>
        <p:txBody>
          <a:bodyPr wrap="square" rtlCol="0">
            <a:spAutoFit/>
          </a:bodyPr>
          <a:lstStyle/>
          <a:p>
            <a:pPr algn="ctr">
              <a:lnSpc>
                <a:spcPts val="1860"/>
              </a:lnSpc>
            </a:pPr>
            <a:r>
              <a:rPr lang="en-US" b="0" i="0" dirty="0">
                <a:solidFill>
                  <a:schemeClr val="accent6"/>
                </a:solidFill>
              </a:rPr>
              <a:t>Each of the four factors contributes to the reproduction number.  The factors can be studied individually (or in combination) to determine their relative contribution to the spread of an infectious disease such as COVID-19.</a:t>
            </a:r>
          </a:p>
        </p:txBody>
      </p:sp>
    </p:spTree>
    <p:extLst>
      <p:ext uri="{BB962C8B-B14F-4D97-AF65-F5344CB8AC3E}">
        <p14:creationId xmlns:p14="http://schemas.microsoft.com/office/powerpoint/2010/main" val="1060130483"/>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84</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324228"/>
            <a:chOff x="288" y="282"/>
            <a:chExt cx="5184" cy="2094"/>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Vaccine Development</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627" cy="1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Clr>
                  <a:srgbClr val="333333"/>
                </a:buClr>
                <a:buSzPct val="80000"/>
                <a:buFont typeface="Times" pitchFamily="2" charset="0"/>
                <a:buChar char="•"/>
              </a:pPr>
              <a:r>
                <a:rPr lang="en-US" altLang="en-US" sz="1800" b="0" i="0" dirty="0"/>
                <a:t>Governments, academic institutions, and commercial enterprises took various approaches to speed up the development of vaccines for SARS-CoV-2.</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 vaccines used in the United States are produced by Moderna, Pfizer-BioNTech, and Johnson &amp; Johnson—the first two are mes-senger RNA (mRNA) vaccines.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Booster vaccines have also been developed and are widely avail-able.</a:t>
              </a:r>
            </a:p>
          </p:txBody>
        </p:sp>
      </p:grpSp>
      <p:sp>
        <p:nvSpPr>
          <p:cNvPr id="2" name="TextBox 1">
            <a:extLst>
              <a:ext uri="{FF2B5EF4-FFF2-40B4-BE49-F238E27FC236}">
                <a16:creationId xmlns:a16="http://schemas.microsoft.com/office/drawing/2014/main" id="{6472CCD9-547B-2F25-667A-1C339F12F3FC}"/>
              </a:ext>
            </a:extLst>
          </p:cNvPr>
          <p:cNvSpPr txBox="1"/>
          <p:nvPr/>
        </p:nvSpPr>
        <p:spPr>
          <a:xfrm>
            <a:off x="2232720" y="3708988"/>
            <a:ext cx="4673688" cy="823302"/>
          </a:xfrm>
          <a:prstGeom prst="rect">
            <a:avLst/>
          </a:prstGeom>
          <a:noFill/>
        </p:spPr>
        <p:txBody>
          <a:bodyPr wrap="square" rtlCol="0">
            <a:spAutoFit/>
          </a:bodyPr>
          <a:lstStyle/>
          <a:p>
            <a:pPr algn="ctr">
              <a:lnSpc>
                <a:spcPts val="1860"/>
              </a:lnSpc>
            </a:pPr>
            <a:r>
              <a:rPr lang="en-US" altLang="en-US" sz="1800" b="0" i="0" dirty="0">
                <a:solidFill>
                  <a:schemeClr val="accent6"/>
                </a:solidFill>
              </a:rPr>
              <a:t>Tap or click </a:t>
            </a:r>
            <a:r>
              <a:rPr lang="en-US" altLang="en-US" sz="1800" b="0" i="0" dirty="0">
                <a:solidFill>
                  <a:srgbClr val="7030A0"/>
                </a:solidFill>
                <a:hlinkClick r:id="rId3">
                  <a:extLst>
                    <a:ext uri="{A12FA001-AC4F-418D-AE19-62706E023703}">
                      <ahyp:hlinkClr xmlns:ahyp="http://schemas.microsoft.com/office/drawing/2018/hyperlinkcolor" val="tx"/>
                    </a:ext>
                  </a:extLst>
                </a:hlinkClick>
              </a:rPr>
              <a:t>here</a:t>
            </a:r>
            <a:r>
              <a:rPr lang="en-US" altLang="en-US" sz="1800" b="0" i="0" dirty="0">
                <a:solidFill>
                  <a:schemeClr val="accent6"/>
                </a:solidFill>
              </a:rPr>
              <a:t> and </a:t>
            </a:r>
            <a:r>
              <a:rPr lang="en-US" altLang="en-US" sz="1800" b="0" i="0" dirty="0">
                <a:solidFill>
                  <a:srgbClr val="7030A0"/>
                </a:solidFill>
                <a:hlinkClick r:id="rId4">
                  <a:extLst>
                    <a:ext uri="{A12FA001-AC4F-418D-AE19-62706E023703}">
                      <ahyp:hlinkClr xmlns:ahyp="http://schemas.microsoft.com/office/drawing/2018/hyperlinkcolor" val="tx"/>
                    </a:ext>
                  </a:extLst>
                </a:hlinkClick>
              </a:rPr>
              <a:t>here</a:t>
            </a:r>
            <a:r>
              <a:rPr lang="en-US" altLang="en-US" sz="1800" b="0" i="0" dirty="0">
                <a:solidFill>
                  <a:schemeClr val="accent6"/>
                </a:solidFill>
              </a:rPr>
              <a:t> to learn about the approaches used by vaccine researchers to develop vaccines for COVID-19.</a:t>
            </a:r>
          </a:p>
        </p:txBody>
      </p:sp>
    </p:spTree>
    <p:extLst>
      <p:ext uri="{BB962C8B-B14F-4D97-AF65-F5344CB8AC3E}">
        <p14:creationId xmlns:p14="http://schemas.microsoft.com/office/powerpoint/2010/main" val="823673153"/>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85</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767140"/>
            <a:chOff x="288" y="282"/>
            <a:chExt cx="5184" cy="2373"/>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Preventive Measures for COVID-19</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715"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Get vaccinated (there is no financial cost to you)</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Be tested—Los Angeles County offers </a:t>
              </a:r>
              <a:r>
                <a:rPr lang="en-US" altLang="en-US" sz="1800" b="0" i="0" dirty="0">
                  <a:solidFill>
                    <a:srgbClr val="7030A0"/>
                  </a:solidFill>
                  <a:hlinkClick r:id="rId3">
                    <a:extLst>
                      <a:ext uri="{A12FA001-AC4F-418D-AE19-62706E023703}">
                        <ahyp:hlinkClr xmlns:ahyp="http://schemas.microsoft.com/office/drawing/2018/hyperlinkcolor" val="tx"/>
                      </a:ext>
                    </a:extLst>
                  </a:hlinkClick>
                </a:rPr>
                <a:t>COVID-19 testing options</a:t>
              </a:r>
              <a:endParaRPr lang="en-US" altLang="en-US" sz="1800" b="0" i="0" dirty="0">
                <a:solidFill>
                  <a:srgbClr val="7030A0"/>
                </a:solidFill>
              </a:endParaRP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Wear a facemask (especially N95 or KN95) to protect yourself and other people</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Wash or sanitize our hands for 20 seconds</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Avoid touching our faces</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Maintain social (physical) distances in accordance with CDC guide-lines</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Stay otherwise healthy (exercise, diet, rest, and stress management)</a:t>
              </a:r>
            </a:p>
          </p:txBody>
        </p:sp>
      </p:grpSp>
      <p:sp>
        <p:nvSpPr>
          <p:cNvPr id="2" name="TextBox 1">
            <a:extLst>
              <a:ext uri="{FF2B5EF4-FFF2-40B4-BE49-F238E27FC236}">
                <a16:creationId xmlns:a16="http://schemas.microsoft.com/office/drawing/2014/main" id="{5E8C88A5-B018-044E-A83B-CF971D3AE848}"/>
              </a:ext>
            </a:extLst>
          </p:cNvPr>
          <p:cNvSpPr txBox="1"/>
          <p:nvPr/>
        </p:nvSpPr>
        <p:spPr>
          <a:xfrm>
            <a:off x="1401729" y="4304975"/>
            <a:ext cx="6325995" cy="1764586"/>
          </a:xfrm>
          <a:prstGeom prst="rect">
            <a:avLst/>
          </a:prstGeom>
          <a:noFill/>
        </p:spPr>
        <p:txBody>
          <a:bodyPr wrap="square" rtlCol="0">
            <a:spAutoFit/>
          </a:bodyPr>
          <a:lstStyle/>
          <a:p>
            <a:pPr algn="ctr">
              <a:lnSpc>
                <a:spcPts val="1860"/>
              </a:lnSpc>
              <a:spcAft>
                <a:spcPts val="0"/>
              </a:spcAft>
            </a:pPr>
            <a:r>
              <a:rPr lang="en-US" b="0" i="0" dirty="0">
                <a:solidFill>
                  <a:srgbClr val="941100"/>
                </a:solidFill>
              </a:rPr>
              <a:t>How to estimate 20 seconds = sing the “Happy Birthday” song twice.</a:t>
            </a:r>
          </a:p>
          <a:p>
            <a:pPr algn="ctr">
              <a:spcBef>
                <a:spcPts val="600"/>
              </a:spcBef>
            </a:pPr>
            <a:r>
              <a:rPr lang="en-US" b="0" i="0" dirty="0">
                <a:solidFill>
                  <a:schemeClr val="accent6"/>
                </a:solidFill>
              </a:rPr>
              <a:t>Happy birthday to you,</a:t>
            </a:r>
          </a:p>
          <a:p>
            <a:pPr algn="ctr"/>
            <a:r>
              <a:rPr lang="en-US" b="0" i="0" dirty="0">
                <a:solidFill>
                  <a:schemeClr val="accent6"/>
                </a:solidFill>
              </a:rPr>
              <a:t>Happy birthday to you,</a:t>
            </a:r>
          </a:p>
          <a:p>
            <a:pPr algn="ctr"/>
            <a:r>
              <a:rPr lang="en-US" b="0" i="0" dirty="0">
                <a:solidFill>
                  <a:schemeClr val="accent6"/>
                </a:solidFill>
              </a:rPr>
              <a:t>Happy birthday dear (name),</a:t>
            </a:r>
          </a:p>
          <a:p>
            <a:pPr algn="ctr"/>
            <a:r>
              <a:rPr lang="en-US" b="0" i="0" dirty="0">
                <a:solidFill>
                  <a:schemeClr val="accent6"/>
                </a:solidFill>
              </a:rPr>
              <a:t>Happy birthday to you.</a:t>
            </a:r>
          </a:p>
        </p:txBody>
      </p:sp>
    </p:spTree>
    <p:extLst>
      <p:ext uri="{BB962C8B-B14F-4D97-AF65-F5344CB8AC3E}">
        <p14:creationId xmlns:p14="http://schemas.microsoft.com/office/powerpoint/2010/main" val="1016310279"/>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86</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COVID-19 Testing</a:t>
            </a:r>
            <a:endParaRPr lang="en-US" altLang="en-US" sz="2800" b="0" i="0" dirty="0">
              <a:solidFill>
                <a:schemeClr val="tx2"/>
              </a:solidFill>
            </a:endParaRPr>
          </a:p>
        </p:txBody>
      </p:sp>
      <p:pic>
        <p:nvPicPr>
          <p:cNvPr id="3" name="Picture 2">
            <a:extLst>
              <a:ext uri="{FF2B5EF4-FFF2-40B4-BE49-F238E27FC236}">
                <a16:creationId xmlns:a16="http://schemas.microsoft.com/office/drawing/2014/main" id="{982A14A7-0AA1-E1AA-7E9D-161E1CD60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989" y="1503453"/>
            <a:ext cx="3057790" cy="3057790"/>
          </a:xfrm>
          <a:prstGeom prst="rect">
            <a:avLst/>
          </a:prstGeom>
        </p:spPr>
      </p:pic>
      <p:sp>
        <p:nvSpPr>
          <p:cNvPr id="4" name="TextBox 3">
            <a:extLst>
              <a:ext uri="{FF2B5EF4-FFF2-40B4-BE49-F238E27FC236}">
                <a16:creationId xmlns:a16="http://schemas.microsoft.com/office/drawing/2014/main" id="{4A55E0DF-EF5B-E577-A732-C8EFDE1E1CAC}"/>
              </a:ext>
            </a:extLst>
          </p:cNvPr>
          <p:cNvSpPr txBox="1"/>
          <p:nvPr/>
        </p:nvSpPr>
        <p:spPr>
          <a:xfrm>
            <a:off x="1617152" y="4640967"/>
            <a:ext cx="5923957" cy="1182375"/>
          </a:xfrm>
          <a:prstGeom prst="rect">
            <a:avLst/>
          </a:prstGeom>
          <a:noFill/>
        </p:spPr>
        <p:txBody>
          <a:bodyPr wrap="square" rtlCol="0">
            <a:spAutoFit/>
          </a:bodyPr>
          <a:lstStyle/>
          <a:p>
            <a:pPr algn="ctr">
              <a:lnSpc>
                <a:spcPts val="1860"/>
              </a:lnSpc>
            </a:pPr>
            <a:r>
              <a:rPr lang="en-US" b="0" i="0" dirty="0">
                <a:solidFill>
                  <a:schemeClr val="tx2"/>
                </a:solidFill>
              </a:rPr>
              <a:t>https://www.dhs.lacounty.gov/covid-19/testing</a:t>
            </a:r>
          </a:p>
          <a:p>
            <a:pPr algn="ctr">
              <a:lnSpc>
                <a:spcPts val="1860"/>
              </a:lnSpc>
              <a:spcBef>
                <a:spcPts val="900"/>
              </a:spcBef>
            </a:pPr>
            <a:r>
              <a:rPr lang="en-US" b="0" i="0" dirty="0">
                <a:solidFill>
                  <a:schemeClr val="accent6"/>
                </a:solidFill>
              </a:rPr>
              <a:t>The COVID-19 rapid antigen (“home”) test tends to yield high false negative rates—especially for the first few days after infection when the viral load is low.</a:t>
            </a:r>
          </a:p>
        </p:txBody>
      </p:sp>
    </p:spTree>
    <p:extLst>
      <p:ext uri="{BB962C8B-B14F-4D97-AF65-F5344CB8AC3E}">
        <p14:creationId xmlns:p14="http://schemas.microsoft.com/office/powerpoint/2010/main" val="1519556446"/>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87</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4319591"/>
            <a:chOff x="288" y="282"/>
            <a:chExt cx="5184" cy="2721"/>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Monoclonal Antibodies</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71" cy="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They are an experimental drug treatment involving harvesting anti-bodies from patients that have had COVID-19 to produce copies of the antibodies in laboratories.</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The two companies that offer monoclonal antibodies for COVID-19 are Regeneron and Eli Lilly.</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The drug cost is about $2,100, or about one hundred times the cost of the vaccine. </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Monoclonal antibodies must be given with ten days of infection—they are usually not effective with patients that have already been hospitalized for COVID-19.</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Monoclonal antibodies do not provide protection against COVID-19 reinfection.</a:t>
              </a:r>
            </a:p>
          </p:txBody>
        </p:sp>
      </p:grpSp>
    </p:spTree>
    <p:extLst>
      <p:ext uri="{BB962C8B-B14F-4D97-AF65-F5344CB8AC3E}">
        <p14:creationId xmlns:p14="http://schemas.microsoft.com/office/powerpoint/2010/main" val="1728032671"/>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88</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535366"/>
            <a:chOff x="288" y="282"/>
            <a:chExt cx="5184" cy="2227"/>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Hydroxychloroquine and Ivermectin</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459"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Hydroxychloroquine is used to treat malaria, which is not a virus, and some autoimmune conditions including lupus and and rheu-matoid arthritis. </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Ivermectin is intended to treat head lice in humans and deworm horses and cows.</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Neither medication has U.S. Food and Drug Administration (FDA) approval for the treatment of COVID-19, which is a viral disease.</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There are no data from randomized, case-controlled studies to support their use.</a:t>
              </a:r>
            </a:p>
          </p:txBody>
        </p:sp>
      </p:grpSp>
    </p:spTree>
    <p:extLst>
      <p:ext uri="{BB962C8B-B14F-4D97-AF65-F5344CB8AC3E}">
        <p14:creationId xmlns:p14="http://schemas.microsoft.com/office/powerpoint/2010/main" val="3240096486"/>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89</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2439990"/>
            <a:chOff x="288" y="282"/>
            <a:chExt cx="5184" cy="1537"/>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Hydroxychloroquine and Ivermectin </a:t>
              </a:r>
              <a:r>
                <a:rPr lang="en-US" altLang="en-US" sz="2200" b="0" i="0" dirty="0">
                  <a:solidFill>
                    <a:srgbClr val="333333"/>
                  </a:solidFill>
                </a:rPr>
                <a:t>(continued)</a:t>
              </a:r>
              <a:endParaRPr lang="en-US" altLang="en-US" sz="22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58" cy="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Most of the so-called evidence is anecdotal including from a small group of physicians who broadcast on social media.</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People have been poisoned by self-medication—poison control hotlines have had a sharp uprise in the number of telephone calls during the pandemic.</a:t>
              </a:r>
            </a:p>
          </p:txBody>
        </p:sp>
      </p:grpSp>
      <p:sp>
        <p:nvSpPr>
          <p:cNvPr id="2" name="TextBox 1">
            <a:extLst>
              <a:ext uri="{FF2B5EF4-FFF2-40B4-BE49-F238E27FC236}">
                <a16:creationId xmlns:a16="http://schemas.microsoft.com/office/drawing/2014/main" id="{0C1A7E1A-7C25-49C7-22C3-66E605405DCE}"/>
              </a:ext>
            </a:extLst>
          </p:cNvPr>
          <p:cNvSpPr txBox="1"/>
          <p:nvPr/>
        </p:nvSpPr>
        <p:spPr>
          <a:xfrm>
            <a:off x="2420472" y="2944901"/>
            <a:ext cx="4292301" cy="579646"/>
          </a:xfrm>
          <a:prstGeom prst="rect">
            <a:avLst/>
          </a:prstGeom>
          <a:noFill/>
        </p:spPr>
        <p:txBody>
          <a:bodyPr wrap="square" rtlCol="0">
            <a:spAutoFit/>
          </a:bodyPr>
          <a:lstStyle/>
          <a:p>
            <a:pPr algn="ctr">
              <a:lnSpc>
                <a:spcPts val="1860"/>
              </a:lnSpc>
            </a:pPr>
            <a:r>
              <a:rPr lang="en-US" b="0" i="0" dirty="0">
                <a:solidFill>
                  <a:schemeClr val="accent6"/>
                </a:solidFill>
              </a:rPr>
              <a:t>Tap or click </a:t>
            </a:r>
            <a:r>
              <a:rPr lang="en-US" b="0" i="0" dirty="0">
                <a:solidFill>
                  <a:srgbClr val="7030A0"/>
                </a:solidFill>
                <a:hlinkClick r:id="rId3">
                  <a:extLst>
                    <a:ext uri="{A12FA001-AC4F-418D-AE19-62706E023703}">
                      <ahyp:hlinkClr xmlns:ahyp="http://schemas.microsoft.com/office/drawing/2018/hyperlinkcolor" val="tx"/>
                    </a:ext>
                  </a:extLst>
                </a:hlinkClick>
              </a:rPr>
              <a:t>here</a:t>
            </a:r>
            <a:r>
              <a:rPr lang="en-US" b="0" i="0" dirty="0">
                <a:solidFill>
                  <a:schemeClr val="accent6"/>
                </a:solidFill>
              </a:rPr>
              <a:t> to learn more about the spread of medical misinformation.</a:t>
            </a:r>
          </a:p>
        </p:txBody>
      </p:sp>
    </p:spTree>
    <p:extLst>
      <p:ext uri="{BB962C8B-B14F-4D97-AF65-F5344CB8AC3E}">
        <p14:creationId xmlns:p14="http://schemas.microsoft.com/office/powerpoint/2010/main" val="3607908691"/>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90</a:t>
            </a:fld>
            <a:endParaRPr lang="en-US" altLang="en-US" sz="1400" dirty="0"/>
          </a:p>
        </p:txBody>
      </p:sp>
      <p:grpSp>
        <p:nvGrpSpPr>
          <p:cNvPr id="92162" name="Group 2">
            <a:extLst>
              <a:ext uri="{FF2B5EF4-FFF2-40B4-BE49-F238E27FC236}">
                <a16:creationId xmlns:a16="http://schemas.microsoft.com/office/drawing/2014/main" id="{1753DCF2-9B27-7041-9C0C-17E4AC18D3FB}"/>
              </a:ext>
            </a:extLst>
          </p:cNvPr>
          <p:cNvGrpSpPr>
            <a:grpSpLocks/>
          </p:cNvGrpSpPr>
          <p:nvPr/>
        </p:nvGrpSpPr>
        <p:grpSpPr bwMode="auto">
          <a:xfrm>
            <a:off x="457200" y="447675"/>
            <a:ext cx="8229600" cy="3224216"/>
            <a:chOff x="288" y="282"/>
            <a:chExt cx="5184" cy="2031"/>
          </a:xfrm>
        </p:grpSpPr>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Paxlovid</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655BD268-3860-074D-8D65-EB851E2E6E74}"/>
                </a:ext>
              </a:extLst>
            </p:cNvPr>
            <p:cNvSpPr txBox="1">
              <a:spLocks noChangeArrowheads="1"/>
            </p:cNvSpPr>
            <p:nvPr/>
          </p:nvSpPr>
          <p:spPr bwMode="auto">
            <a:xfrm>
              <a:off x="518" y="971"/>
              <a:ext cx="4537" cy="1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Paxlovid, a prescription medicine, is an oral antiviral that must be given within five days of the first signs and symptoms of COVID-19.</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In 2021 and 2022, the FDA gave emergency authorization for its use for moderate cases of COVID-19 in adults and in children 12 years of age and older.</a:t>
              </a:r>
            </a:p>
            <a:p>
              <a:pPr eaLnBrk="1" hangingPunct="1">
                <a:lnSpc>
                  <a:spcPct val="85000"/>
                </a:lnSpc>
                <a:spcBef>
                  <a:spcPct val="0"/>
                </a:spcBef>
                <a:spcAft>
                  <a:spcPts val="600"/>
                </a:spcAft>
                <a:buClr>
                  <a:srgbClr val="333333"/>
                </a:buClr>
                <a:buSzPct val="80000"/>
                <a:buFont typeface="Times" pitchFamily="2" charset="0"/>
                <a:buChar char="•"/>
              </a:pPr>
              <a:r>
                <a:rPr lang="en-US" altLang="en-US" sz="1800" b="0" i="0" dirty="0"/>
                <a:t>Paxlovid reduces the risks of hospitalization; however, it does not prevent COVID-19.</a:t>
              </a:r>
            </a:p>
          </p:txBody>
        </p:sp>
      </p:grpSp>
      <p:sp>
        <p:nvSpPr>
          <p:cNvPr id="2" name="TextBox 1">
            <a:extLst>
              <a:ext uri="{FF2B5EF4-FFF2-40B4-BE49-F238E27FC236}">
                <a16:creationId xmlns:a16="http://schemas.microsoft.com/office/drawing/2014/main" id="{8A26BA42-DACD-5373-629A-5375A0449CE9}"/>
              </a:ext>
            </a:extLst>
          </p:cNvPr>
          <p:cNvSpPr txBox="1"/>
          <p:nvPr/>
        </p:nvSpPr>
        <p:spPr>
          <a:xfrm>
            <a:off x="2054708" y="3732904"/>
            <a:ext cx="5023823" cy="646331"/>
          </a:xfrm>
          <a:prstGeom prst="rect">
            <a:avLst/>
          </a:prstGeom>
          <a:noFill/>
        </p:spPr>
        <p:txBody>
          <a:bodyPr wrap="square" rtlCol="0">
            <a:spAutoFit/>
          </a:bodyPr>
          <a:lstStyle/>
          <a:p>
            <a:pPr algn="ctr"/>
            <a:r>
              <a:rPr lang="en-US" b="0" i="0" dirty="0">
                <a:solidFill>
                  <a:schemeClr val="accent6"/>
                </a:solidFill>
              </a:rPr>
              <a:t>Tap of click </a:t>
            </a:r>
            <a:r>
              <a:rPr lang="en-US" b="0" i="0" dirty="0">
                <a:solidFill>
                  <a:srgbClr val="7030A0"/>
                </a:solidFill>
                <a:hlinkClick r:id="rId3">
                  <a:extLst>
                    <a:ext uri="{A12FA001-AC4F-418D-AE19-62706E023703}">
                      <ahyp:hlinkClr xmlns:ahyp="http://schemas.microsoft.com/office/drawing/2018/hyperlinkcolor" val="tx"/>
                    </a:ext>
                  </a:extLst>
                </a:hlinkClick>
              </a:rPr>
              <a:t>here</a:t>
            </a:r>
            <a:r>
              <a:rPr lang="en-US" b="0" i="0" dirty="0">
                <a:solidFill>
                  <a:schemeClr val="accent6"/>
                </a:solidFill>
              </a:rPr>
              <a:t> to learn more about Paxlovid and </a:t>
            </a:r>
            <a:r>
              <a:rPr lang="en-US" b="0" i="0" dirty="0">
                <a:solidFill>
                  <a:srgbClr val="7030A0"/>
                </a:solidFill>
                <a:hlinkClick r:id="rId4">
                  <a:extLst>
                    <a:ext uri="{A12FA001-AC4F-418D-AE19-62706E023703}">
                      <ahyp:hlinkClr xmlns:ahyp="http://schemas.microsoft.com/office/drawing/2018/hyperlinkcolor" val="tx"/>
                    </a:ext>
                  </a:extLst>
                </a:hlinkClick>
              </a:rPr>
              <a:t>here</a:t>
            </a:r>
            <a:r>
              <a:rPr lang="en-US" b="0" i="0" dirty="0">
                <a:solidFill>
                  <a:schemeClr val="accent6"/>
                </a:solidFill>
              </a:rPr>
              <a:t> on why it is </a:t>
            </a:r>
            <a:r>
              <a:rPr lang="en-US" b="0" i="0">
                <a:solidFill>
                  <a:schemeClr val="accent6"/>
                </a:solidFill>
              </a:rPr>
              <a:t>being underused.</a:t>
            </a:r>
            <a:endParaRPr lang="en-US" b="0" i="0" dirty="0">
              <a:solidFill>
                <a:schemeClr val="accent6"/>
              </a:solidFill>
            </a:endParaRPr>
          </a:p>
        </p:txBody>
      </p:sp>
    </p:spTree>
    <p:extLst>
      <p:ext uri="{BB962C8B-B14F-4D97-AF65-F5344CB8AC3E}">
        <p14:creationId xmlns:p14="http://schemas.microsoft.com/office/powerpoint/2010/main" val="463311858"/>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90582DEC-0D7B-DE49-ACAC-417B9BBC30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DE2867-C712-E54F-BAA9-44E20B6A9ADC}" type="slidenum">
              <a:rPr lang="en-US" altLang="en-US" sz="1400" smtClean="0"/>
              <a:pPr>
                <a:spcBef>
                  <a:spcPct val="0"/>
                </a:spcBef>
                <a:buFontTx/>
                <a:buNone/>
              </a:pPr>
              <a:t>91</a:t>
            </a:fld>
            <a:endParaRPr lang="en-US" altLang="en-US" sz="1400" dirty="0"/>
          </a:p>
        </p:txBody>
      </p:sp>
      <p:sp>
        <p:nvSpPr>
          <p:cNvPr id="92163" name="Rectangle 3">
            <a:extLst>
              <a:ext uri="{FF2B5EF4-FFF2-40B4-BE49-F238E27FC236}">
                <a16:creationId xmlns:a16="http://schemas.microsoft.com/office/drawing/2014/main" id="{6A75B165-C0D1-3D43-AE9E-D2C636FD1C80}"/>
              </a:ext>
            </a:extLst>
          </p:cNvPr>
          <p:cNvSpPr>
            <a:spLocks noChangeArrowheads="1"/>
          </p:cNvSpPr>
          <p:nvPr/>
        </p:nvSpPr>
        <p:spPr bwMode="auto">
          <a:xfrm>
            <a:off x="457200" y="447675"/>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1918-19 Flu Pandemic</a:t>
            </a:r>
            <a:endParaRPr lang="en-US" altLang="en-US" sz="2800" b="0" i="0" dirty="0">
              <a:solidFill>
                <a:schemeClr val="tx2"/>
              </a:solidFill>
            </a:endParaRPr>
          </a:p>
        </p:txBody>
      </p:sp>
      <p:pic>
        <p:nvPicPr>
          <p:cNvPr id="3" name="Picture 2" descr="A close up of a newspaper&#10;&#10;Description automatically generated">
            <a:extLst>
              <a:ext uri="{FF2B5EF4-FFF2-40B4-BE49-F238E27FC236}">
                <a16:creationId xmlns:a16="http://schemas.microsoft.com/office/drawing/2014/main" id="{7C0C195E-AAF7-0B44-9D4E-2072C2C02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1073" y="1565727"/>
            <a:ext cx="3990112" cy="2811215"/>
          </a:xfrm>
          <a:prstGeom prst="rect">
            <a:avLst/>
          </a:prstGeom>
        </p:spPr>
      </p:pic>
      <p:sp>
        <p:nvSpPr>
          <p:cNvPr id="2" name="TextBox 1">
            <a:extLst>
              <a:ext uri="{FF2B5EF4-FFF2-40B4-BE49-F238E27FC236}">
                <a16:creationId xmlns:a16="http://schemas.microsoft.com/office/drawing/2014/main" id="{C8755612-47E8-A4CB-3423-D28DFE0E3EC1}"/>
              </a:ext>
            </a:extLst>
          </p:cNvPr>
          <p:cNvSpPr txBox="1"/>
          <p:nvPr/>
        </p:nvSpPr>
        <p:spPr>
          <a:xfrm>
            <a:off x="1783303" y="4485930"/>
            <a:ext cx="5585687" cy="972061"/>
          </a:xfrm>
          <a:prstGeom prst="rect">
            <a:avLst/>
          </a:prstGeom>
          <a:noFill/>
        </p:spPr>
        <p:txBody>
          <a:bodyPr wrap="square" rtlCol="0">
            <a:spAutoFit/>
          </a:bodyPr>
          <a:lstStyle/>
          <a:p>
            <a:pPr algn="ctr"/>
            <a:r>
              <a:rPr lang="en-US" b="0" i="0" dirty="0">
                <a:solidFill>
                  <a:schemeClr val="accent6"/>
                </a:solidFill>
              </a:rPr>
              <a:t>Hmm… sort of seems familiar.</a:t>
            </a:r>
          </a:p>
          <a:p>
            <a:pPr algn="ctr">
              <a:lnSpc>
                <a:spcPts val="1860"/>
              </a:lnSpc>
              <a:spcBef>
                <a:spcPts val="900"/>
              </a:spcBef>
            </a:pPr>
            <a:r>
              <a:rPr lang="en-US" b="0" i="0" dirty="0">
                <a:solidFill>
                  <a:srgbClr val="7030A0"/>
                </a:solidFill>
              </a:rPr>
              <a:t>Tap or click </a:t>
            </a:r>
            <a:r>
              <a:rPr lang="en-US" b="0" i="0" dirty="0">
                <a:solidFill>
                  <a:srgbClr val="4E8F00"/>
                </a:solidFill>
                <a:hlinkClick r:id="rId4">
                  <a:extLst>
                    <a:ext uri="{A12FA001-AC4F-418D-AE19-62706E023703}">
                      <ahyp:hlinkClr xmlns:ahyp="http://schemas.microsoft.com/office/drawing/2018/hyperlinkcolor" val="tx"/>
                    </a:ext>
                  </a:extLst>
                </a:hlinkClick>
              </a:rPr>
              <a:t>here</a:t>
            </a:r>
            <a:r>
              <a:rPr lang="en-US" b="0" i="0" dirty="0">
                <a:solidFill>
                  <a:srgbClr val="7030A0"/>
                </a:solidFill>
              </a:rPr>
              <a:t> to read about the “The Mask Slackers of 1918.”</a:t>
            </a:r>
          </a:p>
        </p:txBody>
      </p:sp>
    </p:spTree>
    <p:extLst>
      <p:ext uri="{BB962C8B-B14F-4D97-AF65-F5344CB8AC3E}">
        <p14:creationId xmlns:p14="http://schemas.microsoft.com/office/powerpoint/2010/main" val="1730426817"/>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B98D7509-C005-1548-B4BF-44DA5160657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D93BA62-B99C-564E-AA5B-02ED86284801}" type="slidenum">
              <a:rPr lang="en-US" altLang="en-US" sz="1400" b="0" i="0"/>
              <a:pPr algn="r" eaLnBrk="1" hangingPunct="1">
                <a:spcBef>
                  <a:spcPct val="0"/>
                </a:spcBef>
                <a:buFontTx/>
                <a:buNone/>
              </a:pPr>
              <a:t>92</a:t>
            </a:fld>
            <a:endParaRPr lang="en-US" altLang="en-US" sz="1400" b="0" i="0" dirty="0"/>
          </a:p>
        </p:txBody>
      </p:sp>
      <p:sp>
        <p:nvSpPr>
          <p:cNvPr id="115716" name="Rectangle 2">
            <a:extLst>
              <a:ext uri="{FF2B5EF4-FFF2-40B4-BE49-F238E27FC236}">
                <a16:creationId xmlns:a16="http://schemas.microsoft.com/office/drawing/2014/main" id="{890414EB-3C1C-3149-A43F-CFF560C14C65}"/>
              </a:ext>
            </a:extLst>
          </p:cNvPr>
          <p:cNvSpPr>
            <a:spLocks noChangeArrowheads="1"/>
          </p:cNvSpPr>
          <p:nvPr/>
        </p:nvSpPr>
        <p:spPr bwMode="auto">
          <a:xfrm>
            <a:off x="457200" y="4508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Moving Forward on Reopening</a:t>
            </a:r>
          </a:p>
        </p:txBody>
      </p:sp>
      <p:sp>
        <p:nvSpPr>
          <p:cNvPr id="2" name="Slide Number Placeholder 1">
            <a:extLst>
              <a:ext uri="{FF2B5EF4-FFF2-40B4-BE49-F238E27FC236}">
                <a16:creationId xmlns:a16="http://schemas.microsoft.com/office/drawing/2014/main" id="{E27A34D0-A819-6046-A411-687A40F4C880}"/>
              </a:ext>
            </a:extLst>
          </p:cNvPr>
          <p:cNvSpPr>
            <a:spLocks noGrp="1"/>
          </p:cNvSpPr>
          <p:nvPr>
            <p:ph type="sldNum" sz="quarter" idx="12"/>
          </p:nvPr>
        </p:nvSpPr>
        <p:spPr/>
        <p:txBody>
          <a:bodyPr/>
          <a:lstStyle/>
          <a:p>
            <a:pPr>
              <a:defRPr/>
            </a:pPr>
            <a:fld id="{2DCB6132-3A99-E94B-B696-D6CB35D3C044}" type="slidenum">
              <a:rPr lang="en-US" altLang="en-US" smtClean="0"/>
              <a:pPr>
                <a:defRPr/>
              </a:pPr>
              <a:t>92</a:t>
            </a:fld>
            <a:endParaRPr lang="en-US" altLang="en-US" dirty="0"/>
          </a:p>
        </p:txBody>
      </p:sp>
      <p:pic>
        <p:nvPicPr>
          <p:cNvPr id="4" name="Picture 3" descr="A screenshot of a cell phone&#10;Description automatically generated">
            <a:extLst>
              <a:ext uri="{FF2B5EF4-FFF2-40B4-BE49-F238E27FC236}">
                <a16:creationId xmlns:a16="http://schemas.microsoft.com/office/drawing/2014/main" id="{6050FB41-51B8-1D46-9913-059090EA4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8112" y="1532382"/>
            <a:ext cx="5177901" cy="2910526"/>
          </a:xfrm>
          <a:prstGeom prst="rect">
            <a:avLst/>
          </a:prstGeom>
        </p:spPr>
      </p:pic>
      <p:sp>
        <p:nvSpPr>
          <p:cNvPr id="5" name="TextBox 4">
            <a:extLst>
              <a:ext uri="{FF2B5EF4-FFF2-40B4-BE49-F238E27FC236}">
                <a16:creationId xmlns:a16="http://schemas.microsoft.com/office/drawing/2014/main" id="{1FC7487A-2A37-C846-9514-40FA54B2C0B1}"/>
              </a:ext>
            </a:extLst>
          </p:cNvPr>
          <p:cNvSpPr txBox="1"/>
          <p:nvPr/>
        </p:nvSpPr>
        <p:spPr>
          <a:xfrm>
            <a:off x="3022880" y="4594314"/>
            <a:ext cx="3108543" cy="369332"/>
          </a:xfrm>
          <a:prstGeom prst="rect">
            <a:avLst/>
          </a:prstGeom>
          <a:noFill/>
        </p:spPr>
        <p:txBody>
          <a:bodyPr wrap="none" rtlCol="0">
            <a:spAutoFit/>
          </a:bodyPr>
          <a:lstStyle/>
          <a:p>
            <a:r>
              <a:rPr lang="en-US" b="0" i="0" dirty="0"/>
              <a:t>NPR website, June 12, 2020</a:t>
            </a:r>
          </a:p>
        </p:txBody>
      </p:sp>
    </p:spTree>
    <p:extLst>
      <p:ext uri="{BB962C8B-B14F-4D97-AF65-F5344CB8AC3E}">
        <p14:creationId xmlns:p14="http://schemas.microsoft.com/office/powerpoint/2010/main" val="3666274491"/>
      </p:ext>
    </p:extLst>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E4165731-9BFF-2E4B-AC10-C60FE115BB0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E79DD8-BA08-D44C-8212-4046B2C8AC68}" type="slidenum">
              <a:rPr lang="en-US" altLang="en-US" sz="1400"/>
              <a:pPr>
                <a:spcBef>
                  <a:spcPct val="0"/>
                </a:spcBef>
                <a:buFontTx/>
                <a:buNone/>
              </a:pPr>
              <a:t>93</a:t>
            </a:fld>
            <a:endParaRPr lang="en-US" altLang="en-US" sz="1400" dirty="0"/>
          </a:p>
        </p:txBody>
      </p:sp>
      <p:grpSp>
        <p:nvGrpSpPr>
          <p:cNvPr id="193539" name="Group 32">
            <a:extLst>
              <a:ext uri="{FF2B5EF4-FFF2-40B4-BE49-F238E27FC236}">
                <a16:creationId xmlns:a16="http://schemas.microsoft.com/office/drawing/2014/main" id="{28E5F11C-B64D-5F4F-A6D3-7F2468B8FD25}"/>
              </a:ext>
            </a:extLst>
          </p:cNvPr>
          <p:cNvGrpSpPr>
            <a:grpSpLocks/>
          </p:cNvGrpSpPr>
          <p:nvPr/>
        </p:nvGrpSpPr>
        <p:grpSpPr bwMode="auto">
          <a:xfrm>
            <a:off x="457200" y="411481"/>
            <a:ext cx="8229600" cy="2679702"/>
            <a:chOff x="288" y="281"/>
            <a:chExt cx="5184" cy="1688"/>
          </a:xfrm>
        </p:grpSpPr>
        <p:sp>
          <p:nvSpPr>
            <p:cNvPr id="193540" name="Rectangle 2">
              <a:extLst>
                <a:ext uri="{FF2B5EF4-FFF2-40B4-BE49-F238E27FC236}">
                  <a16:creationId xmlns:a16="http://schemas.microsoft.com/office/drawing/2014/main" id="{5D3B4369-1A1D-6A40-A0D6-AF76517133D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Existential Threats</a:t>
              </a:r>
              <a:endParaRPr lang="en-US" altLang="en-US" sz="2800" b="0" i="0" dirty="0">
                <a:solidFill>
                  <a:schemeClr val="tx2"/>
                </a:solidFill>
              </a:endParaRPr>
            </a:p>
          </p:txBody>
        </p:sp>
        <p:sp>
          <p:nvSpPr>
            <p:cNvPr id="193541" name="Text Box 5">
              <a:extLst>
                <a:ext uri="{FF2B5EF4-FFF2-40B4-BE49-F238E27FC236}">
                  <a16:creationId xmlns:a16="http://schemas.microsoft.com/office/drawing/2014/main" id="{09C73A91-DC84-FB41-AB74-BA7EA83125C5}"/>
                </a:ext>
              </a:extLst>
            </p:cNvPr>
            <p:cNvSpPr txBox="1">
              <a:spLocks noChangeArrowheads="1"/>
            </p:cNvSpPr>
            <p:nvPr/>
          </p:nvSpPr>
          <p:spPr bwMode="auto">
            <a:xfrm>
              <a:off x="512" y="975"/>
              <a:ext cx="473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8650" indent="-1714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0" i="0" dirty="0"/>
                <a:t>Nuclear war</a:t>
              </a:r>
            </a:p>
            <a:p>
              <a:pPr eaLnBrk="1" hangingPunct="1">
                <a:lnSpc>
                  <a:spcPct val="85000"/>
                </a:lnSpc>
                <a:spcBef>
                  <a:spcPct val="0"/>
                </a:spcBef>
                <a:spcAft>
                  <a:spcPts val="600"/>
                </a:spcAft>
                <a:buSzPct val="80000"/>
              </a:pPr>
              <a:r>
                <a:rPr lang="en-US" altLang="en-US" sz="1800" b="0" i="0" dirty="0"/>
                <a:t>Asteroid impact</a:t>
              </a:r>
            </a:p>
            <a:p>
              <a:pPr eaLnBrk="1" hangingPunct="1">
                <a:lnSpc>
                  <a:spcPct val="85000"/>
                </a:lnSpc>
                <a:spcBef>
                  <a:spcPct val="0"/>
                </a:spcBef>
                <a:spcAft>
                  <a:spcPts val="600"/>
                </a:spcAft>
                <a:buSzPct val="80000"/>
              </a:pPr>
              <a:r>
                <a:rPr lang="en-US" altLang="en-US" sz="1800" b="0" i="0" dirty="0"/>
                <a:t>Global climate change</a:t>
              </a:r>
            </a:p>
            <a:p>
              <a:pPr>
                <a:lnSpc>
                  <a:spcPct val="85000"/>
                </a:lnSpc>
                <a:spcBef>
                  <a:spcPct val="0"/>
                </a:spcBef>
                <a:spcAft>
                  <a:spcPts val="600"/>
                </a:spcAft>
                <a:buSzPct val="80000"/>
              </a:pPr>
              <a:r>
                <a:rPr lang="en-US" altLang="en-US" sz="1800" b="0" i="0" dirty="0">
                  <a:solidFill>
                    <a:srgbClr val="7030A0"/>
                  </a:solidFill>
                </a:rPr>
                <a:t>Global pandemic</a:t>
              </a:r>
            </a:p>
            <a:p>
              <a:pPr eaLnBrk="1" hangingPunct="1">
                <a:lnSpc>
                  <a:spcPct val="85000"/>
                </a:lnSpc>
                <a:spcBef>
                  <a:spcPct val="0"/>
                </a:spcBef>
                <a:spcAft>
                  <a:spcPts val="600"/>
                </a:spcAft>
                <a:buSzPct val="80000"/>
              </a:pPr>
              <a:endParaRPr lang="en-US" altLang="en-US" sz="1800" b="0" dirty="0"/>
            </a:p>
          </p:txBody>
        </p:sp>
      </p:grpSp>
      <p:sp>
        <p:nvSpPr>
          <p:cNvPr id="3" name="TextBox 2">
            <a:extLst>
              <a:ext uri="{FF2B5EF4-FFF2-40B4-BE49-F238E27FC236}">
                <a16:creationId xmlns:a16="http://schemas.microsoft.com/office/drawing/2014/main" id="{4F1A5666-8079-984E-BAB3-A1A322A846D6}"/>
              </a:ext>
            </a:extLst>
          </p:cNvPr>
          <p:cNvSpPr txBox="1"/>
          <p:nvPr/>
        </p:nvSpPr>
        <p:spPr>
          <a:xfrm>
            <a:off x="2163029" y="2906740"/>
            <a:ext cx="4829444" cy="2118529"/>
          </a:xfrm>
          <a:prstGeom prst="rect">
            <a:avLst/>
          </a:prstGeom>
          <a:noFill/>
        </p:spPr>
        <p:txBody>
          <a:bodyPr wrap="square" rtlCol="0">
            <a:spAutoFit/>
          </a:bodyPr>
          <a:lstStyle/>
          <a:p>
            <a:pPr algn="ctr">
              <a:lnSpc>
                <a:spcPts val="1860"/>
              </a:lnSpc>
            </a:pPr>
            <a:r>
              <a:rPr lang="en-US" b="0" i="0" dirty="0">
                <a:solidFill>
                  <a:srgbClr val="941100"/>
                </a:solidFill>
                <a:latin typeface="Arial" panose="020B0604020202020204" pitchFamily="34" charset="0"/>
                <a:cs typeface="Arial" panose="020B0604020202020204" pitchFamily="34" charset="0"/>
              </a:rPr>
              <a:t>Existential threat = a threat to civilization’s very existence—when the continued being of something is at stake or in danger.  It is used to describe threats to actual living things.</a:t>
            </a:r>
          </a:p>
          <a:p>
            <a:pPr algn="ctr">
              <a:lnSpc>
                <a:spcPts val="1860"/>
              </a:lnSpc>
            </a:pPr>
            <a:r>
              <a:rPr lang="en-US" b="0" i="0" dirty="0">
                <a:solidFill>
                  <a:srgbClr val="941100"/>
                </a:solidFill>
                <a:latin typeface="Arial" panose="020B0604020202020204" pitchFamily="34" charset="0"/>
                <a:cs typeface="Arial" panose="020B0604020202020204" pitchFamily="34" charset="0"/>
              </a:rPr>
              <a:t>(https://www.dictionary.com)</a:t>
            </a:r>
          </a:p>
          <a:p>
            <a:pPr algn="ctr">
              <a:lnSpc>
                <a:spcPts val="1860"/>
              </a:lnSpc>
              <a:spcBef>
                <a:spcPts val="600"/>
              </a:spcBef>
            </a:pPr>
            <a:r>
              <a:rPr lang="en-US" b="0" i="0" dirty="0">
                <a:solidFill>
                  <a:schemeClr val="accent6"/>
                </a:solidFill>
                <a:latin typeface="Arial" panose="020B0604020202020204" pitchFamily="34" charset="0"/>
                <a:cs typeface="Arial" panose="020B0604020202020204" pitchFamily="34" charset="0"/>
              </a:rPr>
              <a:t>Osterholm, Michael T. and Olshaker Mark.  Deadliest Enemy:  Our War Against Killer Germs.  New York: Little, Brown, 2017.</a:t>
            </a:r>
          </a:p>
        </p:txBody>
      </p:sp>
    </p:spTree>
    <p:extLst>
      <p:ext uri="{BB962C8B-B14F-4D97-AF65-F5344CB8AC3E}">
        <p14:creationId xmlns:p14="http://schemas.microsoft.com/office/powerpoint/2010/main" val="3440811197"/>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B98D7509-C005-1548-B4BF-44DA5160657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D93BA62-B99C-564E-AA5B-02ED86284801}" type="slidenum">
              <a:rPr lang="en-US" altLang="en-US" sz="1400" b="0" i="0"/>
              <a:pPr algn="r" eaLnBrk="1" hangingPunct="1">
                <a:spcBef>
                  <a:spcPct val="0"/>
                </a:spcBef>
                <a:buFontTx/>
                <a:buNone/>
              </a:pPr>
              <a:t>94</a:t>
            </a:fld>
            <a:endParaRPr lang="en-US" altLang="en-US" sz="1400" b="0" i="0" dirty="0"/>
          </a:p>
        </p:txBody>
      </p:sp>
      <p:sp>
        <p:nvSpPr>
          <p:cNvPr id="115716" name="Rectangle 2">
            <a:extLst>
              <a:ext uri="{FF2B5EF4-FFF2-40B4-BE49-F238E27FC236}">
                <a16:creationId xmlns:a16="http://schemas.microsoft.com/office/drawing/2014/main" id="{890414EB-3C1C-3149-A43F-CFF560C14C65}"/>
              </a:ext>
            </a:extLst>
          </p:cNvPr>
          <p:cNvSpPr>
            <a:spLocks noChangeArrowheads="1"/>
          </p:cNvSpPr>
          <p:nvPr/>
        </p:nvSpPr>
        <p:spPr bwMode="auto">
          <a:xfrm>
            <a:off x="457200" y="4508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In Closing</a:t>
            </a:r>
          </a:p>
        </p:txBody>
      </p:sp>
      <p:sp>
        <p:nvSpPr>
          <p:cNvPr id="2" name="Slide Number Placeholder 1">
            <a:extLst>
              <a:ext uri="{FF2B5EF4-FFF2-40B4-BE49-F238E27FC236}">
                <a16:creationId xmlns:a16="http://schemas.microsoft.com/office/drawing/2014/main" id="{E27A34D0-A819-6046-A411-687A40F4C880}"/>
              </a:ext>
            </a:extLst>
          </p:cNvPr>
          <p:cNvSpPr>
            <a:spLocks noGrp="1"/>
          </p:cNvSpPr>
          <p:nvPr>
            <p:ph type="sldNum" sz="quarter" idx="12"/>
          </p:nvPr>
        </p:nvSpPr>
        <p:spPr/>
        <p:txBody>
          <a:bodyPr/>
          <a:lstStyle/>
          <a:p>
            <a:pPr>
              <a:defRPr/>
            </a:pPr>
            <a:fld id="{2DCB6132-3A99-E94B-B696-D6CB35D3C044}" type="slidenum">
              <a:rPr lang="en-US" altLang="en-US" smtClean="0"/>
              <a:pPr>
                <a:defRPr/>
              </a:pPr>
              <a:t>94</a:t>
            </a:fld>
            <a:endParaRPr lang="en-US" altLang="en-US" dirty="0"/>
          </a:p>
        </p:txBody>
      </p:sp>
      <p:sp>
        <p:nvSpPr>
          <p:cNvPr id="3" name="TextBox 2">
            <a:extLst>
              <a:ext uri="{FF2B5EF4-FFF2-40B4-BE49-F238E27FC236}">
                <a16:creationId xmlns:a16="http://schemas.microsoft.com/office/drawing/2014/main" id="{C2E70CC4-8D2A-4B4F-6407-DB8CEFC40397}"/>
              </a:ext>
            </a:extLst>
          </p:cNvPr>
          <p:cNvSpPr txBox="1"/>
          <p:nvPr/>
        </p:nvSpPr>
        <p:spPr>
          <a:xfrm>
            <a:off x="1263722" y="1787707"/>
            <a:ext cx="6616558" cy="938719"/>
          </a:xfrm>
          <a:prstGeom prst="rect">
            <a:avLst/>
          </a:prstGeom>
          <a:noFill/>
        </p:spPr>
        <p:txBody>
          <a:bodyPr wrap="square" rtlCol="0">
            <a:spAutoFit/>
          </a:bodyPr>
          <a:lstStyle/>
          <a:p>
            <a:pPr algn="ctr">
              <a:lnSpc>
                <a:spcPts val="1900"/>
              </a:lnSpc>
            </a:pPr>
            <a:r>
              <a:rPr lang="en-US" b="0" i="0" dirty="0">
                <a:solidFill>
                  <a:schemeClr val="tx2"/>
                </a:solidFill>
              </a:rPr>
              <a:t>“The more an RNA virus replicates, the more it mutates.”</a:t>
            </a:r>
          </a:p>
          <a:p>
            <a:pPr algn="ctr">
              <a:lnSpc>
                <a:spcPts val="1900"/>
              </a:lnSpc>
              <a:spcBef>
                <a:spcPts val="900"/>
              </a:spcBef>
            </a:pPr>
            <a:r>
              <a:rPr lang="en-US" b="0" i="0" dirty="0">
                <a:solidFill>
                  <a:schemeClr val="tx2"/>
                </a:solidFill>
              </a:rPr>
              <a:t>“We might be done with the virus, but the virus may not be done with us.”</a:t>
            </a:r>
          </a:p>
        </p:txBody>
      </p:sp>
    </p:spTree>
    <p:extLst>
      <p:ext uri="{BB962C8B-B14F-4D97-AF65-F5344CB8AC3E}">
        <p14:creationId xmlns:p14="http://schemas.microsoft.com/office/powerpoint/2010/main" val="2945951554"/>
      </p:ext>
    </p:extLst>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13616</TotalTime>
  <Words>7074</Words>
  <Application>Microsoft Macintosh PowerPoint</Application>
  <PresentationFormat>On-screen Show (4:3)</PresentationFormat>
  <Paragraphs>694</Paragraphs>
  <Slides>94</Slides>
  <Notes>93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94</vt:i4>
      </vt:variant>
    </vt:vector>
  </HeadingPairs>
  <TitlesOfParts>
    <vt:vector size="97"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803</cp:revision>
  <cp:lastPrinted>2007-09-02T16:52:17Z</cp:lastPrinted>
  <dcterms:created xsi:type="dcterms:W3CDTF">2007-08-12T19:19:03Z</dcterms:created>
  <dcterms:modified xsi:type="dcterms:W3CDTF">2023-02-16T21:44:40Z</dcterms:modified>
</cp:coreProperties>
</file>