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sldIdLst>
    <p:sldId id="256" r:id="rId2"/>
    <p:sldId id="304" r:id="rId3"/>
    <p:sldId id="305" r:id="rId4"/>
    <p:sldId id="306" r:id="rId5"/>
    <p:sldId id="307" r:id="rId6"/>
    <p:sldId id="308" r:id="rId7"/>
    <p:sldId id="313" r:id="rId8"/>
    <p:sldId id="314" r:id="rId9"/>
    <p:sldId id="312" r:id="rId10"/>
    <p:sldId id="311" r:id="rId11"/>
    <p:sldId id="257" r:id="rId12"/>
    <p:sldId id="290" r:id="rId13"/>
    <p:sldId id="261" r:id="rId14"/>
    <p:sldId id="262" r:id="rId15"/>
    <p:sldId id="298" r:id="rId16"/>
    <p:sldId id="284" r:id="rId17"/>
    <p:sldId id="280" r:id="rId18"/>
    <p:sldId id="274" r:id="rId19"/>
    <p:sldId id="276" r:id="rId20"/>
    <p:sldId id="268" r:id="rId21"/>
    <p:sldId id="282" r:id="rId22"/>
    <p:sldId id="260" r:id="rId23"/>
    <p:sldId id="259" r:id="rId24"/>
    <p:sldId id="303" r:id="rId25"/>
    <p:sldId id="272" r:id="rId26"/>
    <p:sldId id="269" r:id="rId27"/>
    <p:sldId id="258" r:id="rId28"/>
    <p:sldId id="309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0" userDrawn="1">
          <p15:clr>
            <a:srgbClr val="A4A3A4"/>
          </p15:clr>
        </p15:guide>
        <p15:guide id="2" pos="53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 snapToGrid="0" showGuides="1">
      <p:cViewPr varScale="1">
        <p:scale>
          <a:sx n="124" d="100"/>
          <a:sy n="124" d="100"/>
        </p:scale>
        <p:origin x="2720" y="168"/>
      </p:cViewPr>
      <p:guideLst>
        <p:guide orient="horz" pos="4080"/>
        <p:guide pos="53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>
            <a:extLst>
              <a:ext uri="{FF2B5EF4-FFF2-40B4-BE49-F238E27FC236}">
                <a16:creationId xmlns:a16="http://schemas.microsoft.com/office/drawing/2014/main" id="{65327DBB-FC54-4941-9AF2-A037B97E48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5363" name="Rectangle 1027">
            <a:extLst>
              <a:ext uri="{FF2B5EF4-FFF2-40B4-BE49-F238E27FC236}">
                <a16:creationId xmlns:a16="http://schemas.microsoft.com/office/drawing/2014/main" id="{495B64A8-5660-954B-963C-5EC98BC7177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52" name="Rectangle 1028">
            <a:extLst>
              <a:ext uri="{FF2B5EF4-FFF2-40B4-BE49-F238E27FC236}">
                <a16:creationId xmlns:a16="http://schemas.microsoft.com/office/drawing/2014/main" id="{66E47BE6-3BDA-2549-B8A6-D070879ECD1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1029">
            <a:extLst>
              <a:ext uri="{FF2B5EF4-FFF2-40B4-BE49-F238E27FC236}">
                <a16:creationId xmlns:a16="http://schemas.microsoft.com/office/drawing/2014/main" id="{F063D828-D192-1F49-A693-DA6CE09ED38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5366" name="Rectangle 1030">
            <a:extLst>
              <a:ext uri="{FF2B5EF4-FFF2-40B4-BE49-F238E27FC236}">
                <a16:creationId xmlns:a16="http://schemas.microsoft.com/office/drawing/2014/main" id="{883992BF-FFDF-1C47-88B9-CE90455D354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5367" name="Rectangle 1031">
            <a:extLst>
              <a:ext uri="{FF2B5EF4-FFF2-40B4-BE49-F238E27FC236}">
                <a16:creationId xmlns:a16="http://schemas.microsoft.com/office/drawing/2014/main" id="{AF5CE80C-4D08-894C-8698-408E510C5F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1EB5AB2-6F40-4140-8295-4EDE0EF4382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31">
            <a:extLst>
              <a:ext uri="{FF2B5EF4-FFF2-40B4-BE49-F238E27FC236}">
                <a16:creationId xmlns:a16="http://schemas.microsoft.com/office/drawing/2014/main" id="{E5E3F173-D685-DA4B-8643-C9FEA17F47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F7E4B76-3733-BC47-BA7A-D22CBE4640F7}" type="slidenum">
              <a:rPr lang="en-US" altLang="en-US" sz="1200"/>
              <a:pPr/>
              <a:t>1</a:t>
            </a:fld>
            <a:endParaRPr lang="en-US" altLang="en-US" sz="1200" dirty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A9F92DEF-672B-DD40-B5B7-AD47C2BC09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1B960EEE-87F3-3C4F-B4A3-DDD4589D64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31">
            <a:extLst>
              <a:ext uri="{FF2B5EF4-FFF2-40B4-BE49-F238E27FC236}">
                <a16:creationId xmlns:a16="http://schemas.microsoft.com/office/drawing/2014/main" id="{E08F54B2-105C-B944-B89C-7F82E3CC0C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7621A9A-4C3C-164B-9218-E37C9B842649}" type="slidenum">
              <a:rPr lang="en-US" altLang="en-US" sz="1200"/>
              <a:pPr/>
              <a:t>2</a:t>
            </a:fld>
            <a:endParaRPr lang="en-US" altLang="en-US" sz="1200" dirty="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ADCAF953-1E51-094E-952A-9FEAAAF861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A7026C41-FB5E-7547-8836-29A5DAAB92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31">
            <a:extLst>
              <a:ext uri="{FF2B5EF4-FFF2-40B4-BE49-F238E27FC236}">
                <a16:creationId xmlns:a16="http://schemas.microsoft.com/office/drawing/2014/main" id="{3BE90DB0-4BB9-884C-B04B-A770ACE47E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FF0970D-B96C-F041-B1E7-0CC30F460B0E}" type="slidenum">
              <a:rPr lang="en-US" altLang="en-US" sz="1200"/>
              <a:pPr/>
              <a:t>3</a:t>
            </a:fld>
            <a:endParaRPr lang="en-US" altLang="en-US" sz="1200" dirty="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2CAE5147-6C46-7F41-8724-7564767BC1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5E087269-81D4-AB46-BC0A-9E9AB04CF1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31">
            <a:extLst>
              <a:ext uri="{FF2B5EF4-FFF2-40B4-BE49-F238E27FC236}">
                <a16:creationId xmlns:a16="http://schemas.microsoft.com/office/drawing/2014/main" id="{0A4DDF98-36EF-8F4C-AC8E-A12F18ECCC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0142DDB-2494-E345-A08D-3D70407F808F}" type="slidenum">
              <a:rPr lang="en-US" altLang="en-US" sz="1200"/>
              <a:pPr/>
              <a:t>4</a:t>
            </a:fld>
            <a:endParaRPr lang="en-US" altLang="en-US" sz="1200" dirty="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FD8C0953-9203-9440-AEBC-D3707C4CED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92BC3DE9-25E9-864F-9294-6B055FDDFD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31">
            <a:extLst>
              <a:ext uri="{FF2B5EF4-FFF2-40B4-BE49-F238E27FC236}">
                <a16:creationId xmlns:a16="http://schemas.microsoft.com/office/drawing/2014/main" id="{B59B4382-0140-124A-8266-CB62C920DC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FBD322B-63D6-FD4D-BBBD-A0259D8A5122}" type="slidenum">
              <a:rPr lang="en-US" altLang="en-US" sz="1200"/>
              <a:pPr/>
              <a:t>5</a:t>
            </a:fld>
            <a:endParaRPr lang="en-US" altLang="en-US" sz="1200" dirty="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F852EDFE-FD4A-E646-8F86-8243717B30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01C31EBF-58D0-AD4F-897B-D264A66FA4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31">
            <a:extLst>
              <a:ext uri="{FF2B5EF4-FFF2-40B4-BE49-F238E27FC236}">
                <a16:creationId xmlns:a16="http://schemas.microsoft.com/office/drawing/2014/main" id="{7FE52DAC-53C0-AB46-BADF-1E4D1FD693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8783DF6-9253-5843-A191-E189C4E955D3}" type="slidenum">
              <a:rPr lang="en-US" altLang="en-US" sz="1200"/>
              <a:pPr/>
              <a:t>6</a:t>
            </a:fld>
            <a:endParaRPr lang="en-US" altLang="en-US" sz="1200" dirty="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E9214D1A-B9D3-1B4D-BF1F-C86ABAEE15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DA208AE6-4284-B24D-99E4-F174A29E3E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31">
            <a:extLst>
              <a:ext uri="{FF2B5EF4-FFF2-40B4-BE49-F238E27FC236}">
                <a16:creationId xmlns:a16="http://schemas.microsoft.com/office/drawing/2014/main" id="{552FC420-3C17-A64E-9CDF-EC362D117F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50F2CCB-B595-1844-9B65-DCE5A41DF961}" type="slidenum">
              <a:rPr lang="en-US" altLang="en-US" sz="1200"/>
              <a:pPr/>
              <a:t>7</a:t>
            </a:fld>
            <a:endParaRPr lang="en-US" altLang="en-US" sz="1200" dirty="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93CDB9A1-A948-C042-A274-39E8C5CB40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20FBF65-DA27-6442-8D2A-35162BCCA3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31">
            <a:extLst>
              <a:ext uri="{FF2B5EF4-FFF2-40B4-BE49-F238E27FC236}">
                <a16:creationId xmlns:a16="http://schemas.microsoft.com/office/drawing/2014/main" id="{D9BAD22A-97B1-1047-8A20-89F00F6D1C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844FB6C-EB0E-9F4A-941C-435A495D9E8C}" type="slidenum">
              <a:rPr lang="en-US" altLang="en-US" sz="1200"/>
              <a:pPr/>
              <a:t>8</a:t>
            </a:fld>
            <a:endParaRPr lang="en-US" altLang="en-US" sz="1200" dirty="0"/>
          </a:p>
        </p:txBody>
      </p:sp>
      <p:sp>
        <p:nvSpPr>
          <p:cNvPr id="18435" name="Rectangle 1026">
            <a:extLst>
              <a:ext uri="{FF2B5EF4-FFF2-40B4-BE49-F238E27FC236}">
                <a16:creationId xmlns:a16="http://schemas.microsoft.com/office/drawing/2014/main" id="{68CFE355-0C82-6C44-B5AF-B4B436D126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1027">
            <a:extLst>
              <a:ext uri="{FF2B5EF4-FFF2-40B4-BE49-F238E27FC236}">
                <a16:creationId xmlns:a16="http://schemas.microsoft.com/office/drawing/2014/main" id="{10FB71CF-780C-8B40-AB1E-E4282A7C4E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31">
            <a:extLst>
              <a:ext uri="{FF2B5EF4-FFF2-40B4-BE49-F238E27FC236}">
                <a16:creationId xmlns:a16="http://schemas.microsoft.com/office/drawing/2014/main" id="{D2419846-3D89-4C42-B1C4-0CA87BF66B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7E6A50F-9C57-2B43-AEEA-925CB318E042}" type="slidenum">
              <a:rPr lang="en-US" altLang="en-US" sz="1200"/>
              <a:pPr/>
              <a:t>9</a:t>
            </a:fld>
            <a:endParaRPr lang="en-US" altLang="en-US" sz="1200" dirty="0"/>
          </a:p>
        </p:txBody>
      </p:sp>
      <p:sp>
        <p:nvSpPr>
          <p:cNvPr id="20483" name="Rectangle 1026">
            <a:extLst>
              <a:ext uri="{FF2B5EF4-FFF2-40B4-BE49-F238E27FC236}">
                <a16:creationId xmlns:a16="http://schemas.microsoft.com/office/drawing/2014/main" id="{98362027-B75D-724F-973D-65FB3A5405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1027">
            <a:extLst>
              <a:ext uri="{FF2B5EF4-FFF2-40B4-BE49-F238E27FC236}">
                <a16:creationId xmlns:a16="http://schemas.microsoft.com/office/drawing/2014/main" id="{828D6BA9-3639-0145-961F-B0FE3FDCDF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31">
            <a:extLst>
              <a:ext uri="{FF2B5EF4-FFF2-40B4-BE49-F238E27FC236}">
                <a16:creationId xmlns:a16="http://schemas.microsoft.com/office/drawing/2014/main" id="{86594906-5E6F-7D45-AA45-840DFFFA6A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AB3EE6F-2229-6844-9818-F41A9D518F3B}" type="slidenum">
              <a:rPr lang="en-US" altLang="en-US" sz="1200"/>
              <a:pPr/>
              <a:t>10</a:t>
            </a:fld>
            <a:endParaRPr lang="en-US" altLang="en-US" sz="1200" dirty="0"/>
          </a:p>
        </p:txBody>
      </p:sp>
      <p:sp>
        <p:nvSpPr>
          <p:cNvPr id="22531" name="Rectangle 1026">
            <a:extLst>
              <a:ext uri="{FF2B5EF4-FFF2-40B4-BE49-F238E27FC236}">
                <a16:creationId xmlns:a16="http://schemas.microsoft.com/office/drawing/2014/main" id="{F9745B98-B952-EE49-AAB7-99A2F5DF3D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1027">
            <a:extLst>
              <a:ext uri="{FF2B5EF4-FFF2-40B4-BE49-F238E27FC236}">
                <a16:creationId xmlns:a16="http://schemas.microsoft.com/office/drawing/2014/main" id="{E4843800-D20A-0046-8E80-2645E248C6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31">
            <a:extLst>
              <a:ext uri="{FF2B5EF4-FFF2-40B4-BE49-F238E27FC236}">
                <a16:creationId xmlns:a16="http://schemas.microsoft.com/office/drawing/2014/main" id="{0EA70970-5D4E-2E45-A7BF-2A991076D4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4A00614-004E-0F40-A6F8-C61B97B34FEB}" type="slidenum">
              <a:rPr lang="en-US" altLang="en-US" sz="1200"/>
              <a:pPr/>
              <a:t>11</a:t>
            </a:fld>
            <a:endParaRPr lang="en-US" altLang="en-US" sz="1200" dirty="0"/>
          </a:p>
        </p:txBody>
      </p:sp>
      <p:sp>
        <p:nvSpPr>
          <p:cNvPr id="24579" name="Rectangle 1026">
            <a:extLst>
              <a:ext uri="{FF2B5EF4-FFF2-40B4-BE49-F238E27FC236}">
                <a16:creationId xmlns:a16="http://schemas.microsoft.com/office/drawing/2014/main" id="{3724106D-85BC-DC4D-864C-65AAF07D77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1027">
            <a:extLst>
              <a:ext uri="{FF2B5EF4-FFF2-40B4-BE49-F238E27FC236}">
                <a16:creationId xmlns:a16="http://schemas.microsoft.com/office/drawing/2014/main" id="{7FBC0CA2-E9B4-024C-9348-212FBCFEA3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31">
            <a:extLst>
              <a:ext uri="{FF2B5EF4-FFF2-40B4-BE49-F238E27FC236}">
                <a16:creationId xmlns:a16="http://schemas.microsoft.com/office/drawing/2014/main" id="{C827320B-29AD-4348-AF71-9FB863E07B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02F9F13-E229-3A46-B701-C600A328F2CF}" type="slidenum">
              <a:rPr lang="en-US" altLang="en-US" sz="1200"/>
              <a:pPr/>
              <a:t>12</a:t>
            </a:fld>
            <a:endParaRPr lang="en-US" altLang="en-US" sz="1200" dirty="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A8304163-1F8E-A041-B879-2AC579966B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35C81645-3ED3-884C-9506-F64F49951F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31">
            <a:extLst>
              <a:ext uri="{FF2B5EF4-FFF2-40B4-BE49-F238E27FC236}">
                <a16:creationId xmlns:a16="http://schemas.microsoft.com/office/drawing/2014/main" id="{EEA7807F-833B-F74E-BBBD-DE318D79A6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336C963-B4AE-814E-9263-0245CD22239F}" type="slidenum">
              <a:rPr lang="en-US" altLang="en-US" sz="1200"/>
              <a:pPr/>
              <a:t>13</a:t>
            </a:fld>
            <a:endParaRPr lang="en-US" altLang="en-US" sz="1200" dirty="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02647182-931A-9949-AD05-57B9A9395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BB25E783-59E6-EC46-AC81-9C422A0FD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31">
            <a:extLst>
              <a:ext uri="{FF2B5EF4-FFF2-40B4-BE49-F238E27FC236}">
                <a16:creationId xmlns:a16="http://schemas.microsoft.com/office/drawing/2014/main" id="{7CC801FE-BBA7-6742-A40B-F77D5F11E8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5BE9406-EBE0-A446-B0A5-ACEE93D1BA80}" type="slidenum">
              <a:rPr lang="en-US" altLang="en-US" sz="1200"/>
              <a:pPr/>
              <a:t>14</a:t>
            </a:fld>
            <a:endParaRPr lang="en-US" altLang="en-US" sz="1200" dirty="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63EC120B-958A-B843-AD73-F84218BD60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296C8083-6783-9944-8BF2-4C7AECF077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>
            <a:extLst>
              <a:ext uri="{FF2B5EF4-FFF2-40B4-BE49-F238E27FC236}">
                <a16:creationId xmlns:a16="http://schemas.microsoft.com/office/drawing/2014/main" id="{A0E645CB-ED82-3B45-BF45-9B69BC035A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F67152B-E92E-964B-A1D6-82D8183A985D}" type="slidenum">
              <a:rPr lang="en-US" altLang="en-US" sz="1200"/>
              <a:pPr/>
              <a:t>15</a:t>
            </a:fld>
            <a:endParaRPr lang="en-US" altLang="en-US" sz="1200" dirty="0"/>
          </a:p>
        </p:txBody>
      </p:sp>
      <p:sp>
        <p:nvSpPr>
          <p:cNvPr id="51203" name="Rectangle 1026">
            <a:extLst>
              <a:ext uri="{FF2B5EF4-FFF2-40B4-BE49-F238E27FC236}">
                <a16:creationId xmlns:a16="http://schemas.microsoft.com/office/drawing/2014/main" id="{730CAC01-B821-D64F-A177-1FBE14B675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1027">
            <a:extLst>
              <a:ext uri="{FF2B5EF4-FFF2-40B4-BE49-F238E27FC236}">
                <a16:creationId xmlns:a16="http://schemas.microsoft.com/office/drawing/2014/main" id="{CD0FCFDD-7254-3E47-B91A-4520D68722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31">
            <a:extLst>
              <a:ext uri="{FF2B5EF4-FFF2-40B4-BE49-F238E27FC236}">
                <a16:creationId xmlns:a16="http://schemas.microsoft.com/office/drawing/2014/main" id="{FBF415BE-399D-9F43-ACCA-D07CDCDE53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C317EB6-B6A5-FD42-AFF6-2DC0D8A3C270}" type="slidenum">
              <a:rPr lang="en-US" altLang="en-US" sz="1200"/>
              <a:pPr/>
              <a:t>16</a:t>
            </a:fld>
            <a:endParaRPr lang="en-US" altLang="en-US" sz="1200" dirty="0"/>
          </a:p>
        </p:txBody>
      </p:sp>
      <p:sp>
        <p:nvSpPr>
          <p:cNvPr id="53251" name="Rectangle 1026">
            <a:extLst>
              <a:ext uri="{FF2B5EF4-FFF2-40B4-BE49-F238E27FC236}">
                <a16:creationId xmlns:a16="http://schemas.microsoft.com/office/drawing/2014/main" id="{E080E295-8FC9-8D49-915E-E74B76C276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1027">
            <a:extLst>
              <a:ext uri="{FF2B5EF4-FFF2-40B4-BE49-F238E27FC236}">
                <a16:creationId xmlns:a16="http://schemas.microsoft.com/office/drawing/2014/main" id="{CFDC34FA-5D7C-C840-902E-6FC1EC67BF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31">
            <a:extLst>
              <a:ext uri="{FF2B5EF4-FFF2-40B4-BE49-F238E27FC236}">
                <a16:creationId xmlns:a16="http://schemas.microsoft.com/office/drawing/2014/main" id="{3F099D4D-4EDE-4542-AE63-23E06ABECE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219B5B3-3EB9-3345-97BC-987E9B1D5FF6}" type="slidenum">
              <a:rPr lang="en-US" altLang="en-US" sz="1200"/>
              <a:pPr/>
              <a:t>17</a:t>
            </a:fld>
            <a:endParaRPr lang="en-US" altLang="en-US" sz="1200" dirty="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C532DBBC-1CE8-F34F-BD31-7526E8D211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79B47DB7-6260-DD42-8B51-D114EC5969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31">
            <a:extLst>
              <a:ext uri="{FF2B5EF4-FFF2-40B4-BE49-F238E27FC236}">
                <a16:creationId xmlns:a16="http://schemas.microsoft.com/office/drawing/2014/main" id="{6254D356-E26E-8A45-9311-B35ECA43F8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41AFF76-1BD1-C146-AD08-E9D4128BCE57}" type="slidenum">
              <a:rPr lang="en-US" altLang="en-US" sz="1200"/>
              <a:pPr/>
              <a:t>18</a:t>
            </a:fld>
            <a:endParaRPr lang="en-US" altLang="en-US" sz="1200" dirty="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751A3101-DC04-104B-8207-0F25A40F74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A225363C-8388-704D-8D50-125B9B948F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31">
            <a:extLst>
              <a:ext uri="{FF2B5EF4-FFF2-40B4-BE49-F238E27FC236}">
                <a16:creationId xmlns:a16="http://schemas.microsoft.com/office/drawing/2014/main" id="{325FAA30-4C1A-2B4E-84B3-7D5FCAA949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D29D708-E8B2-1642-B203-AC428B1E3600}" type="slidenum">
              <a:rPr lang="en-US" altLang="en-US" sz="1200"/>
              <a:pPr/>
              <a:t>19</a:t>
            </a:fld>
            <a:endParaRPr lang="en-US" altLang="en-US" sz="1200" dirty="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BDFD2639-A5E0-8741-A695-1CAF481D1B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A1D8B1DA-9ADB-BA4C-88F4-C889DE01B2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31">
            <a:extLst>
              <a:ext uri="{FF2B5EF4-FFF2-40B4-BE49-F238E27FC236}">
                <a16:creationId xmlns:a16="http://schemas.microsoft.com/office/drawing/2014/main" id="{C8B4C62C-0D31-3C4F-A0D2-7D51F610BA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E3752C7-DCE5-6A48-AF2A-8800132E3358}" type="slidenum">
              <a:rPr lang="en-US" altLang="en-US" sz="1200"/>
              <a:pPr/>
              <a:t>20</a:t>
            </a:fld>
            <a:endParaRPr lang="en-US" altLang="en-US" sz="1200" dirty="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08D50309-3D38-7348-A12C-96A73CBBC0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DE1543DA-0556-4E43-8EB8-FFCE76A323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31">
            <a:extLst>
              <a:ext uri="{FF2B5EF4-FFF2-40B4-BE49-F238E27FC236}">
                <a16:creationId xmlns:a16="http://schemas.microsoft.com/office/drawing/2014/main" id="{4B902889-9C9D-DC4B-A4E4-4A0685C833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1F1DE51-17A4-0F41-8499-4722994BFE96}" type="slidenum">
              <a:rPr lang="en-US" altLang="en-US" sz="1200"/>
              <a:pPr/>
              <a:t>21</a:t>
            </a:fld>
            <a:endParaRPr lang="en-US" altLang="en-US" sz="1200" dirty="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9C6A0122-0D62-2B43-8555-CD56B89010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792F8BBE-9F8A-8646-AE95-555013C0D4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1031">
            <a:extLst>
              <a:ext uri="{FF2B5EF4-FFF2-40B4-BE49-F238E27FC236}">
                <a16:creationId xmlns:a16="http://schemas.microsoft.com/office/drawing/2014/main" id="{7B5805C5-2E56-2C48-B57C-939C94FA83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CF22016-8A3E-0F4A-A597-35291769A36E}" type="slidenum">
              <a:rPr lang="en-US" altLang="en-US" sz="1200"/>
              <a:pPr/>
              <a:t>22</a:t>
            </a:fld>
            <a:endParaRPr lang="en-US" altLang="en-US" sz="1200" dirty="0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90893B47-4C51-804B-8E23-4EB53F31D1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C8E58E9A-B463-4445-95C8-8DC5F60BA0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1031">
            <a:extLst>
              <a:ext uri="{FF2B5EF4-FFF2-40B4-BE49-F238E27FC236}">
                <a16:creationId xmlns:a16="http://schemas.microsoft.com/office/drawing/2014/main" id="{C127472D-8F63-544A-9CBE-1C7FE11DF5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E8A6CCB-26AC-7B48-88DD-8F67B6BB625D}" type="slidenum">
              <a:rPr lang="en-US" altLang="en-US" sz="1200"/>
              <a:pPr/>
              <a:t>23</a:t>
            </a:fld>
            <a:endParaRPr lang="en-US" altLang="en-US" sz="1200" dirty="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0D53EF65-3287-3045-B2C2-D54F226545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E5732807-0982-7F40-91AD-FE8C26B645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031">
            <a:extLst>
              <a:ext uri="{FF2B5EF4-FFF2-40B4-BE49-F238E27FC236}">
                <a16:creationId xmlns:a16="http://schemas.microsoft.com/office/drawing/2014/main" id="{6F952609-95DA-E241-9733-56C39095E5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93E9934-C9E5-514A-A47F-F129E5BD01FE}" type="slidenum">
              <a:rPr lang="en-US" altLang="en-US" sz="1200"/>
              <a:pPr/>
              <a:t>24</a:t>
            </a:fld>
            <a:endParaRPr lang="en-US" altLang="en-US" sz="1200" dirty="0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F4045937-4CB8-0C42-9916-EA3C8EB623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EDF70A26-BFB5-CC4B-8618-94A518C614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031">
            <a:extLst>
              <a:ext uri="{FF2B5EF4-FFF2-40B4-BE49-F238E27FC236}">
                <a16:creationId xmlns:a16="http://schemas.microsoft.com/office/drawing/2014/main" id="{D8ADA357-DC22-6E47-AEF0-A2746BEECF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C11FC20-8067-B747-8CD8-704FBE80319F}" type="slidenum">
              <a:rPr lang="en-US" altLang="en-US" sz="1200"/>
              <a:pPr/>
              <a:t>25</a:t>
            </a:fld>
            <a:endParaRPr lang="en-US" altLang="en-US" sz="1200" dirty="0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B16412B3-B198-5C40-964D-4481484553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3EA81366-134A-6642-80FD-819271DF52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031">
            <a:extLst>
              <a:ext uri="{FF2B5EF4-FFF2-40B4-BE49-F238E27FC236}">
                <a16:creationId xmlns:a16="http://schemas.microsoft.com/office/drawing/2014/main" id="{6C39F101-0AFE-FC4B-80C8-8E275C28EF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F1F19E3-E3B4-414D-941A-64E9F42224D9}" type="slidenum">
              <a:rPr lang="en-US" altLang="en-US" sz="1200"/>
              <a:pPr/>
              <a:t>26</a:t>
            </a:fld>
            <a:endParaRPr lang="en-US" altLang="en-US" sz="1200" dirty="0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DE568049-C697-A64C-ABB5-754DDA393D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6CEAD713-878C-3E43-95FD-C3CB420AA6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031">
            <a:extLst>
              <a:ext uri="{FF2B5EF4-FFF2-40B4-BE49-F238E27FC236}">
                <a16:creationId xmlns:a16="http://schemas.microsoft.com/office/drawing/2014/main" id="{41DA86D9-0478-6A40-94AD-145DB2CFD5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6028E2E-46A0-CF4C-8FBC-517DB36BC8DB}" type="slidenum">
              <a:rPr lang="en-US" altLang="en-US" sz="1200"/>
              <a:pPr/>
              <a:t>27</a:t>
            </a:fld>
            <a:endParaRPr lang="en-US" altLang="en-US" sz="1200" dirty="0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D625691A-26A9-ED48-A7D5-3B3CDAB534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A6A757F3-B359-0049-B82B-B32E4B5EF6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031">
            <a:extLst>
              <a:ext uri="{FF2B5EF4-FFF2-40B4-BE49-F238E27FC236}">
                <a16:creationId xmlns:a16="http://schemas.microsoft.com/office/drawing/2014/main" id="{9C158E76-1F22-1A47-BD2C-2CAFF5111F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4702539-9968-8645-8D48-55674FA6C27F}" type="slidenum">
              <a:rPr lang="en-US" altLang="en-US" sz="1200"/>
              <a:pPr/>
              <a:t>28</a:t>
            </a:fld>
            <a:endParaRPr lang="en-US" altLang="en-US" sz="1200" dirty="0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68D6ADC2-0CDC-C347-9F21-B32F788F5E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45E94D43-1A27-FC43-87D8-156B570B64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9D3410-1409-6844-90C1-C2DD38C3A0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7FAC07-A7FE-1A4B-B208-9284DC4D85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DEFC0A-0963-E44A-BF33-78327AC1FC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A89AFF-17B8-544A-87D7-EF6A1DA5B9B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2698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732781-3912-F54C-9A31-99D0D388B1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D97C68-9138-4844-957E-22C85AA039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262345-F601-3E4B-8AD0-0E7CBE276B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D5279B-C954-4F43-BCCA-1D7BC876630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580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D92522-C737-A44C-A921-37B34A4BF5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A0EDF2-316E-3146-9A71-187C775DD5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816858-C55D-C24C-97B5-2CB86CE268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FDACFB-5E97-2042-8817-19CBAD2F18B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996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8430D4-63AF-0E41-B8E4-A654166B04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4566C3-BD10-D347-8901-DFE7AD4592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1F35A7-7DD1-6442-ADDA-D5CE1AC6F6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F59B7-3498-7B48-9B2C-046A2E45F6A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5939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49E2EC7-7A56-8B44-8D76-7237E46337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4531AFA-E1F2-624A-8365-F7768A2360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712ABF1-9D3F-BA40-9B2B-ABCD2DCF94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FEAC0D-C45C-384E-A968-2262998E7B8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94077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813F6DF-1D36-8948-8B98-3386F9074D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82C4F71-6C59-E642-B208-7CBEFFE777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C049A22-3BB0-6F46-BA1B-C931582F81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1A3DAB-A553-BA4C-8F86-0D95C48C5C1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993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0C65D99-425F-B444-A421-B2CF46D4D3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A47241E-94EF-D641-B481-1CF9B85E5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B848B51-47C1-C34F-94BC-C3DA4026B5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A53B1C-D667-9345-ADF4-C0782811E34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117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8D57A5-4868-F844-B3A7-6A21A9D23D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27126F-5503-9C4D-8C1B-2407B11FAB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8F7877-AC0C-F549-9C93-FAA61342A1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29718B-37B6-7247-A631-787E016D15C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7328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702BAE-3BC3-AE4D-9AEF-F6A5421877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38104C-9EC6-EF49-B50A-AD2E016C5F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EC5EF0-45FF-914F-9D99-674533D13E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77534D-66CD-6545-8D52-BA2AE661DDB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5140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60F4FB-1A4B-FA47-B2AC-2EB05E7F96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8A54A4-E9A7-1E40-B088-5F90089B07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8AFD9EF-4B55-D347-AAC1-D62F529964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17C2E0-922A-C346-B39F-7F10BD73D03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4500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F45B7C-492F-524F-86FB-C7A76CBD42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2B0CA1-0DB7-AD43-BB28-E4578E8EC2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4401EE-DDDB-0E42-AE7F-E41B404846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36DD8C-2FD2-A848-9D15-F761EADC271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4954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F879E78-7D50-504F-AE00-76C6A3832D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DB4D175-059C-7E47-8846-150AF64896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6A1B372-5FF6-A547-8CF8-2C5308FEAB4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2EEEAAC-DE87-5746-9807-3DB6CA22576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79A930F-0213-D345-AB06-7C064007579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7C5E9B8-E2A2-4B48-B7E3-F9070F08716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>
            <a:extLst>
              <a:ext uri="{FF2B5EF4-FFF2-40B4-BE49-F238E27FC236}">
                <a16:creationId xmlns:a16="http://schemas.microsoft.com/office/drawing/2014/main" id="{4C016253-E5B6-8443-B752-B75C7CA2C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CE84C5C-25D9-364F-9E75-7149BE04C19E}" type="slidenum">
              <a:rPr lang="en-US" altLang="en-US" sz="1400"/>
              <a:pPr/>
              <a:t>1</a:t>
            </a:fld>
            <a:endParaRPr lang="en-US" altLang="en-US" sz="1400" dirty="0"/>
          </a:p>
        </p:txBody>
      </p:sp>
      <p:grpSp>
        <p:nvGrpSpPr>
          <p:cNvPr id="3075" name="Group 21">
            <a:extLst>
              <a:ext uri="{FF2B5EF4-FFF2-40B4-BE49-F238E27FC236}">
                <a16:creationId xmlns:a16="http://schemas.microsoft.com/office/drawing/2014/main" id="{5D3E01B4-C2D6-C042-842F-8F4D0F037C14}"/>
              </a:ext>
            </a:extLst>
          </p:cNvPr>
          <p:cNvGrpSpPr>
            <a:grpSpLocks/>
          </p:cNvGrpSpPr>
          <p:nvPr/>
        </p:nvGrpSpPr>
        <p:grpSpPr bwMode="auto">
          <a:xfrm>
            <a:off x="2752725" y="1947863"/>
            <a:ext cx="6238875" cy="4757737"/>
            <a:chOff x="1734" y="1227"/>
            <a:chExt cx="3930" cy="2997"/>
          </a:xfrm>
        </p:grpSpPr>
        <p:sp>
          <p:nvSpPr>
            <p:cNvPr id="3076" name="Rectangle 5">
              <a:extLst>
                <a:ext uri="{FF2B5EF4-FFF2-40B4-BE49-F238E27FC236}">
                  <a16:creationId xmlns:a16="http://schemas.microsoft.com/office/drawing/2014/main" id="{6A2EF7E4-D7F4-0B4D-8C96-2BD6D634C2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3600"/>
              <a:ext cx="816" cy="6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3077" name="Text Box 10">
              <a:extLst>
                <a:ext uri="{FF2B5EF4-FFF2-40B4-BE49-F238E27FC236}">
                  <a16:creationId xmlns:a16="http://schemas.microsoft.com/office/drawing/2014/main" id="{3D85C48D-B33B-374C-A597-87E69B52A7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4" y="1227"/>
              <a:ext cx="2293" cy="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3200" dirty="0">
                  <a:solidFill>
                    <a:srgbClr val="333333"/>
                  </a:solidFill>
                </a:rPr>
                <a:t>Vincent Van Gogh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dirty="0">
                  <a:solidFill>
                    <a:srgbClr val="333333"/>
                  </a:solidFill>
                </a:rPr>
                <a:t>Temporal Lobe Epilepsy?</a:t>
              </a:r>
            </a:p>
          </p:txBody>
        </p:sp>
        <p:pic>
          <p:nvPicPr>
            <p:cNvPr id="3078" name="Picture 15" descr="477px-VanGogh_1887_Selbstbildnis">
              <a:extLst>
                <a:ext uri="{FF2B5EF4-FFF2-40B4-BE49-F238E27FC236}">
                  <a16:creationId xmlns:a16="http://schemas.microsoft.com/office/drawing/2014/main" id="{7EF11313-5E58-7A44-B452-2CB188258D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3" y="2224"/>
              <a:ext cx="1096" cy="1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Group 13">
            <a:extLst>
              <a:ext uri="{FF2B5EF4-FFF2-40B4-BE49-F238E27FC236}">
                <a16:creationId xmlns:a16="http://schemas.microsoft.com/office/drawing/2014/main" id="{504C4E78-BC33-5540-A61F-F4EC6C4E0BDB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0850"/>
            <a:ext cx="8229600" cy="3997325"/>
            <a:chOff x="288" y="284"/>
            <a:chExt cx="5184" cy="2518"/>
          </a:xfrm>
        </p:grpSpPr>
        <p:sp>
          <p:nvSpPr>
            <p:cNvPr id="5124" name="Rectangle 3">
              <a:extLst>
                <a:ext uri="{FF2B5EF4-FFF2-40B4-BE49-F238E27FC236}">
                  <a16:creationId xmlns:a16="http://schemas.microsoft.com/office/drawing/2014/main" id="{8A009442-E389-8649-B0B5-C7AA94DF0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Temporal Lobe Epilepsy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5125" name="Text Box 7">
              <a:extLst>
                <a:ext uri="{FF2B5EF4-FFF2-40B4-BE49-F238E27FC236}">
                  <a16:creationId xmlns:a16="http://schemas.microsoft.com/office/drawing/2014/main" id="{CABC9F62-BA87-E045-824B-D929433CA0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73" cy="1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690563" indent="-233363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Temporal lobe seizures typically last from 30 seconds to about two minutes.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These seizures often involve structures in the limbic system due to fiber (axon) connections with the temporal lobes.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People who experience temporal lobe seizures may remain partial-ly conscious during the event.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They often lose awareness of their surroundings and later may not recall the episode.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Temporal lobe seizures are often followed by a period of confusion, emotionality, and difficulty in speaking.</a:t>
              </a:r>
            </a:p>
          </p:txBody>
        </p:sp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976B9B9-4F8E-308E-1945-A75051165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Group 18">
            <a:extLst>
              <a:ext uri="{FF2B5EF4-FFF2-40B4-BE49-F238E27FC236}">
                <a16:creationId xmlns:a16="http://schemas.microsoft.com/office/drawing/2014/main" id="{B6CAB87F-A59B-2541-8BD1-85F61BBB9C91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50850"/>
            <a:ext cx="8229600" cy="5124450"/>
            <a:chOff x="289" y="284"/>
            <a:chExt cx="5184" cy="3228"/>
          </a:xfrm>
        </p:grpSpPr>
        <p:sp>
          <p:nvSpPr>
            <p:cNvPr id="7172" name="Rectangle 2">
              <a:extLst>
                <a:ext uri="{FF2B5EF4-FFF2-40B4-BE49-F238E27FC236}">
                  <a16:creationId xmlns:a16="http://schemas.microsoft.com/office/drawing/2014/main" id="{3DBA59DC-8EBD-754D-AE61-1BFEB3F99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Signs and Symptoms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7173" name="Group 17">
              <a:extLst>
                <a:ext uri="{FF2B5EF4-FFF2-40B4-BE49-F238E27FC236}">
                  <a16:creationId xmlns:a16="http://schemas.microsoft.com/office/drawing/2014/main" id="{7140E1B9-A816-2E4E-9E1B-EBCBA43549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2"/>
              <a:ext cx="4694" cy="2540"/>
              <a:chOff x="515" y="972"/>
              <a:chExt cx="4694" cy="2540"/>
            </a:xfrm>
          </p:grpSpPr>
          <p:sp>
            <p:nvSpPr>
              <p:cNvPr id="7174" name="Text Box 7">
                <a:extLst>
                  <a:ext uri="{FF2B5EF4-FFF2-40B4-BE49-F238E27FC236}">
                    <a16:creationId xmlns:a16="http://schemas.microsoft.com/office/drawing/2014/main" id="{C1243491-7E97-7D46-A046-32C4554AD0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22" y="2326"/>
                <a:ext cx="116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endParaRPr lang="en-US" altLang="en-US" sz="1800" dirty="0">
                  <a:solidFill>
                    <a:srgbClr val="011893"/>
                  </a:solidFill>
                </a:endParaRPr>
              </a:p>
            </p:txBody>
          </p:sp>
          <p:sp>
            <p:nvSpPr>
              <p:cNvPr id="7175" name="Text Box 3">
                <a:extLst>
                  <a:ext uri="{FF2B5EF4-FFF2-40B4-BE49-F238E27FC236}">
                    <a16:creationId xmlns:a16="http://schemas.microsoft.com/office/drawing/2014/main" id="{052B95DD-81BB-EF41-A86F-BDB23C836B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4"/>
                <a:ext cx="4694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690563" indent="-23336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endParaRPr lang="en-US" altLang="en-US" sz="1800" dirty="0"/>
              </a:p>
            </p:txBody>
          </p:sp>
          <p:sp>
            <p:nvSpPr>
              <p:cNvPr id="7176" name="Text Box 6">
                <a:extLst>
                  <a:ext uri="{FF2B5EF4-FFF2-40B4-BE49-F238E27FC236}">
                    <a16:creationId xmlns:a16="http://schemas.microsoft.com/office/drawing/2014/main" id="{EFB1485D-F07D-104B-BE4B-AB8A5A531B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2"/>
                <a:ext cx="4669" cy="12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690563" indent="-23336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sz="1800" dirty="0"/>
                  <a:t>Temporal lobe seizures are often accompanied by:</a:t>
                </a:r>
              </a:p>
              <a:p>
                <a:pPr lvl="1" eaLnBrk="1" hangingPunct="1">
                  <a:lnSpc>
                    <a:spcPct val="85000"/>
                  </a:lnSpc>
                  <a:spcAft>
                    <a:spcPts val="6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Loss of awareness</a:t>
                </a:r>
              </a:p>
              <a:p>
                <a:pPr lvl="1" eaLnBrk="1" hangingPunct="1">
                  <a:lnSpc>
                    <a:spcPct val="85000"/>
                  </a:lnSpc>
                  <a:spcAft>
                    <a:spcPts val="6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Staring</a:t>
                </a:r>
              </a:p>
              <a:p>
                <a:pPr lvl="1" eaLnBrk="1" hangingPunct="1">
                  <a:lnSpc>
                    <a:spcPct val="85000"/>
                  </a:lnSpc>
                  <a:spcAft>
                    <a:spcPts val="6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Lip smacking</a:t>
                </a:r>
              </a:p>
              <a:p>
                <a:pPr lvl="1" eaLnBrk="1" hangingPunct="1">
                  <a:lnSpc>
                    <a:spcPct val="85000"/>
                  </a:lnSpc>
                  <a:spcAft>
                    <a:spcPts val="6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Repeated swallowing or chewing</a:t>
                </a:r>
              </a:p>
              <a:p>
                <a:pPr lvl="1" eaLnBrk="1" hangingPunct="1">
                  <a:lnSpc>
                    <a:spcPct val="85000"/>
                  </a:lnSpc>
                  <a:spcAft>
                    <a:spcPct val="250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Unusual finger movements, such as picking motions</a:t>
                </a:r>
              </a:p>
            </p:txBody>
          </p:sp>
          <p:sp>
            <p:nvSpPr>
              <p:cNvPr id="7177" name="Text Box 11">
                <a:extLst>
                  <a:ext uri="{FF2B5EF4-FFF2-40B4-BE49-F238E27FC236}">
                    <a16:creationId xmlns:a16="http://schemas.microsoft.com/office/drawing/2014/main" id="{6A482AB2-CF78-0147-A5BE-019CEA2797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1" y="2263"/>
                <a:ext cx="3546" cy="1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ts val="18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Signs = objective evidence of a disease or disorder.</a:t>
                </a:r>
              </a:p>
              <a:p>
                <a:pPr algn="ctr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Symptoms = sensations of a disease or disorder reported by the patient.</a:t>
                </a:r>
              </a:p>
              <a:p>
                <a:pPr algn="ctr">
                  <a:lnSpc>
                    <a:spcPts val="1860"/>
                  </a:lnSpc>
                  <a:spcBef>
                    <a:spcPts val="900"/>
                  </a:spcBef>
                  <a:spcAft>
                    <a:spcPts val="0"/>
                  </a:spcAft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The information is taken verbatim from the Mayo Clinic website:</a:t>
                </a:r>
              </a:p>
              <a:p>
                <a:pPr algn="ctr">
                  <a:lnSpc>
                    <a:spcPts val="18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https://</a:t>
                </a:r>
                <a:r>
                  <a:rPr lang="en-US" altLang="en-US" sz="1800" dirty="0" err="1">
                    <a:solidFill>
                      <a:srgbClr val="011893"/>
                    </a:solidFill>
                  </a:rPr>
                  <a:t>www.mayoclinic.org</a:t>
                </a:r>
                <a:endParaRPr lang="en-US" altLang="en-US" sz="1800" dirty="0">
                  <a:solidFill>
                    <a:srgbClr val="011893"/>
                  </a:solidFill>
                </a:endParaRPr>
              </a:p>
              <a:p>
                <a:pPr algn="ctr">
                  <a:lnSpc>
                    <a:spcPct val="85000"/>
                  </a:lnSpc>
                  <a:spcAft>
                    <a:spcPct val="30000"/>
                  </a:spcAft>
                </a:pPr>
                <a:endParaRPr lang="en-US" altLang="en-US" sz="1800" dirty="0">
                  <a:solidFill>
                    <a:srgbClr val="941100"/>
                  </a:solidFill>
                </a:endParaRPr>
              </a:p>
            </p:txBody>
          </p:sp>
        </p:grpSp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99C3EEB-B7C8-D8CA-4F44-C188A5904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Group 13">
            <a:extLst>
              <a:ext uri="{FF2B5EF4-FFF2-40B4-BE49-F238E27FC236}">
                <a16:creationId xmlns:a16="http://schemas.microsoft.com/office/drawing/2014/main" id="{9FE8F85B-7208-C049-849E-EF97D0817323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50850"/>
            <a:ext cx="8229600" cy="4062413"/>
            <a:chOff x="289" y="284"/>
            <a:chExt cx="5184" cy="2559"/>
          </a:xfrm>
        </p:grpSpPr>
        <p:sp>
          <p:nvSpPr>
            <p:cNvPr id="9220" name="Rectangle 2">
              <a:extLst>
                <a:ext uri="{FF2B5EF4-FFF2-40B4-BE49-F238E27FC236}">
                  <a16:creationId xmlns:a16="http://schemas.microsoft.com/office/drawing/2014/main" id="{BCBC80DB-2CCE-8F46-8059-49F6BFFA89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Preictal Aura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9221" name="Group 12">
              <a:extLst>
                <a:ext uri="{FF2B5EF4-FFF2-40B4-BE49-F238E27FC236}">
                  <a16:creationId xmlns:a16="http://schemas.microsoft.com/office/drawing/2014/main" id="{106E12BB-8FE4-A845-9470-113F53E1F5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69" cy="1873"/>
              <a:chOff x="515" y="970"/>
              <a:chExt cx="4669" cy="1873"/>
            </a:xfrm>
          </p:grpSpPr>
          <p:sp>
            <p:nvSpPr>
              <p:cNvPr id="9222" name="Text Box 3">
                <a:extLst>
                  <a:ext uri="{FF2B5EF4-FFF2-40B4-BE49-F238E27FC236}">
                    <a16:creationId xmlns:a16="http://schemas.microsoft.com/office/drawing/2014/main" id="{D29309B9-F36F-E74B-BA9B-8C6D224466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69" cy="10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690563" indent="-23336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sz="1800" dirty="0"/>
                  <a:t>A temporal lobe seizure may be preceded by an unusual sensation or emotion known as a preictal aura.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sz="1800" dirty="0"/>
                  <a:t>The aura can include general feelings of fear and déjà vu experi-ences.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sz="1800" dirty="0"/>
                  <a:t>The aura is a localized seizure that has yet to spread to other parts of the temporal lobe.</a:t>
                </a:r>
              </a:p>
            </p:txBody>
          </p:sp>
          <p:sp>
            <p:nvSpPr>
              <p:cNvPr id="9223" name="Text Box 7">
                <a:extLst>
                  <a:ext uri="{FF2B5EF4-FFF2-40B4-BE49-F238E27FC236}">
                    <a16:creationId xmlns:a16="http://schemas.microsoft.com/office/drawing/2014/main" id="{F76AEFED-5F07-7D45-8131-749EF599CB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7" y="2122"/>
                <a:ext cx="2640" cy="7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ts val="1860"/>
                  </a:lnSpc>
                  <a:spcAft>
                    <a:spcPts val="0"/>
                  </a:spcAft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Preictal = the state immediately before the actual seizure.  </a:t>
                </a:r>
              </a:p>
              <a:p>
                <a:pPr algn="ctr">
                  <a:lnSpc>
                    <a:spcPts val="1860"/>
                  </a:lnSpc>
                  <a:spcBef>
                    <a:spcPts val="600"/>
                  </a:spcBef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Déjà vu = a feeling that an experience is being repeated.</a:t>
                </a:r>
              </a:p>
            </p:txBody>
          </p:sp>
        </p:grpSp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E8E823B-6AFA-36FB-4B5B-C3B2CEF9F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Group 8">
            <a:extLst>
              <a:ext uri="{FF2B5EF4-FFF2-40B4-BE49-F238E27FC236}">
                <a16:creationId xmlns:a16="http://schemas.microsoft.com/office/drawing/2014/main" id="{21AF94C7-C96F-154D-B1C0-89B804DB846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0850"/>
            <a:ext cx="8229600" cy="2824163"/>
            <a:chOff x="288" y="284"/>
            <a:chExt cx="5184" cy="1779"/>
          </a:xfrm>
        </p:grpSpPr>
        <p:sp>
          <p:nvSpPr>
            <p:cNvPr id="11268" name="Rectangle 2">
              <a:extLst>
                <a:ext uri="{FF2B5EF4-FFF2-40B4-BE49-F238E27FC236}">
                  <a16:creationId xmlns:a16="http://schemas.microsoft.com/office/drawing/2014/main" id="{3D59F957-E8E0-5340-9882-0E3D182C4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Possible Progression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1269" name="Text Box 3">
              <a:extLst>
                <a:ext uri="{FF2B5EF4-FFF2-40B4-BE49-F238E27FC236}">
                  <a16:creationId xmlns:a16="http://schemas.microsoft.com/office/drawing/2014/main" id="{04B68A9A-1740-7F48-A9B4-29A19F29FD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17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690563" indent="-233363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Temporal lobe seizures can progress into grand mal, or tonic-clonic seizures.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Grand mal seizures are characterized by loss of consciousness and convulsions.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About 50 percent of persons with temporal lobe epilepsy are likely to experience grand mal seizures at some time in their lives.</a:t>
              </a:r>
            </a:p>
          </p:txBody>
        </p:sp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54BA70B-9CFC-98F8-E666-816FD1297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Group 15">
            <a:extLst>
              <a:ext uri="{FF2B5EF4-FFF2-40B4-BE49-F238E27FC236}">
                <a16:creationId xmlns:a16="http://schemas.microsoft.com/office/drawing/2014/main" id="{892D3567-C4BD-374E-A2D8-DA3B9F26757C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76250"/>
            <a:ext cx="8229600" cy="4313238"/>
            <a:chOff x="289" y="300"/>
            <a:chExt cx="5184" cy="2717"/>
          </a:xfrm>
        </p:grpSpPr>
        <p:sp>
          <p:nvSpPr>
            <p:cNvPr id="13316" name="Rectangle 2">
              <a:extLst>
                <a:ext uri="{FF2B5EF4-FFF2-40B4-BE49-F238E27FC236}">
                  <a16:creationId xmlns:a16="http://schemas.microsoft.com/office/drawing/2014/main" id="{97D97753-FC1A-C84F-9194-E4EBD9B8B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300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85000"/>
                </a:lnSpc>
              </a:pPr>
              <a:r>
                <a:rPr lang="en-US" altLang="en-US" sz="2600" dirty="0">
                  <a:solidFill>
                    <a:srgbClr val="333333"/>
                  </a:solidFill>
                </a:rPr>
                <a:t>If You Encounter a Grand Mal Seizure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3318" name="Text Box 3">
              <a:extLst>
                <a:ext uri="{FF2B5EF4-FFF2-40B4-BE49-F238E27FC236}">
                  <a16:creationId xmlns:a16="http://schemas.microsoft.com/office/drawing/2014/main" id="{AB5351F7-9111-C447-B893-AECF21D140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17" cy="20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690563" indent="-233363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ct val="70000"/>
                </a:spcAft>
                <a:buSzPct val="80000"/>
              </a:pPr>
              <a:r>
                <a:rPr lang="en-US" altLang="en-US" sz="1800" dirty="0">
                  <a:solidFill>
                    <a:srgbClr val="941100"/>
                  </a:solidFill>
                </a:rPr>
                <a:t>If rhythmic muscle contractions or jerky movements occur in someone having a temporal lobe seizure, a grand mal seizure may be developing.  Follow these tips:</a:t>
              </a:r>
            </a:p>
            <a:p>
              <a:pPr>
                <a:lnSpc>
                  <a:spcPct val="85000"/>
                </a:lnSpc>
                <a:spcAft>
                  <a:spcPts val="600"/>
                </a:spcAft>
                <a:buFont typeface="Times" pitchFamily="2" charset="0"/>
                <a:buChar char="-"/>
              </a:pPr>
              <a:r>
                <a:rPr lang="en-US" altLang="en-US" sz="1800" dirty="0"/>
                <a:t>Call for medical help immediately.</a:t>
              </a:r>
            </a:p>
            <a:p>
              <a:pPr>
                <a:lnSpc>
                  <a:spcPct val="85000"/>
                </a:lnSpc>
                <a:spcAft>
                  <a:spcPts val="600"/>
                </a:spcAft>
                <a:buFont typeface="Times" pitchFamily="2" charset="0"/>
                <a:buChar char="-"/>
              </a:pPr>
              <a:r>
                <a:rPr lang="en-US" altLang="en-US" sz="1800" dirty="0"/>
                <a:t>Gently roll the person onto one side and put something soft under his or her head.</a:t>
              </a:r>
            </a:p>
            <a:p>
              <a:pPr>
                <a:lnSpc>
                  <a:spcPct val="85000"/>
                </a:lnSpc>
                <a:spcAft>
                  <a:spcPts val="600"/>
                </a:spcAft>
                <a:buFont typeface="Times" pitchFamily="2" charset="0"/>
                <a:buChar char="-"/>
              </a:pPr>
              <a:r>
                <a:rPr lang="en-US" altLang="en-US" sz="1800" dirty="0"/>
                <a:t>Loosen tight neckwear.</a:t>
              </a:r>
            </a:p>
            <a:p>
              <a:pPr>
                <a:lnSpc>
                  <a:spcPct val="85000"/>
                </a:lnSpc>
                <a:spcAft>
                  <a:spcPts val="600"/>
                </a:spcAft>
                <a:buFont typeface="Times" pitchFamily="2" charset="0"/>
                <a:buChar char="-"/>
              </a:pPr>
              <a:r>
                <a:rPr lang="en-US" altLang="en-US" sz="1800" dirty="0"/>
                <a:t>Don't put anything in the mouth—the tongue cannot be swallowed but objects placed in the mouth can be bitten or inhaled.</a:t>
              </a:r>
            </a:p>
            <a:p>
              <a:pPr>
                <a:lnSpc>
                  <a:spcPct val="85000"/>
                </a:lnSpc>
                <a:spcAft>
                  <a:spcPct val="25000"/>
                </a:spcAft>
                <a:buFont typeface="Times" pitchFamily="2" charset="0"/>
                <a:buChar char="-"/>
              </a:pPr>
              <a:r>
                <a:rPr lang="en-US" altLang="en-US" sz="1800" dirty="0"/>
                <a:t>Don't try to restrain the person—look for a medical alert bracelet that may identify an emergency contact person and medical information.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0954600-5EA1-5147-A5ED-467E71DA8E47}"/>
              </a:ext>
            </a:extLst>
          </p:cNvPr>
          <p:cNvSpPr txBox="1"/>
          <p:nvPr/>
        </p:nvSpPr>
        <p:spPr>
          <a:xfrm>
            <a:off x="1969961" y="4801753"/>
            <a:ext cx="5221952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80"/>
              </a:lnSpc>
            </a:pPr>
            <a:r>
              <a:rPr lang="en-US" sz="1800" dirty="0">
                <a:solidFill>
                  <a:srgbClr val="011893"/>
                </a:solidFill>
              </a:rPr>
              <a:t>The information is taken largely verbatim from the Mayo Clinic website:</a:t>
            </a:r>
          </a:p>
          <a:p>
            <a:pPr algn="ctr">
              <a:lnSpc>
                <a:spcPts val="1880"/>
              </a:lnSpc>
            </a:pPr>
            <a:r>
              <a:rPr lang="en-US" sz="1800" dirty="0">
                <a:solidFill>
                  <a:srgbClr val="011893"/>
                </a:solidFill>
              </a:rPr>
              <a:t>https://</a:t>
            </a:r>
            <a:r>
              <a:rPr lang="en-US" sz="1800" dirty="0" err="1">
                <a:solidFill>
                  <a:srgbClr val="011893"/>
                </a:solidFill>
              </a:rPr>
              <a:t>www.mayoclinic.org</a:t>
            </a:r>
            <a:endParaRPr lang="en-US" dirty="0">
              <a:solidFill>
                <a:srgbClr val="011893"/>
              </a:solidFill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ECF72CF-6B3B-0DD8-A1DB-E29742A46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3" name="Group 14">
            <a:extLst>
              <a:ext uri="{FF2B5EF4-FFF2-40B4-BE49-F238E27FC236}">
                <a16:creationId xmlns:a16="http://schemas.microsoft.com/office/drawing/2014/main" id="{BDD35A1D-4B10-014A-9778-573DA21702DE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50850"/>
            <a:ext cx="8229600" cy="4208463"/>
            <a:chOff x="289" y="284"/>
            <a:chExt cx="5184" cy="2651"/>
          </a:xfrm>
        </p:grpSpPr>
        <p:sp>
          <p:nvSpPr>
            <p:cNvPr id="15364" name="Rectangle 2">
              <a:extLst>
                <a:ext uri="{FF2B5EF4-FFF2-40B4-BE49-F238E27FC236}">
                  <a16:creationId xmlns:a16="http://schemas.microsoft.com/office/drawing/2014/main" id="{42CC565B-9F9E-9D45-9992-9C9543F24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Some Risk Factors for Epilepsy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15365" name="Group 13">
              <a:extLst>
                <a:ext uri="{FF2B5EF4-FFF2-40B4-BE49-F238E27FC236}">
                  <a16:creationId xmlns:a16="http://schemas.microsoft.com/office/drawing/2014/main" id="{2676152B-2670-FA4B-8C0A-BF3B0D7F39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69" cy="1965"/>
              <a:chOff x="515" y="970"/>
              <a:chExt cx="4669" cy="1965"/>
            </a:xfrm>
          </p:grpSpPr>
          <p:sp>
            <p:nvSpPr>
              <p:cNvPr id="15366" name="Text Box 3">
                <a:extLst>
                  <a:ext uri="{FF2B5EF4-FFF2-40B4-BE49-F238E27FC236}">
                    <a16:creationId xmlns:a16="http://schemas.microsoft.com/office/drawing/2014/main" id="{12535460-A4D3-594F-A02D-07CE14A906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69" cy="1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690563" indent="-233363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600"/>
                  </a:spcAft>
                  <a:buSzPct val="80000"/>
                  <a:buFontTx/>
                  <a:buChar char="•"/>
                </a:pPr>
                <a:r>
                  <a:rPr lang="en-US" altLang="en-US" sz="1800" dirty="0"/>
                  <a:t>Emotional stress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600"/>
                  </a:spcAft>
                  <a:buSzPct val="80000"/>
                  <a:buFontTx/>
                  <a:buChar char="•"/>
                </a:pPr>
                <a:r>
                  <a:rPr lang="en-US" altLang="en-US" sz="1800" dirty="0"/>
                  <a:t>Illness, especially infection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600"/>
                  </a:spcAft>
                  <a:buSzPct val="80000"/>
                  <a:buFontTx/>
                  <a:buChar char="•"/>
                </a:pPr>
                <a:r>
                  <a:rPr lang="en-US" altLang="en-US" sz="1800" dirty="0"/>
                  <a:t>Lack of sleep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600"/>
                  </a:spcAft>
                  <a:buSzPct val="80000"/>
                  <a:buFontTx/>
                  <a:buChar char="•"/>
                </a:pPr>
                <a:r>
                  <a:rPr lang="en-US" altLang="en-US" sz="1800" dirty="0"/>
                  <a:t>Pregnancy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600"/>
                  </a:spcAft>
                  <a:buSzPct val="80000"/>
                  <a:buFontTx/>
                  <a:buChar char="•"/>
                </a:pPr>
                <a:r>
                  <a:rPr lang="en-US" altLang="en-US" sz="1800" dirty="0"/>
                  <a:t>Use of alcohol or illicit drugs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600"/>
                  </a:spcAft>
                  <a:buSzPct val="80000"/>
                  <a:buFontTx/>
                  <a:buChar char="•"/>
                </a:pPr>
                <a:r>
                  <a:rPr lang="en-US" altLang="en-US" sz="1800" dirty="0"/>
                  <a:t>Certain prescribed medications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sz="1800" dirty="0"/>
                  <a:t>Skipping doses of anti-seizure medications</a:t>
                </a:r>
              </a:p>
            </p:txBody>
          </p:sp>
          <p:sp>
            <p:nvSpPr>
              <p:cNvPr id="15367" name="Text Box 4">
                <a:extLst>
                  <a:ext uri="{FF2B5EF4-FFF2-40B4-BE49-F238E27FC236}">
                    <a16:creationId xmlns:a16="http://schemas.microsoft.com/office/drawing/2014/main" id="{989EA29A-B099-694B-A1A6-9ED07D117D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0" y="2416"/>
                <a:ext cx="3365" cy="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ts val="1860"/>
                  </a:lnSpc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The information is taken largely verbatim from the Google Health website:</a:t>
                </a:r>
              </a:p>
              <a:p>
                <a:pPr algn="ctr">
                  <a:lnSpc>
                    <a:spcPts val="1860"/>
                  </a:lnSpc>
                  <a:spcBef>
                    <a:spcPts val="0"/>
                  </a:spcBef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https://</a:t>
                </a:r>
                <a:r>
                  <a:rPr lang="en-US" altLang="en-US" sz="1800" dirty="0" err="1">
                    <a:solidFill>
                      <a:srgbClr val="011893"/>
                    </a:solidFill>
                  </a:rPr>
                  <a:t>www.health.google.com</a:t>
                </a:r>
                <a:endParaRPr lang="en-US" altLang="en-US" sz="1800" dirty="0">
                  <a:solidFill>
                    <a:srgbClr val="011893"/>
                  </a:solidFill>
                </a:endParaRPr>
              </a:p>
            </p:txBody>
          </p:sp>
        </p:grpSp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A2A3A0F-49DA-C75B-14D7-B5782E5B8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Group 1032">
            <a:extLst>
              <a:ext uri="{FF2B5EF4-FFF2-40B4-BE49-F238E27FC236}">
                <a16:creationId xmlns:a16="http://schemas.microsoft.com/office/drawing/2014/main" id="{638378C5-90F5-F744-A3FD-4374CCC0A843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50850"/>
            <a:ext cx="8229600" cy="4583113"/>
            <a:chOff x="289" y="284"/>
            <a:chExt cx="5184" cy="2887"/>
          </a:xfrm>
        </p:grpSpPr>
        <p:sp>
          <p:nvSpPr>
            <p:cNvPr id="17412" name="Rectangle 1026">
              <a:extLst>
                <a:ext uri="{FF2B5EF4-FFF2-40B4-BE49-F238E27FC236}">
                  <a16:creationId xmlns:a16="http://schemas.microsoft.com/office/drawing/2014/main" id="{0684F7A9-F44D-2D47-9BE2-357399DD9E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Emotional Connections and the Arts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7413" name="Text Box 1027">
              <a:extLst>
                <a:ext uri="{FF2B5EF4-FFF2-40B4-BE49-F238E27FC236}">
                  <a16:creationId xmlns:a16="http://schemas.microsoft.com/office/drawing/2014/main" id="{48F9F995-1D1C-B94D-BB7F-1B866F51C0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909" cy="2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690563" indent="-233363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Temporal lobe seizures are often accompanied by sensory experiences including vibrant and intense colors.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Based on the research of medical historians, the mental and emotional states accompanying temporal lobe seizures may have contributed to significant works of art.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Some well-known writers and artists are thought to have had temporal lobe seizures, which in some instances may have been aggravated by alcoholism.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Edgar Allen Poe (1809-1849)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Fyodor Dostoevsky (1821-1881)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Charles Lutwidge Dodgson—Lewis Carroll (1832-1898)</a:t>
              </a:r>
            </a:p>
            <a:p>
              <a:pPr lvl="1"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Vincent Van Gogh (1853-1890)</a:t>
              </a:r>
            </a:p>
          </p:txBody>
        </p:sp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2774043-0A3A-5B00-6BFF-FDBDFF488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65" name="Group 9">
            <a:extLst>
              <a:ext uri="{FF2B5EF4-FFF2-40B4-BE49-F238E27FC236}">
                <a16:creationId xmlns:a16="http://schemas.microsoft.com/office/drawing/2014/main" id="{ED1C8547-DB83-864F-8B59-71346A750883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50850"/>
            <a:ext cx="8229600" cy="3883025"/>
            <a:chOff x="289" y="284"/>
            <a:chExt cx="5184" cy="2446"/>
          </a:xfrm>
        </p:grpSpPr>
        <p:sp>
          <p:nvSpPr>
            <p:cNvPr id="19460" name="Rectangle 2">
              <a:extLst>
                <a:ext uri="{FF2B5EF4-FFF2-40B4-BE49-F238E27FC236}">
                  <a16:creationId xmlns:a16="http://schemas.microsoft.com/office/drawing/2014/main" id="{A9666FDE-C957-9549-9762-666D4157A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Vincent Van Gogh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9462" name="Text Box 3">
              <a:extLst>
                <a:ext uri="{FF2B5EF4-FFF2-40B4-BE49-F238E27FC236}">
                  <a16:creationId xmlns:a16="http://schemas.microsoft.com/office/drawing/2014/main" id="{01C9BF0A-101E-A146-8D62-3F974B69B4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1"/>
              <a:ext cx="4717" cy="1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690563" indent="-233363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Vincent Van Gogh’s productive career as an artist lasted about eight years.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His adult life was increasing punctuated by intense emotional upsets, preictal experiences, and episodes that may have been temporal lobe seizures.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He was confined several times in what were then called mental asy-lums during his most productive years as a painter.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The visual intensity and abstract forms in Van Gogh’s paintings appear to coincide with an increasing severity of his emotional prob-lems.</a:t>
              </a:r>
            </a:p>
          </p:txBody>
        </p:sp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C8640A9-32FB-0091-02E0-72B017FF5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1026">
            <a:extLst>
              <a:ext uri="{FF2B5EF4-FFF2-40B4-BE49-F238E27FC236}">
                <a16:creationId xmlns:a16="http://schemas.microsoft.com/office/drawing/2014/main" id="{154D5B22-B11A-D249-B30C-D69881BCAB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1036638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Progression of a Life in Paintings</a:t>
            </a:r>
            <a:endParaRPr lang="en-US" alt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E5F89C8-61A0-B733-7189-3A1ED41ED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5" name="Group 29">
            <a:extLst>
              <a:ext uri="{FF2B5EF4-FFF2-40B4-BE49-F238E27FC236}">
                <a16:creationId xmlns:a16="http://schemas.microsoft.com/office/drawing/2014/main" id="{3838800F-51E1-B849-8822-6FF33B8D6C7E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50850"/>
            <a:ext cx="8229600" cy="4540250"/>
            <a:chOff x="289" y="284"/>
            <a:chExt cx="5184" cy="2860"/>
          </a:xfrm>
        </p:grpSpPr>
        <p:sp>
          <p:nvSpPr>
            <p:cNvPr id="23556" name="Rectangle 12">
              <a:extLst>
                <a:ext uri="{FF2B5EF4-FFF2-40B4-BE49-F238E27FC236}">
                  <a16:creationId xmlns:a16="http://schemas.microsoft.com/office/drawing/2014/main" id="{6EDAB39E-E828-3944-A86F-D20F1DECB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Vincent and His Brother Theo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3557" name="Group 28">
              <a:extLst>
                <a:ext uri="{FF2B5EF4-FFF2-40B4-BE49-F238E27FC236}">
                  <a16:creationId xmlns:a16="http://schemas.microsoft.com/office/drawing/2014/main" id="{F1D938AC-F660-7247-9EB3-C8D8EE9A82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1" y="1016"/>
              <a:ext cx="3807" cy="2128"/>
              <a:chOff x="781" y="1016"/>
              <a:chExt cx="3807" cy="2128"/>
            </a:xfrm>
          </p:grpSpPr>
          <p:sp>
            <p:nvSpPr>
              <p:cNvPr id="23558" name="Text Box 14">
                <a:extLst>
                  <a:ext uri="{FF2B5EF4-FFF2-40B4-BE49-F238E27FC236}">
                    <a16:creationId xmlns:a16="http://schemas.microsoft.com/office/drawing/2014/main" id="{44017821-1993-1545-BF76-D5684F1A47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1" y="2859"/>
                <a:ext cx="188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1100" dirty="0"/>
                  <a:t>Both images from https://www.wikimedia.org</a:t>
                </a:r>
              </a:p>
            </p:txBody>
          </p:sp>
          <p:grpSp>
            <p:nvGrpSpPr>
              <p:cNvPr id="23559" name="Group 19">
                <a:extLst>
                  <a:ext uri="{FF2B5EF4-FFF2-40B4-BE49-F238E27FC236}">
                    <a16:creationId xmlns:a16="http://schemas.microsoft.com/office/drawing/2014/main" id="{379D7D33-AF0D-144E-8F02-4A7DD09E5B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5" y="1082"/>
                <a:ext cx="1303" cy="2062"/>
                <a:chOff x="3285" y="1082"/>
                <a:chExt cx="1303" cy="2062"/>
              </a:xfrm>
            </p:grpSpPr>
            <p:sp>
              <p:nvSpPr>
                <p:cNvPr id="23563" name="Text Box 8">
                  <a:extLst>
                    <a:ext uri="{FF2B5EF4-FFF2-40B4-BE49-F238E27FC236}">
                      <a16:creationId xmlns:a16="http://schemas.microsoft.com/office/drawing/2014/main" id="{BD21E124-E35C-1C4D-B029-81BCF3020B2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35" y="1082"/>
                  <a:ext cx="811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en-US" altLang="en-US" sz="1800" dirty="0">
                      <a:solidFill>
                        <a:srgbClr val="011893"/>
                      </a:solidFill>
                    </a:rPr>
                    <a:t>Theo at 13</a:t>
                  </a:r>
                </a:p>
              </p:txBody>
            </p:sp>
            <p:pic>
              <p:nvPicPr>
                <p:cNvPr id="23564" name="Picture 18" descr="Theo_van_Gogh_1872">
                  <a:extLst>
                    <a:ext uri="{FF2B5EF4-FFF2-40B4-BE49-F238E27FC236}">
                      <a16:creationId xmlns:a16="http://schemas.microsoft.com/office/drawing/2014/main" id="{47B48AAE-23F7-3841-A0FC-7E8BDA70A9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85" y="1421"/>
                  <a:ext cx="1303" cy="17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560" name="Group 22">
                <a:extLst>
                  <a:ext uri="{FF2B5EF4-FFF2-40B4-BE49-F238E27FC236}">
                    <a16:creationId xmlns:a16="http://schemas.microsoft.com/office/drawing/2014/main" id="{A9392094-586C-2E44-A0BF-DAAE4F90DF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61" y="1016"/>
                <a:ext cx="1338" cy="1826"/>
                <a:chOff x="1061" y="960"/>
                <a:chExt cx="1338" cy="1826"/>
              </a:xfrm>
            </p:grpSpPr>
            <p:sp>
              <p:nvSpPr>
                <p:cNvPr id="23561" name="Text Box 7">
                  <a:extLst>
                    <a:ext uri="{FF2B5EF4-FFF2-40B4-BE49-F238E27FC236}">
                      <a16:creationId xmlns:a16="http://schemas.microsoft.com/office/drawing/2014/main" id="{8CD651CE-5E04-004C-B9D1-C7741B77E59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47" y="2553"/>
                  <a:ext cx="962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en-US" altLang="en-US" sz="1800" dirty="0">
                      <a:solidFill>
                        <a:srgbClr val="011893"/>
                      </a:solidFill>
                    </a:rPr>
                    <a:t>Vincent at 18</a:t>
                  </a:r>
                </a:p>
              </p:txBody>
            </p:sp>
            <p:pic>
              <p:nvPicPr>
                <p:cNvPr id="23562" name="Picture 21" descr="519px-VincentVanGoghFoto">
                  <a:extLst>
                    <a:ext uri="{FF2B5EF4-FFF2-40B4-BE49-F238E27FC236}">
                      <a16:creationId xmlns:a16="http://schemas.microsoft.com/office/drawing/2014/main" id="{58D4B7AA-8BD9-5B49-BD8C-A5727800D0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" y="960"/>
                  <a:ext cx="1338" cy="15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68C6457-82BD-0D6F-656C-360225AE5D44}"/>
              </a:ext>
            </a:extLst>
          </p:cNvPr>
          <p:cNvSpPr txBox="1"/>
          <p:nvPr/>
        </p:nvSpPr>
        <p:spPr>
          <a:xfrm>
            <a:off x="2003745" y="5202507"/>
            <a:ext cx="5155629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sz="1800" dirty="0">
                <a:solidFill>
                  <a:schemeClr val="accent6"/>
                </a:solidFill>
              </a:rPr>
              <a:t>Theo Van Gogh financially supported his brother during his eight years as a painter (Vincent wasn’t able to sell more than a few paintings during his lifetime).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F05791-D2BB-CC47-9ED0-5E1DD28BF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1029">
            <a:extLst>
              <a:ext uri="{FF2B5EF4-FFF2-40B4-BE49-F238E27FC236}">
                <a16:creationId xmlns:a16="http://schemas.microsoft.com/office/drawing/2014/main" id="{E97E2220-E29F-AC41-85CE-B8B1775E9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4582" y="5284453"/>
            <a:ext cx="5114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Skull of a Skeleton with Burning Cigarette (1885)</a:t>
            </a:r>
          </a:p>
        </p:txBody>
      </p:sp>
      <p:pic>
        <p:nvPicPr>
          <p:cNvPr id="33797" name="Picture 1031" descr="Skull_with_a_Burning_Cigarette">
            <a:extLst>
              <a:ext uri="{FF2B5EF4-FFF2-40B4-BE49-F238E27FC236}">
                <a16:creationId xmlns:a16="http://schemas.microsoft.com/office/drawing/2014/main" id="{1EF99BFB-3CFE-514D-BEE3-94B512286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675" y="1580577"/>
            <a:ext cx="266065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6D866CA-B206-D0FB-51C2-98DD291B9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Text Box 4">
            <a:extLst>
              <a:ext uri="{FF2B5EF4-FFF2-40B4-BE49-F238E27FC236}">
                <a16:creationId xmlns:a16="http://schemas.microsoft.com/office/drawing/2014/main" id="{FF7AC60F-C024-0846-B987-BC75E5DDC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297" y="4998648"/>
            <a:ext cx="37925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Starry Night Over the Rhone (1888)</a:t>
            </a:r>
          </a:p>
        </p:txBody>
      </p:sp>
      <p:pic>
        <p:nvPicPr>
          <p:cNvPr id="44037" name="Picture 6" descr="Starry_Night_Over_the_Rhone">
            <a:extLst>
              <a:ext uri="{FF2B5EF4-FFF2-40B4-BE49-F238E27FC236}">
                <a16:creationId xmlns:a16="http://schemas.microsoft.com/office/drawing/2014/main" id="{F4CAB9B6-A0F3-7B40-8F2A-F6C951924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329" y="1592687"/>
            <a:ext cx="4880702" cy="325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1D7660F-4CD2-8AC4-77D6-1BFABE2C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Text Box 4">
            <a:extLst>
              <a:ext uri="{FF2B5EF4-FFF2-40B4-BE49-F238E27FC236}">
                <a16:creationId xmlns:a16="http://schemas.microsoft.com/office/drawing/2014/main" id="{8C60FB0B-33AD-4B40-AB29-21539EF96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772" y="5120567"/>
            <a:ext cx="20462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The Sower (1888)</a:t>
            </a:r>
            <a:endParaRPr lang="en-US" altLang="en-US" dirty="0"/>
          </a:p>
        </p:txBody>
      </p:sp>
      <p:pic>
        <p:nvPicPr>
          <p:cNvPr id="48133" name="Picture 6" descr="The_Sower">
            <a:extLst>
              <a:ext uri="{FF2B5EF4-FFF2-40B4-BE49-F238E27FC236}">
                <a16:creationId xmlns:a16="http://schemas.microsoft.com/office/drawing/2014/main" id="{C1CEFCAE-D1BF-544C-93FF-6E7390170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238" y="1583980"/>
            <a:ext cx="4325937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E937CBE-C243-0CA7-C91A-F4CA96F96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Text Box 1027">
            <a:extLst>
              <a:ext uri="{FF2B5EF4-FFF2-40B4-BE49-F238E27FC236}">
                <a16:creationId xmlns:a16="http://schemas.microsoft.com/office/drawing/2014/main" id="{CA63CE66-2087-6443-9DAF-00F571E87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010" y="5114265"/>
            <a:ext cx="28146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The Yellow House (1888)</a:t>
            </a:r>
          </a:p>
        </p:txBody>
      </p:sp>
      <p:pic>
        <p:nvPicPr>
          <p:cNvPr id="50181" name="Picture 1030" descr="1233563992_ab837e38a8">
            <a:extLst>
              <a:ext uri="{FF2B5EF4-FFF2-40B4-BE49-F238E27FC236}">
                <a16:creationId xmlns:a16="http://schemas.microsoft.com/office/drawing/2014/main" id="{2C8B2C83-76E1-0B4F-AA84-2BB7EACDF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8" y="1592689"/>
            <a:ext cx="4352925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0AB8A75-B9ED-4621-C555-D14A5E21B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1028">
            <a:extLst>
              <a:ext uri="{FF2B5EF4-FFF2-40B4-BE49-F238E27FC236}">
                <a16:creationId xmlns:a16="http://schemas.microsoft.com/office/drawing/2014/main" id="{1723F963-3EF0-D646-A430-3FBBBE11F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881" y="5120574"/>
            <a:ext cx="26622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Bedroom in Arles (1888)</a:t>
            </a:r>
            <a:endParaRPr lang="en-US" altLang="en-US" sz="2000" dirty="0"/>
          </a:p>
        </p:txBody>
      </p:sp>
      <p:pic>
        <p:nvPicPr>
          <p:cNvPr id="52229" name="Picture 1031" descr="VanGogh_Bedroom_Arles1">
            <a:extLst>
              <a:ext uri="{FF2B5EF4-FFF2-40B4-BE49-F238E27FC236}">
                <a16:creationId xmlns:a16="http://schemas.microsoft.com/office/drawing/2014/main" id="{84B24ED2-6997-0F40-9825-FF498B17D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1592695"/>
            <a:ext cx="4324350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2040A6D-9B44-645E-DB81-7B42CB8FD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Text Box 4">
            <a:extLst>
              <a:ext uri="{FF2B5EF4-FFF2-40B4-BE49-F238E27FC236}">
                <a16:creationId xmlns:a16="http://schemas.microsoft.com/office/drawing/2014/main" id="{A17F9B0F-04E9-4648-9E5A-EEAD7F038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440" y="5336700"/>
            <a:ext cx="48085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Still Life: Vase with Twelve Sunflowers (1888)</a:t>
            </a:r>
            <a:endParaRPr lang="en-US" altLang="en-US" sz="2000" dirty="0"/>
          </a:p>
        </p:txBody>
      </p:sp>
      <p:pic>
        <p:nvPicPr>
          <p:cNvPr id="62469" name="Picture 6" descr="Vincent_Willem_van_Gogh_127">
            <a:extLst>
              <a:ext uri="{FF2B5EF4-FFF2-40B4-BE49-F238E27FC236}">
                <a16:creationId xmlns:a16="http://schemas.microsoft.com/office/drawing/2014/main" id="{C88C94EF-3CE4-F24B-A4DA-1A823D14D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574" y="1589292"/>
            <a:ext cx="2808907" cy="3605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9467246-C715-0211-A4C2-AC1CE4FE5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Text Box 4">
            <a:extLst>
              <a:ext uri="{FF2B5EF4-FFF2-40B4-BE49-F238E27FC236}">
                <a16:creationId xmlns:a16="http://schemas.microsoft.com/office/drawing/2014/main" id="{F38E53AE-DF6D-A645-897E-64CA1B560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831" y="5088912"/>
            <a:ext cx="2446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The Night Café (1888)</a:t>
            </a:r>
          </a:p>
        </p:txBody>
      </p:sp>
      <p:pic>
        <p:nvPicPr>
          <p:cNvPr id="68613" name="Picture 6" descr="Vincent_Willem_van_Gogh_076">
            <a:extLst>
              <a:ext uri="{FF2B5EF4-FFF2-40B4-BE49-F238E27FC236}">
                <a16:creationId xmlns:a16="http://schemas.microsoft.com/office/drawing/2014/main" id="{94CC56B5-A154-324F-A714-F854C8D0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836" y="1583978"/>
            <a:ext cx="4347327" cy="3357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8357926-15A7-4D6E-5491-6B1ACBE5B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5">
            <a:extLst>
              <a:ext uri="{FF2B5EF4-FFF2-40B4-BE49-F238E27FC236}">
                <a16:creationId xmlns:a16="http://schemas.microsoft.com/office/drawing/2014/main" id="{B0D422F9-79D1-C44D-8EC5-A07837CFC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6631" y="5301848"/>
            <a:ext cx="20907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Self-portrait (1889)</a:t>
            </a:r>
            <a:endParaRPr lang="en-US" altLang="en-US" dirty="0"/>
          </a:p>
        </p:txBody>
      </p:sp>
      <p:pic>
        <p:nvPicPr>
          <p:cNvPr id="70661" name="Picture 7" descr="van_gogh_bandaged">
            <a:extLst>
              <a:ext uri="{FF2B5EF4-FFF2-40B4-BE49-F238E27FC236}">
                <a16:creationId xmlns:a16="http://schemas.microsoft.com/office/drawing/2014/main" id="{4EBB3035-1F86-EE4B-BFF9-A499659DD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438" y="1589289"/>
            <a:ext cx="3159125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6F0B96F-595E-C14C-4C02-387D69A19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Text Box 4">
            <a:extLst>
              <a:ext uri="{FF2B5EF4-FFF2-40B4-BE49-F238E27FC236}">
                <a16:creationId xmlns:a16="http://schemas.microsoft.com/office/drawing/2014/main" id="{4299E24E-1732-F74D-8871-D3AE263F5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4925" y="5123731"/>
            <a:ext cx="145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Irises (1889)</a:t>
            </a:r>
            <a:endParaRPr lang="en-US" altLang="en-US" sz="2000" dirty="0"/>
          </a:p>
        </p:txBody>
      </p:sp>
      <p:pic>
        <p:nvPicPr>
          <p:cNvPr id="76805" name="Picture 8" descr="VanGoghIrises2">
            <a:extLst>
              <a:ext uri="{FF2B5EF4-FFF2-40B4-BE49-F238E27FC236}">
                <a16:creationId xmlns:a16="http://schemas.microsoft.com/office/drawing/2014/main" id="{2607AF59-B8C1-C145-86C6-A0B5C79BF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997" y="1592691"/>
            <a:ext cx="4287837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53D41D9-315D-F9CC-0DC5-9F058CC54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Text Box 5">
            <a:extLst>
              <a:ext uri="{FF2B5EF4-FFF2-40B4-BE49-F238E27FC236}">
                <a16:creationId xmlns:a16="http://schemas.microsoft.com/office/drawing/2014/main" id="{CDB78448-D71F-8C41-95CB-0B24BF362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3247" y="5132454"/>
            <a:ext cx="2573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The Starry Night (1889)</a:t>
            </a:r>
            <a:endParaRPr lang="en-US" altLang="en-US" dirty="0"/>
          </a:p>
        </p:txBody>
      </p:sp>
      <p:pic>
        <p:nvPicPr>
          <p:cNvPr id="3" name="Picture 2" descr="A picture containing outdoor, water, standing, large&#10;&#10;Description automatically generated&#10;">
            <a:extLst>
              <a:ext uri="{FF2B5EF4-FFF2-40B4-BE49-F238E27FC236}">
                <a16:creationId xmlns:a16="http://schemas.microsoft.com/office/drawing/2014/main" id="{E9434D19-D90C-B44C-892D-DFB6EA77FE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586617"/>
            <a:ext cx="4281346" cy="3386567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4A4486B-388B-AEEB-7342-8FAC89E7F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Text Box 4">
            <a:extLst>
              <a:ext uri="{FF2B5EF4-FFF2-40B4-BE49-F238E27FC236}">
                <a16:creationId xmlns:a16="http://schemas.microsoft.com/office/drawing/2014/main" id="{9A76890E-8855-AE41-9D72-C9332DE42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7793" y="5350153"/>
            <a:ext cx="30686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Portrait of Dr. Gachet (1890)</a:t>
            </a:r>
            <a:endParaRPr lang="en-US" altLang="en-US" dirty="0"/>
          </a:p>
        </p:txBody>
      </p:sp>
      <p:pic>
        <p:nvPicPr>
          <p:cNvPr id="84997" name="Picture 9" descr="Portrait_of_Dr">
            <a:extLst>
              <a:ext uri="{FF2B5EF4-FFF2-40B4-BE49-F238E27FC236}">
                <a16:creationId xmlns:a16="http://schemas.microsoft.com/office/drawing/2014/main" id="{38BF77EC-F7D8-2C4A-BBE9-34302AF07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711" y="1580580"/>
            <a:ext cx="3032080" cy="362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90EBA89-3621-465E-9638-178FE1C85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Text Box 4">
            <a:extLst>
              <a:ext uri="{FF2B5EF4-FFF2-40B4-BE49-F238E27FC236}">
                <a16:creationId xmlns:a16="http://schemas.microsoft.com/office/drawing/2014/main" id="{CEFE24F1-8943-9C46-971C-148709470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4011" y="5477608"/>
            <a:ext cx="31416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dirty="0"/>
              <a:t>The Church at Auvers (1890)</a:t>
            </a:r>
            <a:endParaRPr lang="en-US" altLang="en-US" sz="2000" dirty="0"/>
          </a:p>
        </p:txBody>
      </p:sp>
      <p:pic>
        <p:nvPicPr>
          <p:cNvPr id="89093" name="Picture 8" descr="L'église_d'Auvers-sur-Oise">
            <a:extLst>
              <a:ext uri="{FF2B5EF4-FFF2-40B4-BE49-F238E27FC236}">
                <a16:creationId xmlns:a16="http://schemas.microsoft.com/office/drawing/2014/main" id="{22F1CA16-5121-5D47-BD2D-A61808D7F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545" y="1580580"/>
            <a:ext cx="2974884" cy="37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BC51521-DF70-DED2-C440-E183B16BA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Text Box 3">
            <a:extLst>
              <a:ext uri="{FF2B5EF4-FFF2-40B4-BE49-F238E27FC236}">
                <a16:creationId xmlns:a16="http://schemas.microsoft.com/office/drawing/2014/main" id="{0C3EEE6A-6EDA-294E-88D0-6D78F740B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5" y="5358862"/>
            <a:ext cx="37036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The Round of the Prisoners (1890)</a:t>
            </a:r>
            <a:endParaRPr lang="en-US" altLang="en-US" sz="2000" dirty="0"/>
          </a:p>
        </p:txBody>
      </p:sp>
      <p:pic>
        <p:nvPicPr>
          <p:cNvPr id="93189" name="Picture 5" descr="vincent-van-gogh-paintings-from-saint-remy-18">
            <a:extLst>
              <a:ext uri="{FF2B5EF4-FFF2-40B4-BE49-F238E27FC236}">
                <a16:creationId xmlns:a16="http://schemas.microsoft.com/office/drawing/2014/main" id="{C3176CDA-8E9B-1644-BCF0-EE2ACE8C9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505" y="1589289"/>
            <a:ext cx="2857682" cy="362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808C15-6DC1-9633-D101-1E37EF2D3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3">
            <a:extLst>
              <a:ext uri="{FF2B5EF4-FFF2-40B4-BE49-F238E27FC236}">
                <a16:creationId xmlns:a16="http://schemas.microsoft.com/office/drawing/2014/main" id="{6FE19EFC-9195-1343-A025-9E7CC3B0C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2150" y="5453068"/>
            <a:ext cx="2679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At Eternity's Gate (1890)</a:t>
            </a:r>
            <a:endParaRPr lang="en-US" altLang="en-US" sz="2000" dirty="0"/>
          </a:p>
        </p:txBody>
      </p:sp>
      <p:pic>
        <p:nvPicPr>
          <p:cNvPr id="95237" name="Picture 7" descr="Vincent_Willem_van_Gogh_002">
            <a:extLst>
              <a:ext uri="{FF2B5EF4-FFF2-40B4-BE49-F238E27FC236}">
                <a16:creationId xmlns:a16="http://schemas.microsoft.com/office/drawing/2014/main" id="{70C9C8EC-BD36-184F-B562-01E8AECEE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090" y="1589289"/>
            <a:ext cx="2895646" cy="371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FBD0A9F-B3B5-CB4F-E067-A76EB255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Text Box 4">
            <a:extLst>
              <a:ext uri="{FF2B5EF4-FFF2-40B4-BE49-F238E27FC236}">
                <a16:creationId xmlns:a16="http://schemas.microsoft.com/office/drawing/2014/main" id="{3BBB970D-DB6F-8C4D-874B-4CE5B9EDC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2547" y="4631571"/>
            <a:ext cx="361473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800" dirty="0"/>
              <a:t>Wheatfield with Crows (1890)</a:t>
            </a:r>
          </a:p>
          <a:p>
            <a:pPr algn="ctr">
              <a:lnSpc>
                <a:spcPct val="85000"/>
              </a:lnSpc>
            </a:pPr>
            <a:r>
              <a:rPr lang="en-US" altLang="en-US" sz="1800" dirty="0"/>
              <a:t>Vincent Van Gogh’s final painting.</a:t>
            </a:r>
          </a:p>
        </p:txBody>
      </p:sp>
      <p:pic>
        <p:nvPicPr>
          <p:cNvPr id="97285" name="Picture 10" descr="Vincent_van_Gogh_(1853-1890)_-_Wheat_Field_with_Crows_(1890)">
            <a:extLst>
              <a:ext uri="{FF2B5EF4-FFF2-40B4-BE49-F238E27FC236}">
                <a16:creationId xmlns:a16="http://schemas.microsoft.com/office/drawing/2014/main" id="{56673992-7D6F-484B-BBF9-10E36E44D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3" y="1591145"/>
            <a:ext cx="6103620" cy="285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1100C15-AF47-F344-D80A-D5CE771D2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Text Box 4">
            <a:extLst>
              <a:ext uri="{FF2B5EF4-FFF2-40B4-BE49-F238E27FC236}">
                <a16:creationId xmlns:a16="http://schemas.microsoft.com/office/drawing/2014/main" id="{41BB128F-D3B0-A840-B43E-F7148896C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397" y="4908233"/>
            <a:ext cx="3936965" cy="823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ts val="1860"/>
              </a:lnSpc>
            </a:pPr>
            <a:r>
              <a:rPr lang="en-US" altLang="en-US" sz="1800" dirty="0">
                <a:solidFill>
                  <a:schemeClr val="accent6"/>
                </a:solidFill>
              </a:rPr>
              <a:t>Vincent and Theo van Gogh's graves at the cemetery in Auvers-sur-Oise in France.</a:t>
            </a:r>
          </a:p>
        </p:txBody>
      </p:sp>
      <p:sp>
        <p:nvSpPr>
          <p:cNvPr id="99334" name="Text Box 6">
            <a:extLst>
              <a:ext uri="{FF2B5EF4-FFF2-40B4-BE49-F238E27FC236}">
                <a16:creationId xmlns:a16="http://schemas.microsoft.com/office/drawing/2014/main" id="{16739E7B-BA8A-8044-BEF7-B19195DCF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4629" y="4566297"/>
            <a:ext cx="185339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100" dirty="0"/>
              <a:t>https://.www.wikimedia.org</a:t>
            </a:r>
            <a:endParaRPr lang="en-US" altLang="en-US" dirty="0"/>
          </a:p>
        </p:txBody>
      </p:sp>
      <p:pic>
        <p:nvPicPr>
          <p:cNvPr id="99335" name="Picture 10" descr="Grave_of_Vincent_van_Gogh">
            <a:extLst>
              <a:ext uri="{FF2B5EF4-FFF2-40B4-BE49-F238E27FC236}">
                <a16:creationId xmlns:a16="http://schemas.microsoft.com/office/drawing/2014/main" id="{899F51B3-4E73-504F-BE65-99D72CBC5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603" y="1600201"/>
            <a:ext cx="3118661" cy="3005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C3DDFF4-2348-0A20-CD8E-5B9DBABDC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79" name="Group 6">
            <a:extLst>
              <a:ext uri="{FF2B5EF4-FFF2-40B4-BE49-F238E27FC236}">
                <a16:creationId xmlns:a16="http://schemas.microsoft.com/office/drawing/2014/main" id="{8E187374-EB22-E24B-A6CA-0E4E519AAD18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50850"/>
            <a:ext cx="8229600" cy="2473325"/>
            <a:chOff x="289" y="284"/>
            <a:chExt cx="5184" cy="1558"/>
          </a:xfrm>
        </p:grpSpPr>
        <p:sp>
          <p:nvSpPr>
            <p:cNvPr id="101380" name="Rectangle 2">
              <a:extLst>
                <a:ext uri="{FF2B5EF4-FFF2-40B4-BE49-F238E27FC236}">
                  <a16:creationId xmlns:a16="http://schemas.microsoft.com/office/drawing/2014/main" id="{C2C115BC-0614-5C49-BA2B-E178D6671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Acknowledgements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01381" name="Text Box 3">
              <a:extLst>
                <a:ext uri="{FF2B5EF4-FFF2-40B4-BE49-F238E27FC236}">
                  <a16:creationId xmlns:a16="http://schemas.microsoft.com/office/drawing/2014/main" id="{D79D6CD1-D52C-E64D-A58E-FEB05C65D7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" y="970"/>
              <a:ext cx="4283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690563" indent="-233363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ts val="0"/>
                </a:spcAft>
                <a:buSzPct val="80000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The information on temporal epilepsy is mostly from the Mayo Clinic website:</a:t>
              </a:r>
            </a:p>
            <a:p>
              <a:pPr algn="ctr" eaLnBrk="1" hangingPunct="1">
                <a:lnSpc>
                  <a:spcPct val="85000"/>
                </a:lnSpc>
                <a:spcAft>
                  <a:spcPts val="0"/>
                </a:spcAft>
                <a:buSzPct val="80000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https://www.mayoclinic.org/health/temporal-lobe-seizure</a:t>
              </a:r>
            </a:p>
            <a:p>
              <a:pPr algn="ctr" eaLnBrk="1" hangingPunct="1">
                <a:lnSpc>
                  <a:spcPct val="85000"/>
                </a:lnSpc>
                <a:spcBef>
                  <a:spcPts val="900"/>
                </a:spcBef>
                <a:spcAft>
                  <a:spcPts val="0"/>
                </a:spcAft>
                <a:buSzPct val="80000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The images of Vincent Van Gogh’s paintings are from Wikipedia:</a:t>
              </a:r>
            </a:p>
            <a:p>
              <a:pPr algn="ctr" eaLnBrk="1" hangingPunct="1">
                <a:lnSpc>
                  <a:spcPct val="85000"/>
                </a:lnSpc>
                <a:spcAft>
                  <a:spcPts val="0"/>
                </a:spcAft>
                <a:buSzPct val="80000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https://www.wikipedia.org/wiki/vincent_van_gogh</a:t>
              </a:r>
              <a:endParaRPr lang="en-US" altLang="en-US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ECA0F3C-EE59-074E-3A9E-3353F15C2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9502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</TotalTime>
  <Words>936</Words>
  <Application>Microsoft Macintosh PowerPoint</Application>
  <PresentationFormat>On-screen Show (4:3)</PresentationFormat>
  <Paragraphs>148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Times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Christopher Jarosz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Vincent Van Gogh</dc:title>
  <dc:creator>Christopher Jarosz</dc:creator>
  <cp:lastModifiedBy>Microsoft Office User</cp:lastModifiedBy>
  <cp:revision>115</cp:revision>
  <dcterms:created xsi:type="dcterms:W3CDTF">2009-10-22T19:09:14Z</dcterms:created>
  <dcterms:modified xsi:type="dcterms:W3CDTF">2022-12-08T18:30:24Z</dcterms:modified>
</cp:coreProperties>
</file>