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ppt/notesSlides/notesSlide122.xml" ContentType="application/vnd.openxmlformats-officedocument.presentationml.notesSlide+xml"/>
  <Override PartName="/ppt/notesSlides/notesSlide123.xml" ContentType="application/vnd.openxmlformats-officedocument.presentationml.notesSlide+xml"/>
  <Override PartName="/ppt/notesSlides/notesSlide124.xml" ContentType="application/vnd.openxmlformats-officedocument.presentationml.notesSlide+xml"/>
  <Override PartName="/ppt/notesSlides/notesSlide125.xml" ContentType="application/vnd.openxmlformats-officedocument.presentationml.notesSlide+xml"/>
  <Override PartName="/ppt/notesSlides/notesSlide126.xml" ContentType="application/vnd.openxmlformats-officedocument.presentationml.notesSlide+xml"/>
  <Override PartName="/ppt/notesSlides/notesSlide127.xml" ContentType="application/vnd.openxmlformats-officedocument.presentationml.notesSlide+xml"/>
  <Override PartName="/ppt/notesSlides/notesSlide128.xml" ContentType="application/vnd.openxmlformats-officedocument.presentationml.notesSlide+xml"/>
  <Override PartName="/ppt/notesSlides/notesSlide129.xml" ContentType="application/vnd.openxmlformats-officedocument.presentationml.notesSlide+xml"/>
  <Override PartName="/ppt/notesSlides/notesSlide130.xml" ContentType="application/vnd.openxmlformats-officedocument.presentationml.notesSlide+xml"/>
  <Override PartName="/ppt/notesSlides/notesSlide1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33"/>
  </p:notesMasterIdLst>
  <p:sldIdLst>
    <p:sldId id="974" r:id="rId2"/>
    <p:sldId id="1230" r:id="rId3"/>
    <p:sldId id="808" r:id="rId4"/>
    <p:sldId id="1194" r:id="rId5"/>
    <p:sldId id="1093" r:id="rId6"/>
    <p:sldId id="1226" r:id="rId7"/>
    <p:sldId id="1227" r:id="rId8"/>
    <p:sldId id="1200" r:id="rId9"/>
    <p:sldId id="1094" r:id="rId10"/>
    <p:sldId id="1095" r:id="rId11"/>
    <p:sldId id="1096" r:id="rId12"/>
    <p:sldId id="1081" r:id="rId13"/>
    <p:sldId id="1098" r:id="rId14"/>
    <p:sldId id="1099" r:id="rId15"/>
    <p:sldId id="1103" r:id="rId16"/>
    <p:sldId id="1100" r:id="rId17"/>
    <p:sldId id="1105" r:id="rId18"/>
    <p:sldId id="1212" r:id="rId19"/>
    <p:sldId id="1106" r:id="rId20"/>
    <p:sldId id="1107" r:id="rId21"/>
    <p:sldId id="1108" r:id="rId22"/>
    <p:sldId id="1202" r:id="rId23"/>
    <p:sldId id="1109" r:id="rId24"/>
    <p:sldId id="1110" r:id="rId25"/>
    <p:sldId id="1111" r:id="rId26"/>
    <p:sldId id="1232" r:id="rId27"/>
    <p:sldId id="1112" r:id="rId28"/>
    <p:sldId id="1199" r:id="rId29"/>
    <p:sldId id="1213" r:id="rId30"/>
    <p:sldId id="1231" r:id="rId31"/>
    <p:sldId id="1113" r:id="rId32"/>
    <p:sldId id="1115" r:id="rId33"/>
    <p:sldId id="1116" r:id="rId34"/>
    <p:sldId id="1163" r:id="rId35"/>
    <p:sldId id="1117" r:id="rId36"/>
    <p:sldId id="1118" r:id="rId37"/>
    <p:sldId id="1119" r:id="rId38"/>
    <p:sldId id="1120" r:id="rId39"/>
    <p:sldId id="1196" r:id="rId40"/>
    <p:sldId id="1216" r:id="rId41"/>
    <p:sldId id="1121" r:id="rId42"/>
    <p:sldId id="1122" r:id="rId43"/>
    <p:sldId id="1123" r:id="rId44"/>
    <p:sldId id="1211" r:id="rId45"/>
    <p:sldId id="1124" r:id="rId46"/>
    <p:sldId id="1125" r:id="rId47"/>
    <p:sldId id="1201" r:id="rId48"/>
    <p:sldId id="1126" r:id="rId49"/>
    <p:sldId id="1127" r:id="rId50"/>
    <p:sldId id="1128" r:id="rId51"/>
    <p:sldId id="1129" r:id="rId52"/>
    <p:sldId id="1220" r:id="rId53"/>
    <p:sldId id="1130" r:id="rId54"/>
    <p:sldId id="1131" r:id="rId55"/>
    <p:sldId id="1132" r:id="rId56"/>
    <p:sldId id="1197" r:id="rId57"/>
    <p:sldId id="1133" r:id="rId58"/>
    <p:sldId id="1214" r:id="rId59"/>
    <p:sldId id="1135" r:id="rId60"/>
    <p:sldId id="1136" r:id="rId61"/>
    <p:sldId id="1137" r:id="rId62"/>
    <p:sldId id="1138" r:id="rId63"/>
    <p:sldId id="1139" r:id="rId64"/>
    <p:sldId id="1203" r:id="rId65"/>
    <p:sldId id="1140" r:id="rId66"/>
    <p:sldId id="1141" r:id="rId67"/>
    <p:sldId id="1142" r:id="rId68"/>
    <p:sldId id="1143" r:id="rId69"/>
    <p:sldId id="1101" r:id="rId70"/>
    <p:sldId id="1104" r:id="rId71"/>
    <p:sldId id="1144" r:id="rId72"/>
    <p:sldId id="1204" r:id="rId73"/>
    <p:sldId id="1205" r:id="rId74"/>
    <p:sldId id="1145" r:id="rId75"/>
    <p:sldId id="1148" r:id="rId76"/>
    <p:sldId id="1164" r:id="rId77"/>
    <p:sldId id="1150" r:id="rId78"/>
    <p:sldId id="1206" r:id="rId79"/>
    <p:sldId id="1146" r:id="rId80"/>
    <p:sldId id="1149" r:id="rId81"/>
    <p:sldId id="1151" r:id="rId82"/>
    <p:sldId id="1152" r:id="rId83"/>
    <p:sldId id="1153" r:id="rId84"/>
    <p:sldId id="1154" r:id="rId85"/>
    <p:sldId id="1155" r:id="rId86"/>
    <p:sldId id="1221" r:id="rId87"/>
    <p:sldId id="1156" r:id="rId88"/>
    <p:sldId id="1158" r:id="rId89"/>
    <p:sldId id="1157" r:id="rId90"/>
    <p:sldId id="1165" r:id="rId91"/>
    <p:sldId id="1162" r:id="rId92"/>
    <p:sldId id="1166" r:id="rId93"/>
    <p:sldId id="1167" r:id="rId94"/>
    <p:sldId id="1168" r:id="rId95"/>
    <p:sldId id="1169" r:id="rId96"/>
    <p:sldId id="1174" r:id="rId97"/>
    <p:sldId id="1215" r:id="rId98"/>
    <p:sldId id="1170" r:id="rId99"/>
    <p:sldId id="1222" r:id="rId100"/>
    <p:sldId id="1208" r:id="rId101"/>
    <p:sldId id="1172" r:id="rId102"/>
    <p:sldId id="1173" r:id="rId103"/>
    <p:sldId id="1175" r:id="rId104"/>
    <p:sldId id="1198" r:id="rId105"/>
    <p:sldId id="1177" r:id="rId106"/>
    <p:sldId id="1229" r:id="rId107"/>
    <p:sldId id="1178" r:id="rId108"/>
    <p:sldId id="1179" r:id="rId109"/>
    <p:sldId id="1195" r:id="rId110"/>
    <p:sldId id="1180" r:id="rId111"/>
    <p:sldId id="1176" r:id="rId112"/>
    <p:sldId id="1181" r:id="rId113"/>
    <p:sldId id="1182" r:id="rId114"/>
    <p:sldId id="1209" r:id="rId115"/>
    <p:sldId id="1183" r:id="rId116"/>
    <p:sldId id="1184" r:id="rId117"/>
    <p:sldId id="1185" r:id="rId118"/>
    <p:sldId id="1223" r:id="rId119"/>
    <p:sldId id="1186" r:id="rId120"/>
    <p:sldId id="1187" r:id="rId121"/>
    <p:sldId id="1188" r:id="rId122"/>
    <p:sldId id="1189" r:id="rId123"/>
    <p:sldId id="1210" r:id="rId124"/>
    <p:sldId id="1190" r:id="rId125"/>
    <p:sldId id="1191" r:id="rId126"/>
    <p:sldId id="1192" r:id="rId127"/>
    <p:sldId id="1225" r:id="rId128"/>
    <p:sldId id="1193" r:id="rId129"/>
    <p:sldId id="1217" r:id="rId130"/>
    <p:sldId id="1218" r:id="rId131"/>
    <p:sldId id="1219" r:id="rId132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u="sng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u="sng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u="sng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u="sng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u="sng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u="sng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u="sng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u="sng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u="sng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16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41100"/>
    <a:srgbClr val="0118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15620"/>
    <p:restoredTop sz="94626"/>
  </p:normalViewPr>
  <p:slideViewPr>
    <p:cSldViewPr snapToGrid="0" showGuides="1">
      <p:cViewPr varScale="1">
        <p:scale>
          <a:sx n="116" d="100"/>
          <a:sy n="116" d="100"/>
        </p:scale>
        <p:origin x="2960" y="192"/>
      </p:cViewPr>
      <p:guideLst>
        <p:guide orient="horz" pos="2016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4081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presProps" Target="presProps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viewProps" Target="viewProps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theme" Target="theme/theme1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80F91CF4-DE46-C746-9235-58501B8DAA7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u="none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2771" name="Rectangle 3">
            <a:extLst>
              <a:ext uri="{FF2B5EF4-FFF2-40B4-BE49-F238E27FC236}">
                <a16:creationId xmlns:a16="http://schemas.microsoft.com/office/drawing/2014/main" id="{2F81937E-5E3A-EF42-BDCF-F851306DFF97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u="none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8DFE4557-E654-BC45-8486-83BA59FC0C5D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2773" name="Rectangle 5">
            <a:extLst>
              <a:ext uri="{FF2B5EF4-FFF2-40B4-BE49-F238E27FC236}">
                <a16:creationId xmlns:a16="http://schemas.microsoft.com/office/drawing/2014/main" id="{5F801D6C-E0DB-2E44-B0A5-0B97AB1F724C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noProof="0"/>
              <a:t>Click to edit Master text styles</a:t>
            </a:r>
          </a:p>
          <a:p>
            <a:pPr lvl="1"/>
            <a:r>
              <a:rPr lang="en-US" altLang="en-US" noProof="0"/>
              <a:t>Second level</a:t>
            </a:r>
          </a:p>
          <a:p>
            <a:pPr lvl="2"/>
            <a:r>
              <a:rPr lang="en-US" altLang="en-US" noProof="0"/>
              <a:t>Third level</a:t>
            </a:r>
          </a:p>
          <a:p>
            <a:pPr lvl="3"/>
            <a:r>
              <a:rPr lang="en-US" altLang="en-US" noProof="0"/>
              <a:t>Fourth level</a:t>
            </a:r>
          </a:p>
          <a:p>
            <a:pPr lvl="4"/>
            <a:r>
              <a:rPr lang="en-US" altLang="en-US" noProof="0"/>
              <a:t>Fifth level</a:t>
            </a:r>
          </a:p>
        </p:txBody>
      </p:sp>
      <p:sp>
        <p:nvSpPr>
          <p:cNvPr id="32774" name="Rectangle 6">
            <a:extLst>
              <a:ext uri="{FF2B5EF4-FFF2-40B4-BE49-F238E27FC236}">
                <a16:creationId xmlns:a16="http://schemas.microsoft.com/office/drawing/2014/main" id="{F520371E-67CA-DF4F-A3D1-FEFF0D387AF6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u="none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2775" name="Rectangle 7">
            <a:extLst>
              <a:ext uri="{FF2B5EF4-FFF2-40B4-BE49-F238E27FC236}">
                <a16:creationId xmlns:a16="http://schemas.microsoft.com/office/drawing/2014/main" id="{20D86329-B2AE-944B-A31E-D8F5788B113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u="none"/>
            </a:lvl1pPr>
          </a:lstStyle>
          <a:p>
            <a:fld id="{9743D8BF-DCE3-334D-9617-EF3E66822CBB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1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1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1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1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1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1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1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1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7.xml"/><Relationship Id="rId1" Type="http://schemas.openxmlformats.org/officeDocument/2006/relationships/notesMaster" Target="../notesMasters/notesMaster1.xml"/></Relationships>
</file>

<file path=ppt/notesSlides/_rels/notesSlide1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8.xml"/><Relationship Id="rId1" Type="http://schemas.openxmlformats.org/officeDocument/2006/relationships/notesMaster" Target="../notesMasters/notesMaster1.xml"/></Relationships>
</file>

<file path=ppt/notesSlides/_rels/notesSlide1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9.xml"/><Relationship Id="rId1" Type="http://schemas.openxmlformats.org/officeDocument/2006/relationships/notesMaster" Target="../notesMasters/notesMaster1.xml"/></Relationships>
</file>

<file path=ppt/notesSlides/_rels/notesSlide1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0.xml"/><Relationship Id="rId1" Type="http://schemas.openxmlformats.org/officeDocument/2006/relationships/notesMaster" Target="../notesMasters/notesMaster1.xml"/></Relationships>
</file>

<file path=ppt/notesSlides/_rels/notesSlide1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>
            <a:extLst>
              <a:ext uri="{FF2B5EF4-FFF2-40B4-BE49-F238E27FC236}">
                <a16:creationId xmlns:a16="http://schemas.microsoft.com/office/drawing/2014/main" id="{6ACF6207-2FF1-5642-BB60-1CFAFFF67F4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1659437-B420-C94A-8414-C2DDEF9A8B55}" type="slidenum">
              <a:rPr lang="en-US" altLang="en-US" u="none"/>
              <a:pPr/>
              <a:t>1</a:t>
            </a:fld>
            <a:endParaRPr lang="en-US" altLang="en-US" u="none" dirty="0"/>
          </a:p>
        </p:txBody>
      </p:sp>
      <p:sp>
        <p:nvSpPr>
          <p:cNvPr id="4099" name="Rectangle 2">
            <a:extLst>
              <a:ext uri="{FF2B5EF4-FFF2-40B4-BE49-F238E27FC236}">
                <a16:creationId xmlns:a16="http://schemas.microsoft.com/office/drawing/2014/main" id="{1F6AF672-BD4A-8544-962B-D5BD6769D76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100" name="Rectangle 3">
            <a:extLst>
              <a:ext uri="{FF2B5EF4-FFF2-40B4-BE49-F238E27FC236}">
                <a16:creationId xmlns:a16="http://schemas.microsoft.com/office/drawing/2014/main" id="{723E483F-0FE7-404E-B656-265DA58F39B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>
            <a:extLst>
              <a:ext uri="{FF2B5EF4-FFF2-40B4-BE49-F238E27FC236}">
                <a16:creationId xmlns:a16="http://schemas.microsoft.com/office/drawing/2014/main" id="{6F6A8A50-D53F-634A-8F04-7AC22E6DF6D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9D28BE8-D8AF-A044-9200-1B787832A5B9}" type="slidenum">
              <a:rPr lang="en-US" altLang="en-US" u="none"/>
              <a:pPr/>
              <a:t>2</a:t>
            </a:fld>
            <a:endParaRPr lang="en-US" altLang="en-US" u="none" dirty="0"/>
          </a:p>
        </p:txBody>
      </p:sp>
      <p:sp>
        <p:nvSpPr>
          <p:cNvPr id="6147" name="Rectangle 2">
            <a:extLst>
              <a:ext uri="{FF2B5EF4-FFF2-40B4-BE49-F238E27FC236}">
                <a16:creationId xmlns:a16="http://schemas.microsoft.com/office/drawing/2014/main" id="{9D7EAC37-624C-4A4F-9CD8-EDF4950EAB5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148" name="Rectangle 3">
            <a:extLst>
              <a:ext uri="{FF2B5EF4-FFF2-40B4-BE49-F238E27FC236}">
                <a16:creationId xmlns:a16="http://schemas.microsoft.com/office/drawing/2014/main" id="{E06F1F0B-FAA5-A244-A33E-D63D7D359AD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>
            <a:extLst>
              <a:ext uri="{FF2B5EF4-FFF2-40B4-BE49-F238E27FC236}">
                <a16:creationId xmlns:a16="http://schemas.microsoft.com/office/drawing/2014/main" id="{28894093-9AFF-774F-B407-717EF192F8A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A3F38DE-F5E0-A745-A122-4290F41538A0}" type="slidenum">
              <a:rPr lang="en-US" altLang="en-US" u="none"/>
              <a:pPr/>
              <a:t>3</a:t>
            </a:fld>
            <a:endParaRPr lang="en-US" altLang="en-US" u="none" dirty="0"/>
          </a:p>
        </p:txBody>
      </p:sp>
      <p:sp>
        <p:nvSpPr>
          <p:cNvPr id="8195" name="Rectangle 2">
            <a:extLst>
              <a:ext uri="{FF2B5EF4-FFF2-40B4-BE49-F238E27FC236}">
                <a16:creationId xmlns:a16="http://schemas.microsoft.com/office/drawing/2014/main" id="{ED900D8E-1961-C94A-956B-29657AF79BF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8196" name="Rectangle 3">
            <a:extLst>
              <a:ext uri="{FF2B5EF4-FFF2-40B4-BE49-F238E27FC236}">
                <a16:creationId xmlns:a16="http://schemas.microsoft.com/office/drawing/2014/main" id="{832C6CC2-FA49-1E4A-9F23-0426A762294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>
            <a:extLst>
              <a:ext uri="{FF2B5EF4-FFF2-40B4-BE49-F238E27FC236}">
                <a16:creationId xmlns:a16="http://schemas.microsoft.com/office/drawing/2014/main" id="{216E7456-71D8-1B4A-9AB3-A1E759220B9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EE66D49-8648-F844-950A-EB2A6EF42AFF}" type="slidenum">
              <a:rPr lang="en-US" altLang="en-US" u="none"/>
              <a:pPr/>
              <a:t>4</a:t>
            </a:fld>
            <a:endParaRPr lang="en-US" altLang="en-US" u="none" dirty="0"/>
          </a:p>
        </p:txBody>
      </p:sp>
      <p:sp>
        <p:nvSpPr>
          <p:cNvPr id="10243" name="Rectangle 2">
            <a:extLst>
              <a:ext uri="{FF2B5EF4-FFF2-40B4-BE49-F238E27FC236}">
                <a16:creationId xmlns:a16="http://schemas.microsoft.com/office/drawing/2014/main" id="{EA42AE6A-51F3-8340-A77F-3DB1EB8DA51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0244" name="Rectangle 3">
            <a:extLst>
              <a:ext uri="{FF2B5EF4-FFF2-40B4-BE49-F238E27FC236}">
                <a16:creationId xmlns:a16="http://schemas.microsoft.com/office/drawing/2014/main" id="{C605B5CE-2808-3047-8A92-908CDAD8F3B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>
            <a:extLst>
              <a:ext uri="{FF2B5EF4-FFF2-40B4-BE49-F238E27FC236}">
                <a16:creationId xmlns:a16="http://schemas.microsoft.com/office/drawing/2014/main" id="{1B9215CD-57B6-9D44-919C-5C9FB0B2F63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28AA4DC-8550-AA4F-81C3-2CFC3617FDCA}" type="slidenum">
              <a:rPr lang="en-US" altLang="en-US" u="none"/>
              <a:pPr/>
              <a:t>5</a:t>
            </a:fld>
            <a:endParaRPr lang="en-US" altLang="en-US" u="none" dirty="0"/>
          </a:p>
        </p:txBody>
      </p:sp>
      <p:sp>
        <p:nvSpPr>
          <p:cNvPr id="12291" name="Rectangle 2">
            <a:extLst>
              <a:ext uri="{FF2B5EF4-FFF2-40B4-BE49-F238E27FC236}">
                <a16:creationId xmlns:a16="http://schemas.microsoft.com/office/drawing/2014/main" id="{1CBA879B-C838-784D-9F58-B00DB5F8836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2292" name="Rectangle 3">
            <a:extLst>
              <a:ext uri="{FF2B5EF4-FFF2-40B4-BE49-F238E27FC236}">
                <a16:creationId xmlns:a16="http://schemas.microsoft.com/office/drawing/2014/main" id="{3F28B145-816D-6C42-A571-450508D2B12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>
            <a:extLst>
              <a:ext uri="{FF2B5EF4-FFF2-40B4-BE49-F238E27FC236}">
                <a16:creationId xmlns:a16="http://schemas.microsoft.com/office/drawing/2014/main" id="{4C0DC576-88D4-1841-A225-6F66323C26F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F55BDDE-7E2E-DA43-83E5-F256614AA985}" type="slidenum">
              <a:rPr lang="en-US" altLang="en-US" u="none"/>
              <a:pPr/>
              <a:t>6</a:t>
            </a:fld>
            <a:endParaRPr lang="en-US" altLang="en-US" u="none" dirty="0"/>
          </a:p>
        </p:txBody>
      </p:sp>
      <p:sp>
        <p:nvSpPr>
          <p:cNvPr id="14339" name="Rectangle 2">
            <a:extLst>
              <a:ext uri="{FF2B5EF4-FFF2-40B4-BE49-F238E27FC236}">
                <a16:creationId xmlns:a16="http://schemas.microsoft.com/office/drawing/2014/main" id="{37B61832-41F0-8B41-93E0-96B0B0410A0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4340" name="Rectangle 3">
            <a:extLst>
              <a:ext uri="{FF2B5EF4-FFF2-40B4-BE49-F238E27FC236}">
                <a16:creationId xmlns:a16="http://schemas.microsoft.com/office/drawing/2014/main" id="{492DD6B4-F07C-374E-9852-8342AB4DA08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>
            <a:extLst>
              <a:ext uri="{FF2B5EF4-FFF2-40B4-BE49-F238E27FC236}">
                <a16:creationId xmlns:a16="http://schemas.microsoft.com/office/drawing/2014/main" id="{A7FD5647-1A55-1E44-A060-775B7C62DBA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3B70FCE-60C9-8F48-9B0C-B4554C1532AE}" type="slidenum">
              <a:rPr lang="en-US" altLang="en-US" u="none"/>
              <a:pPr/>
              <a:t>7</a:t>
            </a:fld>
            <a:endParaRPr lang="en-US" altLang="en-US" u="none" dirty="0"/>
          </a:p>
        </p:txBody>
      </p:sp>
      <p:sp>
        <p:nvSpPr>
          <p:cNvPr id="16387" name="Rectangle 2">
            <a:extLst>
              <a:ext uri="{FF2B5EF4-FFF2-40B4-BE49-F238E27FC236}">
                <a16:creationId xmlns:a16="http://schemas.microsoft.com/office/drawing/2014/main" id="{9B5CA4AE-8C8E-9845-8B9C-4E54AB696E5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6388" name="Rectangle 3">
            <a:extLst>
              <a:ext uri="{FF2B5EF4-FFF2-40B4-BE49-F238E27FC236}">
                <a16:creationId xmlns:a16="http://schemas.microsoft.com/office/drawing/2014/main" id="{9EE4A333-E468-604A-AB9F-3A912FBF4DD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>
            <a:extLst>
              <a:ext uri="{FF2B5EF4-FFF2-40B4-BE49-F238E27FC236}">
                <a16:creationId xmlns:a16="http://schemas.microsoft.com/office/drawing/2014/main" id="{0061A82B-0F1F-4444-919C-A1203435532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0945EBE-CF8E-3E47-8C4F-91A90BE77F7A}" type="slidenum">
              <a:rPr lang="en-US" altLang="en-US" u="none"/>
              <a:pPr/>
              <a:t>8</a:t>
            </a:fld>
            <a:endParaRPr lang="en-US" altLang="en-US" u="none" dirty="0"/>
          </a:p>
        </p:txBody>
      </p:sp>
      <p:sp>
        <p:nvSpPr>
          <p:cNvPr id="18435" name="Rectangle 2">
            <a:extLst>
              <a:ext uri="{FF2B5EF4-FFF2-40B4-BE49-F238E27FC236}">
                <a16:creationId xmlns:a16="http://schemas.microsoft.com/office/drawing/2014/main" id="{876A07D3-C4AF-CC49-BCD1-B56FCC907C9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8436" name="Rectangle 3">
            <a:extLst>
              <a:ext uri="{FF2B5EF4-FFF2-40B4-BE49-F238E27FC236}">
                <a16:creationId xmlns:a16="http://schemas.microsoft.com/office/drawing/2014/main" id="{320A8EB6-7A26-4B4A-90D7-80F0B7D6EA8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>
            <a:extLst>
              <a:ext uri="{FF2B5EF4-FFF2-40B4-BE49-F238E27FC236}">
                <a16:creationId xmlns:a16="http://schemas.microsoft.com/office/drawing/2014/main" id="{6FE5C361-44EE-1A4F-BC65-399A5A22336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7E276C1-308F-524F-B525-DC8FF9D5FC24}" type="slidenum">
              <a:rPr lang="en-US" altLang="en-US" u="none"/>
              <a:pPr/>
              <a:t>9</a:t>
            </a:fld>
            <a:endParaRPr lang="en-US" altLang="en-US" u="none" dirty="0"/>
          </a:p>
        </p:txBody>
      </p:sp>
      <p:sp>
        <p:nvSpPr>
          <p:cNvPr id="20483" name="Rectangle 2">
            <a:extLst>
              <a:ext uri="{FF2B5EF4-FFF2-40B4-BE49-F238E27FC236}">
                <a16:creationId xmlns:a16="http://schemas.microsoft.com/office/drawing/2014/main" id="{1D7BEF35-1018-D145-97B9-528217F534C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0484" name="Rectangle 3">
            <a:extLst>
              <a:ext uri="{FF2B5EF4-FFF2-40B4-BE49-F238E27FC236}">
                <a16:creationId xmlns:a16="http://schemas.microsoft.com/office/drawing/2014/main" id="{DE6B551A-2ED9-1A47-9F30-F415287F93A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>
            <a:extLst>
              <a:ext uri="{FF2B5EF4-FFF2-40B4-BE49-F238E27FC236}">
                <a16:creationId xmlns:a16="http://schemas.microsoft.com/office/drawing/2014/main" id="{F79BB55C-7813-0E46-B178-1DB750388D6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D7288ED-D469-B844-B49A-678E8C1AB53F}" type="slidenum">
              <a:rPr lang="en-US" altLang="en-US" u="none"/>
              <a:pPr/>
              <a:t>10</a:t>
            </a:fld>
            <a:endParaRPr lang="en-US" altLang="en-US" u="none" dirty="0"/>
          </a:p>
        </p:txBody>
      </p:sp>
      <p:sp>
        <p:nvSpPr>
          <p:cNvPr id="22531" name="Rectangle 2">
            <a:extLst>
              <a:ext uri="{FF2B5EF4-FFF2-40B4-BE49-F238E27FC236}">
                <a16:creationId xmlns:a16="http://schemas.microsoft.com/office/drawing/2014/main" id="{34BAE839-E0DD-B44E-9717-64CAE5874F6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2532" name="Rectangle 3">
            <a:extLst>
              <a:ext uri="{FF2B5EF4-FFF2-40B4-BE49-F238E27FC236}">
                <a16:creationId xmlns:a16="http://schemas.microsoft.com/office/drawing/2014/main" id="{9EE9F593-87F1-FB4A-9F33-FB36D2D0E2C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>
            <a:extLst>
              <a:ext uri="{FF2B5EF4-FFF2-40B4-BE49-F238E27FC236}">
                <a16:creationId xmlns:a16="http://schemas.microsoft.com/office/drawing/2014/main" id="{FCB163B5-3669-224B-811B-6A0093F911A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060ED21-09E9-F04D-8F50-F736190B354C}" type="slidenum">
              <a:rPr lang="en-US" altLang="en-US" u="none"/>
              <a:pPr/>
              <a:t>11</a:t>
            </a:fld>
            <a:endParaRPr lang="en-US" altLang="en-US" u="none" dirty="0"/>
          </a:p>
        </p:txBody>
      </p:sp>
      <p:sp>
        <p:nvSpPr>
          <p:cNvPr id="24579" name="Rectangle 2">
            <a:extLst>
              <a:ext uri="{FF2B5EF4-FFF2-40B4-BE49-F238E27FC236}">
                <a16:creationId xmlns:a16="http://schemas.microsoft.com/office/drawing/2014/main" id="{EDC8C2DA-CAB2-364B-9E83-95C29EA16AB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4580" name="Rectangle 3">
            <a:extLst>
              <a:ext uri="{FF2B5EF4-FFF2-40B4-BE49-F238E27FC236}">
                <a16:creationId xmlns:a16="http://schemas.microsoft.com/office/drawing/2014/main" id="{0E6D3ED8-EA04-BA48-8AAB-FA7D07863CD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>
            <a:extLst>
              <a:ext uri="{FF2B5EF4-FFF2-40B4-BE49-F238E27FC236}">
                <a16:creationId xmlns:a16="http://schemas.microsoft.com/office/drawing/2014/main" id="{4120740C-316E-394A-86A2-89BFD88CBFF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C52DA36-F4FF-F947-9D8A-512711AF69C5}" type="slidenum">
              <a:rPr lang="en-US" altLang="en-US" u="none"/>
              <a:pPr/>
              <a:t>12</a:t>
            </a:fld>
            <a:endParaRPr lang="en-US" altLang="en-US" u="none" dirty="0"/>
          </a:p>
        </p:txBody>
      </p:sp>
      <p:sp>
        <p:nvSpPr>
          <p:cNvPr id="26627" name="Rectangle 2">
            <a:extLst>
              <a:ext uri="{FF2B5EF4-FFF2-40B4-BE49-F238E27FC236}">
                <a16:creationId xmlns:a16="http://schemas.microsoft.com/office/drawing/2014/main" id="{594DD7B1-3497-7D46-AF9F-AE1158B5B60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6628" name="Rectangle 3">
            <a:extLst>
              <a:ext uri="{FF2B5EF4-FFF2-40B4-BE49-F238E27FC236}">
                <a16:creationId xmlns:a16="http://schemas.microsoft.com/office/drawing/2014/main" id="{1F139A46-A423-B847-8807-4E1D20FB804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>
            <a:extLst>
              <a:ext uri="{FF2B5EF4-FFF2-40B4-BE49-F238E27FC236}">
                <a16:creationId xmlns:a16="http://schemas.microsoft.com/office/drawing/2014/main" id="{7DF3501E-7FF9-F446-B953-B0BFE607EC2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4829673-1416-D941-B391-608E1CBBC4A8}" type="slidenum">
              <a:rPr lang="en-US" altLang="en-US" u="none"/>
              <a:pPr/>
              <a:t>13</a:t>
            </a:fld>
            <a:endParaRPr lang="en-US" altLang="en-US" u="none" dirty="0"/>
          </a:p>
        </p:txBody>
      </p:sp>
      <p:sp>
        <p:nvSpPr>
          <p:cNvPr id="28675" name="Rectangle 2">
            <a:extLst>
              <a:ext uri="{FF2B5EF4-FFF2-40B4-BE49-F238E27FC236}">
                <a16:creationId xmlns:a16="http://schemas.microsoft.com/office/drawing/2014/main" id="{CE8A30B2-DAEC-9545-B79C-145D7F0F0AB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8676" name="Rectangle 3">
            <a:extLst>
              <a:ext uri="{FF2B5EF4-FFF2-40B4-BE49-F238E27FC236}">
                <a16:creationId xmlns:a16="http://schemas.microsoft.com/office/drawing/2014/main" id="{CE829B38-EEF1-E048-9F0B-B22D5A48591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>
            <a:extLst>
              <a:ext uri="{FF2B5EF4-FFF2-40B4-BE49-F238E27FC236}">
                <a16:creationId xmlns:a16="http://schemas.microsoft.com/office/drawing/2014/main" id="{5B14FE7E-2FC3-4041-9BC4-AB6863512CF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B6681A7-2109-2C4E-A15C-5C0A6E8CF2F3}" type="slidenum">
              <a:rPr lang="en-US" altLang="en-US" u="none"/>
              <a:pPr/>
              <a:t>14</a:t>
            </a:fld>
            <a:endParaRPr lang="en-US" altLang="en-US" u="none" dirty="0"/>
          </a:p>
        </p:txBody>
      </p:sp>
      <p:sp>
        <p:nvSpPr>
          <p:cNvPr id="30723" name="Rectangle 2">
            <a:extLst>
              <a:ext uri="{FF2B5EF4-FFF2-40B4-BE49-F238E27FC236}">
                <a16:creationId xmlns:a16="http://schemas.microsoft.com/office/drawing/2014/main" id="{3BEA74E2-20A6-DC49-8D37-FFF2B2FEA89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0724" name="Rectangle 3">
            <a:extLst>
              <a:ext uri="{FF2B5EF4-FFF2-40B4-BE49-F238E27FC236}">
                <a16:creationId xmlns:a16="http://schemas.microsoft.com/office/drawing/2014/main" id="{BA863885-073C-714F-8B79-153CF807AAC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>
            <a:extLst>
              <a:ext uri="{FF2B5EF4-FFF2-40B4-BE49-F238E27FC236}">
                <a16:creationId xmlns:a16="http://schemas.microsoft.com/office/drawing/2014/main" id="{8DC6EBAC-F9CC-C24C-B3E9-12E87765CD7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679EDDF-BB5B-7E46-BD52-A10C891AA1F4}" type="slidenum">
              <a:rPr lang="en-US" altLang="en-US" u="none"/>
              <a:pPr/>
              <a:t>15</a:t>
            </a:fld>
            <a:endParaRPr lang="en-US" altLang="en-US" u="none" dirty="0"/>
          </a:p>
        </p:txBody>
      </p:sp>
      <p:sp>
        <p:nvSpPr>
          <p:cNvPr id="32771" name="Rectangle 2">
            <a:extLst>
              <a:ext uri="{FF2B5EF4-FFF2-40B4-BE49-F238E27FC236}">
                <a16:creationId xmlns:a16="http://schemas.microsoft.com/office/drawing/2014/main" id="{A9B8B779-9B33-D642-A364-ED761EE6743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2772" name="Rectangle 3">
            <a:extLst>
              <a:ext uri="{FF2B5EF4-FFF2-40B4-BE49-F238E27FC236}">
                <a16:creationId xmlns:a16="http://schemas.microsoft.com/office/drawing/2014/main" id="{8A1BE554-22B9-704A-90DC-1B104A3EBD0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>
            <a:extLst>
              <a:ext uri="{FF2B5EF4-FFF2-40B4-BE49-F238E27FC236}">
                <a16:creationId xmlns:a16="http://schemas.microsoft.com/office/drawing/2014/main" id="{F30045D3-C5D7-F247-862E-FD67C5F22E2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AA335F6-9DA2-A048-ACE7-64A7B684922A}" type="slidenum">
              <a:rPr lang="en-US" altLang="en-US" u="none"/>
              <a:pPr/>
              <a:t>16</a:t>
            </a:fld>
            <a:endParaRPr lang="en-US" altLang="en-US" u="none" dirty="0"/>
          </a:p>
        </p:txBody>
      </p:sp>
      <p:sp>
        <p:nvSpPr>
          <p:cNvPr id="34819" name="Rectangle 2">
            <a:extLst>
              <a:ext uri="{FF2B5EF4-FFF2-40B4-BE49-F238E27FC236}">
                <a16:creationId xmlns:a16="http://schemas.microsoft.com/office/drawing/2014/main" id="{2B439FA3-4899-6E48-8028-E2BD617ED8A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4820" name="Rectangle 3">
            <a:extLst>
              <a:ext uri="{FF2B5EF4-FFF2-40B4-BE49-F238E27FC236}">
                <a16:creationId xmlns:a16="http://schemas.microsoft.com/office/drawing/2014/main" id="{4397F58E-1F35-2A48-9481-220BE0BD8EB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>
            <a:extLst>
              <a:ext uri="{FF2B5EF4-FFF2-40B4-BE49-F238E27FC236}">
                <a16:creationId xmlns:a16="http://schemas.microsoft.com/office/drawing/2014/main" id="{7E0097E5-AD85-554E-BCA3-B0FE0E443C9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1243346-75F6-DE4C-AE93-831E3859084D}" type="slidenum">
              <a:rPr lang="en-US" altLang="en-US" u="none"/>
              <a:pPr/>
              <a:t>17</a:t>
            </a:fld>
            <a:endParaRPr lang="en-US" altLang="en-US" u="none" dirty="0"/>
          </a:p>
        </p:txBody>
      </p:sp>
      <p:sp>
        <p:nvSpPr>
          <p:cNvPr id="36867" name="Rectangle 2">
            <a:extLst>
              <a:ext uri="{FF2B5EF4-FFF2-40B4-BE49-F238E27FC236}">
                <a16:creationId xmlns:a16="http://schemas.microsoft.com/office/drawing/2014/main" id="{7860089F-5C85-1544-844D-4367C927B66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6868" name="Rectangle 3">
            <a:extLst>
              <a:ext uri="{FF2B5EF4-FFF2-40B4-BE49-F238E27FC236}">
                <a16:creationId xmlns:a16="http://schemas.microsoft.com/office/drawing/2014/main" id="{9CFC1AAB-F2F6-904D-A5F7-6C00F7F1566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>
            <a:extLst>
              <a:ext uri="{FF2B5EF4-FFF2-40B4-BE49-F238E27FC236}">
                <a16:creationId xmlns:a16="http://schemas.microsoft.com/office/drawing/2014/main" id="{C63EAD2E-CA51-B244-85FB-FDFA48AF6FF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77BF08F-80FE-B045-8233-026A2081A20D}" type="slidenum">
              <a:rPr lang="en-US" altLang="en-US" u="none"/>
              <a:pPr/>
              <a:t>18</a:t>
            </a:fld>
            <a:endParaRPr lang="en-US" altLang="en-US" u="none" dirty="0"/>
          </a:p>
        </p:txBody>
      </p:sp>
      <p:sp>
        <p:nvSpPr>
          <p:cNvPr id="38915" name="Rectangle 2">
            <a:extLst>
              <a:ext uri="{FF2B5EF4-FFF2-40B4-BE49-F238E27FC236}">
                <a16:creationId xmlns:a16="http://schemas.microsoft.com/office/drawing/2014/main" id="{E82F21B8-5C3D-F540-A5AD-1FC198EDFDE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8916" name="Rectangle 3">
            <a:extLst>
              <a:ext uri="{FF2B5EF4-FFF2-40B4-BE49-F238E27FC236}">
                <a16:creationId xmlns:a16="http://schemas.microsoft.com/office/drawing/2014/main" id="{A71DEBC2-87C8-4C49-9DB6-CA6C5C35D1F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>
            <a:extLst>
              <a:ext uri="{FF2B5EF4-FFF2-40B4-BE49-F238E27FC236}">
                <a16:creationId xmlns:a16="http://schemas.microsoft.com/office/drawing/2014/main" id="{252B778E-0F53-474C-88D4-707F33525BB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A56CFE6-D7B0-0245-91D7-E384E45E6EBB}" type="slidenum">
              <a:rPr lang="en-US" altLang="en-US" u="none"/>
              <a:pPr/>
              <a:t>19</a:t>
            </a:fld>
            <a:endParaRPr lang="en-US" altLang="en-US" u="none" dirty="0"/>
          </a:p>
        </p:txBody>
      </p:sp>
      <p:sp>
        <p:nvSpPr>
          <p:cNvPr id="40963" name="Rectangle 2">
            <a:extLst>
              <a:ext uri="{FF2B5EF4-FFF2-40B4-BE49-F238E27FC236}">
                <a16:creationId xmlns:a16="http://schemas.microsoft.com/office/drawing/2014/main" id="{0277B40E-0693-4C4D-A4BD-EB797EEFCB6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0964" name="Rectangle 3">
            <a:extLst>
              <a:ext uri="{FF2B5EF4-FFF2-40B4-BE49-F238E27FC236}">
                <a16:creationId xmlns:a16="http://schemas.microsoft.com/office/drawing/2014/main" id="{05354AF6-F7FF-A141-8C58-AE39D59A435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>
            <a:extLst>
              <a:ext uri="{FF2B5EF4-FFF2-40B4-BE49-F238E27FC236}">
                <a16:creationId xmlns:a16="http://schemas.microsoft.com/office/drawing/2014/main" id="{0202CA52-214A-E949-97DF-CA3E0342065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6AA923E-4407-F84D-ABFE-36F4AAD187FD}" type="slidenum">
              <a:rPr lang="en-US" altLang="en-US" u="none"/>
              <a:pPr/>
              <a:t>20</a:t>
            </a:fld>
            <a:endParaRPr lang="en-US" altLang="en-US" u="none" dirty="0"/>
          </a:p>
        </p:txBody>
      </p:sp>
      <p:sp>
        <p:nvSpPr>
          <p:cNvPr id="43011" name="Rectangle 2">
            <a:extLst>
              <a:ext uri="{FF2B5EF4-FFF2-40B4-BE49-F238E27FC236}">
                <a16:creationId xmlns:a16="http://schemas.microsoft.com/office/drawing/2014/main" id="{68322E79-F4CA-3A4D-BE79-85C75B076D3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3012" name="Rectangle 3">
            <a:extLst>
              <a:ext uri="{FF2B5EF4-FFF2-40B4-BE49-F238E27FC236}">
                <a16:creationId xmlns:a16="http://schemas.microsoft.com/office/drawing/2014/main" id="{F16D0BDD-1CA4-0B4D-9BD2-AD4B6AFA951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>
            <a:extLst>
              <a:ext uri="{FF2B5EF4-FFF2-40B4-BE49-F238E27FC236}">
                <a16:creationId xmlns:a16="http://schemas.microsoft.com/office/drawing/2014/main" id="{A674D346-34A8-6046-884A-458796130B4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C621AF9-39CE-D540-8B7D-F4F582DFD935}" type="slidenum">
              <a:rPr lang="en-US" altLang="en-US" u="none"/>
              <a:pPr/>
              <a:t>21</a:t>
            </a:fld>
            <a:endParaRPr lang="en-US" altLang="en-US" u="none" dirty="0"/>
          </a:p>
        </p:txBody>
      </p:sp>
      <p:sp>
        <p:nvSpPr>
          <p:cNvPr id="45059" name="Rectangle 2">
            <a:extLst>
              <a:ext uri="{FF2B5EF4-FFF2-40B4-BE49-F238E27FC236}">
                <a16:creationId xmlns:a16="http://schemas.microsoft.com/office/drawing/2014/main" id="{F09D3AFD-D3B7-4F41-9BE5-04D426F64A4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5060" name="Rectangle 3">
            <a:extLst>
              <a:ext uri="{FF2B5EF4-FFF2-40B4-BE49-F238E27FC236}">
                <a16:creationId xmlns:a16="http://schemas.microsoft.com/office/drawing/2014/main" id="{AAFC5FF6-5F76-B04B-A655-2C3694FED8B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>
            <a:extLst>
              <a:ext uri="{FF2B5EF4-FFF2-40B4-BE49-F238E27FC236}">
                <a16:creationId xmlns:a16="http://schemas.microsoft.com/office/drawing/2014/main" id="{9868C287-E67A-4C40-9D53-97E1D4D24E2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90CB7E3-35D1-394F-BBBC-C0B74E722FAA}" type="slidenum">
              <a:rPr lang="en-US" altLang="en-US" u="none"/>
              <a:pPr/>
              <a:t>22</a:t>
            </a:fld>
            <a:endParaRPr lang="en-US" altLang="en-US" u="none" dirty="0"/>
          </a:p>
        </p:txBody>
      </p:sp>
      <p:sp>
        <p:nvSpPr>
          <p:cNvPr id="47107" name="Rectangle 2">
            <a:extLst>
              <a:ext uri="{FF2B5EF4-FFF2-40B4-BE49-F238E27FC236}">
                <a16:creationId xmlns:a16="http://schemas.microsoft.com/office/drawing/2014/main" id="{6194160C-843E-4A45-9B4B-B408B3CEE80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7108" name="Rectangle 3">
            <a:extLst>
              <a:ext uri="{FF2B5EF4-FFF2-40B4-BE49-F238E27FC236}">
                <a16:creationId xmlns:a16="http://schemas.microsoft.com/office/drawing/2014/main" id="{C6E35CA8-1EC9-8047-B45A-1C08FB492F0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>
            <a:extLst>
              <a:ext uri="{FF2B5EF4-FFF2-40B4-BE49-F238E27FC236}">
                <a16:creationId xmlns:a16="http://schemas.microsoft.com/office/drawing/2014/main" id="{229150BD-AD2B-3C45-BDD7-0ACC7577EF4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34BD46C-08F5-3D4E-8042-01B45F601799}" type="slidenum">
              <a:rPr lang="en-US" altLang="en-US" u="none"/>
              <a:pPr/>
              <a:t>23</a:t>
            </a:fld>
            <a:endParaRPr lang="en-US" altLang="en-US" u="none" dirty="0"/>
          </a:p>
        </p:txBody>
      </p:sp>
      <p:sp>
        <p:nvSpPr>
          <p:cNvPr id="49155" name="Rectangle 2">
            <a:extLst>
              <a:ext uri="{FF2B5EF4-FFF2-40B4-BE49-F238E27FC236}">
                <a16:creationId xmlns:a16="http://schemas.microsoft.com/office/drawing/2014/main" id="{F7E21D03-C2D8-344D-B85D-E2C09360B15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9156" name="Rectangle 3">
            <a:extLst>
              <a:ext uri="{FF2B5EF4-FFF2-40B4-BE49-F238E27FC236}">
                <a16:creationId xmlns:a16="http://schemas.microsoft.com/office/drawing/2014/main" id="{3C7A798E-602F-044D-B293-9C0954DDB4A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>
            <a:extLst>
              <a:ext uri="{FF2B5EF4-FFF2-40B4-BE49-F238E27FC236}">
                <a16:creationId xmlns:a16="http://schemas.microsoft.com/office/drawing/2014/main" id="{5C450271-F24B-7140-85BB-E4BA4A5D30C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0C251DE-99C1-9D4E-B132-668FCA059BA5}" type="slidenum">
              <a:rPr lang="en-US" altLang="en-US" u="none"/>
              <a:pPr/>
              <a:t>24</a:t>
            </a:fld>
            <a:endParaRPr lang="en-US" altLang="en-US" u="none" dirty="0"/>
          </a:p>
        </p:txBody>
      </p:sp>
      <p:sp>
        <p:nvSpPr>
          <p:cNvPr id="51203" name="Rectangle 2">
            <a:extLst>
              <a:ext uri="{FF2B5EF4-FFF2-40B4-BE49-F238E27FC236}">
                <a16:creationId xmlns:a16="http://schemas.microsoft.com/office/drawing/2014/main" id="{AB3A9792-4856-3946-BB74-DCCE5D4ECD0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1204" name="Rectangle 3">
            <a:extLst>
              <a:ext uri="{FF2B5EF4-FFF2-40B4-BE49-F238E27FC236}">
                <a16:creationId xmlns:a16="http://schemas.microsoft.com/office/drawing/2014/main" id="{95ED932F-747F-224A-BFD3-1D34F880115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>
            <a:extLst>
              <a:ext uri="{FF2B5EF4-FFF2-40B4-BE49-F238E27FC236}">
                <a16:creationId xmlns:a16="http://schemas.microsoft.com/office/drawing/2014/main" id="{58658FE3-B92A-3D4A-89BE-0817E7D1879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6E95C2D-216D-C34D-8307-A488DC3D739C}" type="slidenum">
              <a:rPr lang="en-US" altLang="en-US" u="none"/>
              <a:pPr/>
              <a:t>25</a:t>
            </a:fld>
            <a:endParaRPr lang="en-US" altLang="en-US" u="none" dirty="0"/>
          </a:p>
        </p:txBody>
      </p:sp>
      <p:sp>
        <p:nvSpPr>
          <p:cNvPr id="53251" name="Rectangle 2">
            <a:extLst>
              <a:ext uri="{FF2B5EF4-FFF2-40B4-BE49-F238E27FC236}">
                <a16:creationId xmlns:a16="http://schemas.microsoft.com/office/drawing/2014/main" id="{79566416-C78E-3D41-803E-208398EC23C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3252" name="Rectangle 3">
            <a:extLst>
              <a:ext uri="{FF2B5EF4-FFF2-40B4-BE49-F238E27FC236}">
                <a16:creationId xmlns:a16="http://schemas.microsoft.com/office/drawing/2014/main" id="{4E90FADC-8B61-1E43-B565-755B1C21EC3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>
            <a:extLst>
              <a:ext uri="{FF2B5EF4-FFF2-40B4-BE49-F238E27FC236}">
                <a16:creationId xmlns:a16="http://schemas.microsoft.com/office/drawing/2014/main" id="{2AC0413A-38EF-EB42-A423-827DFD371B1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26AC680-E046-014E-B89F-09383C3385F9}" type="slidenum">
              <a:rPr lang="en-US" altLang="en-US" u="none"/>
              <a:pPr/>
              <a:t>26</a:t>
            </a:fld>
            <a:endParaRPr lang="en-US" altLang="en-US" u="none" dirty="0"/>
          </a:p>
        </p:txBody>
      </p:sp>
      <p:sp>
        <p:nvSpPr>
          <p:cNvPr id="55299" name="Rectangle 2">
            <a:extLst>
              <a:ext uri="{FF2B5EF4-FFF2-40B4-BE49-F238E27FC236}">
                <a16:creationId xmlns:a16="http://schemas.microsoft.com/office/drawing/2014/main" id="{766C52A8-B5A0-8043-833E-1CD67A2EB40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5300" name="Rectangle 3">
            <a:extLst>
              <a:ext uri="{FF2B5EF4-FFF2-40B4-BE49-F238E27FC236}">
                <a16:creationId xmlns:a16="http://schemas.microsoft.com/office/drawing/2014/main" id="{43214845-6D2F-6848-8D19-494272C53A8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>
            <a:extLst>
              <a:ext uri="{FF2B5EF4-FFF2-40B4-BE49-F238E27FC236}">
                <a16:creationId xmlns:a16="http://schemas.microsoft.com/office/drawing/2014/main" id="{0E2C0690-34DC-A74B-BBC6-FAD434EADFC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FDE193C-51FF-594B-B3C8-4F3A3D49AA33}" type="slidenum">
              <a:rPr lang="en-US" altLang="en-US" u="none"/>
              <a:pPr/>
              <a:t>27</a:t>
            </a:fld>
            <a:endParaRPr lang="en-US" altLang="en-US" u="none" dirty="0"/>
          </a:p>
        </p:txBody>
      </p:sp>
      <p:sp>
        <p:nvSpPr>
          <p:cNvPr id="57347" name="Rectangle 2">
            <a:extLst>
              <a:ext uri="{FF2B5EF4-FFF2-40B4-BE49-F238E27FC236}">
                <a16:creationId xmlns:a16="http://schemas.microsoft.com/office/drawing/2014/main" id="{BF0DD4C7-DD02-B94C-ABF4-A45A7DFAF7C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7348" name="Rectangle 3">
            <a:extLst>
              <a:ext uri="{FF2B5EF4-FFF2-40B4-BE49-F238E27FC236}">
                <a16:creationId xmlns:a16="http://schemas.microsoft.com/office/drawing/2014/main" id="{0FD2A672-734F-7840-8018-0685013873F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>
            <a:extLst>
              <a:ext uri="{FF2B5EF4-FFF2-40B4-BE49-F238E27FC236}">
                <a16:creationId xmlns:a16="http://schemas.microsoft.com/office/drawing/2014/main" id="{8DB4DD66-C72D-3A40-A3AC-6A0CEB08C95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1BB92BC-28A8-C648-B747-9FA20FF3E3F2}" type="slidenum">
              <a:rPr lang="en-US" altLang="en-US" u="none"/>
              <a:pPr/>
              <a:t>28</a:t>
            </a:fld>
            <a:endParaRPr lang="en-US" altLang="en-US" u="none" dirty="0"/>
          </a:p>
        </p:txBody>
      </p:sp>
      <p:sp>
        <p:nvSpPr>
          <p:cNvPr id="59395" name="Rectangle 2">
            <a:extLst>
              <a:ext uri="{FF2B5EF4-FFF2-40B4-BE49-F238E27FC236}">
                <a16:creationId xmlns:a16="http://schemas.microsoft.com/office/drawing/2014/main" id="{DE39627E-8D7F-464A-A786-686032ED303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9396" name="Rectangle 3">
            <a:extLst>
              <a:ext uri="{FF2B5EF4-FFF2-40B4-BE49-F238E27FC236}">
                <a16:creationId xmlns:a16="http://schemas.microsoft.com/office/drawing/2014/main" id="{9ECA739E-5ACB-0C47-AE4C-48FE8746EBD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>
            <a:extLst>
              <a:ext uri="{FF2B5EF4-FFF2-40B4-BE49-F238E27FC236}">
                <a16:creationId xmlns:a16="http://schemas.microsoft.com/office/drawing/2014/main" id="{547BE9DB-9724-6B40-BEC5-2A81B18F561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3A3D753-7E0B-A645-976E-253D84C96859}" type="slidenum">
              <a:rPr lang="en-US" altLang="en-US" u="none"/>
              <a:pPr/>
              <a:t>29</a:t>
            </a:fld>
            <a:endParaRPr lang="en-US" altLang="en-US" u="none" dirty="0"/>
          </a:p>
        </p:txBody>
      </p:sp>
      <p:sp>
        <p:nvSpPr>
          <p:cNvPr id="61443" name="Rectangle 2">
            <a:extLst>
              <a:ext uri="{FF2B5EF4-FFF2-40B4-BE49-F238E27FC236}">
                <a16:creationId xmlns:a16="http://schemas.microsoft.com/office/drawing/2014/main" id="{2C6F52D0-866D-284F-B6DC-E530545A258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1444" name="Rectangle 3">
            <a:extLst>
              <a:ext uri="{FF2B5EF4-FFF2-40B4-BE49-F238E27FC236}">
                <a16:creationId xmlns:a16="http://schemas.microsoft.com/office/drawing/2014/main" id="{AFF5948E-9BDA-B244-A7F5-533CA5A5D61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>
            <a:extLst>
              <a:ext uri="{FF2B5EF4-FFF2-40B4-BE49-F238E27FC236}">
                <a16:creationId xmlns:a16="http://schemas.microsoft.com/office/drawing/2014/main" id="{897D75AC-E84E-2443-891E-9D17C7D970C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CAD742F-6629-5543-ADD7-165EFCDEA91F}" type="slidenum">
              <a:rPr lang="en-US" altLang="en-US" u="none"/>
              <a:pPr/>
              <a:t>30</a:t>
            </a:fld>
            <a:endParaRPr lang="en-US" altLang="en-US" u="none" dirty="0"/>
          </a:p>
        </p:txBody>
      </p:sp>
      <p:sp>
        <p:nvSpPr>
          <p:cNvPr id="63491" name="Rectangle 2">
            <a:extLst>
              <a:ext uri="{FF2B5EF4-FFF2-40B4-BE49-F238E27FC236}">
                <a16:creationId xmlns:a16="http://schemas.microsoft.com/office/drawing/2014/main" id="{C986AA9F-F949-C94E-915D-952549A3807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3492" name="Rectangle 3">
            <a:extLst>
              <a:ext uri="{FF2B5EF4-FFF2-40B4-BE49-F238E27FC236}">
                <a16:creationId xmlns:a16="http://schemas.microsoft.com/office/drawing/2014/main" id="{6554182F-ACEF-6C4A-894B-95DD723CD60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>
            <a:extLst>
              <a:ext uri="{FF2B5EF4-FFF2-40B4-BE49-F238E27FC236}">
                <a16:creationId xmlns:a16="http://schemas.microsoft.com/office/drawing/2014/main" id="{2D2E7B02-61E0-0443-A61C-45D4D60AF0D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5DEBB38-715A-A14B-98B4-7DDE767D91D8}" type="slidenum">
              <a:rPr lang="en-US" altLang="en-US" u="none"/>
              <a:pPr/>
              <a:t>31</a:t>
            </a:fld>
            <a:endParaRPr lang="en-US" altLang="en-US" u="none" dirty="0"/>
          </a:p>
        </p:txBody>
      </p:sp>
      <p:sp>
        <p:nvSpPr>
          <p:cNvPr id="65539" name="Rectangle 2">
            <a:extLst>
              <a:ext uri="{FF2B5EF4-FFF2-40B4-BE49-F238E27FC236}">
                <a16:creationId xmlns:a16="http://schemas.microsoft.com/office/drawing/2014/main" id="{3CBDC487-BF5B-1C46-AF7A-4FC515A585F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5540" name="Rectangle 3">
            <a:extLst>
              <a:ext uri="{FF2B5EF4-FFF2-40B4-BE49-F238E27FC236}">
                <a16:creationId xmlns:a16="http://schemas.microsoft.com/office/drawing/2014/main" id="{C578E244-219A-7345-8274-33FAB937774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>
            <a:extLst>
              <a:ext uri="{FF2B5EF4-FFF2-40B4-BE49-F238E27FC236}">
                <a16:creationId xmlns:a16="http://schemas.microsoft.com/office/drawing/2014/main" id="{791BBFDA-8030-004D-903D-2EFCF5CC75E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300E108-6FD2-7743-9644-C3C1BF18E638}" type="slidenum">
              <a:rPr lang="en-US" altLang="en-US" u="none"/>
              <a:pPr/>
              <a:t>32</a:t>
            </a:fld>
            <a:endParaRPr lang="en-US" altLang="en-US" u="none" dirty="0"/>
          </a:p>
        </p:txBody>
      </p:sp>
      <p:sp>
        <p:nvSpPr>
          <p:cNvPr id="67587" name="Rectangle 2">
            <a:extLst>
              <a:ext uri="{FF2B5EF4-FFF2-40B4-BE49-F238E27FC236}">
                <a16:creationId xmlns:a16="http://schemas.microsoft.com/office/drawing/2014/main" id="{D0D37560-8514-B641-8E81-CF8111C048B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7588" name="Rectangle 3">
            <a:extLst>
              <a:ext uri="{FF2B5EF4-FFF2-40B4-BE49-F238E27FC236}">
                <a16:creationId xmlns:a16="http://schemas.microsoft.com/office/drawing/2014/main" id="{70FD5ED6-254C-2444-9CBA-CA0E8D87684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>
            <a:extLst>
              <a:ext uri="{FF2B5EF4-FFF2-40B4-BE49-F238E27FC236}">
                <a16:creationId xmlns:a16="http://schemas.microsoft.com/office/drawing/2014/main" id="{D213CBF2-21A0-4545-9036-EC028024782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8511536-F522-834E-AC64-6BACE76B5824}" type="slidenum">
              <a:rPr lang="en-US" altLang="en-US" u="none"/>
              <a:pPr/>
              <a:t>33</a:t>
            </a:fld>
            <a:endParaRPr lang="en-US" altLang="en-US" u="none" dirty="0"/>
          </a:p>
        </p:txBody>
      </p:sp>
      <p:sp>
        <p:nvSpPr>
          <p:cNvPr id="69635" name="Rectangle 2">
            <a:extLst>
              <a:ext uri="{FF2B5EF4-FFF2-40B4-BE49-F238E27FC236}">
                <a16:creationId xmlns:a16="http://schemas.microsoft.com/office/drawing/2014/main" id="{F031B732-AA10-7544-BB47-AF8AAB87A51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9636" name="Rectangle 3">
            <a:extLst>
              <a:ext uri="{FF2B5EF4-FFF2-40B4-BE49-F238E27FC236}">
                <a16:creationId xmlns:a16="http://schemas.microsoft.com/office/drawing/2014/main" id="{73CB8353-7523-B94D-81CC-2D2717EE133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>
            <a:extLst>
              <a:ext uri="{FF2B5EF4-FFF2-40B4-BE49-F238E27FC236}">
                <a16:creationId xmlns:a16="http://schemas.microsoft.com/office/drawing/2014/main" id="{36644B6E-5555-3544-BBE7-D0241AE2A52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6FA3022-E270-8E4A-8FA5-20D2DE8D68EC}" type="slidenum">
              <a:rPr lang="en-US" altLang="en-US" u="none"/>
              <a:pPr/>
              <a:t>34</a:t>
            </a:fld>
            <a:endParaRPr lang="en-US" altLang="en-US" u="none" dirty="0"/>
          </a:p>
        </p:txBody>
      </p:sp>
      <p:sp>
        <p:nvSpPr>
          <p:cNvPr id="71683" name="Rectangle 2">
            <a:extLst>
              <a:ext uri="{FF2B5EF4-FFF2-40B4-BE49-F238E27FC236}">
                <a16:creationId xmlns:a16="http://schemas.microsoft.com/office/drawing/2014/main" id="{FC0A6126-A9E6-124E-A463-EF2AC4D1C77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1684" name="Rectangle 3">
            <a:extLst>
              <a:ext uri="{FF2B5EF4-FFF2-40B4-BE49-F238E27FC236}">
                <a16:creationId xmlns:a16="http://schemas.microsoft.com/office/drawing/2014/main" id="{3F6C3E8E-D781-8F43-95B4-7E7796B680A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>
            <a:extLst>
              <a:ext uri="{FF2B5EF4-FFF2-40B4-BE49-F238E27FC236}">
                <a16:creationId xmlns:a16="http://schemas.microsoft.com/office/drawing/2014/main" id="{5C89545F-D1C3-F147-B779-E3F06418545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0A87015-9818-884B-9077-D6E57FD8C9B0}" type="slidenum">
              <a:rPr lang="en-US" altLang="en-US" u="none"/>
              <a:pPr/>
              <a:t>35</a:t>
            </a:fld>
            <a:endParaRPr lang="en-US" altLang="en-US" u="none" dirty="0"/>
          </a:p>
        </p:txBody>
      </p:sp>
      <p:sp>
        <p:nvSpPr>
          <p:cNvPr id="73731" name="Rectangle 2">
            <a:extLst>
              <a:ext uri="{FF2B5EF4-FFF2-40B4-BE49-F238E27FC236}">
                <a16:creationId xmlns:a16="http://schemas.microsoft.com/office/drawing/2014/main" id="{7B076998-5677-6249-A94B-9EB8D8323B6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3732" name="Rectangle 3">
            <a:extLst>
              <a:ext uri="{FF2B5EF4-FFF2-40B4-BE49-F238E27FC236}">
                <a16:creationId xmlns:a16="http://schemas.microsoft.com/office/drawing/2014/main" id="{2FB1BD4E-EEDC-3345-A54F-050C53E9297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>
            <a:extLst>
              <a:ext uri="{FF2B5EF4-FFF2-40B4-BE49-F238E27FC236}">
                <a16:creationId xmlns:a16="http://schemas.microsoft.com/office/drawing/2014/main" id="{72913BE6-E3E8-9B48-928D-8B108DE1DE9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52678AD-1970-D84B-A358-92069A81E6D7}" type="slidenum">
              <a:rPr lang="en-US" altLang="en-US" u="none"/>
              <a:pPr/>
              <a:t>36</a:t>
            </a:fld>
            <a:endParaRPr lang="en-US" altLang="en-US" u="none" dirty="0"/>
          </a:p>
        </p:txBody>
      </p:sp>
      <p:sp>
        <p:nvSpPr>
          <p:cNvPr id="75779" name="Rectangle 2">
            <a:extLst>
              <a:ext uri="{FF2B5EF4-FFF2-40B4-BE49-F238E27FC236}">
                <a16:creationId xmlns:a16="http://schemas.microsoft.com/office/drawing/2014/main" id="{A02BFA2B-7A2A-EB4D-97F4-B5533ECD4AD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5780" name="Rectangle 3">
            <a:extLst>
              <a:ext uri="{FF2B5EF4-FFF2-40B4-BE49-F238E27FC236}">
                <a16:creationId xmlns:a16="http://schemas.microsoft.com/office/drawing/2014/main" id="{D92B3A5B-CA47-5A41-B478-EA8DC43E8E2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>
            <a:extLst>
              <a:ext uri="{FF2B5EF4-FFF2-40B4-BE49-F238E27FC236}">
                <a16:creationId xmlns:a16="http://schemas.microsoft.com/office/drawing/2014/main" id="{75BCAD60-7F9C-1C4A-B00E-A7C0B8B5000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364EFCD-B4CD-2D49-B3EE-B8B02D5666F0}" type="slidenum">
              <a:rPr lang="en-US" altLang="en-US" u="none"/>
              <a:pPr/>
              <a:t>37</a:t>
            </a:fld>
            <a:endParaRPr lang="en-US" altLang="en-US" u="none" dirty="0"/>
          </a:p>
        </p:txBody>
      </p:sp>
      <p:sp>
        <p:nvSpPr>
          <p:cNvPr id="77827" name="Rectangle 2">
            <a:extLst>
              <a:ext uri="{FF2B5EF4-FFF2-40B4-BE49-F238E27FC236}">
                <a16:creationId xmlns:a16="http://schemas.microsoft.com/office/drawing/2014/main" id="{55D1DB6A-F31F-1742-A223-AA26CEF17A1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7828" name="Rectangle 3">
            <a:extLst>
              <a:ext uri="{FF2B5EF4-FFF2-40B4-BE49-F238E27FC236}">
                <a16:creationId xmlns:a16="http://schemas.microsoft.com/office/drawing/2014/main" id="{54EBCA9C-8514-1E47-B175-D70C5B40804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>
            <a:extLst>
              <a:ext uri="{FF2B5EF4-FFF2-40B4-BE49-F238E27FC236}">
                <a16:creationId xmlns:a16="http://schemas.microsoft.com/office/drawing/2014/main" id="{4759CA97-37F2-604B-9B74-89985C5ADD1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1E0CF74-C2FF-9F43-820B-151F4E08E79F}" type="slidenum">
              <a:rPr lang="en-US" altLang="en-US" u="none"/>
              <a:pPr/>
              <a:t>38</a:t>
            </a:fld>
            <a:endParaRPr lang="en-US" altLang="en-US" u="none" dirty="0"/>
          </a:p>
        </p:txBody>
      </p:sp>
      <p:sp>
        <p:nvSpPr>
          <p:cNvPr id="79875" name="Rectangle 2">
            <a:extLst>
              <a:ext uri="{FF2B5EF4-FFF2-40B4-BE49-F238E27FC236}">
                <a16:creationId xmlns:a16="http://schemas.microsoft.com/office/drawing/2014/main" id="{F97A0580-84B6-E347-9F80-086F0608C45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9876" name="Rectangle 3">
            <a:extLst>
              <a:ext uri="{FF2B5EF4-FFF2-40B4-BE49-F238E27FC236}">
                <a16:creationId xmlns:a16="http://schemas.microsoft.com/office/drawing/2014/main" id="{D3411BDC-5416-0744-A573-334BFB55157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>
            <a:extLst>
              <a:ext uri="{FF2B5EF4-FFF2-40B4-BE49-F238E27FC236}">
                <a16:creationId xmlns:a16="http://schemas.microsoft.com/office/drawing/2014/main" id="{15BE321A-05E3-1042-BE54-F38DB42F53D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8CEF8EC-C483-604A-B3B3-6050F9A2D002}" type="slidenum">
              <a:rPr lang="en-US" altLang="en-US" u="none"/>
              <a:pPr/>
              <a:t>39</a:t>
            </a:fld>
            <a:endParaRPr lang="en-US" altLang="en-US" u="none" dirty="0"/>
          </a:p>
        </p:txBody>
      </p:sp>
      <p:sp>
        <p:nvSpPr>
          <p:cNvPr id="81923" name="Rectangle 2">
            <a:extLst>
              <a:ext uri="{FF2B5EF4-FFF2-40B4-BE49-F238E27FC236}">
                <a16:creationId xmlns:a16="http://schemas.microsoft.com/office/drawing/2014/main" id="{932D45F0-264E-CD48-BF9D-309141F1F71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81924" name="Rectangle 3">
            <a:extLst>
              <a:ext uri="{FF2B5EF4-FFF2-40B4-BE49-F238E27FC236}">
                <a16:creationId xmlns:a16="http://schemas.microsoft.com/office/drawing/2014/main" id="{FC6A9F9C-B3C6-ED42-8367-84C7796CBEB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>
            <a:extLst>
              <a:ext uri="{FF2B5EF4-FFF2-40B4-BE49-F238E27FC236}">
                <a16:creationId xmlns:a16="http://schemas.microsoft.com/office/drawing/2014/main" id="{C46BA3BD-C6D1-0A4A-A468-FD7E886317E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B849902-DC49-584F-A39C-46BE679FFE9F}" type="slidenum">
              <a:rPr lang="en-US" altLang="en-US" u="none"/>
              <a:pPr/>
              <a:t>40</a:t>
            </a:fld>
            <a:endParaRPr lang="en-US" altLang="en-US" u="none" dirty="0"/>
          </a:p>
        </p:txBody>
      </p:sp>
      <p:sp>
        <p:nvSpPr>
          <p:cNvPr id="83971" name="Rectangle 2">
            <a:extLst>
              <a:ext uri="{FF2B5EF4-FFF2-40B4-BE49-F238E27FC236}">
                <a16:creationId xmlns:a16="http://schemas.microsoft.com/office/drawing/2014/main" id="{EAC0566E-5C51-954C-98C4-FD0F36E9BCB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83972" name="Rectangle 3">
            <a:extLst>
              <a:ext uri="{FF2B5EF4-FFF2-40B4-BE49-F238E27FC236}">
                <a16:creationId xmlns:a16="http://schemas.microsoft.com/office/drawing/2014/main" id="{E05A5AD9-C1AF-714D-9DB4-3C8063099F8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>
            <a:extLst>
              <a:ext uri="{FF2B5EF4-FFF2-40B4-BE49-F238E27FC236}">
                <a16:creationId xmlns:a16="http://schemas.microsoft.com/office/drawing/2014/main" id="{3FF94C8F-7647-7B4E-A8DC-FE02364B734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94296BF-5398-324A-94F9-1FD23941592F}" type="slidenum">
              <a:rPr lang="en-US" altLang="en-US" u="none"/>
              <a:pPr/>
              <a:t>41</a:t>
            </a:fld>
            <a:endParaRPr lang="en-US" altLang="en-US" u="none" dirty="0"/>
          </a:p>
        </p:txBody>
      </p:sp>
      <p:sp>
        <p:nvSpPr>
          <p:cNvPr id="86019" name="Rectangle 2">
            <a:extLst>
              <a:ext uri="{FF2B5EF4-FFF2-40B4-BE49-F238E27FC236}">
                <a16:creationId xmlns:a16="http://schemas.microsoft.com/office/drawing/2014/main" id="{02958161-A0F0-5148-B7D7-562DC3D0EB3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86020" name="Rectangle 3">
            <a:extLst>
              <a:ext uri="{FF2B5EF4-FFF2-40B4-BE49-F238E27FC236}">
                <a16:creationId xmlns:a16="http://schemas.microsoft.com/office/drawing/2014/main" id="{7BA1103C-51E8-D644-B3B8-3D3898C008F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>
            <a:extLst>
              <a:ext uri="{FF2B5EF4-FFF2-40B4-BE49-F238E27FC236}">
                <a16:creationId xmlns:a16="http://schemas.microsoft.com/office/drawing/2014/main" id="{120FA6E5-D6E6-3A4C-A2D8-F1762E68ECE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F3165A2-6368-534F-9066-69B28A48081C}" type="slidenum">
              <a:rPr lang="en-US" altLang="en-US" u="none"/>
              <a:pPr/>
              <a:t>42</a:t>
            </a:fld>
            <a:endParaRPr lang="en-US" altLang="en-US" u="none" dirty="0"/>
          </a:p>
        </p:txBody>
      </p:sp>
      <p:sp>
        <p:nvSpPr>
          <p:cNvPr id="88067" name="Rectangle 2">
            <a:extLst>
              <a:ext uri="{FF2B5EF4-FFF2-40B4-BE49-F238E27FC236}">
                <a16:creationId xmlns:a16="http://schemas.microsoft.com/office/drawing/2014/main" id="{63C3D7AE-89B3-E547-A92D-775BEAF1BBD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88068" name="Rectangle 3">
            <a:extLst>
              <a:ext uri="{FF2B5EF4-FFF2-40B4-BE49-F238E27FC236}">
                <a16:creationId xmlns:a16="http://schemas.microsoft.com/office/drawing/2014/main" id="{4C3A60B2-4BAE-DB44-BEA5-F3499E6976A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>
            <a:extLst>
              <a:ext uri="{FF2B5EF4-FFF2-40B4-BE49-F238E27FC236}">
                <a16:creationId xmlns:a16="http://schemas.microsoft.com/office/drawing/2014/main" id="{8A26FE7D-E068-2244-BD00-B8F2505C25C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EADF9A0-2568-5742-A5CA-6BC4B2F2FFCB}" type="slidenum">
              <a:rPr lang="en-US" altLang="en-US" u="none"/>
              <a:pPr/>
              <a:t>43</a:t>
            </a:fld>
            <a:endParaRPr lang="en-US" altLang="en-US" u="none" dirty="0"/>
          </a:p>
        </p:txBody>
      </p:sp>
      <p:sp>
        <p:nvSpPr>
          <p:cNvPr id="90115" name="Rectangle 2">
            <a:extLst>
              <a:ext uri="{FF2B5EF4-FFF2-40B4-BE49-F238E27FC236}">
                <a16:creationId xmlns:a16="http://schemas.microsoft.com/office/drawing/2014/main" id="{A3CB3748-CDDF-2B40-861C-F88AE9738E9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0116" name="Rectangle 3">
            <a:extLst>
              <a:ext uri="{FF2B5EF4-FFF2-40B4-BE49-F238E27FC236}">
                <a16:creationId xmlns:a16="http://schemas.microsoft.com/office/drawing/2014/main" id="{41819AD2-524B-A846-BFBB-950D6AB139E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7">
            <a:extLst>
              <a:ext uri="{FF2B5EF4-FFF2-40B4-BE49-F238E27FC236}">
                <a16:creationId xmlns:a16="http://schemas.microsoft.com/office/drawing/2014/main" id="{DC609ACA-0FD1-0C43-98A3-8F0FDD80CAE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4DD9C8E-34DF-274B-A471-09EB1BC26A77}" type="slidenum">
              <a:rPr lang="en-US" altLang="en-US" u="none"/>
              <a:pPr/>
              <a:t>44</a:t>
            </a:fld>
            <a:endParaRPr lang="en-US" altLang="en-US" u="none" dirty="0"/>
          </a:p>
        </p:txBody>
      </p:sp>
      <p:sp>
        <p:nvSpPr>
          <p:cNvPr id="92163" name="Rectangle 2">
            <a:extLst>
              <a:ext uri="{FF2B5EF4-FFF2-40B4-BE49-F238E27FC236}">
                <a16:creationId xmlns:a16="http://schemas.microsoft.com/office/drawing/2014/main" id="{62959CE4-BABA-0D4F-94CB-DF35FF29B76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2164" name="Rectangle 3">
            <a:extLst>
              <a:ext uri="{FF2B5EF4-FFF2-40B4-BE49-F238E27FC236}">
                <a16:creationId xmlns:a16="http://schemas.microsoft.com/office/drawing/2014/main" id="{121C3A38-049D-F24B-88D0-A44340F24B9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>
            <a:extLst>
              <a:ext uri="{FF2B5EF4-FFF2-40B4-BE49-F238E27FC236}">
                <a16:creationId xmlns:a16="http://schemas.microsoft.com/office/drawing/2014/main" id="{927B67EC-2717-F34F-A160-DB7311A874C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2204CD3-31F9-4C42-92AA-320565409E03}" type="slidenum">
              <a:rPr lang="en-US" altLang="en-US" u="none"/>
              <a:pPr/>
              <a:t>45</a:t>
            </a:fld>
            <a:endParaRPr lang="en-US" altLang="en-US" u="none" dirty="0"/>
          </a:p>
        </p:txBody>
      </p:sp>
      <p:sp>
        <p:nvSpPr>
          <p:cNvPr id="94211" name="Rectangle 2">
            <a:extLst>
              <a:ext uri="{FF2B5EF4-FFF2-40B4-BE49-F238E27FC236}">
                <a16:creationId xmlns:a16="http://schemas.microsoft.com/office/drawing/2014/main" id="{DA78664D-50B8-BF4C-BEEF-344647C8D3F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4212" name="Rectangle 3">
            <a:extLst>
              <a:ext uri="{FF2B5EF4-FFF2-40B4-BE49-F238E27FC236}">
                <a16:creationId xmlns:a16="http://schemas.microsoft.com/office/drawing/2014/main" id="{1D3AD90C-BB96-D049-92F9-5394D2C64A3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7">
            <a:extLst>
              <a:ext uri="{FF2B5EF4-FFF2-40B4-BE49-F238E27FC236}">
                <a16:creationId xmlns:a16="http://schemas.microsoft.com/office/drawing/2014/main" id="{CF0F95E3-9FB1-934D-A77A-0BA3F7C2929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3C030BF-C905-0D42-BEAE-F404C8D1DEEF}" type="slidenum">
              <a:rPr lang="en-US" altLang="en-US" u="none"/>
              <a:pPr/>
              <a:t>46</a:t>
            </a:fld>
            <a:endParaRPr lang="en-US" altLang="en-US" u="none" dirty="0"/>
          </a:p>
        </p:txBody>
      </p:sp>
      <p:sp>
        <p:nvSpPr>
          <p:cNvPr id="96259" name="Rectangle 2">
            <a:extLst>
              <a:ext uri="{FF2B5EF4-FFF2-40B4-BE49-F238E27FC236}">
                <a16:creationId xmlns:a16="http://schemas.microsoft.com/office/drawing/2014/main" id="{3355D579-B434-1645-8399-0225F40BC9C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6260" name="Rectangle 3">
            <a:extLst>
              <a:ext uri="{FF2B5EF4-FFF2-40B4-BE49-F238E27FC236}">
                <a16:creationId xmlns:a16="http://schemas.microsoft.com/office/drawing/2014/main" id="{3B9BAB9F-253C-1A4F-9D62-DFC846C89AF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7">
            <a:extLst>
              <a:ext uri="{FF2B5EF4-FFF2-40B4-BE49-F238E27FC236}">
                <a16:creationId xmlns:a16="http://schemas.microsoft.com/office/drawing/2014/main" id="{32F5663C-D365-C149-9325-35BB380248A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926D691-0F49-474A-94C0-55BD81450683}" type="slidenum">
              <a:rPr lang="en-US" altLang="en-US" u="none"/>
              <a:pPr/>
              <a:t>47</a:t>
            </a:fld>
            <a:endParaRPr lang="en-US" altLang="en-US" u="none" dirty="0"/>
          </a:p>
        </p:txBody>
      </p:sp>
      <p:sp>
        <p:nvSpPr>
          <p:cNvPr id="98307" name="Rectangle 2">
            <a:extLst>
              <a:ext uri="{FF2B5EF4-FFF2-40B4-BE49-F238E27FC236}">
                <a16:creationId xmlns:a16="http://schemas.microsoft.com/office/drawing/2014/main" id="{F369ACD0-F908-FA43-A3F7-B4FCB2FBA5B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8308" name="Rectangle 3">
            <a:extLst>
              <a:ext uri="{FF2B5EF4-FFF2-40B4-BE49-F238E27FC236}">
                <a16:creationId xmlns:a16="http://schemas.microsoft.com/office/drawing/2014/main" id="{F2DAE887-8FD4-394A-9965-5FD8FE55F92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7">
            <a:extLst>
              <a:ext uri="{FF2B5EF4-FFF2-40B4-BE49-F238E27FC236}">
                <a16:creationId xmlns:a16="http://schemas.microsoft.com/office/drawing/2014/main" id="{41474028-0669-E64F-8C39-F73741E7FD1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4552D90-F97E-0347-AF3A-C0F1EB8E6406}" type="slidenum">
              <a:rPr lang="en-US" altLang="en-US" u="none"/>
              <a:pPr/>
              <a:t>48</a:t>
            </a:fld>
            <a:endParaRPr lang="en-US" altLang="en-US" u="none" dirty="0"/>
          </a:p>
        </p:txBody>
      </p:sp>
      <p:sp>
        <p:nvSpPr>
          <p:cNvPr id="100355" name="Rectangle 2">
            <a:extLst>
              <a:ext uri="{FF2B5EF4-FFF2-40B4-BE49-F238E27FC236}">
                <a16:creationId xmlns:a16="http://schemas.microsoft.com/office/drawing/2014/main" id="{6196B3DB-71C0-7D42-A807-B5C5022AD1E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00356" name="Rectangle 3">
            <a:extLst>
              <a:ext uri="{FF2B5EF4-FFF2-40B4-BE49-F238E27FC236}">
                <a16:creationId xmlns:a16="http://schemas.microsoft.com/office/drawing/2014/main" id="{9B6D42AC-3276-5B40-B4FE-7DBBC32858B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7">
            <a:extLst>
              <a:ext uri="{FF2B5EF4-FFF2-40B4-BE49-F238E27FC236}">
                <a16:creationId xmlns:a16="http://schemas.microsoft.com/office/drawing/2014/main" id="{29E7442F-5CFB-0448-BCBD-D91795B0743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10698E2-6AF1-F743-9E6F-563EF1E7205D}" type="slidenum">
              <a:rPr lang="en-US" altLang="en-US" u="none"/>
              <a:pPr/>
              <a:t>49</a:t>
            </a:fld>
            <a:endParaRPr lang="en-US" altLang="en-US" u="none" dirty="0"/>
          </a:p>
        </p:txBody>
      </p:sp>
      <p:sp>
        <p:nvSpPr>
          <p:cNvPr id="102403" name="Rectangle 2">
            <a:extLst>
              <a:ext uri="{FF2B5EF4-FFF2-40B4-BE49-F238E27FC236}">
                <a16:creationId xmlns:a16="http://schemas.microsoft.com/office/drawing/2014/main" id="{13E8863A-F088-1C4F-AB47-A34B3B7C0B7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02404" name="Rectangle 3">
            <a:extLst>
              <a:ext uri="{FF2B5EF4-FFF2-40B4-BE49-F238E27FC236}">
                <a16:creationId xmlns:a16="http://schemas.microsoft.com/office/drawing/2014/main" id="{AF6BD29B-E882-6A4D-8433-428A21D4C04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7">
            <a:extLst>
              <a:ext uri="{FF2B5EF4-FFF2-40B4-BE49-F238E27FC236}">
                <a16:creationId xmlns:a16="http://schemas.microsoft.com/office/drawing/2014/main" id="{42FA1F43-04F8-AB41-BF6C-D3A372AD59C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075C974-1396-C74D-ADF9-0CBB86F8F22D}" type="slidenum">
              <a:rPr lang="en-US" altLang="en-US" u="none"/>
              <a:pPr/>
              <a:t>50</a:t>
            </a:fld>
            <a:endParaRPr lang="en-US" altLang="en-US" u="none" dirty="0"/>
          </a:p>
        </p:txBody>
      </p:sp>
      <p:sp>
        <p:nvSpPr>
          <p:cNvPr id="104451" name="Rectangle 2">
            <a:extLst>
              <a:ext uri="{FF2B5EF4-FFF2-40B4-BE49-F238E27FC236}">
                <a16:creationId xmlns:a16="http://schemas.microsoft.com/office/drawing/2014/main" id="{61755E57-A2ED-2E41-9A21-A497D30D7D8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04452" name="Rectangle 3">
            <a:extLst>
              <a:ext uri="{FF2B5EF4-FFF2-40B4-BE49-F238E27FC236}">
                <a16:creationId xmlns:a16="http://schemas.microsoft.com/office/drawing/2014/main" id="{06139860-5238-8444-9E8F-D11D5BFBEAF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7">
            <a:extLst>
              <a:ext uri="{FF2B5EF4-FFF2-40B4-BE49-F238E27FC236}">
                <a16:creationId xmlns:a16="http://schemas.microsoft.com/office/drawing/2014/main" id="{B0CA7A5A-BF23-474D-9B3A-C677AFBAAAF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CAB1349-9AA0-DB4C-AB13-CED3AB1400F2}" type="slidenum">
              <a:rPr lang="en-US" altLang="en-US" u="none"/>
              <a:pPr/>
              <a:t>51</a:t>
            </a:fld>
            <a:endParaRPr lang="en-US" altLang="en-US" u="none" dirty="0"/>
          </a:p>
        </p:txBody>
      </p:sp>
      <p:sp>
        <p:nvSpPr>
          <p:cNvPr id="106499" name="Rectangle 2">
            <a:extLst>
              <a:ext uri="{FF2B5EF4-FFF2-40B4-BE49-F238E27FC236}">
                <a16:creationId xmlns:a16="http://schemas.microsoft.com/office/drawing/2014/main" id="{BB5E2DF3-A930-A34C-8F13-5226FF74EF5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06500" name="Rectangle 3">
            <a:extLst>
              <a:ext uri="{FF2B5EF4-FFF2-40B4-BE49-F238E27FC236}">
                <a16:creationId xmlns:a16="http://schemas.microsoft.com/office/drawing/2014/main" id="{9B8121AD-1C8E-234C-AFCB-17F568B6547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7">
            <a:extLst>
              <a:ext uri="{FF2B5EF4-FFF2-40B4-BE49-F238E27FC236}">
                <a16:creationId xmlns:a16="http://schemas.microsoft.com/office/drawing/2014/main" id="{41EFFE45-AC88-AD44-ACE1-28F57F1AF48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031D91E-64E4-EB48-A284-DAB643ABAD40}" type="slidenum">
              <a:rPr lang="en-US" altLang="en-US" u="none"/>
              <a:pPr/>
              <a:t>52</a:t>
            </a:fld>
            <a:endParaRPr lang="en-US" altLang="en-US" u="none" dirty="0"/>
          </a:p>
        </p:txBody>
      </p:sp>
      <p:sp>
        <p:nvSpPr>
          <p:cNvPr id="108547" name="Rectangle 2">
            <a:extLst>
              <a:ext uri="{FF2B5EF4-FFF2-40B4-BE49-F238E27FC236}">
                <a16:creationId xmlns:a16="http://schemas.microsoft.com/office/drawing/2014/main" id="{E1872AD0-AFFC-8D47-8864-71346A7E2C0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08548" name="Rectangle 3">
            <a:extLst>
              <a:ext uri="{FF2B5EF4-FFF2-40B4-BE49-F238E27FC236}">
                <a16:creationId xmlns:a16="http://schemas.microsoft.com/office/drawing/2014/main" id="{1CE73A9D-E423-6E43-800F-915CDD11A54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7">
            <a:extLst>
              <a:ext uri="{FF2B5EF4-FFF2-40B4-BE49-F238E27FC236}">
                <a16:creationId xmlns:a16="http://schemas.microsoft.com/office/drawing/2014/main" id="{EDC1A719-9B08-FA48-AEBA-DD99B0F512F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2E64B38-C2C3-E249-9981-72E09F7FC6E1}" type="slidenum">
              <a:rPr lang="en-US" altLang="en-US" u="none"/>
              <a:pPr/>
              <a:t>53</a:t>
            </a:fld>
            <a:endParaRPr lang="en-US" altLang="en-US" u="none" dirty="0"/>
          </a:p>
        </p:txBody>
      </p:sp>
      <p:sp>
        <p:nvSpPr>
          <p:cNvPr id="110595" name="Rectangle 2">
            <a:extLst>
              <a:ext uri="{FF2B5EF4-FFF2-40B4-BE49-F238E27FC236}">
                <a16:creationId xmlns:a16="http://schemas.microsoft.com/office/drawing/2014/main" id="{B0179BDF-88AC-E14F-A1D9-8A814B20004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10596" name="Rectangle 3">
            <a:extLst>
              <a:ext uri="{FF2B5EF4-FFF2-40B4-BE49-F238E27FC236}">
                <a16:creationId xmlns:a16="http://schemas.microsoft.com/office/drawing/2014/main" id="{26D3BE6B-AE69-8A41-B610-05E35C9771F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7">
            <a:extLst>
              <a:ext uri="{FF2B5EF4-FFF2-40B4-BE49-F238E27FC236}">
                <a16:creationId xmlns:a16="http://schemas.microsoft.com/office/drawing/2014/main" id="{80AD2E4A-8E5D-7D4D-8920-0EAF64A567C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5E4FCE4-B26E-7946-BBA9-8C5FA5F57C41}" type="slidenum">
              <a:rPr lang="en-US" altLang="en-US" u="none"/>
              <a:pPr/>
              <a:t>54</a:t>
            </a:fld>
            <a:endParaRPr lang="en-US" altLang="en-US" u="none" dirty="0"/>
          </a:p>
        </p:txBody>
      </p:sp>
      <p:sp>
        <p:nvSpPr>
          <p:cNvPr id="112643" name="Rectangle 2">
            <a:extLst>
              <a:ext uri="{FF2B5EF4-FFF2-40B4-BE49-F238E27FC236}">
                <a16:creationId xmlns:a16="http://schemas.microsoft.com/office/drawing/2014/main" id="{B95916CE-B601-5F48-8026-AF313102447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12644" name="Rectangle 3">
            <a:extLst>
              <a:ext uri="{FF2B5EF4-FFF2-40B4-BE49-F238E27FC236}">
                <a16:creationId xmlns:a16="http://schemas.microsoft.com/office/drawing/2014/main" id="{265B0963-6347-5A41-8AB1-9E4069BCAA2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7">
            <a:extLst>
              <a:ext uri="{FF2B5EF4-FFF2-40B4-BE49-F238E27FC236}">
                <a16:creationId xmlns:a16="http://schemas.microsoft.com/office/drawing/2014/main" id="{7E7C8A42-4C0B-5A40-BA4D-2B71565D003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13DDD86-E868-CF45-87E8-21A67BBC0683}" type="slidenum">
              <a:rPr lang="en-US" altLang="en-US" u="none"/>
              <a:pPr/>
              <a:t>55</a:t>
            </a:fld>
            <a:endParaRPr lang="en-US" altLang="en-US" u="none" dirty="0"/>
          </a:p>
        </p:txBody>
      </p:sp>
      <p:sp>
        <p:nvSpPr>
          <p:cNvPr id="114691" name="Rectangle 2">
            <a:extLst>
              <a:ext uri="{FF2B5EF4-FFF2-40B4-BE49-F238E27FC236}">
                <a16:creationId xmlns:a16="http://schemas.microsoft.com/office/drawing/2014/main" id="{DE405485-3A11-4242-94C0-CE2038A919A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14692" name="Rectangle 3">
            <a:extLst>
              <a:ext uri="{FF2B5EF4-FFF2-40B4-BE49-F238E27FC236}">
                <a16:creationId xmlns:a16="http://schemas.microsoft.com/office/drawing/2014/main" id="{AAF9F880-F768-EC4E-8199-8762C55E11F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7">
            <a:extLst>
              <a:ext uri="{FF2B5EF4-FFF2-40B4-BE49-F238E27FC236}">
                <a16:creationId xmlns:a16="http://schemas.microsoft.com/office/drawing/2014/main" id="{594D7EA2-E071-604A-B49B-F63383C7F01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79B8F34-A9D5-3647-B024-45233BFCB14D}" type="slidenum">
              <a:rPr lang="en-US" altLang="en-US" u="none"/>
              <a:pPr/>
              <a:t>56</a:t>
            </a:fld>
            <a:endParaRPr lang="en-US" altLang="en-US" u="none" dirty="0"/>
          </a:p>
        </p:txBody>
      </p:sp>
      <p:sp>
        <p:nvSpPr>
          <p:cNvPr id="116739" name="Rectangle 2">
            <a:extLst>
              <a:ext uri="{FF2B5EF4-FFF2-40B4-BE49-F238E27FC236}">
                <a16:creationId xmlns:a16="http://schemas.microsoft.com/office/drawing/2014/main" id="{62F761FD-1636-8446-9A6B-50F1EBE4DB9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16740" name="Rectangle 3">
            <a:extLst>
              <a:ext uri="{FF2B5EF4-FFF2-40B4-BE49-F238E27FC236}">
                <a16:creationId xmlns:a16="http://schemas.microsoft.com/office/drawing/2014/main" id="{315FF950-2253-6748-B4FD-301CDDC60DF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7">
            <a:extLst>
              <a:ext uri="{FF2B5EF4-FFF2-40B4-BE49-F238E27FC236}">
                <a16:creationId xmlns:a16="http://schemas.microsoft.com/office/drawing/2014/main" id="{3F188D73-F406-DA44-9BDD-CF0358FD656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BC456B2-6D64-1544-8A5F-91CB17BB321E}" type="slidenum">
              <a:rPr lang="en-US" altLang="en-US" u="none"/>
              <a:pPr/>
              <a:t>57</a:t>
            </a:fld>
            <a:endParaRPr lang="en-US" altLang="en-US" u="none" dirty="0"/>
          </a:p>
        </p:txBody>
      </p:sp>
      <p:sp>
        <p:nvSpPr>
          <p:cNvPr id="118787" name="Rectangle 2">
            <a:extLst>
              <a:ext uri="{FF2B5EF4-FFF2-40B4-BE49-F238E27FC236}">
                <a16:creationId xmlns:a16="http://schemas.microsoft.com/office/drawing/2014/main" id="{C6B8B134-457F-8842-A49A-E2D6E856A6A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18788" name="Rectangle 3">
            <a:extLst>
              <a:ext uri="{FF2B5EF4-FFF2-40B4-BE49-F238E27FC236}">
                <a16:creationId xmlns:a16="http://schemas.microsoft.com/office/drawing/2014/main" id="{F14F692A-0F4B-8145-9B7A-64754D82B62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7">
            <a:extLst>
              <a:ext uri="{FF2B5EF4-FFF2-40B4-BE49-F238E27FC236}">
                <a16:creationId xmlns:a16="http://schemas.microsoft.com/office/drawing/2014/main" id="{1FC55515-FA7E-FB4B-BBD7-0F5873E0F30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88F55E1-6924-244B-89D1-55A36F60BDF1}" type="slidenum">
              <a:rPr lang="en-US" altLang="en-US" u="none"/>
              <a:pPr/>
              <a:t>58</a:t>
            </a:fld>
            <a:endParaRPr lang="en-US" altLang="en-US" u="none" dirty="0"/>
          </a:p>
        </p:txBody>
      </p:sp>
      <p:sp>
        <p:nvSpPr>
          <p:cNvPr id="120835" name="Rectangle 2">
            <a:extLst>
              <a:ext uri="{FF2B5EF4-FFF2-40B4-BE49-F238E27FC236}">
                <a16:creationId xmlns:a16="http://schemas.microsoft.com/office/drawing/2014/main" id="{0262761A-DD9C-874D-BC5A-07897A2B08B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20836" name="Rectangle 3">
            <a:extLst>
              <a:ext uri="{FF2B5EF4-FFF2-40B4-BE49-F238E27FC236}">
                <a16:creationId xmlns:a16="http://schemas.microsoft.com/office/drawing/2014/main" id="{99F21C91-015D-6E40-A40F-C34BFAEB256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7">
            <a:extLst>
              <a:ext uri="{FF2B5EF4-FFF2-40B4-BE49-F238E27FC236}">
                <a16:creationId xmlns:a16="http://schemas.microsoft.com/office/drawing/2014/main" id="{8E9D21F8-CF68-494B-B9F4-2CEDF8F5943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44F9930-B317-684A-965C-3ABEE0586058}" type="slidenum">
              <a:rPr lang="en-US" altLang="en-US" u="none"/>
              <a:pPr/>
              <a:t>59</a:t>
            </a:fld>
            <a:endParaRPr lang="en-US" altLang="en-US" u="none" dirty="0"/>
          </a:p>
        </p:txBody>
      </p:sp>
      <p:sp>
        <p:nvSpPr>
          <p:cNvPr id="122883" name="Rectangle 2">
            <a:extLst>
              <a:ext uri="{FF2B5EF4-FFF2-40B4-BE49-F238E27FC236}">
                <a16:creationId xmlns:a16="http://schemas.microsoft.com/office/drawing/2014/main" id="{983713D3-E453-6148-9DBF-206DE7B966C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22884" name="Rectangle 3">
            <a:extLst>
              <a:ext uri="{FF2B5EF4-FFF2-40B4-BE49-F238E27FC236}">
                <a16:creationId xmlns:a16="http://schemas.microsoft.com/office/drawing/2014/main" id="{96718367-8FA5-D346-A983-279A53A1D2F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7">
            <a:extLst>
              <a:ext uri="{FF2B5EF4-FFF2-40B4-BE49-F238E27FC236}">
                <a16:creationId xmlns:a16="http://schemas.microsoft.com/office/drawing/2014/main" id="{5478E88E-ED46-8E4E-A39F-539F4E88BC3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84D22B3-CEED-F74B-A40A-E4E79DA47986}" type="slidenum">
              <a:rPr lang="en-US" altLang="en-US" u="none"/>
              <a:pPr/>
              <a:t>60</a:t>
            </a:fld>
            <a:endParaRPr lang="en-US" altLang="en-US" u="none" dirty="0"/>
          </a:p>
        </p:txBody>
      </p:sp>
      <p:sp>
        <p:nvSpPr>
          <p:cNvPr id="124931" name="Rectangle 2">
            <a:extLst>
              <a:ext uri="{FF2B5EF4-FFF2-40B4-BE49-F238E27FC236}">
                <a16:creationId xmlns:a16="http://schemas.microsoft.com/office/drawing/2014/main" id="{3AC31BD1-5115-DB47-A934-FB047C4A559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24932" name="Rectangle 3">
            <a:extLst>
              <a:ext uri="{FF2B5EF4-FFF2-40B4-BE49-F238E27FC236}">
                <a16:creationId xmlns:a16="http://schemas.microsoft.com/office/drawing/2014/main" id="{CCD82BA2-91EF-DC46-8BB3-636E154DC9A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7">
            <a:extLst>
              <a:ext uri="{FF2B5EF4-FFF2-40B4-BE49-F238E27FC236}">
                <a16:creationId xmlns:a16="http://schemas.microsoft.com/office/drawing/2014/main" id="{28753252-F375-6A4D-94D9-E359A255EF5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19C1A9C-A54C-2B4A-8C6C-78EBBB87A5DA}" type="slidenum">
              <a:rPr lang="en-US" altLang="en-US" u="none"/>
              <a:pPr/>
              <a:t>61</a:t>
            </a:fld>
            <a:endParaRPr lang="en-US" altLang="en-US" u="none" dirty="0"/>
          </a:p>
        </p:txBody>
      </p:sp>
      <p:sp>
        <p:nvSpPr>
          <p:cNvPr id="126979" name="Rectangle 2">
            <a:extLst>
              <a:ext uri="{FF2B5EF4-FFF2-40B4-BE49-F238E27FC236}">
                <a16:creationId xmlns:a16="http://schemas.microsoft.com/office/drawing/2014/main" id="{78143ABF-E0BC-3E42-BD1A-19E82FC7116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26980" name="Rectangle 3">
            <a:extLst>
              <a:ext uri="{FF2B5EF4-FFF2-40B4-BE49-F238E27FC236}">
                <a16:creationId xmlns:a16="http://schemas.microsoft.com/office/drawing/2014/main" id="{330FCFE7-F04D-3C40-8630-00274A399DE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7">
            <a:extLst>
              <a:ext uri="{FF2B5EF4-FFF2-40B4-BE49-F238E27FC236}">
                <a16:creationId xmlns:a16="http://schemas.microsoft.com/office/drawing/2014/main" id="{38BB9A54-5F8B-B74F-AE2C-86CC950FE00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DC251FA-0165-B543-88F7-CE4360F034B3}" type="slidenum">
              <a:rPr lang="en-US" altLang="en-US" u="none"/>
              <a:pPr/>
              <a:t>62</a:t>
            </a:fld>
            <a:endParaRPr lang="en-US" altLang="en-US" u="none" dirty="0"/>
          </a:p>
        </p:txBody>
      </p:sp>
      <p:sp>
        <p:nvSpPr>
          <p:cNvPr id="129027" name="Rectangle 2">
            <a:extLst>
              <a:ext uri="{FF2B5EF4-FFF2-40B4-BE49-F238E27FC236}">
                <a16:creationId xmlns:a16="http://schemas.microsoft.com/office/drawing/2014/main" id="{A2183F53-DAFB-9749-9B4D-29110D68451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29028" name="Rectangle 3">
            <a:extLst>
              <a:ext uri="{FF2B5EF4-FFF2-40B4-BE49-F238E27FC236}">
                <a16:creationId xmlns:a16="http://schemas.microsoft.com/office/drawing/2014/main" id="{97D25313-F99B-8F4C-BE32-8628D4499E2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7">
            <a:extLst>
              <a:ext uri="{FF2B5EF4-FFF2-40B4-BE49-F238E27FC236}">
                <a16:creationId xmlns:a16="http://schemas.microsoft.com/office/drawing/2014/main" id="{D8F7E109-73CD-0C44-8BD7-0C3E4999F6B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72BCB30-B1E4-EE46-BD12-A1D9B2682775}" type="slidenum">
              <a:rPr lang="en-US" altLang="en-US" u="none"/>
              <a:pPr/>
              <a:t>63</a:t>
            </a:fld>
            <a:endParaRPr lang="en-US" altLang="en-US" u="none" dirty="0"/>
          </a:p>
        </p:txBody>
      </p:sp>
      <p:sp>
        <p:nvSpPr>
          <p:cNvPr id="131075" name="Rectangle 2">
            <a:extLst>
              <a:ext uri="{FF2B5EF4-FFF2-40B4-BE49-F238E27FC236}">
                <a16:creationId xmlns:a16="http://schemas.microsoft.com/office/drawing/2014/main" id="{A16E0F9A-BA38-CC4D-8CB3-9A024497A4B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31076" name="Rectangle 3">
            <a:extLst>
              <a:ext uri="{FF2B5EF4-FFF2-40B4-BE49-F238E27FC236}">
                <a16:creationId xmlns:a16="http://schemas.microsoft.com/office/drawing/2014/main" id="{C805106A-6BAC-6C43-A5C0-4448B59B481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7">
            <a:extLst>
              <a:ext uri="{FF2B5EF4-FFF2-40B4-BE49-F238E27FC236}">
                <a16:creationId xmlns:a16="http://schemas.microsoft.com/office/drawing/2014/main" id="{A09D214D-BC74-4647-903A-7E01EF3BFEE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2E42A89-70F7-984C-88B3-B17F4A684E4F}" type="slidenum">
              <a:rPr lang="en-US" altLang="en-US" u="none"/>
              <a:pPr/>
              <a:t>64</a:t>
            </a:fld>
            <a:endParaRPr lang="en-US" altLang="en-US" u="none" dirty="0"/>
          </a:p>
        </p:txBody>
      </p:sp>
      <p:sp>
        <p:nvSpPr>
          <p:cNvPr id="133123" name="Rectangle 2">
            <a:extLst>
              <a:ext uri="{FF2B5EF4-FFF2-40B4-BE49-F238E27FC236}">
                <a16:creationId xmlns:a16="http://schemas.microsoft.com/office/drawing/2014/main" id="{23AE97EE-7962-D044-B87A-7240E7559FD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33124" name="Rectangle 3">
            <a:extLst>
              <a:ext uri="{FF2B5EF4-FFF2-40B4-BE49-F238E27FC236}">
                <a16:creationId xmlns:a16="http://schemas.microsoft.com/office/drawing/2014/main" id="{4BEDBCEA-3A6A-4240-8BDA-8786442D08C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7">
            <a:extLst>
              <a:ext uri="{FF2B5EF4-FFF2-40B4-BE49-F238E27FC236}">
                <a16:creationId xmlns:a16="http://schemas.microsoft.com/office/drawing/2014/main" id="{42CA6816-A235-C243-A2E4-3AC65150F72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756A60B-FDB0-234D-875C-5EBC89AD290A}" type="slidenum">
              <a:rPr lang="en-US" altLang="en-US" u="none"/>
              <a:pPr/>
              <a:t>65</a:t>
            </a:fld>
            <a:endParaRPr lang="en-US" altLang="en-US" u="none" dirty="0"/>
          </a:p>
        </p:txBody>
      </p:sp>
      <p:sp>
        <p:nvSpPr>
          <p:cNvPr id="135171" name="Rectangle 2">
            <a:extLst>
              <a:ext uri="{FF2B5EF4-FFF2-40B4-BE49-F238E27FC236}">
                <a16:creationId xmlns:a16="http://schemas.microsoft.com/office/drawing/2014/main" id="{EFB399B6-81D1-4C48-BCD8-F0CAAA51A90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35172" name="Rectangle 3">
            <a:extLst>
              <a:ext uri="{FF2B5EF4-FFF2-40B4-BE49-F238E27FC236}">
                <a16:creationId xmlns:a16="http://schemas.microsoft.com/office/drawing/2014/main" id="{A903C8EB-30E6-9C45-8EC6-36C04B0C0CF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7">
            <a:extLst>
              <a:ext uri="{FF2B5EF4-FFF2-40B4-BE49-F238E27FC236}">
                <a16:creationId xmlns:a16="http://schemas.microsoft.com/office/drawing/2014/main" id="{3159EAC8-9054-E642-9AE1-2F418142345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9C19029-87FD-7940-919C-FF78B1B7A446}" type="slidenum">
              <a:rPr lang="en-US" altLang="en-US" u="none"/>
              <a:pPr/>
              <a:t>66</a:t>
            </a:fld>
            <a:endParaRPr lang="en-US" altLang="en-US" u="none" dirty="0"/>
          </a:p>
        </p:txBody>
      </p:sp>
      <p:sp>
        <p:nvSpPr>
          <p:cNvPr id="137219" name="Rectangle 2">
            <a:extLst>
              <a:ext uri="{FF2B5EF4-FFF2-40B4-BE49-F238E27FC236}">
                <a16:creationId xmlns:a16="http://schemas.microsoft.com/office/drawing/2014/main" id="{5D9F2596-FEB6-4345-B490-AEF8B32BA3A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37220" name="Rectangle 3">
            <a:extLst>
              <a:ext uri="{FF2B5EF4-FFF2-40B4-BE49-F238E27FC236}">
                <a16:creationId xmlns:a16="http://schemas.microsoft.com/office/drawing/2014/main" id="{15010F0A-0BF1-8A44-AAD7-FC3DAC44BC3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7">
            <a:extLst>
              <a:ext uri="{FF2B5EF4-FFF2-40B4-BE49-F238E27FC236}">
                <a16:creationId xmlns:a16="http://schemas.microsoft.com/office/drawing/2014/main" id="{8B032B54-E9F4-AD48-971D-63FCA1E889D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B7A07DE-4C64-EE48-A913-213DAF3F9528}" type="slidenum">
              <a:rPr lang="en-US" altLang="en-US" u="none"/>
              <a:pPr/>
              <a:t>67</a:t>
            </a:fld>
            <a:endParaRPr lang="en-US" altLang="en-US" u="none" dirty="0"/>
          </a:p>
        </p:txBody>
      </p:sp>
      <p:sp>
        <p:nvSpPr>
          <p:cNvPr id="139267" name="Rectangle 2">
            <a:extLst>
              <a:ext uri="{FF2B5EF4-FFF2-40B4-BE49-F238E27FC236}">
                <a16:creationId xmlns:a16="http://schemas.microsoft.com/office/drawing/2014/main" id="{99BD2719-DBED-B94A-979C-2FDF90D20FE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39268" name="Rectangle 3">
            <a:extLst>
              <a:ext uri="{FF2B5EF4-FFF2-40B4-BE49-F238E27FC236}">
                <a16:creationId xmlns:a16="http://schemas.microsoft.com/office/drawing/2014/main" id="{87CFC6BC-6C1C-3641-B322-841F8D61DBC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7">
            <a:extLst>
              <a:ext uri="{FF2B5EF4-FFF2-40B4-BE49-F238E27FC236}">
                <a16:creationId xmlns:a16="http://schemas.microsoft.com/office/drawing/2014/main" id="{732C1A8D-79C4-104A-AC97-A70DED60E54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F9C2390-F38D-4641-B61C-DD5C3594A7D8}" type="slidenum">
              <a:rPr lang="en-US" altLang="en-US" u="none"/>
              <a:pPr/>
              <a:t>68</a:t>
            </a:fld>
            <a:endParaRPr lang="en-US" altLang="en-US" u="none" dirty="0"/>
          </a:p>
        </p:txBody>
      </p:sp>
      <p:sp>
        <p:nvSpPr>
          <p:cNvPr id="141315" name="Rectangle 2">
            <a:extLst>
              <a:ext uri="{FF2B5EF4-FFF2-40B4-BE49-F238E27FC236}">
                <a16:creationId xmlns:a16="http://schemas.microsoft.com/office/drawing/2014/main" id="{563D4D7D-BF3B-A94C-ADAC-651EB29D867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41316" name="Rectangle 3">
            <a:extLst>
              <a:ext uri="{FF2B5EF4-FFF2-40B4-BE49-F238E27FC236}">
                <a16:creationId xmlns:a16="http://schemas.microsoft.com/office/drawing/2014/main" id="{DE90743E-21AB-314D-8A1F-C0EB12E07B8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7">
            <a:extLst>
              <a:ext uri="{FF2B5EF4-FFF2-40B4-BE49-F238E27FC236}">
                <a16:creationId xmlns:a16="http://schemas.microsoft.com/office/drawing/2014/main" id="{31FB500C-AEB5-6E45-A799-44B5F447FD0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75BCFA2-D165-B044-9A69-B5A52D8D3916}" type="slidenum">
              <a:rPr lang="en-US" altLang="en-US" u="none"/>
              <a:pPr/>
              <a:t>69</a:t>
            </a:fld>
            <a:endParaRPr lang="en-US" altLang="en-US" u="none" dirty="0"/>
          </a:p>
        </p:txBody>
      </p:sp>
      <p:sp>
        <p:nvSpPr>
          <p:cNvPr id="143363" name="Rectangle 2">
            <a:extLst>
              <a:ext uri="{FF2B5EF4-FFF2-40B4-BE49-F238E27FC236}">
                <a16:creationId xmlns:a16="http://schemas.microsoft.com/office/drawing/2014/main" id="{1D8C76C3-299D-3947-A81F-5780CECB01B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43364" name="Rectangle 3">
            <a:extLst>
              <a:ext uri="{FF2B5EF4-FFF2-40B4-BE49-F238E27FC236}">
                <a16:creationId xmlns:a16="http://schemas.microsoft.com/office/drawing/2014/main" id="{78C815CB-D326-5C46-9996-2F60DECD1E1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7">
            <a:extLst>
              <a:ext uri="{FF2B5EF4-FFF2-40B4-BE49-F238E27FC236}">
                <a16:creationId xmlns:a16="http://schemas.microsoft.com/office/drawing/2014/main" id="{F39AB7CD-7C8F-A542-B69F-294493884D2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65E0A05-5BD3-1949-B68B-7B6BB4D6B19E}" type="slidenum">
              <a:rPr lang="en-US" altLang="en-US" u="none"/>
              <a:pPr/>
              <a:t>70</a:t>
            </a:fld>
            <a:endParaRPr lang="en-US" altLang="en-US" u="none" dirty="0"/>
          </a:p>
        </p:txBody>
      </p:sp>
      <p:sp>
        <p:nvSpPr>
          <p:cNvPr id="145411" name="Rectangle 2">
            <a:extLst>
              <a:ext uri="{FF2B5EF4-FFF2-40B4-BE49-F238E27FC236}">
                <a16:creationId xmlns:a16="http://schemas.microsoft.com/office/drawing/2014/main" id="{DFAB96E0-BE80-B64C-98BE-7AF66048FF1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45412" name="Rectangle 3">
            <a:extLst>
              <a:ext uri="{FF2B5EF4-FFF2-40B4-BE49-F238E27FC236}">
                <a16:creationId xmlns:a16="http://schemas.microsoft.com/office/drawing/2014/main" id="{049DB1CE-EA5C-E545-8B5B-3AC9385FF66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7">
            <a:extLst>
              <a:ext uri="{FF2B5EF4-FFF2-40B4-BE49-F238E27FC236}">
                <a16:creationId xmlns:a16="http://schemas.microsoft.com/office/drawing/2014/main" id="{6FE84E29-A464-F742-BED3-9A873A73E71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3573E56-0B40-E24A-8159-4D3D7915CD67}" type="slidenum">
              <a:rPr lang="en-US" altLang="en-US" u="none"/>
              <a:pPr/>
              <a:t>71</a:t>
            </a:fld>
            <a:endParaRPr lang="en-US" altLang="en-US" u="none" dirty="0"/>
          </a:p>
        </p:txBody>
      </p:sp>
      <p:sp>
        <p:nvSpPr>
          <p:cNvPr id="147459" name="Rectangle 2">
            <a:extLst>
              <a:ext uri="{FF2B5EF4-FFF2-40B4-BE49-F238E27FC236}">
                <a16:creationId xmlns:a16="http://schemas.microsoft.com/office/drawing/2014/main" id="{1B05DDD8-9E14-474F-A7FD-D0B5DA99678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47460" name="Rectangle 3">
            <a:extLst>
              <a:ext uri="{FF2B5EF4-FFF2-40B4-BE49-F238E27FC236}">
                <a16:creationId xmlns:a16="http://schemas.microsoft.com/office/drawing/2014/main" id="{ED82D7A8-D6FC-7D44-BB77-5B570C20A15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7">
            <a:extLst>
              <a:ext uri="{FF2B5EF4-FFF2-40B4-BE49-F238E27FC236}">
                <a16:creationId xmlns:a16="http://schemas.microsoft.com/office/drawing/2014/main" id="{7662BD37-8834-0A4A-9359-B43DC4CAC8A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2777FEC-892D-314B-B99E-FE49505EA334}" type="slidenum">
              <a:rPr lang="en-US" altLang="en-US" u="none"/>
              <a:pPr/>
              <a:t>72</a:t>
            </a:fld>
            <a:endParaRPr lang="en-US" altLang="en-US" u="none" dirty="0"/>
          </a:p>
        </p:txBody>
      </p:sp>
      <p:sp>
        <p:nvSpPr>
          <p:cNvPr id="149507" name="Rectangle 2">
            <a:extLst>
              <a:ext uri="{FF2B5EF4-FFF2-40B4-BE49-F238E27FC236}">
                <a16:creationId xmlns:a16="http://schemas.microsoft.com/office/drawing/2014/main" id="{19C15D62-427D-C947-9A11-3B53B9EA3D1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49508" name="Rectangle 3">
            <a:extLst>
              <a:ext uri="{FF2B5EF4-FFF2-40B4-BE49-F238E27FC236}">
                <a16:creationId xmlns:a16="http://schemas.microsoft.com/office/drawing/2014/main" id="{2ABFD4C9-77AB-B546-BBCA-A2CBC632DA3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7">
            <a:extLst>
              <a:ext uri="{FF2B5EF4-FFF2-40B4-BE49-F238E27FC236}">
                <a16:creationId xmlns:a16="http://schemas.microsoft.com/office/drawing/2014/main" id="{E5A50BE4-CE28-9D4D-AF63-C65D82ACCB3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F323E58-63AC-3C40-8CF0-7E935481A170}" type="slidenum">
              <a:rPr lang="en-US" altLang="en-US" u="none"/>
              <a:pPr/>
              <a:t>73</a:t>
            </a:fld>
            <a:endParaRPr lang="en-US" altLang="en-US" u="none" dirty="0"/>
          </a:p>
        </p:txBody>
      </p:sp>
      <p:sp>
        <p:nvSpPr>
          <p:cNvPr id="151555" name="Rectangle 2">
            <a:extLst>
              <a:ext uri="{FF2B5EF4-FFF2-40B4-BE49-F238E27FC236}">
                <a16:creationId xmlns:a16="http://schemas.microsoft.com/office/drawing/2014/main" id="{08D185BD-3B7E-6F4D-8777-4C2BA27FA2B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51556" name="Rectangle 3">
            <a:extLst>
              <a:ext uri="{FF2B5EF4-FFF2-40B4-BE49-F238E27FC236}">
                <a16:creationId xmlns:a16="http://schemas.microsoft.com/office/drawing/2014/main" id="{98CEA3AE-1A88-6140-ABB3-844B42CEC75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7">
            <a:extLst>
              <a:ext uri="{FF2B5EF4-FFF2-40B4-BE49-F238E27FC236}">
                <a16:creationId xmlns:a16="http://schemas.microsoft.com/office/drawing/2014/main" id="{CA09ABCE-993B-3A4F-92C1-7465BDF8585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3CD38FA-A185-4F41-9029-B6D7AC6F5C10}" type="slidenum">
              <a:rPr lang="en-US" altLang="en-US" u="none"/>
              <a:pPr/>
              <a:t>74</a:t>
            </a:fld>
            <a:endParaRPr lang="en-US" altLang="en-US" u="none" dirty="0"/>
          </a:p>
        </p:txBody>
      </p:sp>
      <p:sp>
        <p:nvSpPr>
          <p:cNvPr id="153603" name="Rectangle 2">
            <a:extLst>
              <a:ext uri="{FF2B5EF4-FFF2-40B4-BE49-F238E27FC236}">
                <a16:creationId xmlns:a16="http://schemas.microsoft.com/office/drawing/2014/main" id="{AFA49A4D-67F8-8042-A959-C5BB075D5D0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53604" name="Rectangle 3">
            <a:extLst>
              <a:ext uri="{FF2B5EF4-FFF2-40B4-BE49-F238E27FC236}">
                <a16:creationId xmlns:a16="http://schemas.microsoft.com/office/drawing/2014/main" id="{5B692574-77F3-8B49-9900-07C54326B97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7">
            <a:extLst>
              <a:ext uri="{FF2B5EF4-FFF2-40B4-BE49-F238E27FC236}">
                <a16:creationId xmlns:a16="http://schemas.microsoft.com/office/drawing/2014/main" id="{EB9974DF-285E-C34D-A055-70EDB95EFDC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BE746A2-2380-7743-9115-32C654AC19E4}" type="slidenum">
              <a:rPr lang="en-US" altLang="en-US" u="none"/>
              <a:pPr/>
              <a:t>75</a:t>
            </a:fld>
            <a:endParaRPr lang="en-US" altLang="en-US" u="none" dirty="0"/>
          </a:p>
        </p:txBody>
      </p:sp>
      <p:sp>
        <p:nvSpPr>
          <p:cNvPr id="155651" name="Rectangle 2">
            <a:extLst>
              <a:ext uri="{FF2B5EF4-FFF2-40B4-BE49-F238E27FC236}">
                <a16:creationId xmlns:a16="http://schemas.microsoft.com/office/drawing/2014/main" id="{FE71A55D-5354-5D45-A3E0-E4A17AE7FC2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55652" name="Rectangle 3">
            <a:extLst>
              <a:ext uri="{FF2B5EF4-FFF2-40B4-BE49-F238E27FC236}">
                <a16:creationId xmlns:a16="http://schemas.microsoft.com/office/drawing/2014/main" id="{A50C5176-9BE1-FB4F-BDC9-CFF7DFC1DB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7">
            <a:extLst>
              <a:ext uri="{FF2B5EF4-FFF2-40B4-BE49-F238E27FC236}">
                <a16:creationId xmlns:a16="http://schemas.microsoft.com/office/drawing/2014/main" id="{4FC9EF24-04B7-DD4D-98DE-0E2675D2143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8485F9B-5187-FA4E-B631-4E79088497BF}" type="slidenum">
              <a:rPr lang="en-US" altLang="en-US" u="none"/>
              <a:pPr/>
              <a:t>76</a:t>
            </a:fld>
            <a:endParaRPr lang="en-US" altLang="en-US" u="none" dirty="0"/>
          </a:p>
        </p:txBody>
      </p:sp>
      <p:sp>
        <p:nvSpPr>
          <p:cNvPr id="157699" name="Rectangle 2">
            <a:extLst>
              <a:ext uri="{FF2B5EF4-FFF2-40B4-BE49-F238E27FC236}">
                <a16:creationId xmlns:a16="http://schemas.microsoft.com/office/drawing/2014/main" id="{6CB539B3-D436-AA4E-AD1C-185F9C336FC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57700" name="Rectangle 3">
            <a:extLst>
              <a:ext uri="{FF2B5EF4-FFF2-40B4-BE49-F238E27FC236}">
                <a16:creationId xmlns:a16="http://schemas.microsoft.com/office/drawing/2014/main" id="{AA7E7D9C-475A-534A-887B-FB7BA7338CE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7">
            <a:extLst>
              <a:ext uri="{FF2B5EF4-FFF2-40B4-BE49-F238E27FC236}">
                <a16:creationId xmlns:a16="http://schemas.microsoft.com/office/drawing/2014/main" id="{8C6DAED8-6919-8D4C-99E3-1ED47529A19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B9B385A-0826-CA42-9BB9-F839C07782AB}" type="slidenum">
              <a:rPr lang="en-US" altLang="en-US" u="none"/>
              <a:pPr/>
              <a:t>77</a:t>
            </a:fld>
            <a:endParaRPr lang="en-US" altLang="en-US" u="none" dirty="0"/>
          </a:p>
        </p:txBody>
      </p:sp>
      <p:sp>
        <p:nvSpPr>
          <p:cNvPr id="159747" name="Rectangle 2">
            <a:extLst>
              <a:ext uri="{FF2B5EF4-FFF2-40B4-BE49-F238E27FC236}">
                <a16:creationId xmlns:a16="http://schemas.microsoft.com/office/drawing/2014/main" id="{CB79E8F5-B6BA-5249-8AA5-DAE71995620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59748" name="Rectangle 3">
            <a:extLst>
              <a:ext uri="{FF2B5EF4-FFF2-40B4-BE49-F238E27FC236}">
                <a16:creationId xmlns:a16="http://schemas.microsoft.com/office/drawing/2014/main" id="{F5F98A10-3115-014A-B924-4CEB11437CA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7">
            <a:extLst>
              <a:ext uri="{FF2B5EF4-FFF2-40B4-BE49-F238E27FC236}">
                <a16:creationId xmlns:a16="http://schemas.microsoft.com/office/drawing/2014/main" id="{264F6795-1EC9-054D-8C65-FDDFBDCA9EB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78B2D56-9BC9-AA49-8E72-EAFA2E516881}" type="slidenum">
              <a:rPr lang="en-US" altLang="en-US" u="none"/>
              <a:pPr/>
              <a:t>78</a:t>
            </a:fld>
            <a:endParaRPr lang="en-US" altLang="en-US" u="none" dirty="0"/>
          </a:p>
        </p:txBody>
      </p:sp>
      <p:sp>
        <p:nvSpPr>
          <p:cNvPr id="161795" name="Rectangle 2">
            <a:extLst>
              <a:ext uri="{FF2B5EF4-FFF2-40B4-BE49-F238E27FC236}">
                <a16:creationId xmlns:a16="http://schemas.microsoft.com/office/drawing/2014/main" id="{6EB2909E-EFB8-0C46-A4B5-4077B767558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61796" name="Rectangle 3">
            <a:extLst>
              <a:ext uri="{FF2B5EF4-FFF2-40B4-BE49-F238E27FC236}">
                <a16:creationId xmlns:a16="http://schemas.microsoft.com/office/drawing/2014/main" id="{6D7A241F-A66F-7441-A8B8-6870A7799F2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7">
            <a:extLst>
              <a:ext uri="{FF2B5EF4-FFF2-40B4-BE49-F238E27FC236}">
                <a16:creationId xmlns:a16="http://schemas.microsoft.com/office/drawing/2014/main" id="{2170BEDC-DA9A-C740-B682-9AA74B35CD3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0090553-22D7-0741-911D-9DF35EBF2216}" type="slidenum">
              <a:rPr lang="en-US" altLang="en-US" u="none"/>
              <a:pPr/>
              <a:t>79</a:t>
            </a:fld>
            <a:endParaRPr lang="en-US" altLang="en-US" u="none" dirty="0"/>
          </a:p>
        </p:txBody>
      </p:sp>
      <p:sp>
        <p:nvSpPr>
          <p:cNvPr id="165891" name="Rectangle 2">
            <a:extLst>
              <a:ext uri="{FF2B5EF4-FFF2-40B4-BE49-F238E27FC236}">
                <a16:creationId xmlns:a16="http://schemas.microsoft.com/office/drawing/2014/main" id="{192BC4E7-C841-4D44-8291-F069A4CA6DD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65892" name="Rectangle 3">
            <a:extLst>
              <a:ext uri="{FF2B5EF4-FFF2-40B4-BE49-F238E27FC236}">
                <a16:creationId xmlns:a16="http://schemas.microsoft.com/office/drawing/2014/main" id="{7EFFD668-638E-C54E-960C-A223A58DF47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7">
            <a:extLst>
              <a:ext uri="{FF2B5EF4-FFF2-40B4-BE49-F238E27FC236}">
                <a16:creationId xmlns:a16="http://schemas.microsoft.com/office/drawing/2014/main" id="{945BD852-4E63-9E47-A142-FC4BE8F1D75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4CBE0D5-9F2A-2140-B0E9-6382C3645F02}" type="slidenum">
              <a:rPr lang="en-US" altLang="en-US" u="none"/>
              <a:pPr/>
              <a:t>80</a:t>
            </a:fld>
            <a:endParaRPr lang="en-US" altLang="en-US" u="none" dirty="0"/>
          </a:p>
        </p:txBody>
      </p:sp>
      <p:sp>
        <p:nvSpPr>
          <p:cNvPr id="167939" name="Rectangle 2">
            <a:extLst>
              <a:ext uri="{FF2B5EF4-FFF2-40B4-BE49-F238E27FC236}">
                <a16:creationId xmlns:a16="http://schemas.microsoft.com/office/drawing/2014/main" id="{19546809-1FE6-E94E-AFA6-F418A2C523D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67940" name="Rectangle 3">
            <a:extLst>
              <a:ext uri="{FF2B5EF4-FFF2-40B4-BE49-F238E27FC236}">
                <a16:creationId xmlns:a16="http://schemas.microsoft.com/office/drawing/2014/main" id="{44E06C49-7860-B349-A768-70E8337B916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7">
            <a:extLst>
              <a:ext uri="{FF2B5EF4-FFF2-40B4-BE49-F238E27FC236}">
                <a16:creationId xmlns:a16="http://schemas.microsoft.com/office/drawing/2014/main" id="{25D0187F-CC0B-704D-8748-ADDC32D9BE2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6572005-5AC0-F54B-B392-A88D8C035AD7}" type="slidenum">
              <a:rPr lang="en-US" altLang="en-US" u="none"/>
              <a:pPr/>
              <a:t>81</a:t>
            </a:fld>
            <a:endParaRPr lang="en-US" altLang="en-US" u="none" dirty="0"/>
          </a:p>
        </p:txBody>
      </p:sp>
      <p:sp>
        <p:nvSpPr>
          <p:cNvPr id="169987" name="Rectangle 2">
            <a:extLst>
              <a:ext uri="{FF2B5EF4-FFF2-40B4-BE49-F238E27FC236}">
                <a16:creationId xmlns:a16="http://schemas.microsoft.com/office/drawing/2014/main" id="{50721896-8746-6340-B23F-1AD265C5506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69988" name="Rectangle 3">
            <a:extLst>
              <a:ext uri="{FF2B5EF4-FFF2-40B4-BE49-F238E27FC236}">
                <a16:creationId xmlns:a16="http://schemas.microsoft.com/office/drawing/2014/main" id="{55D78DE6-DB4D-7A45-AFF9-DD11ABFDCE8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7">
            <a:extLst>
              <a:ext uri="{FF2B5EF4-FFF2-40B4-BE49-F238E27FC236}">
                <a16:creationId xmlns:a16="http://schemas.microsoft.com/office/drawing/2014/main" id="{0DC3FF0A-917D-5649-A068-395FD79509A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421262A-E485-134D-9DB7-74D658137AE7}" type="slidenum">
              <a:rPr lang="en-US" altLang="en-US" u="none"/>
              <a:pPr/>
              <a:t>82</a:t>
            </a:fld>
            <a:endParaRPr lang="en-US" altLang="en-US" u="none" dirty="0"/>
          </a:p>
        </p:txBody>
      </p:sp>
      <p:sp>
        <p:nvSpPr>
          <p:cNvPr id="172035" name="Rectangle 2">
            <a:extLst>
              <a:ext uri="{FF2B5EF4-FFF2-40B4-BE49-F238E27FC236}">
                <a16:creationId xmlns:a16="http://schemas.microsoft.com/office/drawing/2014/main" id="{CEFCFC44-3362-D54C-B759-7318E94DF1F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72036" name="Rectangle 3">
            <a:extLst>
              <a:ext uri="{FF2B5EF4-FFF2-40B4-BE49-F238E27FC236}">
                <a16:creationId xmlns:a16="http://schemas.microsoft.com/office/drawing/2014/main" id="{ED147A4C-DA5D-DA49-9E2B-F654EBA982E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7">
            <a:extLst>
              <a:ext uri="{FF2B5EF4-FFF2-40B4-BE49-F238E27FC236}">
                <a16:creationId xmlns:a16="http://schemas.microsoft.com/office/drawing/2014/main" id="{AD93824A-1BEF-E640-95AB-E5E29FC9786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B2BB186-3690-4548-B634-60BD19D0EF3F}" type="slidenum">
              <a:rPr lang="en-US" altLang="en-US" u="none"/>
              <a:pPr/>
              <a:t>83</a:t>
            </a:fld>
            <a:endParaRPr lang="en-US" altLang="en-US" u="none" dirty="0"/>
          </a:p>
        </p:txBody>
      </p:sp>
      <p:sp>
        <p:nvSpPr>
          <p:cNvPr id="174083" name="Rectangle 2">
            <a:extLst>
              <a:ext uri="{FF2B5EF4-FFF2-40B4-BE49-F238E27FC236}">
                <a16:creationId xmlns:a16="http://schemas.microsoft.com/office/drawing/2014/main" id="{8DC2F4B5-3C96-DC4C-A0A1-25D1337D23B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74084" name="Rectangle 3">
            <a:extLst>
              <a:ext uri="{FF2B5EF4-FFF2-40B4-BE49-F238E27FC236}">
                <a16:creationId xmlns:a16="http://schemas.microsoft.com/office/drawing/2014/main" id="{574AE3D5-B754-F146-8468-2E952815356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7">
            <a:extLst>
              <a:ext uri="{FF2B5EF4-FFF2-40B4-BE49-F238E27FC236}">
                <a16:creationId xmlns:a16="http://schemas.microsoft.com/office/drawing/2014/main" id="{785AA7F2-2DEC-F843-88C3-719E180CD9A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6DB0C09-FEDB-6841-87E6-3C5F8DD46E2F}" type="slidenum">
              <a:rPr lang="en-US" altLang="en-US" u="none"/>
              <a:pPr/>
              <a:t>84</a:t>
            </a:fld>
            <a:endParaRPr lang="en-US" altLang="en-US" u="none" dirty="0"/>
          </a:p>
        </p:txBody>
      </p:sp>
      <p:sp>
        <p:nvSpPr>
          <p:cNvPr id="176131" name="Rectangle 2">
            <a:extLst>
              <a:ext uri="{FF2B5EF4-FFF2-40B4-BE49-F238E27FC236}">
                <a16:creationId xmlns:a16="http://schemas.microsoft.com/office/drawing/2014/main" id="{72A7F46B-A731-C24E-9E87-C88FEDA8707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76132" name="Rectangle 3">
            <a:extLst>
              <a:ext uri="{FF2B5EF4-FFF2-40B4-BE49-F238E27FC236}">
                <a16:creationId xmlns:a16="http://schemas.microsoft.com/office/drawing/2014/main" id="{CB1C55AE-DF8A-464B-B444-F756E385578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7">
            <a:extLst>
              <a:ext uri="{FF2B5EF4-FFF2-40B4-BE49-F238E27FC236}">
                <a16:creationId xmlns:a16="http://schemas.microsoft.com/office/drawing/2014/main" id="{3DA96D4F-7D48-334D-92D8-074627D261D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0B10F56-C3E0-7B44-A7FA-97BF5A1A65CA}" type="slidenum">
              <a:rPr lang="en-US" altLang="en-US" u="none"/>
              <a:pPr/>
              <a:t>85</a:t>
            </a:fld>
            <a:endParaRPr lang="en-US" altLang="en-US" u="none" dirty="0"/>
          </a:p>
        </p:txBody>
      </p:sp>
      <p:sp>
        <p:nvSpPr>
          <p:cNvPr id="178179" name="Rectangle 2">
            <a:extLst>
              <a:ext uri="{FF2B5EF4-FFF2-40B4-BE49-F238E27FC236}">
                <a16:creationId xmlns:a16="http://schemas.microsoft.com/office/drawing/2014/main" id="{131FE6CC-2590-CD4E-AD26-50684A0643E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78180" name="Rectangle 3">
            <a:extLst>
              <a:ext uri="{FF2B5EF4-FFF2-40B4-BE49-F238E27FC236}">
                <a16:creationId xmlns:a16="http://schemas.microsoft.com/office/drawing/2014/main" id="{49151883-7D69-B04A-B8AE-1610418258F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7">
            <a:extLst>
              <a:ext uri="{FF2B5EF4-FFF2-40B4-BE49-F238E27FC236}">
                <a16:creationId xmlns:a16="http://schemas.microsoft.com/office/drawing/2014/main" id="{A4D46894-760D-ED4E-A749-BF7E04B7FD4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4028956-5829-3649-A9E8-E5F2D0D90F9D}" type="slidenum">
              <a:rPr lang="en-US" altLang="en-US" u="none"/>
              <a:pPr/>
              <a:t>86</a:t>
            </a:fld>
            <a:endParaRPr lang="en-US" altLang="en-US" u="none" dirty="0"/>
          </a:p>
        </p:txBody>
      </p:sp>
      <p:sp>
        <p:nvSpPr>
          <p:cNvPr id="180227" name="Rectangle 2">
            <a:extLst>
              <a:ext uri="{FF2B5EF4-FFF2-40B4-BE49-F238E27FC236}">
                <a16:creationId xmlns:a16="http://schemas.microsoft.com/office/drawing/2014/main" id="{338B247E-AD75-364B-BCEA-86662A11943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80228" name="Rectangle 3">
            <a:extLst>
              <a:ext uri="{FF2B5EF4-FFF2-40B4-BE49-F238E27FC236}">
                <a16:creationId xmlns:a16="http://schemas.microsoft.com/office/drawing/2014/main" id="{93286317-A35F-3940-9DED-9673037A4CC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7">
            <a:extLst>
              <a:ext uri="{FF2B5EF4-FFF2-40B4-BE49-F238E27FC236}">
                <a16:creationId xmlns:a16="http://schemas.microsoft.com/office/drawing/2014/main" id="{87CB4A58-4578-4242-9273-F88D3B30BB1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717A348-4998-9E44-B1AA-66247AD9E6FC}" type="slidenum">
              <a:rPr lang="en-US" altLang="en-US" u="none"/>
              <a:pPr/>
              <a:t>87</a:t>
            </a:fld>
            <a:endParaRPr lang="en-US" altLang="en-US" u="none" dirty="0"/>
          </a:p>
        </p:txBody>
      </p:sp>
      <p:sp>
        <p:nvSpPr>
          <p:cNvPr id="182275" name="Rectangle 2">
            <a:extLst>
              <a:ext uri="{FF2B5EF4-FFF2-40B4-BE49-F238E27FC236}">
                <a16:creationId xmlns:a16="http://schemas.microsoft.com/office/drawing/2014/main" id="{AA9D7850-61A4-2243-9337-B01564BF381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82276" name="Rectangle 3">
            <a:extLst>
              <a:ext uri="{FF2B5EF4-FFF2-40B4-BE49-F238E27FC236}">
                <a16:creationId xmlns:a16="http://schemas.microsoft.com/office/drawing/2014/main" id="{A22031CB-948C-B64B-BC62-B5CE0018B46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7">
            <a:extLst>
              <a:ext uri="{FF2B5EF4-FFF2-40B4-BE49-F238E27FC236}">
                <a16:creationId xmlns:a16="http://schemas.microsoft.com/office/drawing/2014/main" id="{3C7FEADF-E53A-FA48-B690-A826AFCC3B7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8C08AFF-7748-C64C-8B65-B0558BAC6ED5}" type="slidenum">
              <a:rPr lang="en-US" altLang="en-US" u="none"/>
              <a:pPr/>
              <a:t>88</a:t>
            </a:fld>
            <a:endParaRPr lang="en-US" altLang="en-US" u="none" dirty="0"/>
          </a:p>
        </p:txBody>
      </p:sp>
      <p:sp>
        <p:nvSpPr>
          <p:cNvPr id="184323" name="Rectangle 2">
            <a:extLst>
              <a:ext uri="{FF2B5EF4-FFF2-40B4-BE49-F238E27FC236}">
                <a16:creationId xmlns:a16="http://schemas.microsoft.com/office/drawing/2014/main" id="{7BA63B72-4C4F-A04C-952C-EB7AB44F024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84324" name="Rectangle 3">
            <a:extLst>
              <a:ext uri="{FF2B5EF4-FFF2-40B4-BE49-F238E27FC236}">
                <a16:creationId xmlns:a16="http://schemas.microsoft.com/office/drawing/2014/main" id="{7B5489DC-2A3F-B84C-B9F0-9A4DA8DD915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7">
            <a:extLst>
              <a:ext uri="{FF2B5EF4-FFF2-40B4-BE49-F238E27FC236}">
                <a16:creationId xmlns:a16="http://schemas.microsoft.com/office/drawing/2014/main" id="{EAEFF0B1-6E67-6A47-B34B-CDCBC3A6A30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D9B3DBE-8239-3D4B-8318-BDB1149DFAED}" type="slidenum">
              <a:rPr lang="en-US" altLang="en-US" u="none"/>
              <a:pPr/>
              <a:t>89</a:t>
            </a:fld>
            <a:endParaRPr lang="en-US" altLang="en-US" u="none" dirty="0"/>
          </a:p>
        </p:txBody>
      </p:sp>
      <p:sp>
        <p:nvSpPr>
          <p:cNvPr id="186371" name="Rectangle 2">
            <a:extLst>
              <a:ext uri="{FF2B5EF4-FFF2-40B4-BE49-F238E27FC236}">
                <a16:creationId xmlns:a16="http://schemas.microsoft.com/office/drawing/2014/main" id="{0735C7DF-5549-B94C-8D30-1A4E1E1B22F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86372" name="Rectangle 3">
            <a:extLst>
              <a:ext uri="{FF2B5EF4-FFF2-40B4-BE49-F238E27FC236}">
                <a16:creationId xmlns:a16="http://schemas.microsoft.com/office/drawing/2014/main" id="{0F7F6DFD-65A2-CA41-A574-B77FCA73A98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7">
            <a:extLst>
              <a:ext uri="{FF2B5EF4-FFF2-40B4-BE49-F238E27FC236}">
                <a16:creationId xmlns:a16="http://schemas.microsoft.com/office/drawing/2014/main" id="{EF543DE2-B91E-3847-B39E-F31ED607B3F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BB88294-1815-5C44-8FA1-10C7B5CBC7C1}" type="slidenum">
              <a:rPr lang="en-US" altLang="en-US" u="none"/>
              <a:pPr/>
              <a:t>90</a:t>
            </a:fld>
            <a:endParaRPr lang="en-US" altLang="en-US" u="none" dirty="0"/>
          </a:p>
        </p:txBody>
      </p:sp>
      <p:sp>
        <p:nvSpPr>
          <p:cNvPr id="188419" name="Rectangle 2">
            <a:extLst>
              <a:ext uri="{FF2B5EF4-FFF2-40B4-BE49-F238E27FC236}">
                <a16:creationId xmlns:a16="http://schemas.microsoft.com/office/drawing/2014/main" id="{D2F1337A-F4DC-DB4C-8DB9-7088F5FB4A2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88420" name="Rectangle 3">
            <a:extLst>
              <a:ext uri="{FF2B5EF4-FFF2-40B4-BE49-F238E27FC236}">
                <a16:creationId xmlns:a16="http://schemas.microsoft.com/office/drawing/2014/main" id="{BF2C80E6-2C3F-684C-BACD-FACFBCBD6DA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7">
            <a:extLst>
              <a:ext uri="{FF2B5EF4-FFF2-40B4-BE49-F238E27FC236}">
                <a16:creationId xmlns:a16="http://schemas.microsoft.com/office/drawing/2014/main" id="{CB7486D6-B225-5E47-A188-18B2647C96F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3B795D2-530B-8344-AAF4-59BFBDBA11E3}" type="slidenum">
              <a:rPr lang="en-US" altLang="en-US" u="none"/>
              <a:pPr/>
              <a:t>91</a:t>
            </a:fld>
            <a:endParaRPr lang="en-US" altLang="en-US" u="none" dirty="0"/>
          </a:p>
        </p:txBody>
      </p:sp>
      <p:sp>
        <p:nvSpPr>
          <p:cNvPr id="190467" name="Rectangle 2">
            <a:extLst>
              <a:ext uri="{FF2B5EF4-FFF2-40B4-BE49-F238E27FC236}">
                <a16:creationId xmlns:a16="http://schemas.microsoft.com/office/drawing/2014/main" id="{EF32D204-5891-1447-8ABC-30F68ADFE73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90468" name="Rectangle 3">
            <a:extLst>
              <a:ext uri="{FF2B5EF4-FFF2-40B4-BE49-F238E27FC236}">
                <a16:creationId xmlns:a16="http://schemas.microsoft.com/office/drawing/2014/main" id="{4130E868-58B1-1B4B-B013-646BF456D01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7">
            <a:extLst>
              <a:ext uri="{FF2B5EF4-FFF2-40B4-BE49-F238E27FC236}">
                <a16:creationId xmlns:a16="http://schemas.microsoft.com/office/drawing/2014/main" id="{EE7A62E8-B95A-4D40-872A-37BA6EE6977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9EEF75C-46AA-9D42-94B5-273125286190}" type="slidenum">
              <a:rPr lang="en-US" altLang="en-US" u="none"/>
              <a:pPr/>
              <a:t>92</a:t>
            </a:fld>
            <a:endParaRPr lang="en-US" altLang="en-US" u="none" dirty="0"/>
          </a:p>
        </p:txBody>
      </p:sp>
      <p:sp>
        <p:nvSpPr>
          <p:cNvPr id="192515" name="Rectangle 2">
            <a:extLst>
              <a:ext uri="{FF2B5EF4-FFF2-40B4-BE49-F238E27FC236}">
                <a16:creationId xmlns:a16="http://schemas.microsoft.com/office/drawing/2014/main" id="{D1E6158B-2F91-284B-9298-5F52C34B3EC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92516" name="Rectangle 3">
            <a:extLst>
              <a:ext uri="{FF2B5EF4-FFF2-40B4-BE49-F238E27FC236}">
                <a16:creationId xmlns:a16="http://schemas.microsoft.com/office/drawing/2014/main" id="{2A3C878D-0F11-364C-A23E-A946561BDDE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Rectangle 7">
            <a:extLst>
              <a:ext uri="{FF2B5EF4-FFF2-40B4-BE49-F238E27FC236}">
                <a16:creationId xmlns:a16="http://schemas.microsoft.com/office/drawing/2014/main" id="{B192115E-FCAF-6343-B3E2-B62C2BA533C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0D7E822-FCC5-8E46-BF8B-B37F85A78CE9}" type="slidenum">
              <a:rPr lang="en-US" altLang="en-US" u="none"/>
              <a:pPr/>
              <a:t>93</a:t>
            </a:fld>
            <a:endParaRPr lang="en-US" altLang="en-US" u="none" dirty="0"/>
          </a:p>
        </p:txBody>
      </p:sp>
      <p:sp>
        <p:nvSpPr>
          <p:cNvPr id="194563" name="Rectangle 2">
            <a:extLst>
              <a:ext uri="{FF2B5EF4-FFF2-40B4-BE49-F238E27FC236}">
                <a16:creationId xmlns:a16="http://schemas.microsoft.com/office/drawing/2014/main" id="{CFFB9347-0BC1-A241-8E19-BDA3AC63DA1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94564" name="Rectangle 3">
            <a:extLst>
              <a:ext uri="{FF2B5EF4-FFF2-40B4-BE49-F238E27FC236}">
                <a16:creationId xmlns:a16="http://schemas.microsoft.com/office/drawing/2014/main" id="{DC41BCFE-4978-EB44-812E-51DAACE9BAA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7">
            <a:extLst>
              <a:ext uri="{FF2B5EF4-FFF2-40B4-BE49-F238E27FC236}">
                <a16:creationId xmlns:a16="http://schemas.microsoft.com/office/drawing/2014/main" id="{51FD683E-E4EB-AB4C-A76C-5D28364D917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A3FE279-6988-3444-A092-890FCBD37240}" type="slidenum">
              <a:rPr lang="en-US" altLang="en-US" u="none"/>
              <a:pPr/>
              <a:t>94</a:t>
            </a:fld>
            <a:endParaRPr lang="en-US" altLang="en-US" u="none" dirty="0"/>
          </a:p>
        </p:txBody>
      </p:sp>
      <p:sp>
        <p:nvSpPr>
          <p:cNvPr id="196611" name="Rectangle 2">
            <a:extLst>
              <a:ext uri="{FF2B5EF4-FFF2-40B4-BE49-F238E27FC236}">
                <a16:creationId xmlns:a16="http://schemas.microsoft.com/office/drawing/2014/main" id="{97CFCE11-2B8F-4546-A977-E61B21B6C24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96612" name="Rectangle 3">
            <a:extLst>
              <a:ext uri="{FF2B5EF4-FFF2-40B4-BE49-F238E27FC236}">
                <a16:creationId xmlns:a16="http://schemas.microsoft.com/office/drawing/2014/main" id="{18103C4B-F557-604D-A809-E963C0C8E8E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Rectangle 7">
            <a:extLst>
              <a:ext uri="{FF2B5EF4-FFF2-40B4-BE49-F238E27FC236}">
                <a16:creationId xmlns:a16="http://schemas.microsoft.com/office/drawing/2014/main" id="{A80EAF9D-6740-5743-B3A2-9D3D126A121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82A15E2-1312-D846-B79D-2C07613B5361}" type="slidenum">
              <a:rPr lang="en-US" altLang="en-US" u="none"/>
              <a:pPr/>
              <a:t>95</a:t>
            </a:fld>
            <a:endParaRPr lang="en-US" altLang="en-US" u="none" dirty="0"/>
          </a:p>
        </p:txBody>
      </p:sp>
      <p:sp>
        <p:nvSpPr>
          <p:cNvPr id="198659" name="Rectangle 2">
            <a:extLst>
              <a:ext uri="{FF2B5EF4-FFF2-40B4-BE49-F238E27FC236}">
                <a16:creationId xmlns:a16="http://schemas.microsoft.com/office/drawing/2014/main" id="{266F48C4-5E42-AC48-9058-AEF2646ABD7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98660" name="Rectangle 3">
            <a:extLst>
              <a:ext uri="{FF2B5EF4-FFF2-40B4-BE49-F238E27FC236}">
                <a16:creationId xmlns:a16="http://schemas.microsoft.com/office/drawing/2014/main" id="{3D845F17-0916-004E-9CFD-AFA7EE6FC99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Rectangle 7">
            <a:extLst>
              <a:ext uri="{FF2B5EF4-FFF2-40B4-BE49-F238E27FC236}">
                <a16:creationId xmlns:a16="http://schemas.microsoft.com/office/drawing/2014/main" id="{2286F186-4901-F247-8273-55BD3880E99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AE3EBE3-8178-7141-A198-F1D51AF7EEF2}" type="slidenum">
              <a:rPr lang="en-US" altLang="en-US" u="none"/>
              <a:pPr/>
              <a:t>96</a:t>
            </a:fld>
            <a:endParaRPr lang="en-US" altLang="en-US" u="none" dirty="0"/>
          </a:p>
        </p:txBody>
      </p:sp>
      <p:sp>
        <p:nvSpPr>
          <p:cNvPr id="200707" name="Rectangle 2">
            <a:extLst>
              <a:ext uri="{FF2B5EF4-FFF2-40B4-BE49-F238E27FC236}">
                <a16:creationId xmlns:a16="http://schemas.microsoft.com/office/drawing/2014/main" id="{1101D46D-9778-FD44-93C9-41EE252095F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00708" name="Rectangle 3">
            <a:extLst>
              <a:ext uri="{FF2B5EF4-FFF2-40B4-BE49-F238E27FC236}">
                <a16:creationId xmlns:a16="http://schemas.microsoft.com/office/drawing/2014/main" id="{990406ED-944A-284A-9CFE-1F9D135D04F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Rectangle 7">
            <a:extLst>
              <a:ext uri="{FF2B5EF4-FFF2-40B4-BE49-F238E27FC236}">
                <a16:creationId xmlns:a16="http://schemas.microsoft.com/office/drawing/2014/main" id="{708B28F6-0175-0A45-8EBF-E735D5F44B6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5CEA194-0B8A-E94D-958C-11487834C9D2}" type="slidenum">
              <a:rPr lang="en-US" altLang="en-US" u="none"/>
              <a:pPr/>
              <a:t>97</a:t>
            </a:fld>
            <a:endParaRPr lang="en-US" altLang="en-US" u="none" dirty="0"/>
          </a:p>
        </p:txBody>
      </p:sp>
      <p:sp>
        <p:nvSpPr>
          <p:cNvPr id="202755" name="Rectangle 2">
            <a:extLst>
              <a:ext uri="{FF2B5EF4-FFF2-40B4-BE49-F238E27FC236}">
                <a16:creationId xmlns:a16="http://schemas.microsoft.com/office/drawing/2014/main" id="{03709600-5BD4-0B4A-A269-49A66AA9021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02756" name="Rectangle 3">
            <a:extLst>
              <a:ext uri="{FF2B5EF4-FFF2-40B4-BE49-F238E27FC236}">
                <a16:creationId xmlns:a16="http://schemas.microsoft.com/office/drawing/2014/main" id="{C6CD653F-9E76-E241-9FA0-5B1DD0D2148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Rectangle 7">
            <a:extLst>
              <a:ext uri="{FF2B5EF4-FFF2-40B4-BE49-F238E27FC236}">
                <a16:creationId xmlns:a16="http://schemas.microsoft.com/office/drawing/2014/main" id="{9B2928B2-A81A-7F4B-945B-0097E95E2B5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5C01D6A-A823-3F43-A1D0-61CB5E48B362}" type="slidenum">
              <a:rPr lang="en-US" altLang="en-US" u="none"/>
              <a:pPr/>
              <a:t>98</a:t>
            </a:fld>
            <a:endParaRPr lang="en-US" altLang="en-US" u="none" dirty="0"/>
          </a:p>
        </p:txBody>
      </p:sp>
      <p:sp>
        <p:nvSpPr>
          <p:cNvPr id="204803" name="Rectangle 2">
            <a:extLst>
              <a:ext uri="{FF2B5EF4-FFF2-40B4-BE49-F238E27FC236}">
                <a16:creationId xmlns:a16="http://schemas.microsoft.com/office/drawing/2014/main" id="{5F747EC1-E09A-2C40-8033-4835FBA1AE4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04804" name="Rectangle 3">
            <a:extLst>
              <a:ext uri="{FF2B5EF4-FFF2-40B4-BE49-F238E27FC236}">
                <a16:creationId xmlns:a16="http://schemas.microsoft.com/office/drawing/2014/main" id="{83421869-CB53-5F4E-B0FB-88AE71BDAD8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Rectangle 7">
            <a:extLst>
              <a:ext uri="{FF2B5EF4-FFF2-40B4-BE49-F238E27FC236}">
                <a16:creationId xmlns:a16="http://schemas.microsoft.com/office/drawing/2014/main" id="{5D5FB573-32D7-FD45-BB91-8E6482F800A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03A45F3-2793-884A-8357-75AFB62AEBD6}" type="slidenum">
              <a:rPr lang="en-US" altLang="en-US" u="none"/>
              <a:pPr/>
              <a:t>99</a:t>
            </a:fld>
            <a:endParaRPr lang="en-US" altLang="en-US" u="none" dirty="0"/>
          </a:p>
        </p:txBody>
      </p:sp>
      <p:sp>
        <p:nvSpPr>
          <p:cNvPr id="206851" name="Rectangle 2">
            <a:extLst>
              <a:ext uri="{FF2B5EF4-FFF2-40B4-BE49-F238E27FC236}">
                <a16:creationId xmlns:a16="http://schemas.microsoft.com/office/drawing/2014/main" id="{AC43D6A3-8752-9247-9685-7102F5EEC18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06852" name="Rectangle 3">
            <a:extLst>
              <a:ext uri="{FF2B5EF4-FFF2-40B4-BE49-F238E27FC236}">
                <a16:creationId xmlns:a16="http://schemas.microsoft.com/office/drawing/2014/main" id="{00775280-7FC6-3549-9847-981CC18C22F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Rectangle 7">
            <a:extLst>
              <a:ext uri="{FF2B5EF4-FFF2-40B4-BE49-F238E27FC236}">
                <a16:creationId xmlns:a16="http://schemas.microsoft.com/office/drawing/2014/main" id="{52BF711A-A45D-9840-9176-B3D1020E433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1651387-BE64-0442-B736-927A44DE206E}" type="slidenum">
              <a:rPr lang="en-US" altLang="en-US" u="none"/>
              <a:pPr/>
              <a:t>100</a:t>
            </a:fld>
            <a:endParaRPr lang="en-US" altLang="en-US" u="none" dirty="0"/>
          </a:p>
        </p:txBody>
      </p:sp>
      <p:sp>
        <p:nvSpPr>
          <p:cNvPr id="208899" name="Rectangle 2">
            <a:extLst>
              <a:ext uri="{FF2B5EF4-FFF2-40B4-BE49-F238E27FC236}">
                <a16:creationId xmlns:a16="http://schemas.microsoft.com/office/drawing/2014/main" id="{DF1D3B57-EFE5-D347-A50E-EBAFA09F291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08900" name="Rectangle 3">
            <a:extLst>
              <a:ext uri="{FF2B5EF4-FFF2-40B4-BE49-F238E27FC236}">
                <a16:creationId xmlns:a16="http://schemas.microsoft.com/office/drawing/2014/main" id="{0DB21818-2E3D-7C46-8236-C636CB4F927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Rectangle 7">
            <a:extLst>
              <a:ext uri="{FF2B5EF4-FFF2-40B4-BE49-F238E27FC236}">
                <a16:creationId xmlns:a16="http://schemas.microsoft.com/office/drawing/2014/main" id="{AFE63A35-8608-4B4B-85C0-3CA727FA56A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A36FFF3-3F6F-0043-B6DC-19908F09F71A}" type="slidenum">
              <a:rPr lang="en-US" altLang="en-US" u="none"/>
              <a:pPr/>
              <a:t>101</a:t>
            </a:fld>
            <a:endParaRPr lang="en-US" altLang="en-US" u="none" dirty="0"/>
          </a:p>
        </p:txBody>
      </p:sp>
      <p:sp>
        <p:nvSpPr>
          <p:cNvPr id="210947" name="Rectangle 2">
            <a:extLst>
              <a:ext uri="{FF2B5EF4-FFF2-40B4-BE49-F238E27FC236}">
                <a16:creationId xmlns:a16="http://schemas.microsoft.com/office/drawing/2014/main" id="{F8C5328D-1550-AC46-88C5-A3508DD2D09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10948" name="Rectangle 3">
            <a:extLst>
              <a:ext uri="{FF2B5EF4-FFF2-40B4-BE49-F238E27FC236}">
                <a16:creationId xmlns:a16="http://schemas.microsoft.com/office/drawing/2014/main" id="{99780108-73D5-0946-8296-D4F9FE24761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Rectangle 7">
            <a:extLst>
              <a:ext uri="{FF2B5EF4-FFF2-40B4-BE49-F238E27FC236}">
                <a16:creationId xmlns:a16="http://schemas.microsoft.com/office/drawing/2014/main" id="{D99C65C8-FCDE-6D4A-B40E-C213ACCED44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3EB6B6E-2097-F844-AF9C-4E8C826242C5}" type="slidenum">
              <a:rPr lang="en-US" altLang="en-US" u="none"/>
              <a:pPr/>
              <a:t>102</a:t>
            </a:fld>
            <a:endParaRPr lang="en-US" altLang="en-US" u="none" dirty="0"/>
          </a:p>
        </p:txBody>
      </p:sp>
      <p:sp>
        <p:nvSpPr>
          <p:cNvPr id="212995" name="Rectangle 2">
            <a:extLst>
              <a:ext uri="{FF2B5EF4-FFF2-40B4-BE49-F238E27FC236}">
                <a16:creationId xmlns:a16="http://schemas.microsoft.com/office/drawing/2014/main" id="{5FB7BBE5-6C2F-FC47-AF33-0F5221A5BC9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12996" name="Rectangle 3">
            <a:extLst>
              <a:ext uri="{FF2B5EF4-FFF2-40B4-BE49-F238E27FC236}">
                <a16:creationId xmlns:a16="http://schemas.microsoft.com/office/drawing/2014/main" id="{513644C9-839A-8F4A-98F0-432FC58AD98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Rectangle 7">
            <a:extLst>
              <a:ext uri="{FF2B5EF4-FFF2-40B4-BE49-F238E27FC236}">
                <a16:creationId xmlns:a16="http://schemas.microsoft.com/office/drawing/2014/main" id="{01D1BA4E-5D48-5348-A4EE-11F5ED3BBD2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8CB6696-E259-5041-9256-193C6308AA1B}" type="slidenum">
              <a:rPr lang="en-US" altLang="en-US" u="none"/>
              <a:pPr/>
              <a:t>103</a:t>
            </a:fld>
            <a:endParaRPr lang="en-US" altLang="en-US" u="none" dirty="0"/>
          </a:p>
        </p:txBody>
      </p:sp>
      <p:sp>
        <p:nvSpPr>
          <p:cNvPr id="215043" name="Rectangle 2">
            <a:extLst>
              <a:ext uri="{FF2B5EF4-FFF2-40B4-BE49-F238E27FC236}">
                <a16:creationId xmlns:a16="http://schemas.microsoft.com/office/drawing/2014/main" id="{4543DB20-BE4A-064F-A6DB-1157BFA27F9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15044" name="Rectangle 3">
            <a:extLst>
              <a:ext uri="{FF2B5EF4-FFF2-40B4-BE49-F238E27FC236}">
                <a16:creationId xmlns:a16="http://schemas.microsoft.com/office/drawing/2014/main" id="{807F95CB-F11E-184A-A37F-F9548EA6F98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Rectangle 7">
            <a:extLst>
              <a:ext uri="{FF2B5EF4-FFF2-40B4-BE49-F238E27FC236}">
                <a16:creationId xmlns:a16="http://schemas.microsoft.com/office/drawing/2014/main" id="{7A4D04EB-BE49-1241-8408-953D80400FA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953D36D-550B-FA44-86FB-FC29927E403D}" type="slidenum">
              <a:rPr lang="en-US" altLang="en-US" u="none"/>
              <a:pPr/>
              <a:t>104</a:t>
            </a:fld>
            <a:endParaRPr lang="en-US" altLang="en-US" u="none" dirty="0"/>
          </a:p>
        </p:txBody>
      </p:sp>
      <p:sp>
        <p:nvSpPr>
          <p:cNvPr id="217091" name="Rectangle 2">
            <a:extLst>
              <a:ext uri="{FF2B5EF4-FFF2-40B4-BE49-F238E27FC236}">
                <a16:creationId xmlns:a16="http://schemas.microsoft.com/office/drawing/2014/main" id="{0CE598DA-96BD-E445-BCDE-8CD3C7EAC58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17092" name="Rectangle 3">
            <a:extLst>
              <a:ext uri="{FF2B5EF4-FFF2-40B4-BE49-F238E27FC236}">
                <a16:creationId xmlns:a16="http://schemas.microsoft.com/office/drawing/2014/main" id="{12FFD615-C672-2845-853C-5750E6BA4F0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Rectangle 7">
            <a:extLst>
              <a:ext uri="{FF2B5EF4-FFF2-40B4-BE49-F238E27FC236}">
                <a16:creationId xmlns:a16="http://schemas.microsoft.com/office/drawing/2014/main" id="{41A621BD-31EB-3146-8E1B-966A59E968C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E6D5CB3-3328-B548-B7F4-4F003A543BD4}" type="slidenum">
              <a:rPr lang="en-US" altLang="en-US" u="none"/>
              <a:pPr/>
              <a:t>105</a:t>
            </a:fld>
            <a:endParaRPr lang="en-US" altLang="en-US" u="none" dirty="0"/>
          </a:p>
        </p:txBody>
      </p:sp>
      <p:sp>
        <p:nvSpPr>
          <p:cNvPr id="219139" name="Rectangle 2">
            <a:extLst>
              <a:ext uri="{FF2B5EF4-FFF2-40B4-BE49-F238E27FC236}">
                <a16:creationId xmlns:a16="http://schemas.microsoft.com/office/drawing/2014/main" id="{1377B608-3243-7446-8FB6-0F08259112E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19140" name="Rectangle 3">
            <a:extLst>
              <a:ext uri="{FF2B5EF4-FFF2-40B4-BE49-F238E27FC236}">
                <a16:creationId xmlns:a16="http://schemas.microsoft.com/office/drawing/2014/main" id="{AD28EE69-5EA9-6940-BD67-9CDFF9F52EE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Rectangle 7">
            <a:extLst>
              <a:ext uri="{FF2B5EF4-FFF2-40B4-BE49-F238E27FC236}">
                <a16:creationId xmlns:a16="http://schemas.microsoft.com/office/drawing/2014/main" id="{40450D14-07C6-BE47-9441-AA29F20E60B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F43ABC0-D6FF-404E-9F3D-90B06CF1C3A0}" type="slidenum">
              <a:rPr lang="en-US" altLang="en-US" u="none"/>
              <a:pPr/>
              <a:t>106</a:t>
            </a:fld>
            <a:endParaRPr lang="en-US" altLang="en-US" u="none" dirty="0"/>
          </a:p>
        </p:txBody>
      </p:sp>
      <p:sp>
        <p:nvSpPr>
          <p:cNvPr id="221187" name="Rectangle 2">
            <a:extLst>
              <a:ext uri="{FF2B5EF4-FFF2-40B4-BE49-F238E27FC236}">
                <a16:creationId xmlns:a16="http://schemas.microsoft.com/office/drawing/2014/main" id="{13E6529B-40AB-C74E-9767-87D69E5C9E7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21188" name="Rectangle 3">
            <a:extLst>
              <a:ext uri="{FF2B5EF4-FFF2-40B4-BE49-F238E27FC236}">
                <a16:creationId xmlns:a16="http://schemas.microsoft.com/office/drawing/2014/main" id="{1D8EB6EF-BC3D-1240-BDFB-FD810CB6F35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Rectangle 7">
            <a:extLst>
              <a:ext uri="{FF2B5EF4-FFF2-40B4-BE49-F238E27FC236}">
                <a16:creationId xmlns:a16="http://schemas.microsoft.com/office/drawing/2014/main" id="{9321427A-E0E5-CE47-A296-8506FA12FCC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4D02D33-C20B-7046-977C-B3ECC35BBCF9}" type="slidenum">
              <a:rPr lang="en-US" altLang="en-US" u="none"/>
              <a:pPr/>
              <a:t>107</a:t>
            </a:fld>
            <a:endParaRPr lang="en-US" altLang="en-US" u="none" dirty="0"/>
          </a:p>
        </p:txBody>
      </p:sp>
      <p:sp>
        <p:nvSpPr>
          <p:cNvPr id="223235" name="Rectangle 2">
            <a:extLst>
              <a:ext uri="{FF2B5EF4-FFF2-40B4-BE49-F238E27FC236}">
                <a16:creationId xmlns:a16="http://schemas.microsoft.com/office/drawing/2014/main" id="{947919DF-932F-FD4E-8C9E-F400CF56070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23236" name="Rectangle 3">
            <a:extLst>
              <a:ext uri="{FF2B5EF4-FFF2-40B4-BE49-F238E27FC236}">
                <a16:creationId xmlns:a16="http://schemas.microsoft.com/office/drawing/2014/main" id="{CB1576F8-CDF6-E944-8113-27DB27EB08D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Rectangle 7">
            <a:extLst>
              <a:ext uri="{FF2B5EF4-FFF2-40B4-BE49-F238E27FC236}">
                <a16:creationId xmlns:a16="http://schemas.microsoft.com/office/drawing/2014/main" id="{89935A0D-F796-3F42-9597-E90096758B5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B85AFC0-A120-424B-8E9A-CF6581842ECF}" type="slidenum">
              <a:rPr lang="en-US" altLang="en-US" u="none"/>
              <a:pPr/>
              <a:t>108</a:t>
            </a:fld>
            <a:endParaRPr lang="en-US" altLang="en-US" u="none" dirty="0"/>
          </a:p>
        </p:txBody>
      </p:sp>
      <p:sp>
        <p:nvSpPr>
          <p:cNvPr id="225283" name="Rectangle 2">
            <a:extLst>
              <a:ext uri="{FF2B5EF4-FFF2-40B4-BE49-F238E27FC236}">
                <a16:creationId xmlns:a16="http://schemas.microsoft.com/office/drawing/2014/main" id="{6537FD5E-FE40-7940-B9F1-86A9CCE413B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25284" name="Rectangle 3">
            <a:extLst>
              <a:ext uri="{FF2B5EF4-FFF2-40B4-BE49-F238E27FC236}">
                <a16:creationId xmlns:a16="http://schemas.microsoft.com/office/drawing/2014/main" id="{A7E2D53B-FF87-574B-9612-EE31339A4B9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Rectangle 7">
            <a:extLst>
              <a:ext uri="{FF2B5EF4-FFF2-40B4-BE49-F238E27FC236}">
                <a16:creationId xmlns:a16="http://schemas.microsoft.com/office/drawing/2014/main" id="{8B4D5680-2B91-6A42-B906-9EB7B79E2F2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8B501E1-DAAB-AD4D-9A4F-B7178E119607}" type="slidenum">
              <a:rPr lang="en-US" altLang="en-US" u="none"/>
              <a:pPr/>
              <a:t>109</a:t>
            </a:fld>
            <a:endParaRPr lang="en-US" altLang="en-US" u="none" dirty="0"/>
          </a:p>
        </p:txBody>
      </p:sp>
      <p:sp>
        <p:nvSpPr>
          <p:cNvPr id="227331" name="Rectangle 2">
            <a:extLst>
              <a:ext uri="{FF2B5EF4-FFF2-40B4-BE49-F238E27FC236}">
                <a16:creationId xmlns:a16="http://schemas.microsoft.com/office/drawing/2014/main" id="{7192C73F-80F2-2F4D-8CA8-BF736A64A83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27332" name="Rectangle 3">
            <a:extLst>
              <a:ext uri="{FF2B5EF4-FFF2-40B4-BE49-F238E27FC236}">
                <a16:creationId xmlns:a16="http://schemas.microsoft.com/office/drawing/2014/main" id="{8ED8624E-8C21-4A43-AC39-4F1986B71AD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Rectangle 7">
            <a:extLst>
              <a:ext uri="{FF2B5EF4-FFF2-40B4-BE49-F238E27FC236}">
                <a16:creationId xmlns:a16="http://schemas.microsoft.com/office/drawing/2014/main" id="{E85303C0-9500-3C48-971E-22272EEF6C9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EF95EC4-C1CB-D14C-B5FB-EA47CA301783}" type="slidenum">
              <a:rPr lang="en-US" altLang="en-US" u="none"/>
              <a:pPr/>
              <a:t>110</a:t>
            </a:fld>
            <a:endParaRPr lang="en-US" altLang="en-US" u="none" dirty="0"/>
          </a:p>
        </p:txBody>
      </p:sp>
      <p:sp>
        <p:nvSpPr>
          <p:cNvPr id="229379" name="Rectangle 2">
            <a:extLst>
              <a:ext uri="{FF2B5EF4-FFF2-40B4-BE49-F238E27FC236}">
                <a16:creationId xmlns:a16="http://schemas.microsoft.com/office/drawing/2014/main" id="{001CC137-557C-E24A-82D3-D4466F9B97E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29380" name="Rectangle 3">
            <a:extLst>
              <a:ext uri="{FF2B5EF4-FFF2-40B4-BE49-F238E27FC236}">
                <a16:creationId xmlns:a16="http://schemas.microsoft.com/office/drawing/2014/main" id="{5DC1B060-6CE0-1548-9A94-127AE6AA31D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Rectangle 7">
            <a:extLst>
              <a:ext uri="{FF2B5EF4-FFF2-40B4-BE49-F238E27FC236}">
                <a16:creationId xmlns:a16="http://schemas.microsoft.com/office/drawing/2014/main" id="{6C7867F8-EFE0-F647-80B9-79BBC79C780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F38B668-A47C-184E-86D0-96AE620C83A3}" type="slidenum">
              <a:rPr lang="en-US" altLang="en-US" u="none"/>
              <a:pPr/>
              <a:t>111</a:t>
            </a:fld>
            <a:endParaRPr lang="en-US" altLang="en-US" u="none" dirty="0"/>
          </a:p>
        </p:txBody>
      </p:sp>
      <p:sp>
        <p:nvSpPr>
          <p:cNvPr id="231427" name="Rectangle 2">
            <a:extLst>
              <a:ext uri="{FF2B5EF4-FFF2-40B4-BE49-F238E27FC236}">
                <a16:creationId xmlns:a16="http://schemas.microsoft.com/office/drawing/2014/main" id="{52646347-A82E-5F40-8ADE-101A861F6E9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31428" name="Rectangle 3">
            <a:extLst>
              <a:ext uri="{FF2B5EF4-FFF2-40B4-BE49-F238E27FC236}">
                <a16:creationId xmlns:a16="http://schemas.microsoft.com/office/drawing/2014/main" id="{3E3F815E-E180-9547-931C-568DA91ADA4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Rectangle 7">
            <a:extLst>
              <a:ext uri="{FF2B5EF4-FFF2-40B4-BE49-F238E27FC236}">
                <a16:creationId xmlns:a16="http://schemas.microsoft.com/office/drawing/2014/main" id="{5C4D15D7-1A1B-7041-8AB7-E958222C018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628CF17-4341-4C4E-8AB8-DC86B880DB5B}" type="slidenum">
              <a:rPr lang="en-US" altLang="en-US" u="none"/>
              <a:pPr/>
              <a:t>112</a:t>
            </a:fld>
            <a:endParaRPr lang="en-US" altLang="en-US" u="none" dirty="0"/>
          </a:p>
        </p:txBody>
      </p:sp>
      <p:sp>
        <p:nvSpPr>
          <p:cNvPr id="233475" name="Rectangle 2">
            <a:extLst>
              <a:ext uri="{FF2B5EF4-FFF2-40B4-BE49-F238E27FC236}">
                <a16:creationId xmlns:a16="http://schemas.microsoft.com/office/drawing/2014/main" id="{1527CE27-2633-E44A-AECF-FF933C65EC7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33476" name="Rectangle 3">
            <a:extLst>
              <a:ext uri="{FF2B5EF4-FFF2-40B4-BE49-F238E27FC236}">
                <a16:creationId xmlns:a16="http://schemas.microsoft.com/office/drawing/2014/main" id="{6CE99A9D-6E20-B245-8823-4EDA7702B03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Rectangle 7">
            <a:extLst>
              <a:ext uri="{FF2B5EF4-FFF2-40B4-BE49-F238E27FC236}">
                <a16:creationId xmlns:a16="http://schemas.microsoft.com/office/drawing/2014/main" id="{78DDCB75-72D5-224A-93A8-508FE27F896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4641346-7425-CB4F-870F-A2849CA28885}" type="slidenum">
              <a:rPr lang="en-US" altLang="en-US" u="none"/>
              <a:pPr/>
              <a:t>113</a:t>
            </a:fld>
            <a:endParaRPr lang="en-US" altLang="en-US" u="none" dirty="0"/>
          </a:p>
        </p:txBody>
      </p:sp>
      <p:sp>
        <p:nvSpPr>
          <p:cNvPr id="235523" name="Rectangle 2">
            <a:extLst>
              <a:ext uri="{FF2B5EF4-FFF2-40B4-BE49-F238E27FC236}">
                <a16:creationId xmlns:a16="http://schemas.microsoft.com/office/drawing/2014/main" id="{BC3AF7D7-D62A-7D4E-95C8-157D924C63C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35524" name="Rectangle 3">
            <a:extLst>
              <a:ext uri="{FF2B5EF4-FFF2-40B4-BE49-F238E27FC236}">
                <a16:creationId xmlns:a16="http://schemas.microsoft.com/office/drawing/2014/main" id="{04B72AA5-FBB7-1940-9B46-E2C88F8487D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Rectangle 7">
            <a:extLst>
              <a:ext uri="{FF2B5EF4-FFF2-40B4-BE49-F238E27FC236}">
                <a16:creationId xmlns:a16="http://schemas.microsoft.com/office/drawing/2014/main" id="{BD3AE8F3-A4B2-1D4A-80DE-DA7628D4B5C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7B63047-0689-FC45-AD45-6985B01876AB}" type="slidenum">
              <a:rPr lang="en-US" altLang="en-US" u="none"/>
              <a:pPr/>
              <a:t>114</a:t>
            </a:fld>
            <a:endParaRPr lang="en-US" altLang="en-US" u="none" dirty="0"/>
          </a:p>
        </p:txBody>
      </p:sp>
      <p:sp>
        <p:nvSpPr>
          <p:cNvPr id="237571" name="Rectangle 2">
            <a:extLst>
              <a:ext uri="{FF2B5EF4-FFF2-40B4-BE49-F238E27FC236}">
                <a16:creationId xmlns:a16="http://schemas.microsoft.com/office/drawing/2014/main" id="{5109A75F-C1FA-D54C-9804-896C33BD42C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37572" name="Rectangle 3">
            <a:extLst>
              <a:ext uri="{FF2B5EF4-FFF2-40B4-BE49-F238E27FC236}">
                <a16:creationId xmlns:a16="http://schemas.microsoft.com/office/drawing/2014/main" id="{BC13C239-8018-714D-AC8B-05469918412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Rectangle 7">
            <a:extLst>
              <a:ext uri="{FF2B5EF4-FFF2-40B4-BE49-F238E27FC236}">
                <a16:creationId xmlns:a16="http://schemas.microsoft.com/office/drawing/2014/main" id="{901A1573-A19C-DB4B-BB9D-5DA69A5E043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1ACE801-6123-524B-BB6F-57DFCD38077B}" type="slidenum">
              <a:rPr lang="en-US" altLang="en-US" u="none"/>
              <a:pPr/>
              <a:t>115</a:t>
            </a:fld>
            <a:endParaRPr lang="en-US" altLang="en-US" u="none" dirty="0"/>
          </a:p>
        </p:txBody>
      </p:sp>
      <p:sp>
        <p:nvSpPr>
          <p:cNvPr id="239619" name="Rectangle 2">
            <a:extLst>
              <a:ext uri="{FF2B5EF4-FFF2-40B4-BE49-F238E27FC236}">
                <a16:creationId xmlns:a16="http://schemas.microsoft.com/office/drawing/2014/main" id="{8DEA1311-7345-A042-B0C0-188F40D3FD8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39620" name="Rectangle 3">
            <a:extLst>
              <a:ext uri="{FF2B5EF4-FFF2-40B4-BE49-F238E27FC236}">
                <a16:creationId xmlns:a16="http://schemas.microsoft.com/office/drawing/2014/main" id="{E91BCAEF-B744-5241-BF12-6EDD66E9DAA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6" name="Rectangle 7">
            <a:extLst>
              <a:ext uri="{FF2B5EF4-FFF2-40B4-BE49-F238E27FC236}">
                <a16:creationId xmlns:a16="http://schemas.microsoft.com/office/drawing/2014/main" id="{3C927FF9-CB19-4143-AB13-87F173AF4B3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5140833-1BA5-9147-903A-26BBF25F3B49}" type="slidenum">
              <a:rPr lang="en-US" altLang="en-US" u="none"/>
              <a:pPr/>
              <a:t>116</a:t>
            </a:fld>
            <a:endParaRPr lang="en-US" altLang="en-US" u="none" dirty="0"/>
          </a:p>
        </p:txBody>
      </p:sp>
      <p:sp>
        <p:nvSpPr>
          <p:cNvPr id="241667" name="Rectangle 2">
            <a:extLst>
              <a:ext uri="{FF2B5EF4-FFF2-40B4-BE49-F238E27FC236}">
                <a16:creationId xmlns:a16="http://schemas.microsoft.com/office/drawing/2014/main" id="{0ACAA33F-038B-3C48-A0D7-040BE538869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41668" name="Rectangle 3">
            <a:extLst>
              <a:ext uri="{FF2B5EF4-FFF2-40B4-BE49-F238E27FC236}">
                <a16:creationId xmlns:a16="http://schemas.microsoft.com/office/drawing/2014/main" id="{108FBF3A-9699-7646-9D9F-65F40FB24F1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Rectangle 7">
            <a:extLst>
              <a:ext uri="{FF2B5EF4-FFF2-40B4-BE49-F238E27FC236}">
                <a16:creationId xmlns:a16="http://schemas.microsoft.com/office/drawing/2014/main" id="{BEC8BD67-E0E6-C447-B5CA-FB7337671EF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2CADA03-6978-544C-B425-97D93F10CB9C}" type="slidenum">
              <a:rPr lang="en-US" altLang="en-US" u="none"/>
              <a:pPr/>
              <a:t>117</a:t>
            </a:fld>
            <a:endParaRPr lang="en-US" altLang="en-US" u="none" dirty="0"/>
          </a:p>
        </p:txBody>
      </p:sp>
      <p:sp>
        <p:nvSpPr>
          <p:cNvPr id="243715" name="Rectangle 2">
            <a:extLst>
              <a:ext uri="{FF2B5EF4-FFF2-40B4-BE49-F238E27FC236}">
                <a16:creationId xmlns:a16="http://schemas.microsoft.com/office/drawing/2014/main" id="{6A029DF5-57D6-7948-85C2-E1B6B80212D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43716" name="Rectangle 3">
            <a:extLst>
              <a:ext uri="{FF2B5EF4-FFF2-40B4-BE49-F238E27FC236}">
                <a16:creationId xmlns:a16="http://schemas.microsoft.com/office/drawing/2014/main" id="{D51CA716-09E6-0D47-9CE6-CC7FADB929D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2" name="Rectangle 7">
            <a:extLst>
              <a:ext uri="{FF2B5EF4-FFF2-40B4-BE49-F238E27FC236}">
                <a16:creationId xmlns:a16="http://schemas.microsoft.com/office/drawing/2014/main" id="{08F1E796-CEF7-D34F-AC07-EE00DABC560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DC124AB-CFFF-6C4A-8DD4-464ED91DBA25}" type="slidenum">
              <a:rPr lang="en-US" altLang="en-US" u="none"/>
              <a:pPr/>
              <a:t>118</a:t>
            </a:fld>
            <a:endParaRPr lang="en-US" altLang="en-US" u="none" dirty="0"/>
          </a:p>
        </p:txBody>
      </p:sp>
      <p:sp>
        <p:nvSpPr>
          <p:cNvPr id="245763" name="Rectangle 2">
            <a:extLst>
              <a:ext uri="{FF2B5EF4-FFF2-40B4-BE49-F238E27FC236}">
                <a16:creationId xmlns:a16="http://schemas.microsoft.com/office/drawing/2014/main" id="{46E17579-19E7-9741-8443-392F06A60FB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45764" name="Rectangle 3">
            <a:extLst>
              <a:ext uri="{FF2B5EF4-FFF2-40B4-BE49-F238E27FC236}">
                <a16:creationId xmlns:a16="http://schemas.microsoft.com/office/drawing/2014/main" id="{D34CE8FA-DE02-5A48-A1C3-5041664E6A3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Rectangle 7">
            <a:extLst>
              <a:ext uri="{FF2B5EF4-FFF2-40B4-BE49-F238E27FC236}">
                <a16:creationId xmlns:a16="http://schemas.microsoft.com/office/drawing/2014/main" id="{5366246C-5C11-D54E-AD71-CDBB91D1FD8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B949CCF-3B99-6A4D-93B3-3CFBF88445EE}" type="slidenum">
              <a:rPr lang="en-US" altLang="en-US" u="none"/>
              <a:pPr/>
              <a:t>119</a:t>
            </a:fld>
            <a:endParaRPr lang="en-US" altLang="en-US" u="none" dirty="0"/>
          </a:p>
        </p:txBody>
      </p:sp>
      <p:sp>
        <p:nvSpPr>
          <p:cNvPr id="247811" name="Rectangle 2">
            <a:extLst>
              <a:ext uri="{FF2B5EF4-FFF2-40B4-BE49-F238E27FC236}">
                <a16:creationId xmlns:a16="http://schemas.microsoft.com/office/drawing/2014/main" id="{F9123851-A55A-9943-B875-B3EFFF77B37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47812" name="Rectangle 3">
            <a:extLst>
              <a:ext uri="{FF2B5EF4-FFF2-40B4-BE49-F238E27FC236}">
                <a16:creationId xmlns:a16="http://schemas.microsoft.com/office/drawing/2014/main" id="{6A4DCDB1-12CA-1A48-AF58-589BC850E49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8" name="Rectangle 7">
            <a:extLst>
              <a:ext uri="{FF2B5EF4-FFF2-40B4-BE49-F238E27FC236}">
                <a16:creationId xmlns:a16="http://schemas.microsoft.com/office/drawing/2014/main" id="{52C312D7-3ACB-874A-9852-B84528EFEAD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339C028-5F9E-554E-B70B-6D15F85FAFB4}" type="slidenum">
              <a:rPr lang="en-US" altLang="en-US" u="none"/>
              <a:pPr/>
              <a:t>120</a:t>
            </a:fld>
            <a:endParaRPr lang="en-US" altLang="en-US" u="none" dirty="0"/>
          </a:p>
        </p:txBody>
      </p:sp>
      <p:sp>
        <p:nvSpPr>
          <p:cNvPr id="249859" name="Rectangle 2">
            <a:extLst>
              <a:ext uri="{FF2B5EF4-FFF2-40B4-BE49-F238E27FC236}">
                <a16:creationId xmlns:a16="http://schemas.microsoft.com/office/drawing/2014/main" id="{F7F7C5A6-24B8-354C-99B5-2C68231C4F7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49860" name="Rectangle 3">
            <a:extLst>
              <a:ext uri="{FF2B5EF4-FFF2-40B4-BE49-F238E27FC236}">
                <a16:creationId xmlns:a16="http://schemas.microsoft.com/office/drawing/2014/main" id="{0A99F11F-73BC-C94B-8AA9-D954D66EEF3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906" name="Rectangle 7">
            <a:extLst>
              <a:ext uri="{FF2B5EF4-FFF2-40B4-BE49-F238E27FC236}">
                <a16:creationId xmlns:a16="http://schemas.microsoft.com/office/drawing/2014/main" id="{5B31D5B9-3336-C54A-9FC5-D539B03AAE1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473BA99-C7C9-2541-8C19-9CDEDF6A851E}" type="slidenum">
              <a:rPr lang="en-US" altLang="en-US" u="none"/>
              <a:pPr/>
              <a:t>121</a:t>
            </a:fld>
            <a:endParaRPr lang="en-US" altLang="en-US" u="none" dirty="0"/>
          </a:p>
        </p:txBody>
      </p:sp>
      <p:sp>
        <p:nvSpPr>
          <p:cNvPr id="251907" name="Rectangle 2">
            <a:extLst>
              <a:ext uri="{FF2B5EF4-FFF2-40B4-BE49-F238E27FC236}">
                <a16:creationId xmlns:a16="http://schemas.microsoft.com/office/drawing/2014/main" id="{5EC0645E-D6D1-D645-A532-7137A4E34B2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51908" name="Rectangle 3">
            <a:extLst>
              <a:ext uri="{FF2B5EF4-FFF2-40B4-BE49-F238E27FC236}">
                <a16:creationId xmlns:a16="http://schemas.microsoft.com/office/drawing/2014/main" id="{D5E91522-8C23-D644-9476-A39AA2148A8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954" name="Rectangle 7">
            <a:extLst>
              <a:ext uri="{FF2B5EF4-FFF2-40B4-BE49-F238E27FC236}">
                <a16:creationId xmlns:a16="http://schemas.microsoft.com/office/drawing/2014/main" id="{1CF06B63-A1BA-4A42-8732-D1A41CBCA75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6CA2114-DB77-8640-A58E-6CB7039016CC}" type="slidenum">
              <a:rPr lang="en-US" altLang="en-US" u="none"/>
              <a:pPr/>
              <a:t>122</a:t>
            </a:fld>
            <a:endParaRPr lang="en-US" altLang="en-US" u="none" dirty="0"/>
          </a:p>
        </p:txBody>
      </p:sp>
      <p:sp>
        <p:nvSpPr>
          <p:cNvPr id="253955" name="Rectangle 2">
            <a:extLst>
              <a:ext uri="{FF2B5EF4-FFF2-40B4-BE49-F238E27FC236}">
                <a16:creationId xmlns:a16="http://schemas.microsoft.com/office/drawing/2014/main" id="{B933B4E4-0348-C444-B081-55280411622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53956" name="Rectangle 3">
            <a:extLst>
              <a:ext uri="{FF2B5EF4-FFF2-40B4-BE49-F238E27FC236}">
                <a16:creationId xmlns:a16="http://schemas.microsoft.com/office/drawing/2014/main" id="{D2A65E64-6190-6E4B-A8BB-5BFC294ED46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2" name="Rectangle 7">
            <a:extLst>
              <a:ext uri="{FF2B5EF4-FFF2-40B4-BE49-F238E27FC236}">
                <a16:creationId xmlns:a16="http://schemas.microsoft.com/office/drawing/2014/main" id="{C97A6C34-DCDC-764A-8565-D25DA4B59CB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658344A-EC9B-104B-AF03-A4431A62E9B2}" type="slidenum">
              <a:rPr lang="en-US" altLang="en-US" u="none"/>
              <a:pPr/>
              <a:t>123</a:t>
            </a:fld>
            <a:endParaRPr lang="en-US" altLang="en-US" u="none" dirty="0"/>
          </a:p>
        </p:txBody>
      </p:sp>
      <p:sp>
        <p:nvSpPr>
          <p:cNvPr id="256003" name="Rectangle 2">
            <a:extLst>
              <a:ext uri="{FF2B5EF4-FFF2-40B4-BE49-F238E27FC236}">
                <a16:creationId xmlns:a16="http://schemas.microsoft.com/office/drawing/2014/main" id="{EADD7412-8F69-2A43-93C3-BA3C6945F43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56004" name="Rectangle 3">
            <a:extLst>
              <a:ext uri="{FF2B5EF4-FFF2-40B4-BE49-F238E27FC236}">
                <a16:creationId xmlns:a16="http://schemas.microsoft.com/office/drawing/2014/main" id="{C0CFC903-BDEE-6345-92DE-F436745A2EE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50" name="Rectangle 7">
            <a:extLst>
              <a:ext uri="{FF2B5EF4-FFF2-40B4-BE49-F238E27FC236}">
                <a16:creationId xmlns:a16="http://schemas.microsoft.com/office/drawing/2014/main" id="{83FA5495-15AA-FF4C-8D4D-C2E9632D6BB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2E76BB5-E218-4A4A-9A15-AB150E31E6C9}" type="slidenum">
              <a:rPr lang="en-US" altLang="en-US" u="none"/>
              <a:pPr/>
              <a:t>124</a:t>
            </a:fld>
            <a:endParaRPr lang="en-US" altLang="en-US" u="none" dirty="0"/>
          </a:p>
        </p:txBody>
      </p:sp>
      <p:sp>
        <p:nvSpPr>
          <p:cNvPr id="258051" name="Rectangle 2">
            <a:extLst>
              <a:ext uri="{FF2B5EF4-FFF2-40B4-BE49-F238E27FC236}">
                <a16:creationId xmlns:a16="http://schemas.microsoft.com/office/drawing/2014/main" id="{74A2C837-B3F3-C745-B8E6-E29DBC39244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58052" name="Rectangle 3">
            <a:extLst>
              <a:ext uri="{FF2B5EF4-FFF2-40B4-BE49-F238E27FC236}">
                <a16:creationId xmlns:a16="http://schemas.microsoft.com/office/drawing/2014/main" id="{ABB42FB2-C7F5-DB4F-AB1C-AF1692C76E9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098" name="Rectangle 7">
            <a:extLst>
              <a:ext uri="{FF2B5EF4-FFF2-40B4-BE49-F238E27FC236}">
                <a16:creationId xmlns:a16="http://schemas.microsoft.com/office/drawing/2014/main" id="{CDD56C9A-C94B-4A43-AEE1-F30D4BAE23F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AFC45BC-8F16-3D45-9DB3-6AF03FCB5BFA}" type="slidenum">
              <a:rPr lang="en-US" altLang="en-US" u="none"/>
              <a:pPr/>
              <a:t>125</a:t>
            </a:fld>
            <a:endParaRPr lang="en-US" altLang="en-US" u="none" dirty="0"/>
          </a:p>
        </p:txBody>
      </p:sp>
      <p:sp>
        <p:nvSpPr>
          <p:cNvPr id="260099" name="Rectangle 2">
            <a:extLst>
              <a:ext uri="{FF2B5EF4-FFF2-40B4-BE49-F238E27FC236}">
                <a16:creationId xmlns:a16="http://schemas.microsoft.com/office/drawing/2014/main" id="{DDE7D03A-751D-A64B-88A7-6ABE6CA3971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60100" name="Rectangle 3">
            <a:extLst>
              <a:ext uri="{FF2B5EF4-FFF2-40B4-BE49-F238E27FC236}">
                <a16:creationId xmlns:a16="http://schemas.microsoft.com/office/drawing/2014/main" id="{97AF9ED3-08AD-DF41-B1A4-C5FDD0DBEEA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6" name="Rectangle 7">
            <a:extLst>
              <a:ext uri="{FF2B5EF4-FFF2-40B4-BE49-F238E27FC236}">
                <a16:creationId xmlns:a16="http://schemas.microsoft.com/office/drawing/2014/main" id="{22CE7B39-DF48-E344-B03C-CBD01A0CF89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8A7827E-5F0B-6F48-98BA-C4CB50FC7FB1}" type="slidenum">
              <a:rPr lang="en-US" altLang="en-US" u="none"/>
              <a:pPr/>
              <a:t>126</a:t>
            </a:fld>
            <a:endParaRPr lang="en-US" altLang="en-US" u="none" dirty="0"/>
          </a:p>
        </p:txBody>
      </p:sp>
      <p:sp>
        <p:nvSpPr>
          <p:cNvPr id="262147" name="Rectangle 2">
            <a:extLst>
              <a:ext uri="{FF2B5EF4-FFF2-40B4-BE49-F238E27FC236}">
                <a16:creationId xmlns:a16="http://schemas.microsoft.com/office/drawing/2014/main" id="{FC5ECBC5-4EBB-6141-BE4A-730C7D2017D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62148" name="Rectangle 3">
            <a:extLst>
              <a:ext uri="{FF2B5EF4-FFF2-40B4-BE49-F238E27FC236}">
                <a16:creationId xmlns:a16="http://schemas.microsoft.com/office/drawing/2014/main" id="{5E320D83-A1C8-7A4D-8FD9-59C2671F390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Rectangle 7">
            <a:extLst>
              <a:ext uri="{FF2B5EF4-FFF2-40B4-BE49-F238E27FC236}">
                <a16:creationId xmlns:a16="http://schemas.microsoft.com/office/drawing/2014/main" id="{5D1D84C0-4A2E-8744-A217-FBD79A5D9DE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9194013-4C60-854C-BA38-8E0ED1D70F83}" type="slidenum">
              <a:rPr lang="en-US" altLang="en-US" u="none"/>
              <a:pPr/>
              <a:t>127</a:t>
            </a:fld>
            <a:endParaRPr lang="en-US" altLang="en-US" u="none" dirty="0"/>
          </a:p>
        </p:txBody>
      </p:sp>
      <p:sp>
        <p:nvSpPr>
          <p:cNvPr id="264195" name="Rectangle 2">
            <a:extLst>
              <a:ext uri="{FF2B5EF4-FFF2-40B4-BE49-F238E27FC236}">
                <a16:creationId xmlns:a16="http://schemas.microsoft.com/office/drawing/2014/main" id="{AA75FF0D-D656-B54E-B7A5-35E4842908E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64196" name="Rectangle 3">
            <a:extLst>
              <a:ext uri="{FF2B5EF4-FFF2-40B4-BE49-F238E27FC236}">
                <a16:creationId xmlns:a16="http://schemas.microsoft.com/office/drawing/2014/main" id="{CB7914A7-5EB2-0D40-BCAD-891C9CD4E1C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42" name="Rectangle 7">
            <a:extLst>
              <a:ext uri="{FF2B5EF4-FFF2-40B4-BE49-F238E27FC236}">
                <a16:creationId xmlns:a16="http://schemas.microsoft.com/office/drawing/2014/main" id="{C6BF6CC1-99C8-5F41-BC9A-376DD9300F5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8AFF656-97B9-E24D-9559-BA5C99C658C0}" type="slidenum">
              <a:rPr lang="en-US" altLang="en-US" u="none"/>
              <a:pPr/>
              <a:t>128</a:t>
            </a:fld>
            <a:endParaRPr lang="en-US" altLang="en-US" u="none" dirty="0"/>
          </a:p>
        </p:txBody>
      </p:sp>
      <p:sp>
        <p:nvSpPr>
          <p:cNvPr id="266243" name="Rectangle 2">
            <a:extLst>
              <a:ext uri="{FF2B5EF4-FFF2-40B4-BE49-F238E27FC236}">
                <a16:creationId xmlns:a16="http://schemas.microsoft.com/office/drawing/2014/main" id="{B913E7DC-8F30-C043-9ABA-42978E20245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66244" name="Rectangle 3">
            <a:extLst>
              <a:ext uri="{FF2B5EF4-FFF2-40B4-BE49-F238E27FC236}">
                <a16:creationId xmlns:a16="http://schemas.microsoft.com/office/drawing/2014/main" id="{33A31FFF-8B41-F04E-AC71-D71C14C31F3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290" name="Rectangle 7">
            <a:extLst>
              <a:ext uri="{FF2B5EF4-FFF2-40B4-BE49-F238E27FC236}">
                <a16:creationId xmlns:a16="http://schemas.microsoft.com/office/drawing/2014/main" id="{B629ECCC-E2F3-4C42-9E05-200DA500A07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791C4DF-855B-294F-BA43-346BE23C4E58}" type="slidenum">
              <a:rPr lang="en-US" altLang="en-US" u="none"/>
              <a:pPr/>
              <a:t>129</a:t>
            </a:fld>
            <a:endParaRPr lang="en-US" altLang="en-US" u="none" dirty="0"/>
          </a:p>
        </p:txBody>
      </p:sp>
      <p:sp>
        <p:nvSpPr>
          <p:cNvPr id="268291" name="Rectangle 2">
            <a:extLst>
              <a:ext uri="{FF2B5EF4-FFF2-40B4-BE49-F238E27FC236}">
                <a16:creationId xmlns:a16="http://schemas.microsoft.com/office/drawing/2014/main" id="{E95D02A4-68A2-1C41-9E27-CC58DDE2305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68292" name="Rectangle 3">
            <a:extLst>
              <a:ext uri="{FF2B5EF4-FFF2-40B4-BE49-F238E27FC236}">
                <a16:creationId xmlns:a16="http://schemas.microsoft.com/office/drawing/2014/main" id="{8F570A5F-565B-D74A-BEEE-F1297D3FC7A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338" name="Rectangle 7">
            <a:extLst>
              <a:ext uri="{FF2B5EF4-FFF2-40B4-BE49-F238E27FC236}">
                <a16:creationId xmlns:a16="http://schemas.microsoft.com/office/drawing/2014/main" id="{63D69D26-85E9-674E-9EE8-D7EBAF09F3F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3C75F30-69FE-4749-BA78-5445369C2437}" type="slidenum">
              <a:rPr lang="en-US" altLang="en-US" u="none"/>
              <a:pPr/>
              <a:t>130</a:t>
            </a:fld>
            <a:endParaRPr lang="en-US" altLang="en-US" u="none" dirty="0"/>
          </a:p>
        </p:txBody>
      </p:sp>
      <p:sp>
        <p:nvSpPr>
          <p:cNvPr id="270339" name="Rectangle 2">
            <a:extLst>
              <a:ext uri="{FF2B5EF4-FFF2-40B4-BE49-F238E27FC236}">
                <a16:creationId xmlns:a16="http://schemas.microsoft.com/office/drawing/2014/main" id="{1AF42DAA-6F37-9A4D-B7FF-FB3D3949795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70340" name="Rectangle 3">
            <a:extLst>
              <a:ext uri="{FF2B5EF4-FFF2-40B4-BE49-F238E27FC236}">
                <a16:creationId xmlns:a16="http://schemas.microsoft.com/office/drawing/2014/main" id="{D89A5FF5-B776-4541-BD75-1DB6F5C1539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386" name="Rectangle 7">
            <a:extLst>
              <a:ext uri="{FF2B5EF4-FFF2-40B4-BE49-F238E27FC236}">
                <a16:creationId xmlns:a16="http://schemas.microsoft.com/office/drawing/2014/main" id="{B4477C4C-9303-534D-8823-A92AEE8BEE8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48BEEA2-8302-834A-93C0-9B3BE1C05EFE}" type="slidenum">
              <a:rPr lang="en-US" altLang="en-US" u="none"/>
              <a:pPr/>
              <a:t>131</a:t>
            </a:fld>
            <a:endParaRPr lang="en-US" altLang="en-US" u="none" dirty="0"/>
          </a:p>
        </p:txBody>
      </p:sp>
      <p:sp>
        <p:nvSpPr>
          <p:cNvPr id="272387" name="Rectangle 2">
            <a:extLst>
              <a:ext uri="{FF2B5EF4-FFF2-40B4-BE49-F238E27FC236}">
                <a16:creationId xmlns:a16="http://schemas.microsoft.com/office/drawing/2014/main" id="{7C38B6D0-3204-5B49-BD60-25841DB6566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72388" name="Rectangle 3">
            <a:extLst>
              <a:ext uri="{FF2B5EF4-FFF2-40B4-BE49-F238E27FC236}">
                <a16:creationId xmlns:a16="http://schemas.microsoft.com/office/drawing/2014/main" id="{EDE9BD62-0DAE-2C42-BF9F-FBD0CBA6650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BAD6932-AC4E-1944-B40B-3F1052986AB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1E3401E-7263-BE45-8311-2563F9C634A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94E1E6F-4C29-6749-980F-ACEE8BC1A0A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C99E2A-B73A-F644-BEFF-498A7D59FDDA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699882638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1C5087A-03BF-3F44-9D26-D0B9A84C3D9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FA2C3AD-860D-7549-9AA1-D6978D35E42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72BC7FF-177D-5A42-AA86-3EA2F0C8583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185C0BE-B5C5-2649-994B-4ED773C279B3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653118985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0830A36-EC83-B147-91F8-91DDC455923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390BB94-1CAD-0945-AD9A-484EEA40D28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9293B39-9E06-0349-BCDC-B9392335ECE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4FA3E5-1624-6743-B84E-2092720C930E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34004487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5E7D643-AAEE-D84D-83F0-C784BDDA4C9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325E135-A87C-CB4B-86EF-3F6F9F21A68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2604BDC-92C7-D34E-9D5C-4D9A8F9B5DF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1A2390A-C68C-964A-BDEA-078D4B6BD2F0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471497266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75C665C5-0429-B843-B538-BA54C69D0B6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C2CAE6FB-7994-F346-ABB9-5A2060D7D33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4E84BD4F-0025-2C4F-805F-71E7E528FC8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E823916-3C38-CC49-A9F5-260D2C274BB3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419336116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5D3612B9-67AD-8541-A610-D40529645C9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EBD82A3C-C8E3-3A43-8D49-81421E8CA86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0226FD34-9731-0948-9FC4-627AA73A10C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E178FE4-2003-E14B-94CA-1DDCF59DE4D9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495268099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213BF18A-D275-F14F-B035-8B8675E40CF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6600A167-6467-A945-BF9C-41216B5B10A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71AAA449-9FD8-1C4B-8C0D-3EC1766ECFE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4A04C3E-6C05-654E-BE9F-7DC15A8B6DB8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424738246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999ADFA-8744-3546-8894-3031A287F00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B7B86AA-6FA1-1343-8634-81ED032171A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3B110E2-9A4C-C748-BBD1-8288533DDE6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8E79056-C73B-844C-8990-61618EDACA8E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782381602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65DE0BE-97B4-7043-BD05-D733D6BC8D8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1345E06-1E39-1B42-9BB4-AEA7B4B5D85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DA69169-FBFD-C94B-9389-A0C2BE7BB71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4FD3A0-DFDB-8742-952A-EAFA08C6EC2F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428491266"/>
      </p:ext>
    </p:extLst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41144C3-D6C8-5A47-9DC4-36BC0D5CCA9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771A45D-261B-8945-9343-AF5641DBB00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E90DCDA-1FF9-8846-99EE-8614F4D3C85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EBBB944-D354-0B48-83C8-975B6F634C6A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946499589"/>
      </p:ext>
    </p:extLst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B929BC7-8896-3747-9F84-3B9890231A4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9279FE8-A126-5F4D-9925-B62D3DDB737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CFED674-A603-BB42-BBAF-5EDD8734EB9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B7C6951-E2DC-C745-B5D4-10D3A785F6A9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18627187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4E07F833-4413-8746-A2D7-3AF062D1AFC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EFEB7EE6-EA25-0D4B-A746-7EA0D9EBF0C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917FF696-20F4-8945-B3F7-9BF242D37396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 u="none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7A53852E-81D5-8148-8240-20664CED3051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u="none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046F095C-7238-974C-88B6-879461C799E4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u="none"/>
            </a:lvl1pPr>
          </a:lstStyle>
          <a:p>
            <a:fld id="{D6C41205-1B5B-D045-90FC-D74E247378D6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ransition spd="med"/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14.xml"/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5.xml"/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6.xml"/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7.xml"/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18.xml"/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9.xml"/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0.xml"/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1.xml"/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2.xml"/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23.xml"/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4.xml"/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5.xml"/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6.xml"/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27.xml"/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8.xml"/><Relationship Id="rId1" Type="http://schemas.openxmlformats.org/officeDocument/2006/relationships/slideLayout" Target="../slideLayouts/slideLayout2.xml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9.xml"/><Relationship Id="rId1" Type="http://schemas.openxmlformats.org/officeDocument/2006/relationships/slideLayout" Target="../slideLayouts/slideLayout2.xml"/></Relationships>
</file>

<file path=ppt/slides/_rels/slide1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0.xml"/><Relationship Id="rId1" Type="http://schemas.openxmlformats.org/officeDocument/2006/relationships/slideLayout" Target="../slideLayouts/slideLayout2.xml"/></Relationships>
</file>

<file path=ppt/slides/_rels/slide1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48">
            <a:extLst>
              <a:ext uri="{FF2B5EF4-FFF2-40B4-BE49-F238E27FC236}">
                <a16:creationId xmlns:a16="http://schemas.microsoft.com/office/drawing/2014/main" id="{E4CB1629-02D2-E348-9E11-BCC2F6561BF7}"/>
              </a:ext>
            </a:extLst>
          </p:cNvPr>
          <p:cNvGrpSpPr>
            <a:grpSpLocks/>
          </p:cNvGrpSpPr>
          <p:nvPr/>
        </p:nvGrpSpPr>
        <p:grpSpPr bwMode="auto">
          <a:xfrm>
            <a:off x="2706688" y="1951038"/>
            <a:ext cx="3730625" cy="3910016"/>
            <a:chOff x="1705" y="1229"/>
            <a:chExt cx="2350" cy="2463"/>
          </a:xfrm>
        </p:grpSpPr>
        <p:sp>
          <p:nvSpPr>
            <p:cNvPr id="3075" name="Rectangle 30">
              <a:extLst>
                <a:ext uri="{FF2B5EF4-FFF2-40B4-BE49-F238E27FC236}">
                  <a16:creationId xmlns:a16="http://schemas.microsoft.com/office/drawing/2014/main" id="{C70970EF-8649-004A-8D88-0B6C9EDD21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05" y="1229"/>
              <a:ext cx="2350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u="none" dirty="0">
                  <a:solidFill>
                    <a:srgbClr val="333333"/>
                  </a:solidFill>
                </a:rPr>
                <a:t>Respiratory System</a:t>
              </a:r>
            </a:p>
          </p:txBody>
        </p:sp>
        <p:grpSp>
          <p:nvGrpSpPr>
            <p:cNvPr id="3076" name="Group 47">
              <a:extLst>
                <a:ext uri="{FF2B5EF4-FFF2-40B4-BE49-F238E27FC236}">
                  <a16:creationId xmlns:a16="http://schemas.microsoft.com/office/drawing/2014/main" id="{56F3C726-5193-7240-B2B1-40FFFD574D5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072" y="2222"/>
              <a:ext cx="1627" cy="1470"/>
              <a:chOff x="2072" y="2222"/>
              <a:chExt cx="1627" cy="1470"/>
            </a:xfrm>
          </p:grpSpPr>
          <p:pic>
            <p:nvPicPr>
              <p:cNvPr id="3077" name="Picture 37" descr="image962">
                <a:extLst>
                  <a:ext uri="{FF2B5EF4-FFF2-40B4-BE49-F238E27FC236}">
                    <a16:creationId xmlns:a16="http://schemas.microsoft.com/office/drawing/2014/main" id="{E11A2993-F13D-E84B-939F-290B51EB03F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72" y="2222"/>
                <a:ext cx="1627" cy="13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078" name="Text Box 38">
                <a:extLst>
                  <a:ext uri="{FF2B5EF4-FFF2-40B4-BE49-F238E27FC236}">
                    <a16:creationId xmlns:a16="http://schemas.microsoft.com/office/drawing/2014/main" id="{8D3E9AA2-701C-3A46-A6D1-CD74ACCE683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314" y="3527"/>
                <a:ext cx="1141" cy="1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100" u="none" dirty="0"/>
                  <a:t>https://www.theodora.com</a:t>
                </a:r>
                <a:endParaRPr lang="en-US" altLang="en-US" sz="1800" u="none" dirty="0"/>
              </a:p>
            </p:txBody>
          </p:sp>
        </p:grpSp>
      </p:grp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Number Placeholder 5">
            <a:extLst>
              <a:ext uri="{FF2B5EF4-FFF2-40B4-BE49-F238E27FC236}">
                <a16:creationId xmlns:a16="http://schemas.microsoft.com/office/drawing/2014/main" id="{946819F6-2690-154A-BE54-AA38F2C5D4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FDEAD20-BE3B-C243-8695-8E5FD5383D13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2</a:t>
            </a:fld>
            <a:endParaRPr lang="en-US" altLang="en-US" sz="1400" dirty="0"/>
          </a:p>
        </p:txBody>
      </p:sp>
      <p:grpSp>
        <p:nvGrpSpPr>
          <p:cNvPr id="5123" name="Group 2">
            <a:extLst>
              <a:ext uri="{FF2B5EF4-FFF2-40B4-BE49-F238E27FC236}">
                <a16:creationId xmlns:a16="http://schemas.microsoft.com/office/drawing/2014/main" id="{BA02261D-3CFE-1142-98DB-FE16B044D5CD}"/>
              </a:ext>
            </a:extLst>
          </p:cNvPr>
          <p:cNvGrpSpPr>
            <a:grpSpLocks/>
          </p:cNvGrpSpPr>
          <p:nvPr/>
        </p:nvGrpSpPr>
        <p:grpSpPr bwMode="auto">
          <a:xfrm>
            <a:off x="457200" y="446088"/>
            <a:ext cx="8229600" cy="5270500"/>
            <a:chOff x="288" y="281"/>
            <a:chExt cx="5184" cy="3320"/>
          </a:xfrm>
        </p:grpSpPr>
        <p:grpSp>
          <p:nvGrpSpPr>
            <p:cNvPr id="5124" name="Group 3">
              <a:extLst>
                <a:ext uri="{FF2B5EF4-FFF2-40B4-BE49-F238E27FC236}">
                  <a16:creationId xmlns:a16="http://schemas.microsoft.com/office/drawing/2014/main" id="{416B81F5-DB88-E946-A36B-20FD17D3FD9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47" y="2378"/>
              <a:ext cx="3961" cy="1223"/>
              <a:chOff x="1147" y="2338"/>
              <a:chExt cx="3961" cy="1223"/>
            </a:xfrm>
          </p:grpSpPr>
          <p:sp>
            <p:nvSpPr>
              <p:cNvPr id="5127" name="Rectangle 4">
                <a:extLst>
                  <a:ext uri="{FF2B5EF4-FFF2-40B4-BE49-F238E27FC236}">
                    <a16:creationId xmlns:a16="http://schemas.microsoft.com/office/drawing/2014/main" id="{AFB7788E-1F76-854D-9001-37DB8E8CA3C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47" y="2351"/>
                <a:ext cx="616" cy="213"/>
              </a:xfrm>
              <a:prstGeom prst="rect">
                <a:avLst/>
              </a:prstGeom>
              <a:noFill/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5128" name="Rectangle 5">
                <a:extLst>
                  <a:ext uri="{FF2B5EF4-FFF2-40B4-BE49-F238E27FC236}">
                    <a16:creationId xmlns:a16="http://schemas.microsoft.com/office/drawing/2014/main" id="{E48C1B79-90E5-CC4E-ACBF-7D307698A1B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50" y="2679"/>
                <a:ext cx="616" cy="213"/>
              </a:xfrm>
              <a:prstGeom prst="rect">
                <a:avLst/>
              </a:prstGeom>
              <a:solidFill>
                <a:srgbClr val="CC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5129" name="Rectangle 6">
                <a:extLst>
                  <a:ext uri="{FF2B5EF4-FFF2-40B4-BE49-F238E27FC236}">
                    <a16:creationId xmlns:a16="http://schemas.microsoft.com/office/drawing/2014/main" id="{8146FDF3-8231-B64F-A3DE-BC7DD37C927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48" y="3015"/>
                <a:ext cx="616" cy="213"/>
              </a:xfrm>
              <a:prstGeom prst="rect">
                <a:avLst/>
              </a:prstGeom>
              <a:solidFill>
                <a:srgbClr val="FF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5130" name="Rectangle 7">
                <a:extLst>
                  <a:ext uri="{FF2B5EF4-FFF2-40B4-BE49-F238E27FC236}">
                    <a16:creationId xmlns:a16="http://schemas.microsoft.com/office/drawing/2014/main" id="{784B5D67-76F6-5944-A0EF-E776DCF9B23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47" y="3343"/>
                <a:ext cx="616" cy="213"/>
              </a:xfrm>
              <a:prstGeom prst="rect">
                <a:avLst/>
              </a:prstGeom>
              <a:solidFill>
                <a:schemeClr val="accent1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5131" name="Text Box 8">
                <a:extLst>
                  <a:ext uri="{FF2B5EF4-FFF2-40B4-BE49-F238E27FC236}">
                    <a16:creationId xmlns:a16="http://schemas.microsoft.com/office/drawing/2014/main" id="{B337FC6F-820B-924E-8CE2-E3D27E73823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798" y="2338"/>
                <a:ext cx="861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u="none" dirty="0"/>
                  <a:t>14th edition</a:t>
                </a:r>
              </a:p>
            </p:txBody>
          </p:sp>
          <p:sp>
            <p:nvSpPr>
              <p:cNvPr id="5132" name="Text Box 9">
                <a:extLst>
                  <a:ext uri="{FF2B5EF4-FFF2-40B4-BE49-F238E27FC236}">
                    <a16:creationId xmlns:a16="http://schemas.microsoft.com/office/drawing/2014/main" id="{F7744B58-35D8-704F-85F9-D0E7F759D4D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806" y="2666"/>
                <a:ext cx="861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u="none" dirty="0"/>
                  <a:t>13th edition</a:t>
                </a:r>
              </a:p>
            </p:txBody>
          </p:sp>
          <p:sp>
            <p:nvSpPr>
              <p:cNvPr id="5133" name="Text Box 10">
                <a:extLst>
                  <a:ext uri="{FF2B5EF4-FFF2-40B4-BE49-F238E27FC236}">
                    <a16:creationId xmlns:a16="http://schemas.microsoft.com/office/drawing/2014/main" id="{7DBF9C47-B7FA-A84C-A286-FF0DDF6CDBC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806" y="3002"/>
                <a:ext cx="861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u="none" dirty="0"/>
                  <a:t>12th edition</a:t>
                </a:r>
              </a:p>
            </p:txBody>
          </p:sp>
          <p:sp>
            <p:nvSpPr>
              <p:cNvPr id="5134" name="Text Box 11">
                <a:extLst>
                  <a:ext uri="{FF2B5EF4-FFF2-40B4-BE49-F238E27FC236}">
                    <a16:creationId xmlns:a16="http://schemas.microsoft.com/office/drawing/2014/main" id="{6DCF0BFD-B5F0-7649-9B67-C4A95F256A8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806" y="3330"/>
                <a:ext cx="3302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u="none" dirty="0"/>
                  <a:t>Same figure or table reference in all three editions</a:t>
                </a:r>
              </a:p>
            </p:txBody>
          </p:sp>
        </p:grpSp>
        <p:sp>
          <p:nvSpPr>
            <p:cNvPr id="5125" name="Rectangle 12">
              <a:extLst>
                <a:ext uri="{FF2B5EF4-FFF2-40B4-BE49-F238E27FC236}">
                  <a16:creationId xmlns:a16="http://schemas.microsoft.com/office/drawing/2014/main" id="{6C498D22-5716-B844-9F89-5A734432D4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4" y="973"/>
              <a:ext cx="4570" cy="11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85000"/>
                </a:lnSpc>
                <a:spcAft>
                  <a:spcPct val="50000"/>
                </a:spcAft>
                <a:buFontTx/>
                <a:buNone/>
              </a:pPr>
              <a:r>
                <a:rPr lang="en-US" altLang="en-US" sz="2000" u="none" dirty="0"/>
                <a:t>Much of the text material is from, “Principles of Anatomy and Physiology” by Gerald J. Tortora and Bryan Derrickson (2009, 2011, and 2014).  I don’t claim authorship.  Other sources are noted when they are used.</a:t>
              </a:r>
            </a:p>
            <a:p>
              <a:pPr algn="ctr" eaLnBrk="1" hangingPunct="1">
                <a:lnSpc>
                  <a:spcPct val="85000"/>
                </a:lnSpc>
                <a:buFontTx/>
                <a:buNone/>
              </a:pPr>
              <a:r>
                <a:rPr lang="en-US" altLang="en-US" sz="2000" u="none" dirty="0"/>
                <a:t>The lecture slides are mapped to the three editions of the textbook based on the color-coded key below.</a:t>
              </a:r>
            </a:p>
          </p:txBody>
        </p:sp>
        <p:sp>
          <p:nvSpPr>
            <p:cNvPr id="5126" name="Rectangle 13">
              <a:extLst>
                <a:ext uri="{FF2B5EF4-FFF2-40B4-BE49-F238E27FC236}">
                  <a16:creationId xmlns:a16="http://schemas.microsoft.com/office/drawing/2014/main" id="{3C504207-48F0-8249-9C45-2D2703290F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" y="281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u="none" dirty="0">
                  <a:solidFill>
                    <a:srgbClr val="333333"/>
                  </a:solidFill>
                </a:rPr>
                <a:t>Note</a:t>
              </a:r>
              <a:endParaRPr lang="en-US" altLang="en-US" sz="2800" u="none" dirty="0">
                <a:solidFill>
                  <a:schemeClr val="tx2"/>
                </a:solidFill>
              </a:endParaRPr>
            </a:p>
          </p:txBody>
        </p:sp>
      </p:grp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Number Placeholder 5">
            <a:extLst>
              <a:ext uri="{FF2B5EF4-FFF2-40B4-BE49-F238E27FC236}">
                <a16:creationId xmlns:a16="http://schemas.microsoft.com/office/drawing/2014/main" id="{922DDB7E-E23E-984D-892C-3418876F38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70208FC-C8C6-1246-B1F1-1505E4839C6D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3</a:t>
            </a:fld>
            <a:endParaRPr lang="en-US" altLang="en-US" sz="1400" dirty="0"/>
          </a:p>
        </p:txBody>
      </p:sp>
      <p:grpSp>
        <p:nvGrpSpPr>
          <p:cNvPr id="7171" name="Group 8">
            <a:extLst>
              <a:ext uri="{FF2B5EF4-FFF2-40B4-BE49-F238E27FC236}">
                <a16:creationId xmlns:a16="http://schemas.microsoft.com/office/drawing/2014/main" id="{78C3EBF3-29E0-2B45-A485-8C60052577E0}"/>
              </a:ext>
            </a:extLst>
          </p:cNvPr>
          <p:cNvGrpSpPr>
            <a:grpSpLocks/>
          </p:cNvGrpSpPr>
          <p:nvPr/>
        </p:nvGrpSpPr>
        <p:grpSpPr bwMode="auto">
          <a:xfrm>
            <a:off x="457200" y="452438"/>
            <a:ext cx="8229600" cy="4660900"/>
            <a:chOff x="288" y="285"/>
            <a:chExt cx="5184" cy="2936"/>
          </a:xfrm>
        </p:grpSpPr>
        <p:sp>
          <p:nvSpPr>
            <p:cNvPr id="7172" name="Rectangle 2">
              <a:extLst>
                <a:ext uri="{FF2B5EF4-FFF2-40B4-BE49-F238E27FC236}">
                  <a16:creationId xmlns:a16="http://schemas.microsoft.com/office/drawing/2014/main" id="{5F009F86-E8CA-FA4D-BBF0-59851B35AB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" y="285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u="none" dirty="0">
                  <a:solidFill>
                    <a:srgbClr val="333333"/>
                  </a:solidFill>
                </a:rPr>
                <a:t>Outline</a:t>
              </a:r>
              <a:endParaRPr lang="en-US" altLang="en-US" sz="2800" u="none" dirty="0">
                <a:solidFill>
                  <a:schemeClr val="tx2"/>
                </a:solidFill>
              </a:endParaRPr>
            </a:p>
          </p:txBody>
        </p:sp>
        <p:sp>
          <p:nvSpPr>
            <p:cNvPr id="7173" name="Text Box 3">
              <a:extLst>
                <a:ext uri="{FF2B5EF4-FFF2-40B4-BE49-F238E27FC236}">
                  <a16:creationId xmlns:a16="http://schemas.microsoft.com/office/drawing/2014/main" id="{C4444430-0C02-DE48-9CB6-BD1A4C8E4BA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4"/>
              <a:ext cx="4647" cy="224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600"/>
                </a:spcAft>
                <a:buSzPct val="80000"/>
              </a:pPr>
              <a:r>
                <a:rPr lang="en-US" altLang="en-US" sz="1800" u="none" dirty="0"/>
                <a:t>Overview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600"/>
                </a:spcAft>
                <a:buSzPct val="80000"/>
              </a:pPr>
              <a:r>
                <a:rPr lang="en-US" altLang="en-US" sz="1800" u="none" dirty="0"/>
                <a:t>Air passageways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600"/>
                </a:spcAft>
                <a:buSzPct val="80000"/>
              </a:pPr>
              <a:r>
                <a:rPr lang="en-US" altLang="en-US" sz="1800" u="none" dirty="0"/>
                <a:t>Blood supply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600"/>
                </a:spcAft>
                <a:buSzPct val="80000"/>
              </a:pPr>
              <a:r>
                <a:rPr lang="en-US" altLang="en-US" sz="1800" u="none" dirty="0"/>
                <a:t>Components of respiration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600"/>
                </a:spcAft>
                <a:buSzPct val="80000"/>
              </a:pPr>
              <a:r>
                <a:rPr lang="en-US" altLang="en-US" sz="1800" u="none" dirty="0"/>
                <a:t>Pulmonary ventilation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600"/>
                </a:spcAft>
                <a:buSzPct val="80000"/>
              </a:pPr>
              <a:r>
                <a:rPr lang="en-US" altLang="en-US" sz="1800" u="none" dirty="0"/>
                <a:t>Lung volumes and capacities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600"/>
                </a:spcAft>
                <a:buSzPct val="80000"/>
              </a:pPr>
              <a:r>
                <a:rPr lang="en-US" altLang="en-US" sz="1800" u="none" dirty="0"/>
                <a:t>External respiration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600"/>
                </a:spcAft>
                <a:buSzPct val="80000"/>
              </a:pPr>
              <a:r>
                <a:rPr lang="en-US" altLang="en-US" sz="1800" u="none" dirty="0"/>
                <a:t>Internal respiration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600"/>
                </a:spcAft>
                <a:buSzPct val="80000"/>
              </a:pPr>
              <a:r>
                <a:rPr lang="en-US" altLang="en-US" sz="1800" u="none" dirty="0"/>
                <a:t>Oxygen and carbon dioxide transport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600"/>
                </a:spcAft>
                <a:buSzPct val="80000"/>
              </a:pPr>
              <a:r>
                <a:rPr lang="en-US" altLang="en-US" sz="1800" u="none" dirty="0"/>
                <a:t>Control of breathing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30000"/>
                </a:spcAft>
                <a:buSzPct val="80000"/>
              </a:pPr>
              <a:r>
                <a:rPr lang="en-US" altLang="en-US" sz="1800" u="none" dirty="0"/>
                <a:t>Aging</a:t>
              </a:r>
            </a:p>
          </p:txBody>
        </p:sp>
      </p:grp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Number Placeholder 5">
            <a:extLst>
              <a:ext uri="{FF2B5EF4-FFF2-40B4-BE49-F238E27FC236}">
                <a16:creationId xmlns:a16="http://schemas.microsoft.com/office/drawing/2014/main" id="{0068A2CE-3CDA-9A4C-9397-955A39EB0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2F30946-AECD-A94F-9412-0B11882D6B41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4</a:t>
            </a:fld>
            <a:endParaRPr lang="en-US" altLang="en-US" sz="1400" dirty="0"/>
          </a:p>
        </p:txBody>
      </p:sp>
      <p:sp>
        <p:nvSpPr>
          <p:cNvPr id="9219" name="Rectangle 2">
            <a:extLst>
              <a:ext uri="{FF2B5EF4-FFF2-40B4-BE49-F238E27FC236}">
                <a16:creationId xmlns:a16="http://schemas.microsoft.com/office/drawing/2014/main" id="{22D16586-02E0-AC47-8B8A-A904983AD8E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74713" y="889000"/>
            <a:ext cx="7394575" cy="4525963"/>
          </a:xfrm>
        </p:spPr>
        <p:txBody>
          <a:bodyPr/>
          <a:lstStyle/>
          <a:p>
            <a:pPr marL="0" indent="0" eaLnBrk="1" hangingPunct="1"/>
            <a:endParaRPr lang="en-US" altLang="en-US" dirty="0"/>
          </a:p>
          <a:p>
            <a:pPr marL="0" indent="0" eaLnBrk="1" hangingPunct="1"/>
            <a:endParaRPr lang="en-US" altLang="en-US" dirty="0"/>
          </a:p>
          <a:p>
            <a:pPr marL="0" indent="0" algn="ctr" eaLnBrk="1" hangingPunct="1">
              <a:lnSpc>
                <a:spcPct val="85000"/>
              </a:lnSpc>
              <a:buFontTx/>
              <a:buNone/>
            </a:pPr>
            <a:r>
              <a:rPr lang="en-US" altLang="en-US" sz="2800" dirty="0">
                <a:solidFill>
                  <a:srgbClr val="333333"/>
                </a:solidFill>
              </a:rPr>
              <a:t>Overview</a:t>
            </a:r>
            <a:endParaRPr lang="en-US" altLang="en-US" dirty="0"/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Number Placeholder 5">
            <a:extLst>
              <a:ext uri="{FF2B5EF4-FFF2-40B4-BE49-F238E27FC236}">
                <a16:creationId xmlns:a16="http://schemas.microsoft.com/office/drawing/2014/main" id="{D891725A-DB3C-5945-9D0C-8D6F945A5E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CFED614-A8AB-7448-97BA-5322F5F9FC81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5</a:t>
            </a:fld>
            <a:endParaRPr lang="en-US" altLang="en-US" sz="1400" dirty="0"/>
          </a:p>
        </p:txBody>
      </p:sp>
      <p:grpSp>
        <p:nvGrpSpPr>
          <p:cNvPr id="11267" name="Group 33">
            <a:extLst>
              <a:ext uri="{FF2B5EF4-FFF2-40B4-BE49-F238E27FC236}">
                <a16:creationId xmlns:a16="http://schemas.microsoft.com/office/drawing/2014/main" id="{557FBA30-DA80-484D-96A4-4B64CC8CC5C8}"/>
              </a:ext>
            </a:extLst>
          </p:cNvPr>
          <p:cNvGrpSpPr>
            <a:grpSpLocks/>
          </p:cNvGrpSpPr>
          <p:nvPr/>
        </p:nvGrpSpPr>
        <p:grpSpPr bwMode="auto">
          <a:xfrm>
            <a:off x="455613" y="454025"/>
            <a:ext cx="8229600" cy="5711825"/>
            <a:chOff x="287" y="286"/>
            <a:chExt cx="5184" cy="3598"/>
          </a:xfrm>
        </p:grpSpPr>
        <p:sp>
          <p:nvSpPr>
            <p:cNvPr id="11268" name="Rectangle 2">
              <a:extLst>
                <a:ext uri="{FF2B5EF4-FFF2-40B4-BE49-F238E27FC236}">
                  <a16:creationId xmlns:a16="http://schemas.microsoft.com/office/drawing/2014/main" id="{6CBD4B7E-40F6-A34A-AB37-4F9128CFDC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" y="286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u="none" dirty="0">
                  <a:solidFill>
                    <a:srgbClr val="333333"/>
                  </a:solidFill>
                </a:rPr>
                <a:t>Aerobic Respiration</a:t>
              </a:r>
            </a:p>
          </p:txBody>
        </p:sp>
        <p:sp>
          <p:nvSpPr>
            <p:cNvPr id="11269" name="Text Box 11">
              <a:extLst>
                <a:ext uri="{FF2B5EF4-FFF2-40B4-BE49-F238E27FC236}">
                  <a16:creationId xmlns:a16="http://schemas.microsoft.com/office/drawing/2014/main" id="{F9E125F2-01C4-F04B-BA9F-160293ABC05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4"/>
              <a:ext cx="4662" cy="109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marL="2286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u="none" dirty="0"/>
                <a:t>In aerobic respiration, cells use oxygen (O</a:t>
              </a:r>
              <a:r>
                <a:rPr lang="en-US" altLang="en-US" sz="1800" u="none" baseline="-17000" dirty="0"/>
                <a:t>2</a:t>
              </a:r>
              <a:r>
                <a:rPr lang="en-US" altLang="en-US" sz="1800" u="none" dirty="0"/>
                <a:t>) to produce ATP for metabolic activity and produce carbon dioxide (CO</a:t>
              </a:r>
              <a:r>
                <a:rPr lang="en-US" altLang="en-US" sz="1800" u="none" baseline="-17000" dirty="0"/>
                <a:t>2</a:t>
              </a:r>
              <a:r>
                <a:rPr lang="en-US" altLang="en-US" sz="1800" u="none" dirty="0"/>
                <a:t>) as a waste.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u="none" dirty="0"/>
                <a:t>Too little O</a:t>
              </a:r>
              <a:r>
                <a:rPr lang="en-US" altLang="en-US" sz="1800" u="none" baseline="-17000" dirty="0"/>
                <a:t>2</a:t>
              </a:r>
              <a:r>
                <a:rPr lang="en-US" altLang="en-US" sz="1800" u="none" dirty="0"/>
                <a:t> can cause the rapid death of cells due to failure of the electron transport chain.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</a:pPr>
              <a:r>
                <a:rPr lang="en-US" altLang="en-US" sz="1800" u="none" dirty="0"/>
                <a:t>Too much retained CO</a:t>
              </a:r>
              <a:r>
                <a:rPr lang="en-US" altLang="en-US" sz="1800" u="none" baseline="-17000" dirty="0"/>
                <a:t>2</a:t>
              </a:r>
              <a:r>
                <a:rPr lang="en-US" altLang="en-US" sz="1800" u="none" dirty="0"/>
                <a:t> can produce an acidic environment that is toxic to cells.</a:t>
              </a:r>
            </a:p>
          </p:txBody>
        </p:sp>
        <p:grpSp>
          <p:nvGrpSpPr>
            <p:cNvPr id="11270" name="Group 22">
              <a:extLst>
                <a:ext uri="{FF2B5EF4-FFF2-40B4-BE49-F238E27FC236}">
                  <a16:creationId xmlns:a16="http://schemas.microsoft.com/office/drawing/2014/main" id="{AD8CCF79-2D30-754A-9795-03C8D86F0B1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1990" cy="213"/>
              <a:chOff x="582" y="3671"/>
              <a:chExt cx="1990" cy="213"/>
            </a:xfrm>
          </p:grpSpPr>
          <p:sp>
            <p:nvSpPr>
              <p:cNvPr id="11271" name="Rectangle 23">
                <a:extLst>
                  <a:ext uri="{FF2B5EF4-FFF2-40B4-BE49-F238E27FC236}">
                    <a16:creationId xmlns:a16="http://schemas.microsoft.com/office/drawing/2014/main" id="{1FC0F4EB-51D0-624A-B790-04BE9BE8909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2" y="3671"/>
                <a:ext cx="616" cy="213"/>
              </a:xfrm>
              <a:prstGeom prst="rect">
                <a:avLst/>
              </a:prstGeom>
              <a:noFill/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11272" name="Rectangle 24">
                <a:extLst>
                  <a:ext uri="{FF2B5EF4-FFF2-40B4-BE49-F238E27FC236}">
                    <a16:creationId xmlns:a16="http://schemas.microsoft.com/office/drawing/2014/main" id="{81454F21-08FE-E441-8862-EDB8761D98C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" y="3671"/>
                <a:ext cx="616" cy="213"/>
              </a:xfrm>
              <a:prstGeom prst="rect">
                <a:avLst/>
              </a:prstGeom>
              <a:solidFill>
                <a:srgbClr val="CC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11273" name="Rectangle 25">
                <a:extLst>
                  <a:ext uri="{FF2B5EF4-FFF2-40B4-BE49-F238E27FC236}">
                    <a16:creationId xmlns:a16="http://schemas.microsoft.com/office/drawing/2014/main" id="{698A5AB7-738D-6042-9C68-0C0A31B5521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56" y="3671"/>
                <a:ext cx="616" cy="213"/>
              </a:xfrm>
              <a:prstGeom prst="rect">
                <a:avLst/>
              </a:prstGeom>
              <a:solidFill>
                <a:srgbClr val="FF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11274" name="Text Box 26">
                <a:extLst>
                  <a:ext uri="{FF2B5EF4-FFF2-40B4-BE49-F238E27FC236}">
                    <a16:creationId xmlns:a16="http://schemas.microsoft.com/office/drawing/2014/main" id="{066AD07B-DC23-3042-9A8F-FA84805E093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07" y="3689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u="none" dirty="0"/>
                  <a:t>Page 840</a:t>
                </a:r>
                <a:endParaRPr lang="en-US" altLang="en-US" sz="1800" u="none" dirty="0"/>
              </a:p>
            </p:txBody>
          </p:sp>
          <p:sp>
            <p:nvSpPr>
              <p:cNvPr id="11275" name="Text Box 27">
                <a:extLst>
                  <a:ext uri="{FF2B5EF4-FFF2-40B4-BE49-F238E27FC236}">
                    <a16:creationId xmlns:a16="http://schemas.microsoft.com/office/drawing/2014/main" id="{BD0C640F-BB70-1C4D-8FFF-1ED11BE76CC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95" y="3686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u="none" dirty="0"/>
                  <a:t>Page 918</a:t>
                </a:r>
                <a:endParaRPr lang="en-US" altLang="en-US" sz="1800" u="none" dirty="0"/>
              </a:p>
            </p:txBody>
          </p:sp>
          <p:sp>
            <p:nvSpPr>
              <p:cNvPr id="11276" name="Text Box 28">
                <a:extLst>
                  <a:ext uri="{FF2B5EF4-FFF2-40B4-BE49-F238E27FC236}">
                    <a16:creationId xmlns:a16="http://schemas.microsoft.com/office/drawing/2014/main" id="{BCB1677F-1928-DF4E-9B5E-7DCD5EC61CA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982" y="3685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u="none" dirty="0"/>
                  <a:t>Page 874</a:t>
                </a:r>
                <a:endParaRPr lang="en-US" altLang="en-US" sz="1800" u="none" dirty="0"/>
              </a:p>
            </p:txBody>
          </p:sp>
        </p:grpSp>
      </p:grp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Number Placeholder 5">
            <a:extLst>
              <a:ext uri="{FF2B5EF4-FFF2-40B4-BE49-F238E27FC236}">
                <a16:creationId xmlns:a16="http://schemas.microsoft.com/office/drawing/2014/main" id="{1206F113-B881-5E41-A703-41152F646F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6892A07-CFF5-8A4A-8D5B-9A651A36041D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6</a:t>
            </a:fld>
            <a:endParaRPr lang="en-US" altLang="en-US" sz="1400" dirty="0"/>
          </a:p>
        </p:txBody>
      </p:sp>
      <p:grpSp>
        <p:nvGrpSpPr>
          <p:cNvPr id="13315" name="Group 20">
            <a:extLst>
              <a:ext uri="{FF2B5EF4-FFF2-40B4-BE49-F238E27FC236}">
                <a16:creationId xmlns:a16="http://schemas.microsoft.com/office/drawing/2014/main" id="{943B42A3-1CD9-6F4F-8A49-9FD1E54E0841}"/>
              </a:ext>
            </a:extLst>
          </p:cNvPr>
          <p:cNvGrpSpPr>
            <a:grpSpLocks/>
          </p:cNvGrpSpPr>
          <p:nvPr/>
        </p:nvGrpSpPr>
        <p:grpSpPr bwMode="auto">
          <a:xfrm>
            <a:off x="455613" y="454025"/>
            <a:ext cx="8229600" cy="5711825"/>
            <a:chOff x="287" y="286"/>
            <a:chExt cx="5184" cy="3598"/>
          </a:xfrm>
        </p:grpSpPr>
        <p:sp>
          <p:nvSpPr>
            <p:cNvPr id="13316" name="Rectangle 3">
              <a:extLst>
                <a:ext uri="{FF2B5EF4-FFF2-40B4-BE49-F238E27FC236}">
                  <a16:creationId xmlns:a16="http://schemas.microsoft.com/office/drawing/2014/main" id="{B51705E2-055E-0341-A5B3-E9C8A3665F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" y="286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u="none" dirty="0">
                  <a:solidFill>
                    <a:srgbClr val="333333"/>
                  </a:solidFill>
                </a:rPr>
                <a:t>Respiratory System</a:t>
              </a:r>
            </a:p>
          </p:txBody>
        </p:sp>
        <p:sp>
          <p:nvSpPr>
            <p:cNvPr id="13317" name="Text Box 4">
              <a:extLst>
                <a:ext uri="{FF2B5EF4-FFF2-40B4-BE49-F238E27FC236}">
                  <a16:creationId xmlns:a16="http://schemas.microsoft.com/office/drawing/2014/main" id="{769CE51D-1801-7249-A6A7-3D8F831DC77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4"/>
              <a:ext cx="4487" cy="11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marL="2286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u="none" dirty="0"/>
                <a:t>The respiratory system and cardiovascular system work together to supply O</a:t>
              </a:r>
              <a:r>
                <a:rPr lang="en-US" altLang="en-US" sz="1800" u="none" baseline="-17000" dirty="0"/>
                <a:t>2</a:t>
              </a:r>
              <a:r>
                <a:rPr lang="en-US" altLang="en-US" sz="1800" u="none" dirty="0"/>
                <a:t> and eliminate CO</a:t>
              </a:r>
              <a:r>
                <a:rPr lang="en-US" altLang="en-US" sz="1800" u="none" baseline="-17000" dirty="0"/>
                <a:t>2</a:t>
              </a:r>
              <a:r>
                <a:rPr lang="en-US" altLang="en-US" sz="1800" u="none" dirty="0"/>
                <a:t>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u="none" dirty="0"/>
                <a:t>The respiratory system provides for gas exchange (O</a:t>
              </a:r>
              <a:r>
                <a:rPr lang="en-US" altLang="en-US" sz="1800" u="none" baseline="-17000" dirty="0"/>
                <a:t>2</a:t>
              </a:r>
              <a:r>
                <a:rPr lang="en-US" altLang="en-US" sz="1800" u="none" dirty="0"/>
                <a:t> and CO</a:t>
              </a:r>
              <a:r>
                <a:rPr lang="en-US" altLang="en-US" sz="1800" u="none" baseline="-17000" dirty="0"/>
                <a:t>2</a:t>
              </a:r>
              <a:r>
                <a:rPr lang="en-US" altLang="en-US" sz="1800" u="none" dirty="0"/>
                <a:t>).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u="none" dirty="0"/>
                <a:t>The cardiovascular system transports O</a:t>
              </a:r>
              <a:r>
                <a:rPr lang="en-US" altLang="en-US" sz="1800" u="none" baseline="-17000" dirty="0"/>
                <a:t>2</a:t>
              </a:r>
              <a:r>
                <a:rPr lang="en-US" altLang="en-US" sz="1800" u="none" dirty="0"/>
                <a:t> between the lungs and cells, and transports CO</a:t>
              </a:r>
              <a:r>
                <a:rPr lang="en-US" altLang="en-US" sz="1800" u="none" baseline="-17000" dirty="0"/>
                <a:t>2</a:t>
              </a:r>
              <a:r>
                <a:rPr lang="en-US" altLang="en-US" sz="1800" u="none" dirty="0"/>
                <a:t> from cells to the lungs.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</a:pPr>
              <a:r>
                <a:rPr lang="en-US" altLang="en-US" sz="1800" u="none" dirty="0"/>
                <a:t>The respiratory system has other functions too, as we will discuss.</a:t>
              </a:r>
            </a:p>
          </p:txBody>
        </p:sp>
        <p:grpSp>
          <p:nvGrpSpPr>
            <p:cNvPr id="13318" name="Group 10">
              <a:extLst>
                <a:ext uri="{FF2B5EF4-FFF2-40B4-BE49-F238E27FC236}">
                  <a16:creationId xmlns:a16="http://schemas.microsoft.com/office/drawing/2014/main" id="{EAC9FB46-0ABA-D24D-8C15-87580525DF2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1990" cy="213"/>
              <a:chOff x="582" y="3671"/>
              <a:chExt cx="1990" cy="213"/>
            </a:xfrm>
          </p:grpSpPr>
          <p:sp>
            <p:nvSpPr>
              <p:cNvPr id="13319" name="Rectangle 11">
                <a:extLst>
                  <a:ext uri="{FF2B5EF4-FFF2-40B4-BE49-F238E27FC236}">
                    <a16:creationId xmlns:a16="http://schemas.microsoft.com/office/drawing/2014/main" id="{A071942B-5F1A-A641-8D66-609E6541B4F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2" y="3671"/>
                <a:ext cx="616" cy="213"/>
              </a:xfrm>
              <a:prstGeom prst="rect">
                <a:avLst/>
              </a:prstGeom>
              <a:noFill/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13320" name="Rectangle 12">
                <a:extLst>
                  <a:ext uri="{FF2B5EF4-FFF2-40B4-BE49-F238E27FC236}">
                    <a16:creationId xmlns:a16="http://schemas.microsoft.com/office/drawing/2014/main" id="{A623B0F6-5670-5A44-83B5-4A1E406ADDD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" y="3671"/>
                <a:ext cx="616" cy="213"/>
              </a:xfrm>
              <a:prstGeom prst="rect">
                <a:avLst/>
              </a:prstGeom>
              <a:solidFill>
                <a:srgbClr val="CC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13321" name="Rectangle 13">
                <a:extLst>
                  <a:ext uri="{FF2B5EF4-FFF2-40B4-BE49-F238E27FC236}">
                    <a16:creationId xmlns:a16="http://schemas.microsoft.com/office/drawing/2014/main" id="{8F5EAD8D-E0A8-1944-9DC7-F974A426CC0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56" y="3671"/>
                <a:ext cx="616" cy="213"/>
              </a:xfrm>
              <a:prstGeom prst="rect">
                <a:avLst/>
              </a:prstGeom>
              <a:solidFill>
                <a:srgbClr val="FF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13322" name="Text Box 14">
                <a:extLst>
                  <a:ext uri="{FF2B5EF4-FFF2-40B4-BE49-F238E27FC236}">
                    <a16:creationId xmlns:a16="http://schemas.microsoft.com/office/drawing/2014/main" id="{5D56A797-F3E2-FB48-833D-F3AB3A3F9B9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07" y="3689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u="none" dirty="0"/>
                  <a:t>Page 840</a:t>
                </a:r>
                <a:endParaRPr lang="en-US" altLang="en-US" sz="1800" u="none" dirty="0"/>
              </a:p>
            </p:txBody>
          </p:sp>
          <p:sp>
            <p:nvSpPr>
              <p:cNvPr id="13323" name="Text Box 15">
                <a:extLst>
                  <a:ext uri="{FF2B5EF4-FFF2-40B4-BE49-F238E27FC236}">
                    <a16:creationId xmlns:a16="http://schemas.microsoft.com/office/drawing/2014/main" id="{64C91023-ADB1-6D44-BA3C-01CE8E2E027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95" y="3686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u="none" dirty="0"/>
                  <a:t>Page 918</a:t>
                </a:r>
                <a:endParaRPr lang="en-US" altLang="en-US" sz="1800" u="none" dirty="0"/>
              </a:p>
            </p:txBody>
          </p:sp>
          <p:sp>
            <p:nvSpPr>
              <p:cNvPr id="13324" name="Text Box 16">
                <a:extLst>
                  <a:ext uri="{FF2B5EF4-FFF2-40B4-BE49-F238E27FC236}">
                    <a16:creationId xmlns:a16="http://schemas.microsoft.com/office/drawing/2014/main" id="{09B47FB6-C549-AD4B-A239-1F0902293A7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982" y="3685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u="none" dirty="0"/>
                  <a:t>Page 874</a:t>
                </a:r>
                <a:endParaRPr lang="en-US" altLang="en-US" sz="1800" u="none" dirty="0"/>
              </a:p>
            </p:txBody>
          </p:sp>
        </p:grpSp>
      </p:grp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Number Placeholder 5">
            <a:extLst>
              <a:ext uri="{FF2B5EF4-FFF2-40B4-BE49-F238E27FC236}">
                <a16:creationId xmlns:a16="http://schemas.microsoft.com/office/drawing/2014/main" id="{AE4CBF23-55F4-8440-B522-D1C44A6A6C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8DD1BE8-78B4-8D4A-A4D2-A0C1B66A357F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7</a:t>
            </a:fld>
            <a:endParaRPr lang="en-US" altLang="en-US" sz="1400" dirty="0"/>
          </a:p>
        </p:txBody>
      </p:sp>
      <p:grpSp>
        <p:nvGrpSpPr>
          <p:cNvPr id="15363" name="Group 19">
            <a:extLst>
              <a:ext uri="{FF2B5EF4-FFF2-40B4-BE49-F238E27FC236}">
                <a16:creationId xmlns:a16="http://schemas.microsoft.com/office/drawing/2014/main" id="{97DC6381-3D38-EA4D-A5AD-39EABC780822}"/>
              </a:ext>
            </a:extLst>
          </p:cNvPr>
          <p:cNvGrpSpPr>
            <a:grpSpLocks/>
          </p:cNvGrpSpPr>
          <p:nvPr/>
        </p:nvGrpSpPr>
        <p:grpSpPr bwMode="auto">
          <a:xfrm>
            <a:off x="455613" y="454025"/>
            <a:ext cx="8229600" cy="5711825"/>
            <a:chOff x="287" y="286"/>
            <a:chExt cx="5184" cy="3598"/>
          </a:xfrm>
        </p:grpSpPr>
        <p:sp>
          <p:nvSpPr>
            <p:cNvPr id="15364" name="Rectangle 3">
              <a:extLst>
                <a:ext uri="{FF2B5EF4-FFF2-40B4-BE49-F238E27FC236}">
                  <a16:creationId xmlns:a16="http://schemas.microsoft.com/office/drawing/2014/main" id="{6C8848D0-B343-B940-AEA4-4764922836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" y="286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u="none" dirty="0">
                  <a:solidFill>
                    <a:srgbClr val="333333"/>
                  </a:solidFill>
                </a:rPr>
                <a:t>Structural View</a:t>
              </a:r>
            </a:p>
          </p:txBody>
        </p:sp>
        <p:sp>
          <p:nvSpPr>
            <p:cNvPr id="15365" name="Text Box 4">
              <a:extLst>
                <a:ext uri="{FF2B5EF4-FFF2-40B4-BE49-F238E27FC236}">
                  <a16:creationId xmlns:a16="http://schemas.microsoft.com/office/drawing/2014/main" id="{D9C3CFA2-013D-1A4A-AD35-ED22CE56AB5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4"/>
              <a:ext cx="4557" cy="18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u="none" dirty="0"/>
                <a:t>Upper respiratory system</a:t>
              </a:r>
            </a:p>
            <a:p>
              <a:pPr lvl="1" eaLnBrk="1" hangingPunct="1">
                <a:lnSpc>
                  <a:spcPct val="85000"/>
                </a:lnSpc>
                <a:spcBef>
                  <a:spcPct val="0"/>
                </a:spcBef>
                <a:spcAft>
                  <a:spcPts val="600"/>
                </a:spcAft>
                <a:buSzPct val="80000"/>
                <a:buFontTx/>
                <a:buChar char="-"/>
              </a:pPr>
              <a:r>
                <a:rPr lang="en-US" altLang="en-US" sz="1800" u="none" dirty="0"/>
                <a:t>Nose</a:t>
              </a:r>
            </a:p>
            <a:p>
              <a:pPr lvl="1" eaLnBrk="1" hangingPunct="1">
                <a:lnSpc>
                  <a:spcPct val="85000"/>
                </a:lnSpc>
                <a:spcBef>
                  <a:spcPct val="0"/>
                </a:spcBef>
                <a:spcAft>
                  <a:spcPts val="600"/>
                </a:spcAft>
                <a:buSzPct val="80000"/>
                <a:buFontTx/>
                <a:buChar char="-"/>
              </a:pPr>
              <a:r>
                <a:rPr lang="en-US" altLang="en-US" sz="1800" u="none" dirty="0"/>
                <a:t>Pharynx or throat</a:t>
              </a:r>
            </a:p>
            <a:p>
              <a:pPr lvl="1" eaLnBrk="1" hangingPunct="1">
                <a:lnSpc>
                  <a:spcPct val="85000"/>
                </a:lnSpc>
                <a:spcBef>
                  <a:spcPct val="0"/>
                </a:spcBef>
                <a:spcAft>
                  <a:spcPts val="1200"/>
                </a:spcAft>
                <a:buSzPct val="80000"/>
                <a:buFontTx/>
                <a:buChar char="-"/>
              </a:pPr>
              <a:r>
                <a:rPr lang="en-US" altLang="en-US" sz="1800" u="none" dirty="0"/>
                <a:t>Associated structures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u="none" dirty="0"/>
                <a:t>Lower respiratory system</a:t>
              </a:r>
            </a:p>
            <a:p>
              <a:pPr lvl="1" eaLnBrk="1" hangingPunct="1">
                <a:lnSpc>
                  <a:spcPct val="85000"/>
                </a:lnSpc>
                <a:spcBef>
                  <a:spcPct val="0"/>
                </a:spcBef>
                <a:spcAft>
                  <a:spcPts val="600"/>
                </a:spcAft>
                <a:buSzPct val="80000"/>
                <a:buFontTx/>
                <a:buChar char="-"/>
              </a:pPr>
              <a:r>
                <a:rPr lang="en-US" altLang="en-US" sz="1800" u="none" dirty="0"/>
                <a:t>Larynx or voice box</a:t>
              </a:r>
            </a:p>
            <a:p>
              <a:pPr lvl="1" eaLnBrk="1" hangingPunct="1">
                <a:lnSpc>
                  <a:spcPct val="85000"/>
                </a:lnSpc>
                <a:spcBef>
                  <a:spcPct val="0"/>
                </a:spcBef>
                <a:spcAft>
                  <a:spcPts val="600"/>
                </a:spcAft>
                <a:buSzPct val="80000"/>
                <a:buFontTx/>
                <a:buChar char="-"/>
              </a:pPr>
              <a:r>
                <a:rPr lang="en-US" altLang="en-US" sz="1800" u="none" dirty="0"/>
                <a:t>Trachea or windpipe</a:t>
              </a:r>
            </a:p>
            <a:p>
              <a:pPr lvl="1" eaLnBrk="1" hangingPunct="1">
                <a:lnSpc>
                  <a:spcPct val="85000"/>
                </a:lnSpc>
                <a:spcBef>
                  <a:spcPct val="0"/>
                </a:spcBef>
                <a:spcAft>
                  <a:spcPts val="600"/>
                </a:spcAft>
                <a:buSzPct val="80000"/>
                <a:buFontTx/>
                <a:buChar char="-"/>
              </a:pPr>
              <a:r>
                <a:rPr lang="en-US" altLang="en-US" sz="1800" u="none" dirty="0"/>
                <a:t>Bronchi</a:t>
              </a:r>
            </a:p>
            <a:p>
              <a:pPr lvl="1" eaLnBrk="1" hangingPunct="1">
                <a:lnSpc>
                  <a:spcPct val="85000"/>
                </a:lnSpc>
                <a:spcBef>
                  <a:spcPct val="0"/>
                </a:spcBef>
                <a:buSzPct val="80000"/>
                <a:buFontTx/>
                <a:buChar char="-"/>
              </a:pPr>
              <a:r>
                <a:rPr lang="en-US" altLang="en-US" sz="1800" u="none" dirty="0"/>
                <a:t>Lungs</a:t>
              </a:r>
            </a:p>
          </p:txBody>
        </p:sp>
        <p:grpSp>
          <p:nvGrpSpPr>
            <p:cNvPr id="15366" name="Group 9">
              <a:extLst>
                <a:ext uri="{FF2B5EF4-FFF2-40B4-BE49-F238E27FC236}">
                  <a16:creationId xmlns:a16="http://schemas.microsoft.com/office/drawing/2014/main" id="{EDE67F45-748A-1743-9AF8-424378E1414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1990" cy="213"/>
              <a:chOff x="582" y="3671"/>
              <a:chExt cx="1990" cy="213"/>
            </a:xfrm>
          </p:grpSpPr>
          <p:sp>
            <p:nvSpPr>
              <p:cNvPr id="15367" name="Rectangle 10">
                <a:extLst>
                  <a:ext uri="{FF2B5EF4-FFF2-40B4-BE49-F238E27FC236}">
                    <a16:creationId xmlns:a16="http://schemas.microsoft.com/office/drawing/2014/main" id="{D0273A3A-25C3-4344-830B-F9BCA60D6BC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2" y="3671"/>
                <a:ext cx="616" cy="213"/>
              </a:xfrm>
              <a:prstGeom prst="rect">
                <a:avLst/>
              </a:prstGeom>
              <a:noFill/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15368" name="Rectangle 11">
                <a:extLst>
                  <a:ext uri="{FF2B5EF4-FFF2-40B4-BE49-F238E27FC236}">
                    <a16:creationId xmlns:a16="http://schemas.microsoft.com/office/drawing/2014/main" id="{18E10D8A-BD43-584B-B64A-5844D67CCE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" y="3671"/>
                <a:ext cx="616" cy="213"/>
              </a:xfrm>
              <a:prstGeom prst="rect">
                <a:avLst/>
              </a:prstGeom>
              <a:solidFill>
                <a:srgbClr val="CC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15369" name="Rectangle 12">
                <a:extLst>
                  <a:ext uri="{FF2B5EF4-FFF2-40B4-BE49-F238E27FC236}">
                    <a16:creationId xmlns:a16="http://schemas.microsoft.com/office/drawing/2014/main" id="{7942DDB6-2C9E-3544-8541-30839E60FBB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56" y="3671"/>
                <a:ext cx="616" cy="213"/>
              </a:xfrm>
              <a:prstGeom prst="rect">
                <a:avLst/>
              </a:prstGeom>
              <a:solidFill>
                <a:srgbClr val="FF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15370" name="Text Box 13">
                <a:extLst>
                  <a:ext uri="{FF2B5EF4-FFF2-40B4-BE49-F238E27FC236}">
                    <a16:creationId xmlns:a16="http://schemas.microsoft.com/office/drawing/2014/main" id="{B1E2C201-0A11-7A43-BDC2-766A9670228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07" y="3689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u="none" dirty="0"/>
                  <a:t>Page 841</a:t>
                </a:r>
                <a:endParaRPr lang="en-US" altLang="en-US" sz="1800" u="none" dirty="0"/>
              </a:p>
            </p:txBody>
          </p:sp>
          <p:sp>
            <p:nvSpPr>
              <p:cNvPr id="15371" name="Text Box 14">
                <a:extLst>
                  <a:ext uri="{FF2B5EF4-FFF2-40B4-BE49-F238E27FC236}">
                    <a16:creationId xmlns:a16="http://schemas.microsoft.com/office/drawing/2014/main" id="{155C3A4A-60FC-D54C-886F-C222F032145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95" y="3686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u="none" dirty="0"/>
                  <a:t>Page 919</a:t>
                </a:r>
                <a:endParaRPr lang="en-US" altLang="en-US" sz="1800" u="none" dirty="0"/>
              </a:p>
            </p:txBody>
          </p:sp>
          <p:sp>
            <p:nvSpPr>
              <p:cNvPr id="15372" name="Text Box 15">
                <a:extLst>
                  <a:ext uri="{FF2B5EF4-FFF2-40B4-BE49-F238E27FC236}">
                    <a16:creationId xmlns:a16="http://schemas.microsoft.com/office/drawing/2014/main" id="{5D633A3D-CB94-E749-9D43-26D9E5D711B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982" y="3685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u="none" dirty="0"/>
                  <a:t>Page 875</a:t>
                </a:r>
                <a:endParaRPr lang="en-US" altLang="en-US" sz="1800" u="none" dirty="0"/>
              </a:p>
            </p:txBody>
          </p:sp>
        </p:grp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1A140650-4EEE-1D62-A661-F75214269F82}"/>
              </a:ext>
            </a:extLst>
          </p:cNvPr>
          <p:cNvSpPr txBox="1"/>
          <p:nvPr/>
        </p:nvSpPr>
        <p:spPr>
          <a:xfrm>
            <a:off x="4037014" y="497962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891B5AD-CAC2-F7E4-CFF6-C38653BD4009}"/>
              </a:ext>
            </a:extLst>
          </p:cNvPr>
          <p:cNvSpPr txBox="1"/>
          <p:nvPr/>
        </p:nvSpPr>
        <p:spPr>
          <a:xfrm>
            <a:off x="3149657" y="4549962"/>
            <a:ext cx="28456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u="none" dirty="0">
                <a:solidFill>
                  <a:srgbClr val="941100"/>
                </a:solidFill>
              </a:rPr>
              <a:t>Structural view = anatomy</a:t>
            </a:r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5">
            <a:extLst>
              <a:ext uri="{FF2B5EF4-FFF2-40B4-BE49-F238E27FC236}">
                <a16:creationId xmlns:a16="http://schemas.microsoft.com/office/drawing/2014/main" id="{9B0FFC2C-8DFC-3F45-8116-628F4DD9FA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7F78326-817F-7144-9969-50277372FE9D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8</a:t>
            </a:fld>
            <a:endParaRPr lang="en-US" altLang="en-US" sz="1400" dirty="0"/>
          </a:p>
        </p:txBody>
      </p:sp>
      <p:grpSp>
        <p:nvGrpSpPr>
          <p:cNvPr id="17411" name="Group 12">
            <a:extLst>
              <a:ext uri="{FF2B5EF4-FFF2-40B4-BE49-F238E27FC236}">
                <a16:creationId xmlns:a16="http://schemas.microsoft.com/office/drawing/2014/main" id="{E6722A5A-4CFE-B34F-ABE9-CF659B138058}"/>
              </a:ext>
            </a:extLst>
          </p:cNvPr>
          <p:cNvGrpSpPr>
            <a:grpSpLocks/>
          </p:cNvGrpSpPr>
          <p:nvPr/>
        </p:nvGrpSpPr>
        <p:grpSpPr bwMode="auto">
          <a:xfrm>
            <a:off x="455613" y="454025"/>
            <a:ext cx="8229600" cy="4305301"/>
            <a:chOff x="287" y="286"/>
            <a:chExt cx="5184" cy="2712"/>
          </a:xfrm>
        </p:grpSpPr>
        <p:sp>
          <p:nvSpPr>
            <p:cNvPr id="17412" name="Rectangle 2">
              <a:extLst>
                <a:ext uri="{FF2B5EF4-FFF2-40B4-BE49-F238E27FC236}">
                  <a16:creationId xmlns:a16="http://schemas.microsoft.com/office/drawing/2014/main" id="{4200FEC4-2C23-9B4D-A406-1326E67518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" y="286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u="none" dirty="0">
                  <a:solidFill>
                    <a:srgbClr val="333333"/>
                  </a:solidFill>
                </a:rPr>
                <a:t>Structural View </a:t>
              </a:r>
              <a:r>
                <a:rPr lang="en-US" altLang="en-US" sz="2200" u="none" dirty="0">
                  <a:solidFill>
                    <a:srgbClr val="333333"/>
                  </a:solidFill>
                </a:rPr>
                <a:t>(continued)</a:t>
              </a:r>
            </a:p>
          </p:txBody>
        </p:sp>
        <p:grpSp>
          <p:nvGrpSpPr>
            <p:cNvPr id="17413" name="Group 9">
              <a:extLst>
                <a:ext uri="{FF2B5EF4-FFF2-40B4-BE49-F238E27FC236}">
                  <a16:creationId xmlns:a16="http://schemas.microsoft.com/office/drawing/2014/main" id="{0F1941F6-1054-E741-96D8-D15ED4654AA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792" y="1011"/>
              <a:ext cx="2274" cy="1987"/>
              <a:chOff x="1792" y="1151"/>
              <a:chExt cx="2274" cy="1987"/>
            </a:xfrm>
          </p:grpSpPr>
          <p:pic>
            <p:nvPicPr>
              <p:cNvPr id="17414" name="Picture 7" descr="humrespsys_1">
                <a:extLst>
                  <a:ext uri="{FF2B5EF4-FFF2-40B4-BE49-F238E27FC236}">
                    <a16:creationId xmlns:a16="http://schemas.microsoft.com/office/drawing/2014/main" id="{B80145A6-AFAD-3C43-962C-57B3E7DAF70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92" y="1151"/>
                <a:ext cx="2182" cy="18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7415" name="Text Box 8">
                <a:extLst>
                  <a:ext uri="{FF2B5EF4-FFF2-40B4-BE49-F238E27FC236}">
                    <a16:creationId xmlns:a16="http://schemas.microsoft.com/office/drawing/2014/main" id="{61AC8AC2-DF97-DA41-BD27-CA23AC5AD71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156" y="2973"/>
                <a:ext cx="910" cy="1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100" u="none" dirty="0"/>
                  <a:t>https://www.uic.edu</a:t>
                </a:r>
              </a:p>
            </p:txBody>
          </p:sp>
        </p:grpSp>
      </p:grp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Number Placeholder 5">
            <a:extLst>
              <a:ext uri="{FF2B5EF4-FFF2-40B4-BE49-F238E27FC236}">
                <a16:creationId xmlns:a16="http://schemas.microsoft.com/office/drawing/2014/main" id="{AED7F4D2-8AF5-1349-BCCB-D878D082F8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E700E20-91B8-FA41-8F48-C3AB49C955A6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9</a:t>
            </a:fld>
            <a:endParaRPr lang="en-US" altLang="en-US" sz="1400" dirty="0"/>
          </a:p>
        </p:txBody>
      </p:sp>
      <p:grpSp>
        <p:nvGrpSpPr>
          <p:cNvPr id="19459" name="Group 33">
            <a:extLst>
              <a:ext uri="{FF2B5EF4-FFF2-40B4-BE49-F238E27FC236}">
                <a16:creationId xmlns:a16="http://schemas.microsoft.com/office/drawing/2014/main" id="{E2714A39-C330-3240-B46C-EA7318EE6C5E}"/>
              </a:ext>
            </a:extLst>
          </p:cNvPr>
          <p:cNvGrpSpPr>
            <a:grpSpLocks/>
          </p:cNvGrpSpPr>
          <p:nvPr/>
        </p:nvGrpSpPr>
        <p:grpSpPr bwMode="auto">
          <a:xfrm>
            <a:off x="455613" y="454025"/>
            <a:ext cx="8229600" cy="5711825"/>
            <a:chOff x="287" y="286"/>
            <a:chExt cx="5184" cy="3598"/>
          </a:xfrm>
        </p:grpSpPr>
        <p:sp>
          <p:nvSpPr>
            <p:cNvPr id="19460" name="Rectangle 2">
              <a:extLst>
                <a:ext uri="{FF2B5EF4-FFF2-40B4-BE49-F238E27FC236}">
                  <a16:creationId xmlns:a16="http://schemas.microsoft.com/office/drawing/2014/main" id="{B7063EF9-1F8A-3342-85B3-F9683425E1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" y="286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u="none" dirty="0">
                  <a:solidFill>
                    <a:srgbClr val="333333"/>
                  </a:solidFill>
                </a:rPr>
                <a:t>Functional View</a:t>
              </a:r>
              <a:r>
                <a:rPr lang="en-US" altLang="en-US" sz="2800" u="none" dirty="0">
                  <a:solidFill>
                    <a:schemeClr val="tx2"/>
                  </a:solidFill>
                </a:rPr>
                <a:t>—</a:t>
              </a:r>
              <a:r>
                <a:rPr lang="en-US" altLang="en-US" sz="2800" u="none" dirty="0">
                  <a:solidFill>
                    <a:srgbClr val="333333"/>
                  </a:solidFill>
                </a:rPr>
                <a:t>Conducting Zone</a:t>
              </a:r>
            </a:p>
          </p:txBody>
        </p:sp>
        <p:sp>
          <p:nvSpPr>
            <p:cNvPr id="19461" name="Text Box 3">
              <a:extLst>
                <a:ext uri="{FF2B5EF4-FFF2-40B4-BE49-F238E27FC236}">
                  <a16:creationId xmlns:a16="http://schemas.microsoft.com/office/drawing/2014/main" id="{35952253-5872-F042-9EB2-C5420F941E1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4"/>
              <a:ext cx="4637" cy="109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u="none" dirty="0"/>
                <a:t>The conducting zone consists of a series of interconnecting tubes and cavities inside and outside the lungs.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u="none" dirty="0"/>
                <a:t>The structures include the nose, pharynx, larynx, trachea, bronchi, bronchioles, and terminal bronchioles.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</a:pPr>
              <a:r>
                <a:rPr lang="en-US" altLang="en-US" sz="1800" u="none" dirty="0"/>
                <a:t>Their functions are to filter, warm, and moisten air, and transport it into the lungs.</a:t>
              </a:r>
            </a:p>
          </p:txBody>
        </p:sp>
        <p:grpSp>
          <p:nvGrpSpPr>
            <p:cNvPr id="19462" name="Group 22">
              <a:extLst>
                <a:ext uri="{FF2B5EF4-FFF2-40B4-BE49-F238E27FC236}">
                  <a16:creationId xmlns:a16="http://schemas.microsoft.com/office/drawing/2014/main" id="{40590826-A711-D84E-B208-C871F785678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1990" cy="213"/>
              <a:chOff x="582" y="3671"/>
              <a:chExt cx="1990" cy="213"/>
            </a:xfrm>
          </p:grpSpPr>
          <p:sp>
            <p:nvSpPr>
              <p:cNvPr id="19463" name="Rectangle 23">
                <a:extLst>
                  <a:ext uri="{FF2B5EF4-FFF2-40B4-BE49-F238E27FC236}">
                    <a16:creationId xmlns:a16="http://schemas.microsoft.com/office/drawing/2014/main" id="{9589157C-9B2A-4D49-A94B-794DFF934A0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2" y="3671"/>
                <a:ext cx="616" cy="213"/>
              </a:xfrm>
              <a:prstGeom prst="rect">
                <a:avLst/>
              </a:prstGeom>
              <a:noFill/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19464" name="Rectangle 24">
                <a:extLst>
                  <a:ext uri="{FF2B5EF4-FFF2-40B4-BE49-F238E27FC236}">
                    <a16:creationId xmlns:a16="http://schemas.microsoft.com/office/drawing/2014/main" id="{9346FDC7-611C-764F-BD52-CAC4E07BB68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" y="3671"/>
                <a:ext cx="616" cy="213"/>
              </a:xfrm>
              <a:prstGeom prst="rect">
                <a:avLst/>
              </a:prstGeom>
              <a:solidFill>
                <a:srgbClr val="CC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19465" name="Rectangle 25">
                <a:extLst>
                  <a:ext uri="{FF2B5EF4-FFF2-40B4-BE49-F238E27FC236}">
                    <a16:creationId xmlns:a16="http://schemas.microsoft.com/office/drawing/2014/main" id="{325D284F-C9C4-FC4D-81B4-44652BD49C8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56" y="3671"/>
                <a:ext cx="616" cy="213"/>
              </a:xfrm>
              <a:prstGeom prst="rect">
                <a:avLst/>
              </a:prstGeom>
              <a:solidFill>
                <a:srgbClr val="FF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19466" name="Text Box 26">
                <a:extLst>
                  <a:ext uri="{FF2B5EF4-FFF2-40B4-BE49-F238E27FC236}">
                    <a16:creationId xmlns:a16="http://schemas.microsoft.com/office/drawing/2014/main" id="{44BC87AE-FF73-6346-8540-92F990A84C1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07" y="3689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u="none" dirty="0"/>
                  <a:t>Page 841</a:t>
                </a:r>
                <a:endParaRPr lang="en-US" altLang="en-US" sz="1800" u="none" dirty="0"/>
              </a:p>
            </p:txBody>
          </p:sp>
          <p:sp>
            <p:nvSpPr>
              <p:cNvPr id="19467" name="Text Box 27">
                <a:extLst>
                  <a:ext uri="{FF2B5EF4-FFF2-40B4-BE49-F238E27FC236}">
                    <a16:creationId xmlns:a16="http://schemas.microsoft.com/office/drawing/2014/main" id="{9D7CBEC1-C72D-BD49-B4AE-332E2D1ECB0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95" y="3686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u="none" dirty="0"/>
                  <a:t>Page 919</a:t>
                </a:r>
                <a:endParaRPr lang="en-US" altLang="en-US" sz="1800" u="none" dirty="0"/>
              </a:p>
            </p:txBody>
          </p:sp>
          <p:sp>
            <p:nvSpPr>
              <p:cNvPr id="19468" name="Text Box 28">
                <a:extLst>
                  <a:ext uri="{FF2B5EF4-FFF2-40B4-BE49-F238E27FC236}">
                    <a16:creationId xmlns:a16="http://schemas.microsoft.com/office/drawing/2014/main" id="{5A1ECCE0-9DEB-FC4C-83D6-EC749872FBA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982" y="3685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u="none" dirty="0"/>
                  <a:t>Page 875</a:t>
                </a:r>
                <a:endParaRPr lang="en-US" altLang="en-US" sz="1800" u="none" dirty="0"/>
              </a:p>
            </p:txBody>
          </p:sp>
        </p:grp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9269F312-638D-0EF4-BAF3-A2F63E3A76DC}"/>
              </a:ext>
            </a:extLst>
          </p:cNvPr>
          <p:cNvSpPr txBox="1"/>
          <p:nvPr/>
        </p:nvSpPr>
        <p:spPr>
          <a:xfrm>
            <a:off x="3008593" y="3216919"/>
            <a:ext cx="31277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spcBef>
                <a:spcPts val="300"/>
              </a:spcBef>
            </a:pPr>
            <a:r>
              <a:rPr lang="en-US" u="none" dirty="0">
                <a:solidFill>
                  <a:srgbClr val="941100"/>
                </a:solidFill>
              </a:rPr>
              <a:t>Functional view = physiology</a:t>
            </a:r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Number Placeholder 5">
            <a:extLst>
              <a:ext uri="{FF2B5EF4-FFF2-40B4-BE49-F238E27FC236}">
                <a16:creationId xmlns:a16="http://schemas.microsoft.com/office/drawing/2014/main" id="{6A4B8A1E-6AA6-E540-8A3D-0089E7C693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50E96C7-F048-294F-9C30-F52FA02AAFA0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10</a:t>
            </a:fld>
            <a:endParaRPr lang="en-US" altLang="en-US" sz="1400" dirty="0"/>
          </a:p>
        </p:txBody>
      </p:sp>
      <p:grpSp>
        <p:nvGrpSpPr>
          <p:cNvPr id="21507" name="Group 28">
            <a:extLst>
              <a:ext uri="{FF2B5EF4-FFF2-40B4-BE49-F238E27FC236}">
                <a16:creationId xmlns:a16="http://schemas.microsoft.com/office/drawing/2014/main" id="{B784476E-3E72-BD44-8508-3A503641415C}"/>
              </a:ext>
            </a:extLst>
          </p:cNvPr>
          <p:cNvGrpSpPr>
            <a:grpSpLocks/>
          </p:cNvGrpSpPr>
          <p:nvPr/>
        </p:nvGrpSpPr>
        <p:grpSpPr bwMode="auto">
          <a:xfrm>
            <a:off x="455613" y="454025"/>
            <a:ext cx="8229600" cy="5711825"/>
            <a:chOff x="287" y="286"/>
            <a:chExt cx="5184" cy="3598"/>
          </a:xfrm>
        </p:grpSpPr>
        <p:sp>
          <p:nvSpPr>
            <p:cNvPr id="21508" name="Rectangle 2">
              <a:extLst>
                <a:ext uri="{FF2B5EF4-FFF2-40B4-BE49-F238E27FC236}">
                  <a16:creationId xmlns:a16="http://schemas.microsoft.com/office/drawing/2014/main" id="{30A42444-BB8F-FF46-A571-FF394C497A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" y="286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u="none" dirty="0">
                  <a:solidFill>
                    <a:srgbClr val="333333"/>
                  </a:solidFill>
                </a:rPr>
                <a:t>Functional View</a:t>
              </a:r>
              <a:r>
                <a:rPr lang="en-US" altLang="en-US" sz="2800" u="none" dirty="0">
                  <a:solidFill>
                    <a:schemeClr val="tx2"/>
                  </a:solidFill>
                </a:rPr>
                <a:t>—</a:t>
              </a:r>
              <a:r>
                <a:rPr lang="en-US" altLang="en-US" sz="2800" u="none" dirty="0">
                  <a:solidFill>
                    <a:srgbClr val="333333"/>
                  </a:solidFill>
                </a:rPr>
                <a:t>Respiratory Zone</a:t>
              </a:r>
            </a:p>
          </p:txBody>
        </p:sp>
        <p:sp>
          <p:nvSpPr>
            <p:cNvPr id="21509" name="Text Box 3">
              <a:extLst>
                <a:ext uri="{FF2B5EF4-FFF2-40B4-BE49-F238E27FC236}">
                  <a16:creationId xmlns:a16="http://schemas.microsoft.com/office/drawing/2014/main" id="{059BD3AD-E2F5-584F-A673-3ED8FBF41C3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4"/>
              <a:ext cx="4647" cy="109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u="none" dirty="0"/>
                <a:t>The respiratory zone is where gases (O</a:t>
              </a:r>
              <a:r>
                <a:rPr lang="en-US" altLang="en-US" sz="1800" u="none" baseline="-17000" dirty="0"/>
                <a:t>2</a:t>
              </a:r>
              <a:r>
                <a:rPr lang="en-US" altLang="en-US" sz="1800" u="none" dirty="0"/>
                <a:t> and CO</a:t>
              </a:r>
              <a:r>
                <a:rPr lang="en-US" altLang="en-US" sz="1800" u="none" baseline="-17000" dirty="0"/>
                <a:t>2</a:t>
              </a:r>
              <a:r>
                <a:rPr lang="en-US" altLang="en-US" sz="1800" u="none" dirty="0"/>
                <a:t>) are exchanged between atmospheric air and blood; exchange occurs in the alveoli. 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u="none" dirty="0"/>
                <a:t>The tissues include the respiratory bronchioles, alveolar ducts, and alveoli.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</a:pPr>
              <a:r>
                <a:rPr lang="en-US" altLang="en-US" sz="1800" u="none" dirty="0"/>
                <a:t>Other functional aspects, such as for voice production, are covered in the textbook.</a:t>
              </a:r>
            </a:p>
          </p:txBody>
        </p:sp>
        <p:grpSp>
          <p:nvGrpSpPr>
            <p:cNvPr id="21510" name="Group 18">
              <a:extLst>
                <a:ext uri="{FF2B5EF4-FFF2-40B4-BE49-F238E27FC236}">
                  <a16:creationId xmlns:a16="http://schemas.microsoft.com/office/drawing/2014/main" id="{18C3A43A-D3FA-6544-B8D3-4FC27BF495C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1990" cy="213"/>
              <a:chOff x="582" y="3671"/>
              <a:chExt cx="1990" cy="213"/>
            </a:xfrm>
          </p:grpSpPr>
          <p:sp>
            <p:nvSpPr>
              <p:cNvPr id="21511" name="Rectangle 19">
                <a:extLst>
                  <a:ext uri="{FF2B5EF4-FFF2-40B4-BE49-F238E27FC236}">
                    <a16:creationId xmlns:a16="http://schemas.microsoft.com/office/drawing/2014/main" id="{20C872D9-83FB-2A41-894F-D9D2667DDD1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2" y="3671"/>
                <a:ext cx="616" cy="213"/>
              </a:xfrm>
              <a:prstGeom prst="rect">
                <a:avLst/>
              </a:prstGeom>
              <a:noFill/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21512" name="Rectangle 20">
                <a:extLst>
                  <a:ext uri="{FF2B5EF4-FFF2-40B4-BE49-F238E27FC236}">
                    <a16:creationId xmlns:a16="http://schemas.microsoft.com/office/drawing/2014/main" id="{9D532E92-9D57-6E44-9BDF-0416B0CDC6E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" y="3671"/>
                <a:ext cx="616" cy="213"/>
              </a:xfrm>
              <a:prstGeom prst="rect">
                <a:avLst/>
              </a:prstGeom>
              <a:solidFill>
                <a:srgbClr val="CC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21513" name="Rectangle 21">
                <a:extLst>
                  <a:ext uri="{FF2B5EF4-FFF2-40B4-BE49-F238E27FC236}">
                    <a16:creationId xmlns:a16="http://schemas.microsoft.com/office/drawing/2014/main" id="{AD95C077-7B01-1947-B0AE-F3E357F5815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56" y="3671"/>
                <a:ext cx="616" cy="213"/>
              </a:xfrm>
              <a:prstGeom prst="rect">
                <a:avLst/>
              </a:prstGeom>
              <a:solidFill>
                <a:srgbClr val="FF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21514" name="Text Box 22">
                <a:extLst>
                  <a:ext uri="{FF2B5EF4-FFF2-40B4-BE49-F238E27FC236}">
                    <a16:creationId xmlns:a16="http://schemas.microsoft.com/office/drawing/2014/main" id="{A6B13C4E-D20A-A94F-AEE7-9DF8009172C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07" y="3689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u="none" dirty="0"/>
                  <a:t>Page 841</a:t>
                </a:r>
                <a:endParaRPr lang="en-US" altLang="en-US" sz="1800" u="none" dirty="0"/>
              </a:p>
            </p:txBody>
          </p:sp>
          <p:sp>
            <p:nvSpPr>
              <p:cNvPr id="21515" name="Text Box 23">
                <a:extLst>
                  <a:ext uri="{FF2B5EF4-FFF2-40B4-BE49-F238E27FC236}">
                    <a16:creationId xmlns:a16="http://schemas.microsoft.com/office/drawing/2014/main" id="{8981348E-8060-0B44-B1BF-566E10CD324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95" y="3686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u="none" dirty="0"/>
                  <a:t>Page 919</a:t>
                </a:r>
                <a:endParaRPr lang="en-US" altLang="en-US" sz="1800" u="none" dirty="0"/>
              </a:p>
            </p:txBody>
          </p:sp>
          <p:sp>
            <p:nvSpPr>
              <p:cNvPr id="21516" name="Text Box 24">
                <a:extLst>
                  <a:ext uri="{FF2B5EF4-FFF2-40B4-BE49-F238E27FC236}">
                    <a16:creationId xmlns:a16="http://schemas.microsoft.com/office/drawing/2014/main" id="{840483E8-5F3E-1144-B6AA-62164BF0B57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982" y="3685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u="none" dirty="0"/>
                  <a:t>Page 875</a:t>
                </a:r>
                <a:endParaRPr lang="en-US" altLang="en-US" sz="1800" u="none" dirty="0"/>
              </a:p>
            </p:txBody>
          </p:sp>
        </p:grpSp>
      </p:grp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Number Placeholder 5">
            <a:extLst>
              <a:ext uri="{FF2B5EF4-FFF2-40B4-BE49-F238E27FC236}">
                <a16:creationId xmlns:a16="http://schemas.microsoft.com/office/drawing/2014/main" id="{2EAB64B9-9132-0546-ACBF-E6BFBD5A0B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6B6142F-A33E-9647-9DEA-E6F9FE80BFE9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11</a:t>
            </a:fld>
            <a:endParaRPr lang="en-US" altLang="en-US" sz="1400" dirty="0"/>
          </a:p>
        </p:txBody>
      </p:sp>
      <p:grpSp>
        <p:nvGrpSpPr>
          <p:cNvPr id="23555" name="Group 27">
            <a:extLst>
              <a:ext uri="{FF2B5EF4-FFF2-40B4-BE49-F238E27FC236}">
                <a16:creationId xmlns:a16="http://schemas.microsoft.com/office/drawing/2014/main" id="{6F441AA4-DA2B-AB49-AD60-BA6E23D6CE86}"/>
              </a:ext>
            </a:extLst>
          </p:cNvPr>
          <p:cNvGrpSpPr>
            <a:grpSpLocks/>
          </p:cNvGrpSpPr>
          <p:nvPr/>
        </p:nvGrpSpPr>
        <p:grpSpPr bwMode="auto">
          <a:xfrm>
            <a:off x="455613" y="454025"/>
            <a:ext cx="8229600" cy="5711825"/>
            <a:chOff x="287" y="286"/>
            <a:chExt cx="5184" cy="3598"/>
          </a:xfrm>
        </p:grpSpPr>
        <p:sp>
          <p:nvSpPr>
            <p:cNvPr id="23556" name="Rectangle 2">
              <a:extLst>
                <a:ext uri="{FF2B5EF4-FFF2-40B4-BE49-F238E27FC236}">
                  <a16:creationId xmlns:a16="http://schemas.microsoft.com/office/drawing/2014/main" id="{2D01F821-2ADC-B441-8341-30027F0C2C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" y="286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u="none" dirty="0">
                  <a:solidFill>
                    <a:srgbClr val="333333"/>
                  </a:solidFill>
                </a:rPr>
                <a:t>Definitions</a:t>
              </a:r>
            </a:p>
          </p:txBody>
        </p:sp>
        <p:sp>
          <p:nvSpPr>
            <p:cNvPr id="23557" name="Text Box 3">
              <a:extLst>
                <a:ext uri="{FF2B5EF4-FFF2-40B4-BE49-F238E27FC236}">
                  <a16:creationId xmlns:a16="http://schemas.microsoft.com/office/drawing/2014/main" id="{F2168B25-B310-024B-BCE5-7530FA72C5D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4"/>
              <a:ext cx="4744" cy="7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u="none" dirty="0"/>
                <a:t>The diagnosis and treatment of disorders of the ears, nose, and throat (ENT) is the field of otorhinolaryngology</a:t>
              </a:r>
              <a:r>
                <a:rPr lang="en-US" altLang="en-US" sz="1800" u="none" dirty="0">
                  <a:solidFill>
                    <a:srgbClr val="800000"/>
                  </a:solidFill>
                </a:rPr>
                <a:t>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</a:pPr>
              <a:r>
                <a:rPr lang="en-US" altLang="en-US" sz="1800" u="none" dirty="0"/>
                <a:t>A pulmonologist is a specialist in the diagnosis and treatment of disor-ders of the lungs.</a:t>
              </a:r>
            </a:p>
          </p:txBody>
        </p:sp>
        <p:grpSp>
          <p:nvGrpSpPr>
            <p:cNvPr id="23558" name="Group 17">
              <a:extLst>
                <a:ext uri="{FF2B5EF4-FFF2-40B4-BE49-F238E27FC236}">
                  <a16:creationId xmlns:a16="http://schemas.microsoft.com/office/drawing/2014/main" id="{D62487D3-0D08-824A-B167-A575366BEC7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1990" cy="213"/>
              <a:chOff x="582" y="3671"/>
              <a:chExt cx="1990" cy="213"/>
            </a:xfrm>
          </p:grpSpPr>
          <p:sp>
            <p:nvSpPr>
              <p:cNvPr id="23559" name="Rectangle 18">
                <a:extLst>
                  <a:ext uri="{FF2B5EF4-FFF2-40B4-BE49-F238E27FC236}">
                    <a16:creationId xmlns:a16="http://schemas.microsoft.com/office/drawing/2014/main" id="{51512B4D-1540-D048-81A2-4331FF8FE40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2" y="3671"/>
                <a:ext cx="616" cy="213"/>
              </a:xfrm>
              <a:prstGeom prst="rect">
                <a:avLst/>
              </a:prstGeom>
              <a:noFill/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23560" name="Rectangle 19">
                <a:extLst>
                  <a:ext uri="{FF2B5EF4-FFF2-40B4-BE49-F238E27FC236}">
                    <a16:creationId xmlns:a16="http://schemas.microsoft.com/office/drawing/2014/main" id="{289F2FBC-5D67-2A4F-ADFD-BA9E1BF1FDF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" y="3671"/>
                <a:ext cx="616" cy="213"/>
              </a:xfrm>
              <a:prstGeom prst="rect">
                <a:avLst/>
              </a:prstGeom>
              <a:solidFill>
                <a:srgbClr val="CC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23561" name="Rectangle 20">
                <a:extLst>
                  <a:ext uri="{FF2B5EF4-FFF2-40B4-BE49-F238E27FC236}">
                    <a16:creationId xmlns:a16="http://schemas.microsoft.com/office/drawing/2014/main" id="{941E060E-C3BC-E243-B674-C651CCB2345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56" y="3671"/>
                <a:ext cx="616" cy="213"/>
              </a:xfrm>
              <a:prstGeom prst="rect">
                <a:avLst/>
              </a:prstGeom>
              <a:solidFill>
                <a:srgbClr val="FF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23562" name="Text Box 21">
                <a:extLst>
                  <a:ext uri="{FF2B5EF4-FFF2-40B4-BE49-F238E27FC236}">
                    <a16:creationId xmlns:a16="http://schemas.microsoft.com/office/drawing/2014/main" id="{492FD8EC-CBCC-5F46-AD2E-54D0F9D38B4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07" y="3689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u="none" dirty="0"/>
                  <a:t>Page 841</a:t>
                </a:r>
                <a:endParaRPr lang="en-US" altLang="en-US" sz="1800" u="none" dirty="0"/>
              </a:p>
            </p:txBody>
          </p:sp>
          <p:sp>
            <p:nvSpPr>
              <p:cNvPr id="23563" name="Text Box 22">
                <a:extLst>
                  <a:ext uri="{FF2B5EF4-FFF2-40B4-BE49-F238E27FC236}">
                    <a16:creationId xmlns:a16="http://schemas.microsoft.com/office/drawing/2014/main" id="{23E570F7-5478-334C-A2BE-AA63CBBEBB2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95" y="3686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u="none" dirty="0"/>
                  <a:t>Page 919</a:t>
                </a:r>
                <a:endParaRPr lang="en-US" altLang="en-US" sz="1800" u="none" dirty="0"/>
              </a:p>
            </p:txBody>
          </p:sp>
          <p:sp>
            <p:nvSpPr>
              <p:cNvPr id="23564" name="Text Box 23">
                <a:extLst>
                  <a:ext uri="{FF2B5EF4-FFF2-40B4-BE49-F238E27FC236}">
                    <a16:creationId xmlns:a16="http://schemas.microsoft.com/office/drawing/2014/main" id="{6C67F9A8-608D-DF4A-BB38-A6D56A6D3A0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982" y="3685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u="none" dirty="0"/>
                  <a:t>Page 875</a:t>
                </a:r>
                <a:endParaRPr lang="en-US" altLang="en-US" sz="1800" u="none" dirty="0"/>
              </a:p>
            </p:txBody>
          </p:sp>
        </p:grpSp>
      </p:grp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Number Placeholder 5">
            <a:extLst>
              <a:ext uri="{FF2B5EF4-FFF2-40B4-BE49-F238E27FC236}">
                <a16:creationId xmlns:a16="http://schemas.microsoft.com/office/drawing/2014/main" id="{150880D1-825F-C64B-9B25-079B79148B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F883C40-EA92-474A-AD9E-3E701A953A58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12</a:t>
            </a:fld>
            <a:endParaRPr lang="en-US" altLang="en-US" sz="1400" dirty="0"/>
          </a:p>
        </p:txBody>
      </p:sp>
      <p:sp>
        <p:nvSpPr>
          <p:cNvPr id="25603" name="Rectangle 2">
            <a:extLst>
              <a:ext uri="{FF2B5EF4-FFF2-40B4-BE49-F238E27FC236}">
                <a16:creationId xmlns:a16="http://schemas.microsoft.com/office/drawing/2014/main" id="{5305BF89-AE24-8B42-9C20-4B1FB6CBCD2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74713" y="974725"/>
            <a:ext cx="7394575" cy="4525963"/>
          </a:xfrm>
        </p:spPr>
        <p:txBody>
          <a:bodyPr/>
          <a:lstStyle/>
          <a:p>
            <a:pPr marL="0" indent="0" eaLnBrk="1" hangingPunct="1"/>
            <a:endParaRPr lang="en-US" altLang="en-US" dirty="0"/>
          </a:p>
          <a:p>
            <a:pPr marL="0" indent="0" eaLnBrk="1" hangingPunct="1"/>
            <a:endParaRPr lang="en-US" altLang="en-US" dirty="0"/>
          </a:p>
          <a:p>
            <a:pPr marL="0" indent="0" algn="ctr" eaLnBrk="1" hangingPunct="1">
              <a:lnSpc>
                <a:spcPct val="85000"/>
              </a:lnSpc>
              <a:spcBef>
                <a:spcPct val="0"/>
              </a:spcBef>
              <a:buFontTx/>
              <a:buNone/>
            </a:pPr>
            <a:r>
              <a:rPr lang="en-US" altLang="en-US" sz="2800" dirty="0">
                <a:solidFill>
                  <a:srgbClr val="333333"/>
                </a:solidFill>
              </a:rPr>
              <a:t>Air Passageways</a:t>
            </a:r>
            <a:endParaRPr lang="en-US" altLang="en-US" dirty="0"/>
          </a:p>
        </p:txBody>
      </p: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Number Placeholder 5">
            <a:extLst>
              <a:ext uri="{FF2B5EF4-FFF2-40B4-BE49-F238E27FC236}">
                <a16:creationId xmlns:a16="http://schemas.microsoft.com/office/drawing/2014/main" id="{FE1C048A-3B31-554A-9431-87F7231A90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F38A777-C831-534D-8419-B407C45EA87C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13</a:t>
            </a:fld>
            <a:endParaRPr lang="en-US" altLang="en-US" sz="1400" dirty="0"/>
          </a:p>
        </p:txBody>
      </p:sp>
      <p:grpSp>
        <p:nvGrpSpPr>
          <p:cNvPr id="27651" name="Group 58">
            <a:extLst>
              <a:ext uri="{FF2B5EF4-FFF2-40B4-BE49-F238E27FC236}">
                <a16:creationId xmlns:a16="http://schemas.microsoft.com/office/drawing/2014/main" id="{13C5A348-B953-E542-B9E1-4E84A9E0D20A}"/>
              </a:ext>
            </a:extLst>
          </p:cNvPr>
          <p:cNvGrpSpPr>
            <a:grpSpLocks/>
          </p:cNvGrpSpPr>
          <p:nvPr/>
        </p:nvGrpSpPr>
        <p:grpSpPr bwMode="auto">
          <a:xfrm>
            <a:off x="455613" y="454025"/>
            <a:ext cx="8229600" cy="5711825"/>
            <a:chOff x="287" y="286"/>
            <a:chExt cx="5184" cy="3598"/>
          </a:xfrm>
        </p:grpSpPr>
        <p:sp>
          <p:nvSpPr>
            <p:cNvPr id="27652" name="Rectangle 2">
              <a:extLst>
                <a:ext uri="{FF2B5EF4-FFF2-40B4-BE49-F238E27FC236}">
                  <a16:creationId xmlns:a16="http://schemas.microsoft.com/office/drawing/2014/main" id="{BD34D8AC-3AC9-8E41-A2A8-FAEF0AF1DB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" y="286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u="none" dirty="0">
                  <a:solidFill>
                    <a:srgbClr val="333333"/>
                  </a:solidFill>
                </a:rPr>
                <a:t>Lungs</a:t>
              </a:r>
            </a:p>
          </p:txBody>
        </p:sp>
        <p:grpSp>
          <p:nvGrpSpPr>
            <p:cNvPr id="27653" name="Group 34">
              <a:extLst>
                <a:ext uri="{FF2B5EF4-FFF2-40B4-BE49-F238E27FC236}">
                  <a16:creationId xmlns:a16="http://schemas.microsoft.com/office/drawing/2014/main" id="{EF290883-F430-3A4E-B62B-01B5B2BF50E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15" y="974"/>
              <a:ext cx="4528" cy="1676"/>
              <a:chOff x="515" y="974"/>
              <a:chExt cx="4528" cy="1676"/>
            </a:xfrm>
          </p:grpSpPr>
          <p:sp>
            <p:nvSpPr>
              <p:cNvPr id="27665" name="Text Box 3">
                <a:extLst>
                  <a:ext uri="{FF2B5EF4-FFF2-40B4-BE49-F238E27FC236}">
                    <a16:creationId xmlns:a16="http://schemas.microsoft.com/office/drawing/2014/main" id="{5249F70A-8079-E04B-9CC3-BC62EE36C9D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15" y="974"/>
                <a:ext cx="4528" cy="124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marL="228600" indent="-22860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690563" indent="-233363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ts val="900"/>
                  </a:spcAft>
                  <a:buSzPct val="80000"/>
                </a:pPr>
                <a:r>
                  <a:rPr lang="en-US" altLang="en-US" sz="1800" u="none" dirty="0"/>
                  <a:t>The lungs are a pair of cone-shaped organs located in the thoracic cavity.</a:t>
                </a:r>
              </a:p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ts val="900"/>
                  </a:spcAft>
                  <a:buSzPct val="80000"/>
                </a:pPr>
                <a:r>
                  <a:rPr lang="en-US" altLang="en-US" sz="1800" u="none" dirty="0"/>
                  <a:t>They are separated from each other by the heart and other struc-tures in the mediastinum, which divides the thoracic cavity into two chambers.</a:t>
                </a:r>
              </a:p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ct val="50000"/>
                  </a:spcAft>
                  <a:buSzPct val="80000"/>
                </a:pPr>
                <a:r>
                  <a:rPr lang="en-US" altLang="en-US" sz="1800" u="none" dirty="0"/>
                  <a:t>If one lung collapsed due to trauma, the other could remain func-tional.</a:t>
                </a:r>
              </a:p>
            </p:txBody>
          </p:sp>
          <p:sp>
            <p:nvSpPr>
              <p:cNvPr id="27666" name="Text Box 10">
                <a:extLst>
                  <a:ext uri="{FF2B5EF4-FFF2-40B4-BE49-F238E27FC236}">
                    <a16:creationId xmlns:a16="http://schemas.microsoft.com/office/drawing/2014/main" id="{CB55D1E2-7C71-834A-9C6F-DBE97504F73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45" y="2147"/>
                <a:ext cx="2677" cy="50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lnSpc>
                    <a:spcPct val="85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en-US" sz="1800" u="none" dirty="0">
                    <a:solidFill>
                      <a:srgbClr val="941100"/>
                    </a:solidFill>
                  </a:rPr>
                  <a:t>Trauma = a serious injury or shock to the body, such as from violence or an accident.</a:t>
                </a:r>
              </a:p>
            </p:txBody>
          </p:sp>
        </p:grpSp>
        <p:grpSp>
          <p:nvGrpSpPr>
            <p:cNvPr id="27654" name="Group 47">
              <a:extLst>
                <a:ext uri="{FF2B5EF4-FFF2-40B4-BE49-F238E27FC236}">
                  <a16:creationId xmlns:a16="http://schemas.microsoft.com/office/drawing/2014/main" id="{77922341-6478-2F43-B675-01DDB92B259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2993" cy="213"/>
              <a:chOff x="582" y="3671"/>
              <a:chExt cx="2993" cy="213"/>
            </a:xfrm>
          </p:grpSpPr>
          <p:grpSp>
            <p:nvGrpSpPr>
              <p:cNvPr id="27655" name="Group 48">
                <a:extLst>
                  <a:ext uri="{FF2B5EF4-FFF2-40B4-BE49-F238E27FC236}">
                    <a16:creationId xmlns:a16="http://schemas.microsoft.com/office/drawing/2014/main" id="{B4E42D14-157F-DF45-B71E-EFB1AEC3FFF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82" y="3671"/>
                <a:ext cx="1990" cy="213"/>
                <a:chOff x="582" y="3671"/>
                <a:chExt cx="1990" cy="213"/>
              </a:xfrm>
            </p:grpSpPr>
            <p:sp>
              <p:nvSpPr>
                <p:cNvPr id="27659" name="Rectangle 49">
                  <a:extLst>
                    <a:ext uri="{FF2B5EF4-FFF2-40B4-BE49-F238E27FC236}">
                      <a16:creationId xmlns:a16="http://schemas.microsoft.com/office/drawing/2014/main" id="{883EBA73-E839-F545-BBAD-2010B0C56C6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82" y="3671"/>
                  <a:ext cx="616" cy="213"/>
                </a:xfrm>
                <a:prstGeom prst="rect">
                  <a:avLst/>
                </a:prstGeom>
                <a:noFill/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27660" name="Rectangle 50">
                  <a:extLst>
                    <a:ext uri="{FF2B5EF4-FFF2-40B4-BE49-F238E27FC236}">
                      <a16:creationId xmlns:a16="http://schemas.microsoft.com/office/drawing/2014/main" id="{9E535856-7423-3F49-9B98-6413BCEF96A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70" y="3671"/>
                  <a:ext cx="616" cy="213"/>
                </a:xfrm>
                <a:prstGeom prst="rect">
                  <a:avLst/>
                </a:prstGeom>
                <a:solidFill>
                  <a:srgbClr val="CC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27661" name="Rectangle 51">
                  <a:extLst>
                    <a:ext uri="{FF2B5EF4-FFF2-40B4-BE49-F238E27FC236}">
                      <a16:creationId xmlns:a16="http://schemas.microsoft.com/office/drawing/2014/main" id="{4AC6A5A6-30E3-7C4E-8000-EEA9C6B842B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56" y="3671"/>
                  <a:ext cx="616" cy="213"/>
                </a:xfrm>
                <a:prstGeom prst="rect">
                  <a:avLst/>
                </a:prstGeom>
                <a:solidFill>
                  <a:srgbClr val="FF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27662" name="Text Box 52">
                  <a:extLst>
                    <a:ext uri="{FF2B5EF4-FFF2-40B4-BE49-F238E27FC236}">
                      <a16:creationId xmlns:a16="http://schemas.microsoft.com/office/drawing/2014/main" id="{793DD540-26E2-7842-9987-02A669ED560F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607" y="3689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u="none" dirty="0"/>
                    <a:t>Page 851</a:t>
                  </a:r>
                  <a:endParaRPr lang="en-US" altLang="en-US" sz="1800" u="none" dirty="0"/>
                </a:p>
              </p:txBody>
            </p:sp>
            <p:sp>
              <p:nvSpPr>
                <p:cNvPr id="27663" name="Text Box 53">
                  <a:extLst>
                    <a:ext uri="{FF2B5EF4-FFF2-40B4-BE49-F238E27FC236}">
                      <a16:creationId xmlns:a16="http://schemas.microsoft.com/office/drawing/2014/main" id="{84FB7DAD-9660-BA41-B578-56ADB97F82DC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295" y="3686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u="none" dirty="0"/>
                    <a:t>Page 929</a:t>
                  </a:r>
                  <a:endParaRPr lang="en-US" altLang="en-US" sz="1800" u="none" dirty="0"/>
                </a:p>
              </p:txBody>
            </p:sp>
            <p:sp>
              <p:nvSpPr>
                <p:cNvPr id="27664" name="Text Box 54">
                  <a:extLst>
                    <a:ext uri="{FF2B5EF4-FFF2-40B4-BE49-F238E27FC236}">
                      <a16:creationId xmlns:a16="http://schemas.microsoft.com/office/drawing/2014/main" id="{D2A8228D-129C-1048-844F-C63DC009CADA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982" y="3685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u="none" dirty="0"/>
                    <a:t>Page 885</a:t>
                  </a:r>
                  <a:endParaRPr lang="en-US" altLang="en-US" sz="1800" u="none" dirty="0"/>
                </a:p>
              </p:txBody>
            </p:sp>
          </p:grpSp>
          <p:grpSp>
            <p:nvGrpSpPr>
              <p:cNvPr id="27656" name="Group 55">
                <a:extLst>
                  <a:ext uri="{FF2B5EF4-FFF2-40B4-BE49-F238E27FC236}">
                    <a16:creationId xmlns:a16="http://schemas.microsoft.com/office/drawing/2014/main" id="{72B22FB2-EC26-3943-8156-AFB9358AD02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844" y="3671"/>
                <a:ext cx="731" cy="213"/>
                <a:chOff x="2844" y="3671"/>
                <a:chExt cx="731" cy="213"/>
              </a:xfrm>
            </p:grpSpPr>
            <p:sp>
              <p:nvSpPr>
                <p:cNvPr id="27657" name="Rectangle 56">
                  <a:extLst>
                    <a:ext uri="{FF2B5EF4-FFF2-40B4-BE49-F238E27FC236}">
                      <a16:creationId xmlns:a16="http://schemas.microsoft.com/office/drawing/2014/main" id="{0E69FCBC-FD99-9748-9746-5A38E2C4061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44" y="3671"/>
                  <a:ext cx="731" cy="213"/>
                </a:xfrm>
                <a:prstGeom prst="rect">
                  <a:avLst/>
                </a:prstGeom>
                <a:solidFill>
                  <a:schemeClr val="accent1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27658" name="Text Box 57">
                  <a:extLst>
                    <a:ext uri="{FF2B5EF4-FFF2-40B4-BE49-F238E27FC236}">
                      <a16:creationId xmlns:a16="http://schemas.microsoft.com/office/drawing/2014/main" id="{4D3CE2BA-6E5C-D74E-80D0-069F227B6C99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888" y="3687"/>
                  <a:ext cx="642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u="none" dirty="0"/>
                    <a:t>Figure 23.7</a:t>
                  </a:r>
                </a:p>
              </p:txBody>
            </p:sp>
          </p:grpSp>
        </p:grpSp>
      </p:grpSp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Number Placeholder 5">
            <a:extLst>
              <a:ext uri="{FF2B5EF4-FFF2-40B4-BE49-F238E27FC236}">
                <a16:creationId xmlns:a16="http://schemas.microsoft.com/office/drawing/2014/main" id="{3D65800D-E6CF-5C48-B1CC-71B959F1D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6804B91-F1E5-4449-B9D8-7D415F69E2DB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14</a:t>
            </a:fld>
            <a:endParaRPr lang="en-US" altLang="en-US" sz="1400" dirty="0"/>
          </a:p>
        </p:txBody>
      </p:sp>
      <p:grpSp>
        <p:nvGrpSpPr>
          <p:cNvPr id="29699" name="Group 54">
            <a:extLst>
              <a:ext uri="{FF2B5EF4-FFF2-40B4-BE49-F238E27FC236}">
                <a16:creationId xmlns:a16="http://schemas.microsoft.com/office/drawing/2014/main" id="{10DF4021-E0DE-1D45-A774-EC4C283A4D4E}"/>
              </a:ext>
            </a:extLst>
          </p:cNvPr>
          <p:cNvGrpSpPr>
            <a:grpSpLocks/>
          </p:cNvGrpSpPr>
          <p:nvPr/>
        </p:nvGrpSpPr>
        <p:grpSpPr bwMode="auto">
          <a:xfrm>
            <a:off x="455613" y="454025"/>
            <a:ext cx="8229600" cy="5711825"/>
            <a:chOff x="287" y="286"/>
            <a:chExt cx="5184" cy="3598"/>
          </a:xfrm>
        </p:grpSpPr>
        <p:sp>
          <p:nvSpPr>
            <p:cNvPr id="29700" name="Rectangle 2">
              <a:extLst>
                <a:ext uri="{FF2B5EF4-FFF2-40B4-BE49-F238E27FC236}">
                  <a16:creationId xmlns:a16="http://schemas.microsoft.com/office/drawing/2014/main" id="{A5213105-C842-E64E-8EFF-A073CDB25D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" y="286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u="none" dirty="0">
                  <a:solidFill>
                    <a:srgbClr val="333333"/>
                  </a:solidFill>
                </a:rPr>
                <a:t>Pleurae and Pleural Cavity</a:t>
              </a:r>
            </a:p>
          </p:txBody>
        </p:sp>
        <p:grpSp>
          <p:nvGrpSpPr>
            <p:cNvPr id="29701" name="Group 41">
              <a:extLst>
                <a:ext uri="{FF2B5EF4-FFF2-40B4-BE49-F238E27FC236}">
                  <a16:creationId xmlns:a16="http://schemas.microsoft.com/office/drawing/2014/main" id="{66CD3012-A503-484C-B1EE-DEF66754582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15" y="974"/>
              <a:ext cx="4648" cy="1245"/>
              <a:chOff x="515" y="974"/>
              <a:chExt cx="4648" cy="1245"/>
            </a:xfrm>
          </p:grpSpPr>
          <p:sp>
            <p:nvSpPr>
              <p:cNvPr id="29713" name="Text Box 3">
                <a:extLst>
                  <a:ext uri="{FF2B5EF4-FFF2-40B4-BE49-F238E27FC236}">
                    <a16:creationId xmlns:a16="http://schemas.microsoft.com/office/drawing/2014/main" id="{E7FB691E-CE71-654B-B0E1-21341BD840F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15" y="974"/>
                <a:ext cx="4648" cy="109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marL="228600" indent="-22860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690563" indent="-233363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ts val="900"/>
                  </a:spcAft>
                  <a:buSzPct val="80000"/>
                </a:pPr>
                <a:r>
                  <a:rPr lang="en-US" altLang="en-US" sz="1800" u="none" dirty="0"/>
                  <a:t>Each lung is enclosed by a pleural membrane formed from an outer parietal pleura and an inner visceral pleura.</a:t>
                </a:r>
              </a:p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ts val="900"/>
                  </a:spcAft>
                  <a:buSzPct val="80000"/>
                </a:pPr>
                <a:r>
                  <a:rPr lang="en-US" altLang="en-US" sz="1800" u="none" dirty="0"/>
                  <a:t>The pleural cavity separates the parietal pleura and visceral pleurae.</a:t>
                </a:r>
              </a:p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ct val="50000"/>
                  </a:spcAft>
                  <a:buSzPct val="80000"/>
                </a:pPr>
                <a:r>
                  <a:rPr lang="en-US" altLang="en-US" sz="1800" u="none" dirty="0"/>
                  <a:t>This cavity contains a small amount of lubricating fluid to reduce the friction to enable the pleurae to slide past one another during breath-ing.</a:t>
                </a:r>
              </a:p>
            </p:txBody>
          </p:sp>
          <p:sp>
            <p:nvSpPr>
              <p:cNvPr id="29714" name="Text Box 11">
                <a:extLst>
                  <a:ext uri="{FF2B5EF4-FFF2-40B4-BE49-F238E27FC236}">
                    <a16:creationId xmlns:a16="http://schemas.microsoft.com/office/drawing/2014/main" id="{312D0B7E-C2D3-7F43-B422-CCA8329D315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36" y="1988"/>
                <a:ext cx="4297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u="none" dirty="0">
                    <a:solidFill>
                      <a:srgbClr val="941100"/>
                    </a:solidFill>
                  </a:rPr>
                  <a:t>Pleurae = plural for pleura.</a:t>
                </a:r>
              </a:p>
            </p:txBody>
          </p:sp>
        </p:grpSp>
        <p:grpSp>
          <p:nvGrpSpPr>
            <p:cNvPr id="29702" name="Group 43">
              <a:extLst>
                <a:ext uri="{FF2B5EF4-FFF2-40B4-BE49-F238E27FC236}">
                  <a16:creationId xmlns:a16="http://schemas.microsoft.com/office/drawing/2014/main" id="{366A35C2-0E70-AE46-ADD8-14E155A755A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2993" cy="213"/>
              <a:chOff x="582" y="3671"/>
              <a:chExt cx="2993" cy="213"/>
            </a:xfrm>
          </p:grpSpPr>
          <p:grpSp>
            <p:nvGrpSpPr>
              <p:cNvPr id="29703" name="Group 44">
                <a:extLst>
                  <a:ext uri="{FF2B5EF4-FFF2-40B4-BE49-F238E27FC236}">
                    <a16:creationId xmlns:a16="http://schemas.microsoft.com/office/drawing/2014/main" id="{7F3CC607-77BA-3A47-BC28-2B38A468613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82" y="3671"/>
                <a:ext cx="1990" cy="213"/>
                <a:chOff x="582" y="3671"/>
                <a:chExt cx="1990" cy="213"/>
              </a:xfrm>
            </p:grpSpPr>
            <p:sp>
              <p:nvSpPr>
                <p:cNvPr id="29707" name="Rectangle 45">
                  <a:extLst>
                    <a:ext uri="{FF2B5EF4-FFF2-40B4-BE49-F238E27FC236}">
                      <a16:creationId xmlns:a16="http://schemas.microsoft.com/office/drawing/2014/main" id="{7E19B7CB-4C59-3646-8E51-31B27AE0948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82" y="3671"/>
                  <a:ext cx="616" cy="213"/>
                </a:xfrm>
                <a:prstGeom prst="rect">
                  <a:avLst/>
                </a:prstGeom>
                <a:noFill/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29708" name="Rectangle 46">
                  <a:extLst>
                    <a:ext uri="{FF2B5EF4-FFF2-40B4-BE49-F238E27FC236}">
                      <a16:creationId xmlns:a16="http://schemas.microsoft.com/office/drawing/2014/main" id="{552BC927-C64A-1445-8337-CFB24605D9C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70" y="3671"/>
                  <a:ext cx="616" cy="213"/>
                </a:xfrm>
                <a:prstGeom prst="rect">
                  <a:avLst/>
                </a:prstGeom>
                <a:solidFill>
                  <a:srgbClr val="CC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29709" name="Rectangle 47">
                  <a:extLst>
                    <a:ext uri="{FF2B5EF4-FFF2-40B4-BE49-F238E27FC236}">
                      <a16:creationId xmlns:a16="http://schemas.microsoft.com/office/drawing/2014/main" id="{B353AF7C-5BC8-1F4A-84E9-C2B68F7D013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56" y="3671"/>
                  <a:ext cx="616" cy="213"/>
                </a:xfrm>
                <a:prstGeom prst="rect">
                  <a:avLst/>
                </a:prstGeom>
                <a:solidFill>
                  <a:srgbClr val="FF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29710" name="Text Box 48">
                  <a:extLst>
                    <a:ext uri="{FF2B5EF4-FFF2-40B4-BE49-F238E27FC236}">
                      <a16:creationId xmlns:a16="http://schemas.microsoft.com/office/drawing/2014/main" id="{03EAE355-815B-4C4F-B0D7-47B63E56C960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607" y="3689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u="none" dirty="0"/>
                    <a:t>Page 852</a:t>
                  </a:r>
                  <a:endParaRPr lang="en-US" altLang="en-US" sz="1800" u="none" dirty="0"/>
                </a:p>
              </p:txBody>
            </p:sp>
            <p:sp>
              <p:nvSpPr>
                <p:cNvPr id="29711" name="Text Box 49">
                  <a:extLst>
                    <a:ext uri="{FF2B5EF4-FFF2-40B4-BE49-F238E27FC236}">
                      <a16:creationId xmlns:a16="http://schemas.microsoft.com/office/drawing/2014/main" id="{BA1DABFA-3CCA-EA4B-9B8A-CE23D50988F3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295" y="3686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u="none" dirty="0"/>
                    <a:t>Page 929</a:t>
                  </a:r>
                  <a:endParaRPr lang="en-US" altLang="en-US" sz="1800" u="none" dirty="0"/>
                </a:p>
              </p:txBody>
            </p:sp>
            <p:sp>
              <p:nvSpPr>
                <p:cNvPr id="29712" name="Text Box 50">
                  <a:extLst>
                    <a:ext uri="{FF2B5EF4-FFF2-40B4-BE49-F238E27FC236}">
                      <a16:creationId xmlns:a16="http://schemas.microsoft.com/office/drawing/2014/main" id="{B34929C2-0C71-8541-BBAE-306918E807E2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982" y="3685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u="none" dirty="0"/>
                    <a:t>Page 885</a:t>
                  </a:r>
                  <a:endParaRPr lang="en-US" altLang="en-US" sz="1800" u="none" dirty="0"/>
                </a:p>
              </p:txBody>
            </p:sp>
          </p:grpSp>
          <p:grpSp>
            <p:nvGrpSpPr>
              <p:cNvPr id="29704" name="Group 51">
                <a:extLst>
                  <a:ext uri="{FF2B5EF4-FFF2-40B4-BE49-F238E27FC236}">
                    <a16:creationId xmlns:a16="http://schemas.microsoft.com/office/drawing/2014/main" id="{2A945B26-42C8-8847-B59B-12B4D312C66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844" y="3671"/>
                <a:ext cx="731" cy="213"/>
                <a:chOff x="2844" y="3671"/>
                <a:chExt cx="731" cy="213"/>
              </a:xfrm>
            </p:grpSpPr>
            <p:sp>
              <p:nvSpPr>
                <p:cNvPr id="29705" name="Rectangle 52">
                  <a:extLst>
                    <a:ext uri="{FF2B5EF4-FFF2-40B4-BE49-F238E27FC236}">
                      <a16:creationId xmlns:a16="http://schemas.microsoft.com/office/drawing/2014/main" id="{8CCF283B-E468-7F44-A1FA-CD2B187F83B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44" y="3671"/>
                  <a:ext cx="731" cy="213"/>
                </a:xfrm>
                <a:prstGeom prst="rect">
                  <a:avLst/>
                </a:prstGeom>
                <a:solidFill>
                  <a:schemeClr val="accent1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29706" name="Text Box 53">
                  <a:extLst>
                    <a:ext uri="{FF2B5EF4-FFF2-40B4-BE49-F238E27FC236}">
                      <a16:creationId xmlns:a16="http://schemas.microsoft.com/office/drawing/2014/main" id="{00BA4835-15A0-754F-87FA-942EB38EA0F7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888" y="3687"/>
                  <a:ext cx="642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u="none" dirty="0"/>
                    <a:t>Figure 23.8</a:t>
                  </a:r>
                </a:p>
              </p:txBody>
            </p:sp>
          </p:grpSp>
        </p:grpSp>
      </p:grpSp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Number Placeholder 5">
            <a:extLst>
              <a:ext uri="{FF2B5EF4-FFF2-40B4-BE49-F238E27FC236}">
                <a16:creationId xmlns:a16="http://schemas.microsoft.com/office/drawing/2014/main" id="{455C418E-6907-9047-9604-06544DC9A3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88C96AC-C3F3-DC44-AA6F-3F645E7D17C9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15</a:t>
            </a:fld>
            <a:endParaRPr lang="en-US" altLang="en-US" sz="1400" dirty="0"/>
          </a:p>
        </p:txBody>
      </p:sp>
      <p:grpSp>
        <p:nvGrpSpPr>
          <p:cNvPr id="31747" name="Group 49">
            <a:extLst>
              <a:ext uri="{FF2B5EF4-FFF2-40B4-BE49-F238E27FC236}">
                <a16:creationId xmlns:a16="http://schemas.microsoft.com/office/drawing/2014/main" id="{0ED50385-1A29-0449-B99D-63A5776883FC}"/>
              </a:ext>
            </a:extLst>
          </p:cNvPr>
          <p:cNvGrpSpPr>
            <a:grpSpLocks/>
          </p:cNvGrpSpPr>
          <p:nvPr/>
        </p:nvGrpSpPr>
        <p:grpSpPr bwMode="auto">
          <a:xfrm>
            <a:off x="455613" y="454025"/>
            <a:ext cx="8229600" cy="5711825"/>
            <a:chOff x="287" y="286"/>
            <a:chExt cx="5184" cy="3598"/>
          </a:xfrm>
        </p:grpSpPr>
        <p:sp>
          <p:nvSpPr>
            <p:cNvPr id="31748" name="Rectangle 2">
              <a:extLst>
                <a:ext uri="{FF2B5EF4-FFF2-40B4-BE49-F238E27FC236}">
                  <a16:creationId xmlns:a16="http://schemas.microsoft.com/office/drawing/2014/main" id="{A7238567-4C52-584C-8B49-B671634800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" y="286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u="none" dirty="0">
                  <a:solidFill>
                    <a:srgbClr val="333333"/>
                  </a:solidFill>
                </a:rPr>
                <a:t>Bronchial Tree</a:t>
              </a:r>
            </a:p>
          </p:txBody>
        </p:sp>
        <p:grpSp>
          <p:nvGrpSpPr>
            <p:cNvPr id="31749" name="Group 36">
              <a:extLst>
                <a:ext uri="{FF2B5EF4-FFF2-40B4-BE49-F238E27FC236}">
                  <a16:creationId xmlns:a16="http://schemas.microsoft.com/office/drawing/2014/main" id="{2B817C93-DFAD-964B-9D03-A7AA8C75123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15" y="974"/>
              <a:ext cx="4528" cy="2133"/>
              <a:chOff x="515" y="974"/>
              <a:chExt cx="4528" cy="2133"/>
            </a:xfrm>
          </p:grpSpPr>
          <p:sp>
            <p:nvSpPr>
              <p:cNvPr id="31761" name="Text Box 3">
                <a:extLst>
                  <a:ext uri="{FF2B5EF4-FFF2-40B4-BE49-F238E27FC236}">
                    <a16:creationId xmlns:a16="http://schemas.microsoft.com/office/drawing/2014/main" id="{18BA1FAE-95ED-9243-9F87-CC0771979AF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15" y="974"/>
                <a:ext cx="4528" cy="119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marL="228600" indent="-22860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690563" indent="-233363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ts val="600"/>
                  </a:spcAft>
                  <a:buSzPct val="80000"/>
                </a:pPr>
                <a:r>
                  <a:rPr lang="en-US" altLang="en-US" sz="1800" u="none" dirty="0"/>
                  <a:t>Trachea</a:t>
                </a:r>
              </a:p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ts val="600"/>
                  </a:spcAft>
                  <a:buSzPct val="80000"/>
                </a:pPr>
                <a:r>
                  <a:rPr lang="en-US" altLang="en-US" sz="1800" u="none" dirty="0"/>
                  <a:t>Primary bronchi</a:t>
                </a:r>
              </a:p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ts val="600"/>
                  </a:spcAft>
                  <a:buSzPct val="80000"/>
                </a:pPr>
                <a:r>
                  <a:rPr lang="en-US" altLang="en-US" sz="1800" u="none" dirty="0"/>
                  <a:t>Secondary bronchi</a:t>
                </a:r>
              </a:p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ts val="600"/>
                  </a:spcAft>
                  <a:buSzPct val="80000"/>
                </a:pPr>
                <a:r>
                  <a:rPr lang="en-US" altLang="en-US" sz="1800" u="none" dirty="0"/>
                  <a:t>Tertiary bronchi</a:t>
                </a:r>
              </a:p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ts val="600"/>
                  </a:spcAft>
                  <a:buSzPct val="80000"/>
                </a:pPr>
                <a:r>
                  <a:rPr lang="en-US" altLang="en-US" sz="1800" u="none" dirty="0"/>
                  <a:t>Bronchioles</a:t>
                </a:r>
              </a:p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ct val="50000"/>
                  </a:spcAft>
                  <a:buSzPct val="80000"/>
                </a:pPr>
                <a:r>
                  <a:rPr lang="en-US" altLang="en-US" sz="1800" u="none" dirty="0"/>
                  <a:t>Terminal bronchioles</a:t>
                </a:r>
              </a:p>
            </p:txBody>
          </p:sp>
          <p:sp>
            <p:nvSpPr>
              <p:cNvPr id="31762" name="Text Box 10">
                <a:extLst>
                  <a:ext uri="{FF2B5EF4-FFF2-40B4-BE49-F238E27FC236}">
                    <a16:creationId xmlns:a16="http://schemas.microsoft.com/office/drawing/2014/main" id="{3C986D29-849F-B44E-9C72-8C23C51C7CD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352" y="2233"/>
                <a:ext cx="3047" cy="87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lnSpc>
                    <a:spcPts val="1860"/>
                  </a:lnSpc>
                  <a:spcBef>
                    <a:spcPct val="0"/>
                  </a:spcBef>
                  <a:spcAft>
                    <a:spcPts val="0"/>
                  </a:spcAft>
                  <a:buFontTx/>
                  <a:buNone/>
                </a:pPr>
                <a:r>
                  <a:rPr lang="en-US" altLang="en-US" sz="1800" u="none" dirty="0">
                    <a:solidFill>
                      <a:schemeClr val="accent6"/>
                    </a:solidFill>
                  </a:rPr>
                  <a:t>The branching arrangement forms an upside-down, tree-like structure.</a:t>
                </a:r>
              </a:p>
              <a:p>
                <a:pPr algn="ctr" eaLnBrk="1" hangingPunct="1">
                  <a:lnSpc>
                    <a:spcPts val="1860"/>
                  </a:lnSpc>
                  <a:spcBef>
                    <a:spcPts val="600"/>
                  </a:spcBef>
                  <a:buSzPct val="80000"/>
                  <a:buFontTx/>
                  <a:buNone/>
                </a:pPr>
                <a:r>
                  <a:rPr lang="en-US" altLang="en-US" sz="1800" u="none" dirty="0">
                    <a:solidFill>
                      <a:schemeClr val="accent6"/>
                    </a:solidFill>
                  </a:rPr>
                  <a:t>The respiratory passageways—from the trachea to the alveolar ducts—have about 25 orders of branching. </a:t>
                </a:r>
              </a:p>
            </p:txBody>
          </p:sp>
        </p:grpSp>
        <p:grpSp>
          <p:nvGrpSpPr>
            <p:cNvPr id="31750" name="Group 38">
              <a:extLst>
                <a:ext uri="{FF2B5EF4-FFF2-40B4-BE49-F238E27FC236}">
                  <a16:creationId xmlns:a16="http://schemas.microsoft.com/office/drawing/2014/main" id="{715D9251-FFC1-FF4E-AEB5-314F25F99A3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2993" cy="213"/>
              <a:chOff x="582" y="3671"/>
              <a:chExt cx="2993" cy="213"/>
            </a:xfrm>
          </p:grpSpPr>
          <p:grpSp>
            <p:nvGrpSpPr>
              <p:cNvPr id="31751" name="Group 39">
                <a:extLst>
                  <a:ext uri="{FF2B5EF4-FFF2-40B4-BE49-F238E27FC236}">
                    <a16:creationId xmlns:a16="http://schemas.microsoft.com/office/drawing/2014/main" id="{B9B03EE7-CAD9-F448-A3DE-E18D1BB61DF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82" y="3671"/>
                <a:ext cx="1990" cy="213"/>
                <a:chOff x="582" y="3671"/>
                <a:chExt cx="1990" cy="213"/>
              </a:xfrm>
            </p:grpSpPr>
            <p:sp>
              <p:nvSpPr>
                <p:cNvPr id="31755" name="Rectangle 40">
                  <a:extLst>
                    <a:ext uri="{FF2B5EF4-FFF2-40B4-BE49-F238E27FC236}">
                      <a16:creationId xmlns:a16="http://schemas.microsoft.com/office/drawing/2014/main" id="{D27C3F35-1672-7A4B-A421-E453A81E881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82" y="3671"/>
                  <a:ext cx="616" cy="213"/>
                </a:xfrm>
                <a:prstGeom prst="rect">
                  <a:avLst/>
                </a:prstGeom>
                <a:noFill/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31756" name="Rectangle 41">
                  <a:extLst>
                    <a:ext uri="{FF2B5EF4-FFF2-40B4-BE49-F238E27FC236}">
                      <a16:creationId xmlns:a16="http://schemas.microsoft.com/office/drawing/2014/main" id="{65073693-8E76-744E-A2A7-E5B9A5952FA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70" y="3671"/>
                  <a:ext cx="616" cy="213"/>
                </a:xfrm>
                <a:prstGeom prst="rect">
                  <a:avLst/>
                </a:prstGeom>
                <a:solidFill>
                  <a:srgbClr val="CC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31757" name="Rectangle 42">
                  <a:extLst>
                    <a:ext uri="{FF2B5EF4-FFF2-40B4-BE49-F238E27FC236}">
                      <a16:creationId xmlns:a16="http://schemas.microsoft.com/office/drawing/2014/main" id="{E7E2D080-D8C9-F347-B376-700FBDC5E56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56" y="3671"/>
                  <a:ext cx="616" cy="213"/>
                </a:xfrm>
                <a:prstGeom prst="rect">
                  <a:avLst/>
                </a:prstGeom>
                <a:solidFill>
                  <a:srgbClr val="FF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31758" name="Text Box 43">
                  <a:extLst>
                    <a:ext uri="{FF2B5EF4-FFF2-40B4-BE49-F238E27FC236}">
                      <a16:creationId xmlns:a16="http://schemas.microsoft.com/office/drawing/2014/main" id="{207DAE3C-5BB8-5F4A-9DB7-9AAD4E900012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607" y="3689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u="none" dirty="0"/>
                    <a:t>Page 852</a:t>
                  </a:r>
                  <a:endParaRPr lang="en-US" altLang="en-US" sz="1800" u="none" dirty="0"/>
                </a:p>
              </p:txBody>
            </p:sp>
            <p:sp>
              <p:nvSpPr>
                <p:cNvPr id="31759" name="Text Box 44">
                  <a:extLst>
                    <a:ext uri="{FF2B5EF4-FFF2-40B4-BE49-F238E27FC236}">
                      <a16:creationId xmlns:a16="http://schemas.microsoft.com/office/drawing/2014/main" id="{CBD73006-9104-AE4B-BBA8-6BB2801AE9F4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295" y="3686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u="none" dirty="0"/>
                    <a:t>Page 929</a:t>
                  </a:r>
                  <a:endParaRPr lang="en-US" altLang="en-US" sz="1800" u="none" dirty="0"/>
                </a:p>
              </p:txBody>
            </p:sp>
            <p:sp>
              <p:nvSpPr>
                <p:cNvPr id="31760" name="Text Box 45">
                  <a:extLst>
                    <a:ext uri="{FF2B5EF4-FFF2-40B4-BE49-F238E27FC236}">
                      <a16:creationId xmlns:a16="http://schemas.microsoft.com/office/drawing/2014/main" id="{4DCD4439-A374-1C45-8270-65E4F0FB7B60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982" y="3685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u="none" dirty="0"/>
                    <a:t>Page 885</a:t>
                  </a:r>
                  <a:endParaRPr lang="en-US" altLang="en-US" sz="1800" u="none" dirty="0"/>
                </a:p>
              </p:txBody>
            </p:sp>
          </p:grpSp>
          <p:grpSp>
            <p:nvGrpSpPr>
              <p:cNvPr id="31752" name="Group 46">
                <a:extLst>
                  <a:ext uri="{FF2B5EF4-FFF2-40B4-BE49-F238E27FC236}">
                    <a16:creationId xmlns:a16="http://schemas.microsoft.com/office/drawing/2014/main" id="{5BE7D9BB-FC38-EE49-8C93-42FA7D69CD6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844" y="3671"/>
                <a:ext cx="731" cy="213"/>
                <a:chOff x="2844" y="3671"/>
                <a:chExt cx="731" cy="213"/>
              </a:xfrm>
            </p:grpSpPr>
            <p:sp>
              <p:nvSpPr>
                <p:cNvPr id="31753" name="Rectangle 47">
                  <a:extLst>
                    <a:ext uri="{FF2B5EF4-FFF2-40B4-BE49-F238E27FC236}">
                      <a16:creationId xmlns:a16="http://schemas.microsoft.com/office/drawing/2014/main" id="{0103A7BB-6F47-9341-85B7-801F7907E56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44" y="3671"/>
                  <a:ext cx="731" cy="213"/>
                </a:xfrm>
                <a:prstGeom prst="rect">
                  <a:avLst/>
                </a:prstGeom>
                <a:solidFill>
                  <a:schemeClr val="accent1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31754" name="Text Box 48">
                  <a:extLst>
                    <a:ext uri="{FF2B5EF4-FFF2-40B4-BE49-F238E27FC236}">
                      <a16:creationId xmlns:a16="http://schemas.microsoft.com/office/drawing/2014/main" id="{86E80E6E-B670-4041-9E20-506DA09C1165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888" y="3687"/>
                  <a:ext cx="642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u="none" dirty="0"/>
                    <a:t>Figure 23.7</a:t>
                  </a:r>
                </a:p>
              </p:txBody>
            </p:sp>
          </p:grpSp>
        </p:grpSp>
      </p:grpSp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Number Placeholder 5">
            <a:extLst>
              <a:ext uri="{FF2B5EF4-FFF2-40B4-BE49-F238E27FC236}">
                <a16:creationId xmlns:a16="http://schemas.microsoft.com/office/drawing/2014/main" id="{C05BF843-C214-924B-A1C9-F1954E555C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3E19E1A-F4E5-5F43-A728-88EE3D0EF165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16</a:t>
            </a:fld>
            <a:endParaRPr lang="en-US" altLang="en-US" sz="1400" dirty="0"/>
          </a:p>
        </p:txBody>
      </p:sp>
      <p:grpSp>
        <p:nvGrpSpPr>
          <p:cNvPr id="33812" name="Group 20">
            <a:extLst>
              <a:ext uri="{FF2B5EF4-FFF2-40B4-BE49-F238E27FC236}">
                <a16:creationId xmlns:a16="http://schemas.microsoft.com/office/drawing/2014/main" id="{9BD244D1-D789-B440-B36C-29BF36F8BC84}"/>
              </a:ext>
            </a:extLst>
          </p:cNvPr>
          <p:cNvGrpSpPr>
            <a:grpSpLocks/>
          </p:cNvGrpSpPr>
          <p:nvPr/>
        </p:nvGrpSpPr>
        <p:grpSpPr bwMode="auto">
          <a:xfrm>
            <a:off x="455613" y="454025"/>
            <a:ext cx="8229600" cy="5711825"/>
            <a:chOff x="287" y="286"/>
            <a:chExt cx="5184" cy="3598"/>
          </a:xfrm>
        </p:grpSpPr>
        <p:sp>
          <p:nvSpPr>
            <p:cNvPr id="33796" name="Rectangle 2">
              <a:extLst>
                <a:ext uri="{FF2B5EF4-FFF2-40B4-BE49-F238E27FC236}">
                  <a16:creationId xmlns:a16="http://schemas.microsoft.com/office/drawing/2014/main" id="{116D84FE-27F8-1E47-BB56-246E4FC9B9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" y="286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u="none" dirty="0">
                  <a:solidFill>
                    <a:srgbClr val="333333"/>
                  </a:solidFill>
                </a:rPr>
                <a:t>Primary Bronchi</a:t>
              </a:r>
            </a:p>
          </p:txBody>
        </p:sp>
        <p:grpSp>
          <p:nvGrpSpPr>
            <p:cNvPr id="33811" name="Group 19">
              <a:extLst>
                <a:ext uri="{FF2B5EF4-FFF2-40B4-BE49-F238E27FC236}">
                  <a16:creationId xmlns:a16="http://schemas.microsoft.com/office/drawing/2014/main" id="{DDDD898F-F155-DA44-8C8B-0D84977450C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15" y="974"/>
              <a:ext cx="4656" cy="2228"/>
              <a:chOff x="515" y="974"/>
              <a:chExt cx="4656" cy="2228"/>
            </a:xfrm>
          </p:grpSpPr>
          <p:sp>
            <p:nvSpPr>
              <p:cNvPr id="33809" name="Text Box 3">
                <a:extLst>
                  <a:ext uri="{FF2B5EF4-FFF2-40B4-BE49-F238E27FC236}">
                    <a16:creationId xmlns:a16="http://schemas.microsoft.com/office/drawing/2014/main" id="{05FB71DC-77F9-A64B-A4C7-52C2F34A939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15" y="974"/>
                <a:ext cx="4656" cy="146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marL="228600" indent="-22860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690563" indent="-233363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ts val="900"/>
                  </a:spcAft>
                  <a:buSzPct val="80000"/>
                </a:pPr>
                <a:r>
                  <a:rPr lang="en-US" altLang="en-US" sz="1800" u="none" dirty="0"/>
                  <a:t>The trachea divides into the right primary bronchus and left primary bronchus.</a:t>
                </a:r>
              </a:p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ts val="900"/>
                  </a:spcAft>
                  <a:buSzPct val="80000"/>
                </a:pPr>
                <a:r>
                  <a:rPr lang="en-US" altLang="en-US" sz="1800" u="none" dirty="0"/>
                  <a:t>The right primary bronchus is wider, shorter, and more vertical than the left primary bronchus.</a:t>
                </a:r>
              </a:p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ts val="900"/>
                  </a:spcAft>
                  <a:buSzPct val="80000"/>
                </a:pPr>
                <a:r>
                  <a:rPr lang="en-US" altLang="en-US" sz="1800" u="none" dirty="0"/>
                  <a:t>An aspirated object is more likely to enter and lodge in the right pri-mary bronchus.</a:t>
                </a:r>
              </a:p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ct val="50000"/>
                  </a:spcAft>
                  <a:buSzPct val="80000"/>
                </a:pPr>
                <a:r>
                  <a:rPr lang="en-US" altLang="en-US" sz="1800" u="none" dirty="0"/>
                  <a:t>The primary bronchi, like the trachea, have incomplete rings of carti-lage and are lined by a ciliated epithelium.</a:t>
                </a:r>
              </a:p>
            </p:txBody>
          </p:sp>
          <p:sp>
            <p:nvSpPr>
              <p:cNvPr id="33810" name="Text Box 11">
                <a:extLst>
                  <a:ext uri="{FF2B5EF4-FFF2-40B4-BE49-F238E27FC236}">
                    <a16:creationId xmlns:a16="http://schemas.microsoft.com/office/drawing/2014/main" id="{0C38C202-CCDE-664A-AD0C-651A7F7C57B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32" y="2481"/>
                <a:ext cx="2690" cy="72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lnSpc>
                    <a:spcPts val="1860"/>
                  </a:lnSpc>
                  <a:spcBef>
                    <a:spcPct val="0"/>
                  </a:spcBef>
                  <a:spcAft>
                    <a:spcPts val="0"/>
                  </a:spcAft>
                  <a:buFontTx/>
                  <a:buNone/>
                </a:pPr>
                <a:r>
                  <a:rPr lang="en-US" altLang="en-US" sz="1800" u="none" dirty="0">
                    <a:solidFill>
                      <a:srgbClr val="941100"/>
                    </a:solidFill>
                  </a:rPr>
                  <a:t>Bronchi = plural for bronchus.</a:t>
                </a:r>
              </a:p>
              <a:p>
                <a:pPr algn="ctr" eaLnBrk="1" hangingPunct="1">
                  <a:lnSpc>
                    <a:spcPts val="1860"/>
                  </a:lnSpc>
                  <a:spcBef>
                    <a:spcPts val="600"/>
                  </a:spcBef>
                  <a:spcAft>
                    <a:spcPts val="0"/>
                  </a:spcAft>
                  <a:buFontTx/>
                  <a:buNone/>
                </a:pPr>
                <a:r>
                  <a:rPr lang="en-US" altLang="en-US" sz="1800" u="none" dirty="0">
                    <a:solidFill>
                      <a:srgbClr val="941100"/>
                    </a:solidFill>
                  </a:rPr>
                  <a:t>Aspirated = accidental sucking in of food particles, other objects, or fluids into the lungs. </a:t>
                </a:r>
              </a:p>
            </p:txBody>
          </p:sp>
        </p:grpSp>
        <p:grpSp>
          <p:nvGrpSpPr>
            <p:cNvPr id="33798" name="Group 35">
              <a:extLst>
                <a:ext uri="{FF2B5EF4-FFF2-40B4-BE49-F238E27FC236}">
                  <a16:creationId xmlns:a16="http://schemas.microsoft.com/office/drawing/2014/main" id="{EF540ADE-32B1-364A-BFD9-F58B2CB3E82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2993" cy="213"/>
              <a:chOff x="582" y="3671"/>
              <a:chExt cx="2993" cy="213"/>
            </a:xfrm>
          </p:grpSpPr>
          <p:grpSp>
            <p:nvGrpSpPr>
              <p:cNvPr id="33799" name="Group 36">
                <a:extLst>
                  <a:ext uri="{FF2B5EF4-FFF2-40B4-BE49-F238E27FC236}">
                    <a16:creationId xmlns:a16="http://schemas.microsoft.com/office/drawing/2014/main" id="{4E9D3DCF-7B73-2948-9971-1F896D12BB8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82" y="3671"/>
                <a:ext cx="1990" cy="213"/>
                <a:chOff x="582" y="3671"/>
                <a:chExt cx="1990" cy="213"/>
              </a:xfrm>
            </p:grpSpPr>
            <p:sp>
              <p:nvSpPr>
                <p:cNvPr id="33803" name="Rectangle 37">
                  <a:extLst>
                    <a:ext uri="{FF2B5EF4-FFF2-40B4-BE49-F238E27FC236}">
                      <a16:creationId xmlns:a16="http://schemas.microsoft.com/office/drawing/2014/main" id="{9A39BEFB-7F3A-5044-B707-EA7BA5AF07A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82" y="3671"/>
                  <a:ext cx="616" cy="213"/>
                </a:xfrm>
                <a:prstGeom prst="rect">
                  <a:avLst/>
                </a:prstGeom>
                <a:noFill/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33804" name="Rectangle 38">
                  <a:extLst>
                    <a:ext uri="{FF2B5EF4-FFF2-40B4-BE49-F238E27FC236}">
                      <a16:creationId xmlns:a16="http://schemas.microsoft.com/office/drawing/2014/main" id="{BD1FEF89-C168-5A4D-A571-DAB0EA276BC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70" y="3671"/>
                  <a:ext cx="616" cy="213"/>
                </a:xfrm>
                <a:prstGeom prst="rect">
                  <a:avLst/>
                </a:prstGeom>
                <a:solidFill>
                  <a:srgbClr val="CC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33805" name="Rectangle 39">
                  <a:extLst>
                    <a:ext uri="{FF2B5EF4-FFF2-40B4-BE49-F238E27FC236}">
                      <a16:creationId xmlns:a16="http://schemas.microsoft.com/office/drawing/2014/main" id="{AFBBDFDD-6D7A-AA4C-B619-7FF0F16559A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56" y="3671"/>
                  <a:ext cx="616" cy="213"/>
                </a:xfrm>
                <a:prstGeom prst="rect">
                  <a:avLst/>
                </a:prstGeom>
                <a:solidFill>
                  <a:srgbClr val="FF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33806" name="Text Box 40">
                  <a:extLst>
                    <a:ext uri="{FF2B5EF4-FFF2-40B4-BE49-F238E27FC236}">
                      <a16:creationId xmlns:a16="http://schemas.microsoft.com/office/drawing/2014/main" id="{C3AE3319-8D89-BC4B-9A33-F7EF7B1C73D3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607" y="3689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u="none" dirty="0"/>
                    <a:t>Page 852</a:t>
                  </a:r>
                  <a:endParaRPr lang="en-US" altLang="en-US" sz="1800" u="none" dirty="0"/>
                </a:p>
              </p:txBody>
            </p:sp>
            <p:sp>
              <p:nvSpPr>
                <p:cNvPr id="33807" name="Text Box 41">
                  <a:extLst>
                    <a:ext uri="{FF2B5EF4-FFF2-40B4-BE49-F238E27FC236}">
                      <a16:creationId xmlns:a16="http://schemas.microsoft.com/office/drawing/2014/main" id="{84D04A15-04FF-D14E-8D2A-EDE087F0935E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295" y="3686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u="none" dirty="0"/>
                    <a:t>Page 932</a:t>
                  </a:r>
                  <a:endParaRPr lang="en-US" altLang="en-US" sz="1800" u="none" dirty="0"/>
                </a:p>
              </p:txBody>
            </p:sp>
            <p:sp>
              <p:nvSpPr>
                <p:cNvPr id="33808" name="Text Box 42">
                  <a:extLst>
                    <a:ext uri="{FF2B5EF4-FFF2-40B4-BE49-F238E27FC236}">
                      <a16:creationId xmlns:a16="http://schemas.microsoft.com/office/drawing/2014/main" id="{C372E581-5189-7840-9D3B-8C645DBF1E35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982" y="3685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u="none" dirty="0"/>
                    <a:t>Page 885</a:t>
                  </a:r>
                  <a:endParaRPr lang="en-US" altLang="en-US" sz="1800" u="none" dirty="0"/>
                </a:p>
              </p:txBody>
            </p:sp>
          </p:grpSp>
          <p:grpSp>
            <p:nvGrpSpPr>
              <p:cNvPr id="33800" name="Group 43">
                <a:extLst>
                  <a:ext uri="{FF2B5EF4-FFF2-40B4-BE49-F238E27FC236}">
                    <a16:creationId xmlns:a16="http://schemas.microsoft.com/office/drawing/2014/main" id="{C2FEE375-82D8-AF47-B119-F5B1FCCBCE5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844" y="3671"/>
                <a:ext cx="731" cy="213"/>
                <a:chOff x="2844" y="3671"/>
                <a:chExt cx="731" cy="213"/>
              </a:xfrm>
            </p:grpSpPr>
            <p:sp>
              <p:nvSpPr>
                <p:cNvPr id="33801" name="Rectangle 44">
                  <a:extLst>
                    <a:ext uri="{FF2B5EF4-FFF2-40B4-BE49-F238E27FC236}">
                      <a16:creationId xmlns:a16="http://schemas.microsoft.com/office/drawing/2014/main" id="{1E87FE3F-E93F-BB4D-B609-674DB3F630F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44" y="3671"/>
                  <a:ext cx="731" cy="213"/>
                </a:xfrm>
                <a:prstGeom prst="rect">
                  <a:avLst/>
                </a:prstGeom>
                <a:solidFill>
                  <a:schemeClr val="accent1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33802" name="Text Box 45">
                  <a:extLst>
                    <a:ext uri="{FF2B5EF4-FFF2-40B4-BE49-F238E27FC236}">
                      <a16:creationId xmlns:a16="http://schemas.microsoft.com/office/drawing/2014/main" id="{D01F0D39-5215-C145-BCB2-7A9E3A3BE73D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888" y="3687"/>
                  <a:ext cx="642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u="none" dirty="0"/>
                    <a:t>Figure 23.7</a:t>
                  </a:r>
                </a:p>
              </p:txBody>
            </p:sp>
          </p:grpSp>
        </p:grpSp>
      </p:grpSp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Number Placeholder 5">
            <a:extLst>
              <a:ext uri="{FF2B5EF4-FFF2-40B4-BE49-F238E27FC236}">
                <a16:creationId xmlns:a16="http://schemas.microsoft.com/office/drawing/2014/main" id="{A4089CF6-6C2B-EA4B-960E-F85C4E7A47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0B0282E-44A8-6A40-85B1-5EA7C85C1962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17</a:t>
            </a:fld>
            <a:endParaRPr lang="en-US" altLang="en-US" sz="1400" dirty="0"/>
          </a:p>
        </p:txBody>
      </p:sp>
      <p:grpSp>
        <p:nvGrpSpPr>
          <p:cNvPr id="35843" name="Group 50">
            <a:extLst>
              <a:ext uri="{FF2B5EF4-FFF2-40B4-BE49-F238E27FC236}">
                <a16:creationId xmlns:a16="http://schemas.microsoft.com/office/drawing/2014/main" id="{04D45E89-4033-9649-9917-0E4C1E9E5656}"/>
              </a:ext>
            </a:extLst>
          </p:cNvPr>
          <p:cNvGrpSpPr>
            <a:grpSpLocks/>
          </p:cNvGrpSpPr>
          <p:nvPr/>
        </p:nvGrpSpPr>
        <p:grpSpPr bwMode="auto">
          <a:xfrm>
            <a:off x="455613" y="454025"/>
            <a:ext cx="8229600" cy="5711825"/>
            <a:chOff x="287" y="286"/>
            <a:chExt cx="5184" cy="3598"/>
          </a:xfrm>
        </p:grpSpPr>
        <p:sp>
          <p:nvSpPr>
            <p:cNvPr id="35844" name="Rectangle 2">
              <a:extLst>
                <a:ext uri="{FF2B5EF4-FFF2-40B4-BE49-F238E27FC236}">
                  <a16:creationId xmlns:a16="http://schemas.microsoft.com/office/drawing/2014/main" id="{D3797A1C-95BF-B143-B57A-29066DB665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" y="286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u="none" dirty="0">
                  <a:solidFill>
                    <a:srgbClr val="333333"/>
                  </a:solidFill>
                </a:rPr>
                <a:t>Secondary and Tertiary Bronchi</a:t>
              </a:r>
            </a:p>
          </p:txBody>
        </p:sp>
        <p:grpSp>
          <p:nvGrpSpPr>
            <p:cNvPr id="35845" name="Group 37">
              <a:extLst>
                <a:ext uri="{FF2B5EF4-FFF2-40B4-BE49-F238E27FC236}">
                  <a16:creationId xmlns:a16="http://schemas.microsoft.com/office/drawing/2014/main" id="{E1AEFC0C-DFB1-6D4E-B835-8833AE4BDEF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15" y="974"/>
              <a:ext cx="4816" cy="1746"/>
              <a:chOff x="515" y="974"/>
              <a:chExt cx="4816" cy="1746"/>
            </a:xfrm>
          </p:grpSpPr>
          <p:sp>
            <p:nvSpPr>
              <p:cNvPr id="35857" name="Text Box 3">
                <a:extLst>
                  <a:ext uri="{FF2B5EF4-FFF2-40B4-BE49-F238E27FC236}">
                    <a16:creationId xmlns:a16="http://schemas.microsoft.com/office/drawing/2014/main" id="{1AA2AA77-B69E-3F46-B76A-E177B9D6145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15" y="974"/>
                <a:ext cx="4816" cy="116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marL="228600" indent="-22860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690563" indent="-233363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ts val="900"/>
                  </a:spcAft>
                  <a:buSzPct val="80000"/>
                </a:pPr>
                <a:r>
                  <a:rPr lang="en-US" altLang="en-US" sz="1800" u="none" dirty="0"/>
                  <a:t>The right lung in divided into three lobes, and left lung into two lobes.</a:t>
                </a:r>
              </a:p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ts val="900"/>
                  </a:spcAft>
                  <a:buSzPct val="80000"/>
                </a:pPr>
                <a:r>
                  <a:rPr lang="en-US" altLang="en-US" sz="1800" u="none" dirty="0"/>
                  <a:t>The right primary bronchus divides into three secondary bronchi to supply the three lobes of the right lung.</a:t>
                </a:r>
              </a:p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ts val="900"/>
                  </a:spcAft>
                  <a:buSzPct val="80000"/>
                </a:pPr>
                <a:r>
                  <a:rPr lang="en-US" altLang="en-US" sz="1800" u="none" dirty="0"/>
                  <a:t>The left primary bronchus divides into two secondary bronchi to the left lung.</a:t>
                </a:r>
              </a:p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ct val="50000"/>
                  </a:spcAft>
                  <a:buSzPct val="80000"/>
                </a:pPr>
                <a:r>
                  <a:rPr lang="en-US" altLang="en-US" sz="1800" u="none" dirty="0"/>
                  <a:t>Within each lung, the secondary bronchi divide into ten tertiary bronchi.</a:t>
                </a:r>
              </a:p>
            </p:txBody>
          </p:sp>
          <p:sp>
            <p:nvSpPr>
              <p:cNvPr id="35858" name="Text Box 11">
                <a:extLst>
                  <a:ext uri="{FF2B5EF4-FFF2-40B4-BE49-F238E27FC236}">
                    <a16:creationId xmlns:a16="http://schemas.microsoft.com/office/drawing/2014/main" id="{A9E58565-848D-4545-B967-07EE39B1BFE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71" y="2201"/>
                <a:ext cx="2620" cy="51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lnSpc>
                    <a:spcPts val="186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en-US" sz="1800" u="none" dirty="0">
                    <a:solidFill>
                      <a:srgbClr val="941100"/>
                    </a:solidFill>
                  </a:rPr>
                  <a:t>Tertiary = third in order (or level), coming after the primary and secondary orders.</a:t>
                </a:r>
              </a:p>
            </p:txBody>
          </p:sp>
        </p:grpSp>
        <p:grpSp>
          <p:nvGrpSpPr>
            <p:cNvPr id="35846" name="Group 39">
              <a:extLst>
                <a:ext uri="{FF2B5EF4-FFF2-40B4-BE49-F238E27FC236}">
                  <a16:creationId xmlns:a16="http://schemas.microsoft.com/office/drawing/2014/main" id="{87AB7318-EAC2-3E42-B0BB-E2B91CB0E96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2993" cy="213"/>
              <a:chOff x="582" y="3671"/>
              <a:chExt cx="2993" cy="213"/>
            </a:xfrm>
          </p:grpSpPr>
          <p:grpSp>
            <p:nvGrpSpPr>
              <p:cNvPr id="35847" name="Group 40">
                <a:extLst>
                  <a:ext uri="{FF2B5EF4-FFF2-40B4-BE49-F238E27FC236}">
                    <a16:creationId xmlns:a16="http://schemas.microsoft.com/office/drawing/2014/main" id="{C27F66C3-8AF8-3145-A69B-79132976700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82" y="3671"/>
                <a:ext cx="1990" cy="213"/>
                <a:chOff x="582" y="3671"/>
                <a:chExt cx="1990" cy="213"/>
              </a:xfrm>
            </p:grpSpPr>
            <p:sp>
              <p:nvSpPr>
                <p:cNvPr id="35851" name="Rectangle 41">
                  <a:extLst>
                    <a:ext uri="{FF2B5EF4-FFF2-40B4-BE49-F238E27FC236}">
                      <a16:creationId xmlns:a16="http://schemas.microsoft.com/office/drawing/2014/main" id="{35D262FA-2C02-2D48-BC21-15145EC631A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82" y="3671"/>
                  <a:ext cx="616" cy="213"/>
                </a:xfrm>
                <a:prstGeom prst="rect">
                  <a:avLst/>
                </a:prstGeom>
                <a:noFill/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35852" name="Rectangle 42">
                  <a:extLst>
                    <a:ext uri="{FF2B5EF4-FFF2-40B4-BE49-F238E27FC236}">
                      <a16:creationId xmlns:a16="http://schemas.microsoft.com/office/drawing/2014/main" id="{C13BBBCD-7031-CD41-9191-FC3DBB87A47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70" y="3671"/>
                  <a:ext cx="616" cy="213"/>
                </a:xfrm>
                <a:prstGeom prst="rect">
                  <a:avLst/>
                </a:prstGeom>
                <a:solidFill>
                  <a:srgbClr val="CC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35853" name="Rectangle 43">
                  <a:extLst>
                    <a:ext uri="{FF2B5EF4-FFF2-40B4-BE49-F238E27FC236}">
                      <a16:creationId xmlns:a16="http://schemas.microsoft.com/office/drawing/2014/main" id="{36BBF35B-91D9-CB43-ADD3-18F4B4ABDE2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56" y="3671"/>
                  <a:ext cx="616" cy="213"/>
                </a:xfrm>
                <a:prstGeom prst="rect">
                  <a:avLst/>
                </a:prstGeom>
                <a:solidFill>
                  <a:srgbClr val="FF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35854" name="Text Box 44">
                  <a:extLst>
                    <a:ext uri="{FF2B5EF4-FFF2-40B4-BE49-F238E27FC236}">
                      <a16:creationId xmlns:a16="http://schemas.microsoft.com/office/drawing/2014/main" id="{C9E6C902-F5C2-DC48-86BA-B0431F995DF4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607" y="3689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u="none" dirty="0"/>
                    <a:t>Page 852</a:t>
                  </a:r>
                  <a:endParaRPr lang="en-US" altLang="en-US" sz="1800" u="none" dirty="0"/>
                </a:p>
              </p:txBody>
            </p:sp>
            <p:sp>
              <p:nvSpPr>
                <p:cNvPr id="35855" name="Text Box 45">
                  <a:extLst>
                    <a:ext uri="{FF2B5EF4-FFF2-40B4-BE49-F238E27FC236}">
                      <a16:creationId xmlns:a16="http://schemas.microsoft.com/office/drawing/2014/main" id="{2C59259F-2450-3447-9A56-A01E037D578E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295" y="3686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u="none" dirty="0"/>
                    <a:t>Page 932</a:t>
                  </a:r>
                  <a:endParaRPr lang="en-US" altLang="en-US" sz="1800" u="none" dirty="0"/>
                </a:p>
              </p:txBody>
            </p:sp>
            <p:sp>
              <p:nvSpPr>
                <p:cNvPr id="35856" name="Text Box 46">
                  <a:extLst>
                    <a:ext uri="{FF2B5EF4-FFF2-40B4-BE49-F238E27FC236}">
                      <a16:creationId xmlns:a16="http://schemas.microsoft.com/office/drawing/2014/main" id="{E3399342-C5F7-EF42-8F99-7B0316CC9348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982" y="3685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u="none" dirty="0"/>
                    <a:t>Page 887</a:t>
                  </a:r>
                  <a:endParaRPr lang="en-US" altLang="en-US" sz="1800" u="none" dirty="0"/>
                </a:p>
              </p:txBody>
            </p:sp>
          </p:grpSp>
          <p:grpSp>
            <p:nvGrpSpPr>
              <p:cNvPr id="35848" name="Group 47">
                <a:extLst>
                  <a:ext uri="{FF2B5EF4-FFF2-40B4-BE49-F238E27FC236}">
                    <a16:creationId xmlns:a16="http://schemas.microsoft.com/office/drawing/2014/main" id="{8092E9D5-5EFE-2448-8427-87B324865A5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844" y="3671"/>
                <a:ext cx="731" cy="213"/>
                <a:chOff x="2844" y="3671"/>
                <a:chExt cx="731" cy="213"/>
              </a:xfrm>
            </p:grpSpPr>
            <p:sp>
              <p:nvSpPr>
                <p:cNvPr id="35849" name="Rectangle 48">
                  <a:extLst>
                    <a:ext uri="{FF2B5EF4-FFF2-40B4-BE49-F238E27FC236}">
                      <a16:creationId xmlns:a16="http://schemas.microsoft.com/office/drawing/2014/main" id="{0B222C51-2CA2-874C-8443-ED993074070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44" y="3671"/>
                  <a:ext cx="731" cy="213"/>
                </a:xfrm>
                <a:prstGeom prst="rect">
                  <a:avLst/>
                </a:prstGeom>
                <a:solidFill>
                  <a:schemeClr val="accent1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35850" name="Text Box 49">
                  <a:extLst>
                    <a:ext uri="{FF2B5EF4-FFF2-40B4-BE49-F238E27FC236}">
                      <a16:creationId xmlns:a16="http://schemas.microsoft.com/office/drawing/2014/main" id="{7C232BFF-5D39-4142-ACAF-C93755D26CCE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888" y="3687"/>
                  <a:ext cx="642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u="none" dirty="0"/>
                    <a:t>Figure 23.7</a:t>
                  </a:r>
                </a:p>
              </p:txBody>
            </p:sp>
          </p:grpSp>
        </p:grpSp>
      </p:grpSp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Number Placeholder 5">
            <a:extLst>
              <a:ext uri="{FF2B5EF4-FFF2-40B4-BE49-F238E27FC236}">
                <a16:creationId xmlns:a16="http://schemas.microsoft.com/office/drawing/2014/main" id="{2280586D-60E9-CA4B-ACC2-286D084CFC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18936D4-AE69-964A-8536-2A5DB29A346A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18</a:t>
            </a:fld>
            <a:endParaRPr lang="en-US" altLang="en-US" sz="1400" dirty="0"/>
          </a:p>
        </p:txBody>
      </p:sp>
      <p:grpSp>
        <p:nvGrpSpPr>
          <p:cNvPr id="37891" name="Group 23">
            <a:extLst>
              <a:ext uri="{FF2B5EF4-FFF2-40B4-BE49-F238E27FC236}">
                <a16:creationId xmlns:a16="http://schemas.microsoft.com/office/drawing/2014/main" id="{842714FB-700B-A147-AB82-5B40857D108C}"/>
              </a:ext>
            </a:extLst>
          </p:cNvPr>
          <p:cNvGrpSpPr>
            <a:grpSpLocks/>
          </p:cNvGrpSpPr>
          <p:nvPr/>
        </p:nvGrpSpPr>
        <p:grpSpPr bwMode="auto">
          <a:xfrm>
            <a:off x="455613" y="454025"/>
            <a:ext cx="8229600" cy="5711825"/>
            <a:chOff x="287" y="286"/>
            <a:chExt cx="5184" cy="3598"/>
          </a:xfrm>
        </p:grpSpPr>
        <p:sp>
          <p:nvSpPr>
            <p:cNvPr id="37892" name="Rectangle 2">
              <a:extLst>
                <a:ext uri="{FF2B5EF4-FFF2-40B4-BE49-F238E27FC236}">
                  <a16:creationId xmlns:a16="http://schemas.microsoft.com/office/drawing/2014/main" id="{EA730AF7-D07E-1645-B3A5-337719D8C6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" y="286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u="none" dirty="0">
                  <a:solidFill>
                    <a:srgbClr val="333333"/>
                  </a:solidFill>
                </a:rPr>
                <a:t>Bronchopulmonary Segments</a:t>
              </a:r>
            </a:p>
          </p:txBody>
        </p:sp>
        <p:sp>
          <p:nvSpPr>
            <p:cNvPr id="37893" name="Text Box 3">
              <a:extLst>
                <a:ext uri="{FF2B5EF4-FFF2-40B4-BE49-F238E27FC236}">
                  <a16:creationId xmlns:a16="http://schemas.microsoft.com/office/drawing/2014/main" id="{2007067F-9697-D64D-9B8D-81A4EDB378E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4"/>
              <a:ext cx="4912" cy="12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u="none" dirty="0"/>
                <a:t>The segment of lung tissue that a tertiary bronchus supplies is called a bronchopulmonary segment.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u="none" dirty="0"/>
                <a:t>Tumors and abscesses localized to a bronchopulmonary segment can sometimes be surgically removed without seriously disrupting the other segments.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</a:pPr>
              <a:r>
                <a:rPr lang="en-US" altLang="en-US" sz="1800" u="none" dirty="0"/>
                <a:t>Within each bronchopulmonary segment are many small compartments known as lobules.</a:t>
              </a:r>
            </a:p>
          </p:txBody>
        </p:sp>
        <p:grpSp>
          <p:nvGrpSpPr>
            <p:cNvPr id="37894" name="Group 13">
              <a:extLst>
                <a:ext uri="{FF2B5EF4-FFF2-40B4-BE49-F238E27FC236}">
                  <a16:creationId xmlns:a16="http://schemas.microsoft.com/office/drawing/2014/main" id="{6ADEAE91-0683-1147-92B1-B34FF35622B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1990" cy="213"/>
              <a:chOff x="582" y="3671"/>
              <a:chExt cx="1990" cy="213"/>
            </a:xfrm>
          </p:grpSpPr>
          <p:sp>
            <p:nvSpPr>
              <p:cNvPr id="37895" name="Rectangle 14">
                <a:extLst>
                  <a:ext uri="{FF2B5EF4-FFF2-40B4-BE49-F238E27FC236}">
                    <a16:creationId xmlns:a16="http://schemas.microsoft.com/office/drawing/2014/main" id="{7848FDD3-86E0-0746-B9EC-8F41C4BE378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2" y="3671"/>
                <a:ext cx="616" cy="213"/>
              </a:xfrm>
              <a:prstGeom prst="rect">
                <a:avLst/>
              </a:prstGeom>
              <a:noFill/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37896" name="Rectangle 15">
                <a:extLst>
                  <a:ext uri="{FF2B5EF4-FFF2-40B4-BE49-F238E27FC236}">
                    <a16:creationId xmlns:a16="http://schemas.microsoft.com/office/drawing/2014/main" id="{984F3F3C-37A4-1E41-996B-FD886E34A12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" y="3671"/>
                <a:ext cx="616" cy="213"/>
              </a:xfrm>
              <a:prstGeom prst="rect">
                <a:avLst/>
              </a:prstGeom>
              <a:solidFill>
                <a:srgbClr val="CC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37897" name="Rectangle 16">
                <a:extLst>
                  <a:ext uri="{FF2B5EF4-FFF2-40B4-BE49-F238E27FC236}">
                    <a16:creationId xmlns:a16="http://schemas.microsoft.com/office/drawing/2014/main" id="{A67CD9EE-93EB-1E42-9F21-C6202A93A3A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56" y="3671"/>
                <a:ext cx="616" cy="213"/>
              </a:xfrm>
              <a:prstGeom prst="rect">
                <a:avLst/>
              </a:prstGeom>
              <a:solidFill>
                <a:srgbClr val="FF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37898" name="Text Box 17">
                <a:extLst>
                  <a:ext uri="{FF2B5EF4-FFF2-40B4-BE49-F238E27FC236}">
                    <a16:creationId xmlns:a16="http://schemas.microsoft.com/office/drawing/2014/main" id="{DE4C33B3-E49A-8341-9593-D071E279E7C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07" y="3689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u="none" dirty="0"/>
                  <a:t>Page 852</a:t>
                </a:r>
                <a:endParaRPr lang="en-US" altLang="en-US" sz="1800" u="none" dirty="0"/>
              </a:p>
            </p:txBody>
          </p:sp>
          <p:sp>
            <p:nvSpPr>
              <p:cNvPr id="37899" name="Text Box 18">
                <a:extLst>
                  <a:ext uri="{FF2B5EF4-FFF2-40B4-BE49-F238E27FC236}">
                    <a16:creationId xmlns:a16="http://schemas.microsoft.com/office/drawing/2014/main" id="{63ED0E8D-B31D-9B40-94B2-45F85A6BA6D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95" y="3686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u="none" dirty="0"/>
                  <a:t>Page 932</a:t>
                </a:r>
                <a:endParaRPr lang="en-US" altLang="en-US" sz="1800" u="none" dirty="0"/>
              </a:p>
            </p:txBody>
          </p:sp>
          <p:sp>
            <p:nvSpPr>
              <p:cNvPr id="37900" name="Text Box 19">
                <a:extLst>
                  <a:ext uri="{FF2B5EF4-FFF2-40B4-BE49-F238E27FC236}">
                    <a16:creationId xmlns:a16="http://schemas.microsoft.com/office/drawing/2014/main" id="{6C3D55B4-FF3C-A847-84AD-0FC63C69596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982" y="3685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u="none" dirty="0"/>
                  <a:t>Page 887</a:t>
                </a:r>
                <a:endParaRPr lang="en-US" altLang="en-US" sz="1800" u="none" dirty="0"/>
              </a:p>
            </p:txBody>
          </p:sp>
        </p:grpSp>
      </p:grpSp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Number Placeholder 5">
            <a:extLst>
              <a:ext uri="{FF2B5EF4-FFF2-40B4-BE49-F238E27FC236}">
                <a16:creationId xmlns:a16="http://schemas.microsoft.com/office/drawing/2014/main" id="{1EB28596-B23A-D746-900E-0ACB078346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8EB9E42-CC42-7C4E-BC68-E384E8C1F309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19</a:t>
            </a:fld>
            <a:endParaRPr lang="en-US" altLang="en-US" sz="1400" dirty="0"/>
          </a:p>
        </p:txBody>
      </p:sp>
      <p:grpSp>
        <p:nvGrpSpPr>
          <p:cNvPr id="39939" name="Group 45">
            <a:extLst>
              <a:ext uri="{FF2B5EF4-FFF2-40B4-BE49-F238E27FC236}">
                <a16:creationId xmlns:a16="http://schemas.microsoft.com/office/drawing/2014/main" id="{8AD714B1-3D6F-8741-8AD8-A5558EE92964}"/>
              </a:ext>
            </a:extLst>
          </p:cNvPr>
          <p:cNvGrpSpPr>
            <a:grpSpLocks/>
          </p:cNvGrpSpPr>
          <p:nvPr/>
        </p:nvGrpSpPr>
        <p:grpSpPr bwMode="auto">
          <a:xfrm>
            <a:off x="455613" y="454025"/>
            <a:ext cx="8229600" cy="5711825"/>
            <a:chOff x="287" y="286"/>
            <a:chExt cx="5184" cy="3598"/>
          </a:xfrm>
        </p:grpSpPr>
        <p:sp>
          <p:nvSpPr>
            <p:cNvPr id="39940" name="Rectangle 2">
              <a:extLst>
                <a:ext uri="{FF2B5EF4-FFF2-40B4-BE49-F238E27FC236}">
                  <a16:creationId xmlns:a16="http://schemas.microsoft.com/office/drawing/2014/main" id="{0C2955E5-5520-5A43-B416-72EFF6DD06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" y="286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u="none" dirty="0">
                  <a:solidFill>
                    <a:srgbClr val="333333"/>
                  </a:solidFill>
                </a:rPr>
                <a:t>Lobules</a:t>
              </a:r>
            </a:p>
          </p:txBody>
        </p:sp>
        <p:sp>
          <p:nvSpPr>
            <p:cNvPr id="39941" name="Text Box 3">
              <a:extLst>
                <a:ext uri="{FF2B5EF4-FFF2-40B4-BE49-F238E27FC236}">
                  <a16:creationId xmlns:a16="http://schemas.microsoft.com/office/drawing/2014/main" id="{9B7FAE89-0878-8B47-929D-591877C97FE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4"/>
              <a:ext cx="4726" cy="11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marL="2286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u="none" dirty="0"/>
                <a:t>Each lobule is encased in elastic connective tissue and has four elements:</a:t>
              </a:r>
            </a:p>
            <a:p>
              <a:pPr lvl="1" eaLnBrk="1" hangingPunct="1">
                <a:lnSpc>
                  <a:spcPct val="85000"/>
                </a:lnSpc>
                <a:spcBef>
                  <a:spcPct val="0"/>
                </a:spcBef>
                <a:spcAft>
                  <a:spcPts val="500"/>
                </a:spcAft>
                <a:buSzPct val="80000"/>
                <a:buFontTx/>
                <a:buChar char="-"/>
              </a:pPr>
              <a:r>
                <a:rPr lang="en-US" altLang="en-US" sz="1800" u="none" dirty="0"/>
                <a:t>Branch from a terminal bronchiole </a:t>
              </a:r>
            </a:p>
            <a:p>
              <a:pPr lvl="1" eaLnBrk="1" hangingPunct="1">
                <a:lnSpc>
                  <a:spcPct val="85000"/>
                </a:lnSpc>
                <a:spcBef>
                  <a:spcPct val="0"/>
                </a:spcBef>
                <a:spcAft>
                  <a:spcPts val="500"/>
                </a:spcAft>
                <a:buSzPct val="80000"/>
                <a:buFontTx/>
                <a:buChar char="-"/>
              </a:pPr>
              <a:r>
                <a:rPr lang="en-US" altLang="en-US" sz="1800" u="none" dirty="0"/>
                <a:t>Arteriole</a:t>
              </a:r>
            </a:p>
            <a:p>
              <a:pPr lvl="1" eaLnBrk="1" hangingPunct="1">
                <a:lnSpc>
                  <a:spcPct val="85000"/>
                </a:lnSpc>
                <a:spcBef>
                  <a:spcPct val="0"/>
                </a:spcBef>
                <a:spcAft>
                  <a:spcPts val="500"/>
                </a:spcAft>
                <a:buSzPct val="80000"/>
                <a:buFontTx/>
                <a:buChar char="-"/>
              </a:pPr>
              <a:r>
                <a:rPr lang="en-US" altLang="en-US" sz="1800" u="none" dirty="0"/>
                <a:t>Venule</a:t>
              </a:r>
            </a:p>
            <a:p>
              <a:pPr lvl="1" eaLnBrk="1" hangingPunct="1">
                <a:lnSpc>
                  <a:spcPct val="85000"/>
                </a:lnSpc>
                <a:spcBef>
                  <a:spcPct val="0"/>
                </a:spcBef>
                <a:spcAft>
                  <a:spcPct val="25000"/>
                </a:spcAft>
                <a:buSzPct val="80000"/>
                <a:buFontTx/>
                <a:buChar char="-"/>
              </a:pPr>
              <a:r>
                <a:rPr lang="en-US" altLang="en-US" sz="1800" u="none" dirty="0"/>
                <a:t>Lymphatic vessel</a:t>
              </a:r>
            </a:p>
          </p:txBody>
        </p:sp>
        <p:grpSp>
          <p:nvGrpSpPr>
            <p:cNvPr id="39942" name="Group 43">
              <a:extLst>
                <a:ext uri="{FF2B5EF4-FFF2-40B4-BE49-F238E27FC236}">
                  <a16:creationId xmlns:a16="http://schemas.microsoft.com/office/drawing/2014/main" id="{FA8D8CB5-70D3-5942-B7CE-9C87FC4E33E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2993" cy="213"/>
              <a:chOff x="582" y="3671"/>
              <a:chExt cx="2993" cy="213"/>
            </a:xfrm>
          </p:grpSpPr>
          <p:grpSp>
            <p:nvGrpSpPr>
              <p:cNvPr id="39943" name="Group 32">
                <a:extLst>
                  <a:ext uri="{FF2B5EF4-FFF2-40B4-BE49-F238E27FC236}">
                    <a16:creationId xmlns:a16="http://schemas.microsoft.com/office/drawing/2014/main" id="{FDF719B8-9695-8143-9021-E9857DD8675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82" y="3671"/>
                <a:ext cx="1990" cy="213"/>
                <a:chOff x="582" y="3671"/>
                <a:chExt cx="1990" cy="213"/>
              </a:xfrm>
            </p:grpSpPr>
            <p:sp>
              <p:nvSpPr>
                <p:cNvPr id="39947" name="Rectangle 33">
                  <a:extLst>
                    <a:ext uri="{FF2B5EF4-FFF2-40B4-BE49-F238E27FC236}">
                      <a16:creationId xmlns:a16="http://schemas.microsoft.com/office/drawing/2014/main" id="{DDFF1A0A-FE86-844B-B350-EB9730FA215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82" y="3671"/>
                  <a:ext cx="616" cy="213"/>
                </a:xfrm>
                <a:prstGeom prst="rect">
                  <a:avLst/>
                </a:prstGeom>
                <a:noFill/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39948" name="Rectangle 34">
                  <a:extLst>
                    <a:ext uri="{FF2B5EF4-FFF2-40B4-BE49-F238E27FC236}">
                      <a16:creationId xmlns:a16="http://schemas.microsoft.com/office/drawing/2014/main" id="{9BF61592-8960-D940-8793-830075267BB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70" y="3671"/>
                  <a:ext cx="616" cy="213"/>
                </a:xfrm>
                <a:prstGeom prst="rect">
                  <a:avLst/>
                </a:prstGeom>
                <a:solidFill>
                  <a:srgbClr val="CC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39949" name="Rectangle 35">
                  <a:extLst>
                    <a:ext uri="{FF2B5EF4-FFF2-40B4-BE49-F238E27FC236}">
                      <a16:creationId xmlns:a16="http://schemas.microsoft.com/office/drawing/2014/main" id="{37179479-04F3-2740-BCD6-F6C2315C2D4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56" y="3671"/>
                  <a:ext cx="616" cy="213"/>
                </a:xfrm>
                <a:prstGeom prst="rect">
                  <a:avLst/>
                </a:prstGeom>
                <a:solidFill>
                  <a:srgbClr val="FF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39950" name="Text Box 36">
                  <a:extLst>
                    <a:ext uri="{FF2B5EF4-FFF2-40B4-BE49-F238E27FC236}">
                      <a16:creationId xmlns:a16="http://schemas.microsoft.com/office/drawing/2014/main" id="{D5FEBED2-4807-A141-9CD1-7E2230A78C16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607" y="3689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u="none" dirty="0"/>
                    <a:t>Page 852</a:t>
                  </a:r>
                  <a:endParaRPr lang="en-US" altLang="en-US" sz="1800" u="none" dirty="0"/>
                </a:p>
              </p:txBody>
            </p:sp>
            <p:sp>
              <p:nvSpPr>
                <p:cNvPr id="39951" name="Text Box 37">
                  <a:extLst>
                    <a:ext uri="{FF2B5EF4-FFF2-40B4-BE49-F238E27FC236}">
                      <a16:creationId xmlns:a16="http://schemas.microsoft.com/office/drawing/2014/main" id="{A9178F4D-F5EB-A04C-B255-2A65142EA520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295" y="3686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u="none" dirty="0"/>
                    <a:t>Page 932</a:t>
                  </a:r>
                  <a:endParaRPr lang="en-US" altLang="en-US" sz="1800" u="none" dirty="0"/>
                </a:p>
              </p:txBody>
            </p:sp>
            <p:sp>
              <p:nvSpPr>
                <p:cNvPr id="39952" name="Text Box 38">
                  <a:extLst>
                    <a:ext uri="{FF2B5EF4-FFF2-40B4-BE49-F238E27FC236}">
                      <a16:creationId xmlns:a16="http://schemas.microsoft.com/office/drawing/2014/main" id="{33699C61-9A64-D748-ACD3-623EDC07A060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982" y="3685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u="none" dirty="0"/>
                    <a:t>Page 887</a:t>
                  </a:r>
                  <a:endParaRPr lang="en-US" altLang="en-US" sz="1800" u="none" dirty="0"/>
                </a:p>
              </p:txBody>
            </p:sp>
          </p:grpSp>
          <p:grpSp>
            <p:nvGrpSpPr>
              <p:cNvPr id="39944" name="Group 42">
                <a:extLst>
                  <a:ext uri="{FF2B5EF4-FFF2-40B4-BE49-F238E27FC236}">
                    <a16:creationId xmlns:a16="http://schemas.microsoft.com/office/drawing/2014/main" id="{F3A900E3-4E9B-DD40-8F51-4E730541B0E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844" y="3671"/>
                <a:ext cx="731" cy="213"/>
                <a:chOff x="2844" y="3671"/>
                <a:chExt cx="731" cy="213"/>
              </a:xfrm>
            </p:grpSpPr>
            <p:sp>
              <p:nvSpPr>
                <p:cNvPr id="39945" name="Rectangle 40">
                  <a:extLst>
                    <a:ext uri="{FF2B5EF4-FFF2-40B4-BE49-F238E27FC236}">
                      <a16:creationId xmlns:a16="http://schemas.microsoft.com/office/drawing/2014/main" id="{4EF63AB9-BFB0-BA4F-9C7C-EB94D120408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44" y="3671"/>
                  <a:ext cx="731" cy="213"/>
                </a:xfrm>
                <a:prstGeom prst="rect">
                  <a:avLst/>
                </a:prstGeom>
                <a:solidFill>
                  <a:schemeClr val="accent1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39946" name="Text Box 41">
                  <a:extLst>
                    <a:ext uri="{FF2B5EF4-FFF2-40B4-BE49-F238E27FC236}">
                      <a16:creationId xmlns:a16="http://schemas.microsoft.com/office/drawing/2014/main" id="{B1CEBF5D-65FE-1145-AB65-89D7CDC89CEE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860" y="3687"/>
                  <a:ext cx="700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u="none" dirty="0"/>
                    <a:t>Figure 23.10</a:t>
                  </a:r>
                </a:p>
              </p:txBody>
            </p:sp>
          </p:grpSp>
        </p:grpSp>
      </p:grpSp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Number Placeholder 5">
            <a:extLst>
              <a:ext uri="{FF2B5EF4-FFF2-40B4-BE49-F238E27FC236}">
                <a16:creationId xmlns:a16="http://schemas.microsoft.com/office/drawing/2014/main" id="{3DEF830E-867F-F748-AC01-B445B785EB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C3DCFA4-3E5C-E54E-97F4-7D6CBE1F26EA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20</a:t>
            </a:fld>
            <a:endParaRPr lang="en-US" altLang="en-US" sz="1400" dirty="0"/>
          </a:p>
        </p:txBody>
      </p:sp>
      <p:grpSp>
        <p:nvGrpSpPr>
          <p:cNvPr id="41987" name="Group 40">
            <a:extLst>
              <a:ext uri="{FF2B5EF4-FFF2-40B4-BE49-F238E27FC236}">
                <a16:creationId xmlns:a16="http://schemas.microsoft.com/office/drawing/2014/main" id="{B8BF7353-E1F8-744B-B36F-D46208505D58}"/>
              </a:ext>
            </a:extLst>
          </p:cNvPr>
          <p:cNvGrpSpPr>
            <a:grpSpLocks/>
          </p:cNvGrpSpPr>
          <p:nvPr/>
        </p:nvGrpSpPr>
        <p:grpSpPr bwMode="auto">
          <a:xfrm>
            <a:off x="455613" y="454025"/>
            <a:ext cx="8229600" cy="5711825"/>
            <a:chOff x="287" y="286"/>
            <a:chExt cx="5184" cy="3598"/>
          </a:xfrm>
        </p:grpSpPr>
        <p:sp>
          <p:nvSpPr>
            <p:cNvPr id="41988" name="Rectangle 2">
              <a:extLst>
                <a:ext uri="{FF2B5EF4-FFF2-40B4-BE49-F238E27FC236}">
                  <a16:creationId xmlns:a16="http://schemas.microsoft.com/office/drawing/2014/main" id="{59E27021-1FFE-E94A-B96D-7DDDCC9B1E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" y="286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u="none" dirty="0">
                  <a:solidFill>
                    <a:srgbClr val="333333"/>
                  </a:solidFill>
                </a:rPr>
                <a:t>Respiratory Bronchioles</a:t>
              </a:r>
            </a:p>
          </p:txBody>
        </p:sp>
        <p:sp>
          <p:nvSpPr>
            <p:cNvPr id="41989" name="Text Box 3">
              <a:extLst>
                <a:ext uri="{FF2B5EF4-FFF2-40B4-BE49-F238E27FC236}">
                  <a16:creationId xmlns:a16="http://schemas.microsoft.com/office/drawing/2014/main" id="{89FF4472-F68B-214B-855E-3AE6A30CE6E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4"/>
              <a:ext cx="4704" cy="109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marL="2286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u="none" dirty="0"/>
                <a:t>Terminal bronchioles subdivide into microscopic branches called res-piratory bronchioles.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u="none" dirty="0"/>
                <a:t>Respiratory bronchioles dilate and constrict under the control of the autonomic nervous system because they have smooth muscle in their walls.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</a:pPr>
              <a:r>
                <a:rPr lang="en-US" altLang="en-US" sz="1800" u="none" dirty="0"/>
                <a:t>Each respiratory bronchiole further divides into several alveolar ducts.</a:t>
              </a:r>
            </a:p>
          </p:txBody>
        </p:sp>
        <p:grpSp>
          <p:nvGrpSpPr>
            <p:cNvPr id="41990" name="Group 28">
              <a:extLst>
                <a:ext uri="{FF2B5EF4-FFF2-40B4-BE49-F238E27FC236}">
                  <a16:creationId xmlns:a16="http://schemas.microsoft.com/office/drawing/2014/main" id="{D0342AB8-7FA9-D94B-A99D-45C56B33A9E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2993" cy="213"/>
              <a:chOff x="582" y="3671"/>
              <a:chExt cx="2993" cy="213"/>
            </a:xfrm>
          </p:grpSpPr>
          <p:grpSp>
            <p:nvGrpSpPr>
              <p:cNvPr id="41991" name="Group 29">
                <a:extLst>
                  <a:ext uri="{FF2B5EF4-FFF2-40B4-BE49-F238E27FC236}">
                    <a16:creationId xmlns:a16="http://schemas.microsoft.com/office/drawing/2014/main" id="{A050B2B8-E743-FB4A-AB93-0C5262EA852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82" y="3671"/>
                <a:ext cx="1990" cy="213"/>
                <a:chOff x="582" y="3671"/>
                <a:chExt cx="1990" cy="213"/>
              </a:xfrm>
            </p:grpSpPr>
            <p:sp>
              <p:nvSpPr>
                <p:cNvPr id="41995" name="Rectangle 30">
                  <a:extLst>
                    <a:ext uri="{FF2B5EF4-FFF2-40B4-BE49-F238E27FC236}">
                      <a16:creationId xmlns:a16="http://schemas.microsoft.com/office/drawing/2014/main" id="{68F22B0C-E3BB-A34A-83CE-D713D4716F3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82" y="3671"/>
                  <a:ext cx="616" cy="213"/>
                </a:xfrm>
                <a:prstGeom prst="rect">
                  <a:avLst/>
                </a:prstGeom>
                <a:noFill/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41996" name="Rectangle 31">
                  <a:extLst>
                    <a:ext uri="{FF2B5EF4-FFF2-40B4-BE49-F238E27FC236}">
                      <a16:creationId xmlns:a16="http://schemas.microsoft.com/office/drawing/2014/main" id="{59330402-F032-184C-9A46-7B2CF0004DE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70" y="3671"/>
                  <a:ext cx="616" cy="213"/>
                </a:xfrm>
                <a:prstGeom prst="rect">
                  <a:avLst/>
                </a:prstGeom>
                <a:solidFill>
                  <a:srgbClr val="CC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41997" name="Rectangle 32">
                  <a:extLst>
                    <a:ext uri="{FF2B5EF4-FFF2-40B4-BE49-F238E27FC236}">
                      <a16:creationId xmlns:a16="http://schemas.microsoft.com/office/drawing/2014/main" id="{E30B9F4E-6DA9-4E48-9C32-0626EC18568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56" y="3671"/>
                  <a:ext cx="616" cy="213"/>
                </a:xfrm>
                <a:prstGeom prst="rect">
                  <a:avLst/>
                </a:prstGeom>
                <a:solidFill>
                  <a:srgbClr val="FF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41998" name="Text Box 33">
                  <a:extLst>
                    <a:ext uri="{FF2B5EF4-FFF2-40B4-BE49-F238E27FC236}">
                      <a16:creationId xmlns:a16="http://schemas.microsoft.com/office/drawing/2014/main" id="{B4D5FFAE-6E9A-1248-B2BA-28F6E3E3C09A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607" y="3689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u="none" dirty="0"/>
                    <a:t>Page 852</a:t>
                  </a:r>
                  <a:endParaRPr lang="en-US" altLang="en-US" sz="1800" u="none" dirty="0"/>
                </a:p>
              </p:txBody>
            </p:sp>
            <p:sp>
              <p:nvSpPr>
                <p:cNvPr id="41999" name="Text Box 34">
                  <a:extLst>
                    <a:ext uri="{FF2B5EF4-FFF2-40B4-BE49-F238E27FC236}">
                      <a16:creationId xmlns:a16="http://schemas.microsoft.com/office/drawing/2014/main" id="{9F92E758-A63D-E04B-B670-7A2606C0217C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295" y="3686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u="none" dirty="0"/>
                    <a:t>Page 932</a:t>
                  </a:r>
                  <a:endParaRPr lang="en-US" altLang="en-US" sz="1800" u="none" dirty="0"/>
                </a:p>
              </p:txBody>
            </p:sp>
            <p:sp>
              <p:nvSpPr>
                <p:cNvPr id="42000" name="Text Box 35">
                  <a:extLst>
                    <a:ext uri="{FF2B5EF4-FFF2-40B4-BE49-F238E27FC236}">
                      <a16:creationId xmlns:a16="http://schemas.microsoft.com/office/drawing/2014/main" id="{401278AC-7191-0A4B-9466-D3C3DC57467D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982" y="3685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u="none" dirty="0"/>
                    <a:t>Page 887</a:t>
                  </a:r>
                  <a:endParaRPr lang="en-US" altLang="en-US" sz="1800" u="none" dirty="0"/>
                </a:p>
              </p:txBody>
            </p:sp>
          </p:grpSp>
          <p:grpSp>
            <p:nvGrpSpPr>
              <p:cNvPr id="41992" name="Group 36">
                <a:extLst>
                  <a:ext uri="{FF2B5EF4-FFF2-40B4-BE49-F238E27FC236}">
                    <a16:creationId xmlns:a16="http://schemas.microsoft.com/office/drawing/2014/main" id="{A176E8A8-5FE0-344A-AA57-C8B91B4FD4C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844" y="3671"/>
                <a:ext cx="731" cy="213"/>
                <a:chOff x="2844" y="3671"/>
                <a:chExt cx="731" cy="213"/>
              </a:xfrm>
            </p:grpSpPr>
            <p:sp>
              <p:nvSpPr>
                <p:cNvPr id="41993" name="Rectangle 37">
                  <a:extLst>
                    <a:ext uri="{FF2B5EF4-FFF2-40B4-BE49-F238E27FC236}">
                      <a16:creationId xmlns:a16="http://schemas.microsoft.com/office/drawing/2014/main" id="{BAC49916-8572-AF41-B6D6-363EBF13729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44" y="3671"/>
                  <a:ext cx="731" cy="213"/>
                </a:xfrm>
                <a:prstGeom prst="rect">
                  <a:avLst/>
                </a:prstGeom>
                <a:solidFill>
                  <a:schemeClr val="accent1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41994" name="Text Box 38">
                  <a:extLst>
                    <a:ext uri="{FF2B5EF4-FFF2-40B4-BE49-F238E27FC236}">
                      <a16:creationId xmlns:a16="http://schemas.microsoft.com/office/drawing/2014/main" id="{68806154-574D-F649-A23B-06B767746A79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860" y="3687"/>
                  <a:ext cx="700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u="none" dirty="0"/>
                    <a:t>Figure 23.10</a:t>
                  </a:r>
                </a:p>
              </p:txBody>
            </p:sp>
          </p:grpSp>
        </p:grpSp>
      </p:grpSp>
    </p:spTree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Number Placeholder 5">
            <a:extLst>
              <a:ext uri="{FF2B5EF4-FFF2-40B4-BE49-F238E27FC236}">
                <a16:creationId xmlns:a16="http://schemas.microsoft.com/office/drawing/2014/main" id="{1665277C-A758-7B49-BEA4-D46DE11D37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734E217-373B-E849-9B5F-60F3BCAEBDE4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21</a:t>
            </a:fld>
            <a:endParaRPr lang="en-US" altLang="en-US" sz="1400" dirty="0"/>
          </a:p>
        </p:txBody>
      </p:sp>
      <p:grpSp>
        <p:nvGrpSpPr>
          <p:cNvPr id="44052" name="Group 20">
            <a:extLst>
              <a:ext uri="{FF2B5EF4-FFF2-40B4-BE49-F238E27FC236}">
                <a16:creationId xmlns:a16="http://schemas.microsoft.com/office/drawing/2014/main" id="{03BBADD3-43B5-6B41-AF93-41218755E7E4}"/>
              </a:ext>
            </a:extLst>
          </p:cNvPr>
          <p:cNvGrpSpPr>
            <a:grpSpLocks/>
          </p:cNvGrpSpPr>
          <p:nvPr/>
        </p:nvGrpSpPr>
        <p:grpSpPr bwMode="auto">
          <a:xfrm>
            <a:off x="455613" y="454025"/>
            <a:ext cx="8229600" cy="5711825"/>
            <a:chOff x="287" y="286"/>
            <a:chExt cx="5184" cy="3598"/>
          </a:xfrm>
        </p:grpSpPr>
        <p:sp>
          <p:nvSpPr>
            <p:cNvPr id="44036" name="Rectangle 2">
              <a:extLst>
                <a:ext uri="{FF2B5EF4-FFF2-40B4-BE49-F238E27FC236}">
                  <a16:creationId xmlns:a16="http://schemas.microsoft.com/office/drawing/2014/main" id="{256C034F-8125-C747-B1FA-C4FD150642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" y="286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u="none" dirty="0">
                  <a:solidFill>
                    <a:srgbClr val="333333"/>
                  </a:solidFill>
                </a:rPr>
                <a:t>Alveoli</a:t>
              </a:r>
            </a:p>
          </p:txBody>
        </p:sp>
        <p:grpSp>
          <p:nvGrpSpPr>
            <p:cNvPr id="44051" name="Group 19">
              <a:extLst>
                <a:ext uri="{FF2B5EF4-FFF2-40B4-BE49-F238E27FC236}">
                  <a16:creationId xmlns:a16="http://schemas.microsoft.com/office/drawing/2014/main" id="{D6EB5231-7851-2A45-96AF-36D0F662C3E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15" y="974"/>
              <a:ext cx="4563" cy="1365"/>
              <a:chOff x="515" y="974"/>
              <a:chExt cx="4563" cy="1365"/>
            </a:xfrm>
          </p:grpSpPr>
          <p:sp>
            <p:nvSpPr>
              <p:cNvPr id="44049" name="Text Box 3">
                <a:extLst>
                  <a:ext uri="{FF2B5EF4-FFF2-40B4-BE49-F238E27FC236}">
                    <a16:creationId xmlns:a16="http://schemas.microsoft.com/office/drawing/2014/main" id="{31E30CFD-E13D-864F-8D14-B2222486A51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15" y="974"/>
                <a:ext cx="4563" cy="94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marL="228600" indent="-22860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690563" indent="-233363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ts val="900"/>
                  </a:spcAft>
                  <a:buSzPct val="80000"/>
                </a:pPr>
                <a:r>
                  <a:rPr lang="en-US" altLang="en-US" sz="1800" u="none" dirty="0"/>
                  <a:t>Numerous alveoli are positioned around the circumference of each alveolar duct.</a:t>
                </a:r>
              </a:p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ts val="900"/>
                  </a:spcAft>
                  <a:buSzPct val="80000"/>
                </a:pPr>
                <a:r>
                  <a:rPr lang="en-US" altLang="en-US" sz="1800" u="none" dirty="0"/>
                  <a:t>The alveoli are surrounded by pulmonary capillaries for gas (O</a:t>
                </a:r>
                <a:r>
                  <a:rPr lang="en-US" altLang="en-US" sz="1800" u="none" baseline="-17000" dirty="0"/>
                  <a:t>2</a:t>
                </a:r>
                <a:r>
                  <a:rPr lang="en-US" altLang="en-US" sz="1800" u="none" dirty="0"/>
                  <a:t> and CO</a:t>
                </a:r>
                <a:r>
                  <a:rPr lang="en-US" altLang="en-US" sz="1800" u="none" baseline="-17000" dirty="0"/>
                  <a:t>2</a:t>
                </a:r>
                <a:r>
                  <a:rPr lang="en-US" altLang="en-US" sz="1800" u="none" dirty="0"/>
                  <a:t>) exchange.</a:t>
                </a:r>
              </a:p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ct val="50000"/>
                  </a:spcAft>
                  <a:buSzPct val="80000"/>
                </a:pPr>
                <a:r>
                  <a:rPr lang="en-US" altLang="en-US" sz="1800" u="none" dirty="0"/>
                  <a:t>The walls of the alveoli consist of Type I and Type II alveolar cells.</a:t>
                </a:r>
              </a:p>
            </p:txBody>
          </p:sp>
          <p:sp>
            <p:nvSpPr>
              <p:cNvPr id="44050" name="Text Box 32">
                <a:extLst>
                  <a:ext uri="{FF2B5EF4-FFF2-40B4-BE49-F238E27FC236}">
                    <a16:creationId xmlns:a16="http://schemas.microsoft.com/office/drawing/2014/main" id="{6D3286B3-DA27-6A4D-86C7-1B7CC102E89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10" y="1974"/>
                <a:ext cx="1740" cy="3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lnSpc>
                    <a:spcPts val="186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en-US" sz="1800" u="none" dirty="0">
                    <a:solidFill>
                      <a:srgbClr val="941100"/>
                    </a:solidFill>
                  </a:rPr>
                  <a:t>Alveolus = singular form of  alveoli.</a:t>
                </a:r>
              </a:p>
            </p:txBody>
          </p:sp>
        </p:grpSp>
        <p:grpSp>
          <p:nvGrpSpPr>
            <p:cNvPr id="44038" name="Group 73">
              <a:extLst>
                <a:ext uri="{FF2B5EF4-FFF2-40B4-BE49-F238E27FC236}">
                  <a16:creationId xmlns:a16="http://schemas.microsoft.com/office/drawing/2014/main" id="{B18535D2-50C7-EB42-BB47-B9F790CC7E9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2993" cy="213"/>
              <a:chOff x="582" y="3671"/>
              <a:chExt cx="2993" cy="213"/>
            </a:xfrm>
          </p:grpSpPr>
          <p:grpSp>
            <p:nvGrpSpPr>
              <p:cNvPr id="44039" name="Group 55">
                <a:extLst>
                  <a:ext uri="{FF2B5EF4-FFF2-40B4-BE49-F238E27FC236}">
                    <a16:creationId xmlns:a16="http://schemas.microsoft.com/office/drawing/2014/main" id="{B73D26B0-91FA-3343-AF5D-0A18BAAE86E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82" y="3671"/>
                <a:ext cx="1990" cy="213"/>
                <a:chOff x="582" y="3671"/>
                <a:chExt cx="1990" cy="213"/>
              </a:xfrm>
            </p:grpSpPr>
            <p:sp>
              <p:nvSpPr>
                <p:cNvPr id="44043" name="Rectangle 56">
                  <a:extLst>
                    <a:ext uri="{FF2B5EF4-FFF2-40B4-BE49-F238E27FC236}">
                      <a16:creationId xmlns:a16="http://schemas.microsoft.com/office/drawing/2014/main" id="{1FAEABB3-3A5E-964F-946A-FD88B3AEA67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82" y="3671"/>
                  <a:ext cx="616" cy="213"/>
                </a:xfrm>
                <a:prstGeom prst="rect">
                  <a:avLst/>
                </a:prstGeom>
                <a:noFill/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44044" name="Rectangle 57">
                  <a:extLst>
                    <a:ext uri="{FF2B5EF4-FFF2-40B4-BE49-F238E27FC236}">
                      <a16:creationId xmlns:a16="http://schemas.microsoft.com/office/drawing/2014/main" id="{5B19926B-C703-7E48-B810-2BEAB9C720B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70" y="3671"/>
                  <a:ext cx="616" cy="213"/>
                </a:xfrm>
                <a:prstGeom prst="rect">
                  <a:avLst/>
                </a:prstGeom>
                <a:solidFill>
                  <a:srgbClr val="CC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44045" name="Rectangle 58">
                  <a:extLst>
                    <a:ext uri="{FF2B5EF4-FFF2-40B4-BE49-F238E27FC236}">
                      <a16:creationId xmlns:a16="http://schemas.microsoft.com/office/drawing/2014/main" id="{F79331B2-CBEE-364D-88CB-7A10985C8F8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56" y="3671"/>
                  <a:ext cx="616" cy="213"/>
                </a:xfrm>
                <a:prstGeom prst="rect">
                  <a:avLst/>
                </a:prstGeom>
                <a:solidFill>
                  <a:srgbClr val="FF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44046" name="Text Box 59">
                  <a:extLst>
                    <a:ext uri="{FF2B5EF4-FFF2-40B4-BE49-F238E27FC236}">
                      <a16:creationId xmlns:a16="http://schemas.microsoft.com/office/drawing/2014/main" id="{CDB0F8CB-21DD-5D4A-A78D-9E24703F439B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607" y="3689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u="none" dirty="0"/>
                    <a:t>Page 854</a:t>
                  </a:r>
                  <a:endParaRPr lang="en-US" altLang="en-US" sz="1800" u="none" dirty="0"/>
                </a:p>
              </p:txBody>
            </p:sp>
            <p:sp>
              <p:nvSpPr>
                <p:cNvPr id="44047" name="Text Box 60">
                  <a:extLst>
                    <a:ext uri="{FF2B5EF4-FFF2-40B4-BE49-F238E27FC236}">
                      <a16:creationId xmlns:a16="http://schemas.microsoft.com/office/drawing/2014/main" id="{DB3766A9-69C4-A042-ABE5-8585FACBE8F7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295" y="3686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u="none" dirty="0"/>
                    <a:t>Page 932</a:t>
                  </a:r>
                  <a:endParaRPr lang="en-US" altLang="en-US" sz="1800" u="none" dirty="0"/>
                </a:p>
              </p:txBody>
            </p:sp>
            <p:sp>
              <p:nvSpPr>
                <p:cNvPr id="44048" name="Text Box 61">
                  <a:extLst>
                    <a:ext uri="{FF2B5EF4-FFF2-40B4-BE49-F238E27FC236}">
                      <a16:creationId xmlns:a16="http://schemas.microsoft.com/office/drawing/2014/main" id="{39317CDE-3A5E-E549-B14B-64473324DFB2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982" y="3685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u="none" dirty="0"/>
                    <a:t>Page 888</a:t>
                  </a:r>
                  <a:endParaRPr lang="en-US" altLang="en-US" sz="1800" u="none" dirty="0"/>
                </a:p>
              </p:txBody>
            </p:sp>
          </p:grpSp>
          <p:grpSp>
            <p:nvGrpSpPr>
              <p:cNvPr id="44040" name="Group 62">
                <a:extLst>
                  <a:ext uri="{FF2B5EF4-FFF2-40B4-BE49-F238E27FC236}">
                    <a16:creationId xmlns:a16="http://schemas.microsoft.com/office/drawing/2014/main" id="{EB433627-59EE-5F47-8014-FC95B4A9D2B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844" y="3671"/>
                <a:ext cx="731" cy="213"/>
                <a:chOff x="2844" y="3671"/>
                <a:chExt cx="731" cy="213"/>
              </a:xfrm>
            </p:grpSpPr>
            <p:sp>
              <p:nvSpPr>
                <p:cNvPr id="44041" name="Rectangle 63">
                  <a:extLst>
                    <a:ext uri="{FF2B5EF4-FFF2-40B4-BE49-F238E27FC236}">
                      <a16:creationId xmlns:a16="http://schemas.microsoft.com/office/drawing/2014/main" id="{BB900E89-C667-654C-A32A-1780923E891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44" y="3671"/>
                  <a:ext cx="731" cy="213"/>
                </a:xfrm>
                <a:prstGeom prst="rect">
                  <a:avLst/>
                </a:prstGeom>
                <a:solidFill>
                  <a:schemeClr val="accent1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44042" name="Text Box 64">
                  <a:extLst>
                    <a:ext uri="{FF2B5EF4-FFF2-40B4-BE49-F238E27FC236}">
                      <a16:creationId xmlns:a16="http://schemas.microsoft.com/office/drawing/2014/main" id="{E565A268-AC8E-4E41-BC96-19F75106577A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860" y="3687"/>
                  <a:ext cx="700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u="none" dirty="0"/>
                    <a:t>Figure 23.10</a:t>
                  </a:r>
                </a:p>
              </p:txBody>
            </p:sp>
          </p:grpSp>
        </p:grpSp>
      </p:grpSp>
    </p:spTree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Number Placeholder 5">
            <a:extLst>
              <a:ext uri="{FF2B5EF4-FFF2-40B4-BE49-F238E27FC236}">
                <a16:creationId xmlns:a16="http://schemas.microsoft.com/office/drawing/2014/main" id="{595AEFF6-8299-7F4F-8E6C-7A9FC09008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E3FBF07-184A-6F49-AA50-81FE1AEBBE49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22</a:t>
            </a:fld>
            <a:endParaRPr lang="en-US" altLang="en-US" sz="1400" dirty="0"/>
          </a:p>
        </p:txBody>
      </p:sp>
      <p:grpSp>
        <p:nvGrpSpPr>
          <p:cNvPr id="46083" name="Group 21">
            <a:extLst>
              <a:ext uri="{FF2B5EF4-FFF2-40B4-BE49-F238E27FC236}">
                <a16:creationId xmlns:a16="http://schemas.microsoft.com/office/drawing/2014/main" id="{1500B497-0997-7046-99AE-2A8C262FEE31}"/>
              </a:ext>
            </a:extLst>
          </p:cNvPr>
          <p:cNvGrpSpPr>
            <a:grpSpLocks/>
          </p:cNvGrpSpPr>
          <p:nvPr/>
        </p:nvGrpSpPr>
        <p:grpSpPr bwMode="auto">
          <a:xfrm>
            <a:off x="455613" y="454025"/>
            <a:ext cx="8229600" cy="4565654"/>
            <a:chOff x="287" y="286"/>
            <a:chExt cx="5184" cy="2876"/>
          </a:xfrm>
        </p:grpSpPr>
        <p:sp>
          <p:nvSpPr>
            <p:cNvPr id="46084" name="Rectangle 2">
              <a:extLst>
                <a:ext uri="{FF2B5EF4-FFF2-40B4-BE49-F238E27FC236}">
                  <a16:creationId xmlns:a16="http://schemas.microsoft.com/office/drawing/2014/main" id="{DAC4228F-1AC0-DB4D-A045-B54507FE6C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" y="286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u="none" dirty="0">
                  <a:solidFill>
                    <a:srgbClr val="333333"/>
                  </a:solidFill>
                </a:rPr>
                <a:t>Alveoli </a:t>
              </a:r>
              <a:r>
                <a:rPr lang="en-US" altLang="en-US" sz="2200" u="none" dirty="0">
                  <a:solidFill>
                    <a:srgbClr val="333333"/>
                  </a:solidFill>
                </a:rPr>
                <a:t>(continued)</a:t>
              </a:r>
              <a:endParaRPr lang="en-US" altLang="en-US" sz="2800" u="none" dirty="0">
                <a:solidFill>
                  <a:srgbClr val="333333"/>
                </a:solidFill>
              </a:endParaRPr>
            </a:p>
          </p:txBody>
        </p:sp>
        <p:grpSp>
          <p:nvGrpSpPr>
            <p:cNvPr id="46085" name="Group 20">
              <a:extLst>
                <a:ext uri="{FF2B5EF4-FFF2-40B4-BE49-F238E27FC236}">
                  <a16:creationId xmlns:a16="http://schemas.microsoft.com/office/drawing/2014/main" id="{80FF84B7-31F7-4349-986E-7D3E1A55652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676" y="1015"/>
              <a:ext cx="2490" cy="2147"/>
              <a:chOff x="1676" y="1015"/>
              <a:chExt cx="2490" cy="2147"/>
            </a:xfrm>
          </p:grpSpPr>
          <p:pic>
            <p:nvPicPr>
              <p:cNvPr id="46086" name="Picture 14" descr="humrespsys3">
                <a:extLst>
                  <a:ext uri="{FF2B5EF4-FFF2-40B4-BE49-F238E27FC236}">
                    <a16:creationId xmlns:a16="http://schemas.microsoft.com/office/drawing/2014/main" id="{F7881A4D-04A6-9A40-A409-E71FEECA73C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76" y="1015"/>
                <a:ext cx="2403" cy="20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6087" name="Text Box 15">
                <a:extLst>
                  <a:ext uri="{FF2B5EF4-FFF2-40B4-BE49-F238E27FC236}">
                    <a16:creationId xmlns:a16="http://schemas.microsoft.com/office/drawing/2014/main" id="{6F825AB3-4147-8042-8DC0-2D18BCA5FAC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262" y="2997"/>
                <a:ext cx="904" cy="1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100" u="none" dirty="0"/>
                  <a:t>https://www.uic.edu</a:t>
                </a:r>
                <a:endParaRPr lang="en-US" altLang="en-US" sz="1800" u="none" dirty="0"/>
              </a:p>
            </p:txBody>
          </p:sp>
        </p:grpSp>
      </p:grpSp>
    </p:spTree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Number Placeholder 5">
            <a:extLst>
              <a:ext uri="{FF2B5EF4-FFF2-40B4-BE49-F238E27FC236}">
                <a16:creationId xmlns:a16="http://schemas.microsoft.com/office/drawing/2014/main" id="{82889141-CDBE-194C-85F4-A86ECF4C1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76EF01C-A357-3243-9AB3-604CF0FD9C35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23</a:t>
            </a:fld>
            <a:endParaRPr lang="en-US" altLang="en-US" sz="1400" dirty="0"/>
          </a:p>
        </p:txBody>
      </p:sp>
      <p:grpSp>
        <p:nvGrpSpPr>
          <p:cNvPr id="48131" name="Group 19">
            <a:extLst>
              <a:ext uri="{FF2B5EF4-FFF2-40B4-BE49-F238E27FC236}">
                <a16:creationId xmlns:a16="http://schemas.microsoft.com/office/drawing/2014/main" id="{0B9E6741-64BC-4041-BC3C-6A760920308B}"/>
              </a:ext>
            </a:extLst>
          </p:cNvPr>
          <p:cNvGrpSpPr>
            <a:grpSpLocks/>
          </p:cNvGrpSpPr>
          <p:nvPr/>
        </p:nvGrpSpPr>
        <p:grpSpPr bwMode="auto">
          <a:xfrm>
            <a:off x="455613" y="454025"/>
            <a:ext cx="8229600" cy="5711825"/>
            <a:chOff x="287" y="286"/>
            <a:chExt cx="5184" cy="3598"/>
          </a:xfrm>
        </p:grpSpPr>
        <p:sp>
          <p:nvSpPr>
            <p:cNvPr id="48132" name="Rectangle 2">
              <a:extLst>
                <a:ext uri="{FF2B5EF4-FFF2-40B4-BE49-F238E27FC236}">
                  <a16:creationId xmlns:a16="http://schemas.microsoft.com/office/drawing/2014/main" id="{1C5001C1-0B17-2B4B-8C3B-EBBB53C2C8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" y="286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u="none" dirty="0">
                  <a:solidFill>
                    <a:srgbClr val="333333"/>
                  </a:solidFill>
                </a:rPr>
                <a:t>Alveolar Cell Types</a:t>
              </a:r>
            </a:p>
          </p:txBody>
        </p:sp>
        <p:grpSp>
          <p:nvGrpSpPr>
            <p:cNvPr id="48133" name="Group 43">
              <a:extLst>
                <a:ext uri="{FF2B5EF4-FFF2-40B4-BE49-F238E27FC236}">
                  <a16:creationId xmlns:a16="http://schemas.microsoft.com/office/drawing/2014/main" id="{536AC883-83D2-1C49-8444-942DAC8E64C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2993" cy="213"/>
              <a:chOff x="582" y="3671"/>
              <a:chExt cx="2993" cy="213"/>
            </a:xfrm>
          </p:grpSpPr>
          <p:grpSp>
            <p:nvGrpSpPr>
              <p:cNvPr id="48137" name="Group 44">
                <a:extLst>
                  <a:ext uri="{FF2B5EF4-FFF2-40B4-BE49-F238E27FC236}">
                    <a16:creationId xmlns:a16="http://schemas.microsoft.com/office/drawing/2014/main" id="{89FC30E7-C3DF-6C41-B2AC-57D7D1F026B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82" y="3671"/>
                <a:ext cx="1990" cy="213"/>
                <a:chOff x="582" y="3671"/>
                <a:chExt cx="1990" cy="213"/>
              </a:xfrm>
            </p:grpSpPr>
            <p:sp>
              <p:nvSpPr>
                <p:cNvPr id="48141" name="Rectangle 45">
                  <a:extLst>
                    <a:ext uri="{FF2B5EF4-FFF2-40B4-BE49-F238E27FC236}">
                      <a16:creationId xmlns:a16="http://schemas.microsoft.com/office/drawing/2014/main" id="{5B8B7ADE-1864-2341-934A-888A7A331A0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82" y="3671"/>
                  <a:ext cx="616" cy="213"/>
                </a:xfrm>
                <a:prstGeom prst="rect">
                  <a:avLst/>
                </a:prstGeom>
                <a:noFill/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48142" name="Rectangle 46">
                  <a:extLst>
                    <a:ext uri="{FF2B5EF4-FFF2-40B4-BE49-F238E27FC236}">
                      <a16:creationId xmlns:a16="http://schemas.microsoft.com/office/drawing/2014/main" id="{CE6D2F4C-8840-D14B-89D7-B4CCF4A597B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70" y="3671"/>
                  <a:ext cx="616" cy="213"/>
                </a:xfrm>
                <a:prstGeom prst="rect">
                  <a:avLst/>
                </a:prstGeom>
                <a:solidFill>
                  <a:srgbClr val="CC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48143" name="Rectangle 47">
                  <a:extLst>
                    <a:ext uri="{FF2B5EF4-FFF2-40B4-BE49-F238E27FC236}">
                      <a16:creationId xmlns:a16="http://schemas.microsoft.com/office/drawing/2014/main" id="{4500CC98-FF23-6548-9B4F-0964F637DB4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56" y="3671"/>
                  <a:ext cx="616" cy="213"/>
                </a:xfrm>
                <a:prstGeom prst="rect">
                  <a:avLst/>
                </a:prstGeom>
                <a:solidFill>
                  <a:srgbClr val="FF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48144" name="Text Box 48">
                  <a:extLst>
                    <a:ext uri="{FF2B5EF4-FFF2-40B4-BE49-F238E27FC236}">
                      <a16:creationId xmlns:a16="http://schemas.microsoft.com/office/drawing/2014/main" id="{845A9BA1-BC12-0C4A-B903-85E272D0416C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607" y="3689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u="none" dirty="0"/>
                    <a:t>Page 854</a:t>
                  </a:r>
                  <a:endParaRPr lang="en-US" altLang="en-US" sz="1800" u="none" dirty="0"/>
                </a:p>
              </p:txBody>
            </p:sp>
            <p:sp>
              <p:nvSpPr>
                <p:cNvPr id="48145" name="Text Box 49">
                  <a:extLst>
                    <a:ext uri="{FF2B5EF4-FFF2-40B4-BE49-F238E27FC236}">
                      <a16:creationId xmlns:a16="http://schemas.microsoft.com/office/drawing/2014/main" id="{B1DAEFC8-AD47-914E-BEEB-EE5845B1DDDE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295" y="3686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u="none" dirty="0"/>
                    <a:t>Page 932</a:t>
                  </a:r>
                  <a:endParaRPr lang="en-US" altLang="en-US" sz="1800" u="none" dirty="0"/>
                </a:p>
              </p:txBody>
            </p:sp>
            <p:sp>
              <p:nvSpPr>
                <p:cNvPr id="48146" name="Text Box 50">
                  <a:extLst>
                    <a:ext uri="{FF2B5EF4-FFF2-40B4-BE49-F238E27FC236}">
                      <a16:creationId xmlns:a16="http://schemas.microsoft.com/office/drawing/2014/main" id="{10BBA9E8-CD1F-3845-8FAA-9359330182D3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982" y="3685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u="none" dirty="0"/>
                    <a:t>Page 888</a:t>
                  </a:r>
                  <a:endParaRPr lang="en-US" altLang="en-US" sz="1800" u="none" dirty="0"/>
                </a:p>
              </p:txBody>
            </p:sp>
          </p:grpSp>
          <p:grpSp>
            <p:nvGrpSpPr>
              <p:cNvPr id="48138" name="Group 51">
                <a:extLst>
                  <a:ext uri="{FF2B5EF4-FFF2-40B4-BE49-F238E27FC236}">
                    <a16:creationId xmlns:a16="http://schemas.microsoft.com/office/drawing/2014/main" id="{ED9592C5-35A0-6B43-AAF2-27B7C20BA9E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844" y="3671"/>
                <a:ext cx="731" cy="213"/>
                <a:chOff x="2844" y="3671"/>
                <a:chExt cx="731" cy="213"/>
              </a:xfrm>
            </p:grpSpPr>
            <p:sp>
              <p:nvSpPr>
                <p:cNvPr id="48139" name="Rectangle 52">
                  <a:extLst>
                    <a:ext uri="{FF2B5EF4-FFF2-40B4-BE49-F238E27FC236}">
                      <a16:creationId xmlns:a16="http://schemas.microsoft.com/office/drawing/2014/main" id="{AD52D65D-9029-B74B-8589-3DD4FAAC34D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44" y="3671"/>
                  <a:ext cx="731" cy="213"/>
                </a:xfrm>
                <a:prstGeom prst="rect">
                  <a:avLst/>
                </a:prstGeom>
                <a:solidFill>
                  <a:schemeClr val="accent1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48140" name="Text Box 53">
                  <a:extLst>
                    <a:ext uri="{FF2B5EF4-FFF2-40B4-BE49-F238E27FC236}">
                      <a16:creationId xmlns:a16="http://schemas.microsoft.com/office/drawing/2014/main" id="{7D8DA0B9-0B68-AF45-B05B-98E5A5E1581F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860" y="3687"/>
                  <a:ext cx="700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u="none" dirty="0"/>
                    <a:t>Figure 23.11</a:t>
                  </a:r>
                </a:p>
              </p:txBody>
            </p:sp>
          </p:grpSp>
        </p:grpSp>
        <p:grpSp>
          <p:nvGrpSpPr>
            <p:cNvPr id="48134" name="Group 18">
              <a:extLst>
                <a:ext uri="{FF2B5EF4-FFF2-40B4-BE49-F238E27FC236}">
                  <a16:creationId xmlns:a16="http://schemas.microsoft.com/office/drawing/2014/main" id="{33E9FE69-98BE-9046-B5B3-0BC85CD3B58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15" y="974"/>
              <a:ext cx="4725" cy="1502"/>
              <a:chOff x="515" y="974"/>
              <a:chExt cx="4725" cy="1502"/>
            </a:xfrm>
          </p:grpSpPr>
          <p:sp>
            <p:nvSpPr>
              <p:cNvPr id="48135" name="Text Box 3">
                <a:extLst>
                  <a:ext uri="{FF2B5EF4-FFF2-40B4-BE49-F238E27FC236}">
                    <a16:creationId xmlns:a16="http://schemas.microsoft.com/office/drawing/2014/main" id="{D36BD7DA-3076-DF40-A231-64F80711868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15" y="974"/>
                <a:ext cx="4725" cy="109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marL="228600" indent="-22860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690563" indent="-233363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ts val="900"/>
                  </a:spcAft>
                  <a:buSzPct val="80000"/>
                </a:pPr>
                <a:r>
                  <a:rPr lang="en-US" altLang="en-US" sz="1800" u="none" dirty="0"/>
                  <a:t>Type I alveolar cells are simple squamous epithelial cells where gas exchange occurs between the atmosphere and blood (O</a:t>
                </a:r>
                <a:r>
                  <a:rPr lang="en-US" altLang="en-US" sz="1800" u="none" baseline="-17000" dirty="0"/>
                  <a:t>2</a:t>
                </a:r>
                <a:r>
                  <a:rPr lang="en-US" altLang="en-US" sz="1800" u="none" dirty="0"/>
                  <a:t> and CO</a:t>
                </a:r>
                <a:r>
                  <a:rPr lang="en-US" altLang="en-US" sz="1800" u="none" baseline="-17000" dirty="0"/>
                  <a:t>2</a:t>
                </a:r>
                <a:r>
                  <a:rPr lang="en-US" altLang="en-US" sz="1800" u="none" dirty="0"/>
                  <a:t>).</a:t>
                </a:r>
              </a:p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ts val="900"/>
                  </a:spcAft>
                  <a:buSzPct val="80000"/>
                </a:pPr>
                <a:r>
                  <a:rPr lang="en-US" altLang="en-US" sz="1800" u="none" dirty="0"/>
                  <a:t>Type II alveolar cells, which are far fewer in number, are dispersed among the Type I alveolar cells.</a:t>
                </a:r>
              </a:p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ct val="50000"/>
                  </a:spcAft>
                  <a:buSzPct val="80000"/>
                </a:pPr>
                <a:r>
                  <a:rPr lang="en-US" altLang="en-US" sz="1800" u="none" dirty="0"/>
                  <a:t>Type II cells secrete alveolar fluid that keep the interior surface of the alveolar cells and air in the alveoli moist.</a:t>
                </a:r>
              </a:p>
            </p:txBody>
          </p:sp>
          <p:sp>
            <p:nvSpPr>
              <p:cNvPr id="48136" name="Text Box 17">
                <a:extLst>
                  <a:ext uri="{FF2B5EF4-FFF2-40B4-BE49-F238E27FC236}">
                    <a16:creationId xmlns:a16="http://schemas.microsoft.com/office/drawing/2014/main" id="{5FEB72CA-DFD7-C442-AEF6-3911C1C25F5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677" y="2111"/>
                <a:ext cx="2416" cy="3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>
                  <a:defRPr u="sng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u="sng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u="sng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u="sng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u="sng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u="sng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u="sng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u="sng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u="sng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lnSpc>
                    <a:spcPts val="1860"/>
                  </a:lnSpc>
                </a:pPr>
                <a:r>
                  <a:rPr lang="en-US" altLang="en-US" u="none" dirty="0">
                    <a:solidFill>
                      <a:srgbClr val="941100"/>
                    </a:solidFill>
                  </a:rPr>
                  <a:t>Squamous cells = very thin, flattened cells.</a:t>
                </a:r>
                <a:endParaRPr lang="en-US" altLang="en-US" dirty="0">
                  <a:solidFill>
                    <a:srgbClr val="941100"/>
                  </a:solidFill>
                </a:endParaRPr>
              </a:p>
            </p:txBody>
          </p:sp>
        </p:grpSp>
      </p:grpSp>
    </p:spTree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Number Placeholder 5">
            <a:extLst>
              <a:ext uri="{FF2B5EF4-FFF2-40B4-BE49-F238E27FC236}">
                <a16:creationId xmlns:a16="http://schemas.microsoft.com/office/drawing/2014/main" id="{07E45400-F2A6-104A-BBBD-F3DF91226D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E97159B-2D96-1440-A1CE-4AE8508A80AD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24</a:t>
            </a:fld>
            <a:endParaRPr lang="en-US" altLang="en-US" sz="1400" dirty="0"/>
          </a:p>
        </p:txBody>
      </p:sp>
      <p:grpSp>
        <p:nvGrpSpPr>
          <p:cNvPr id="50179" name="Group 38">
            <a:extLst>
              <a:ext uri="{FF2B5EF4-FFF2-40B4-BE49-F238E27FC236}">
                <a16:creationId xmlns:a16="http://schemas.microsoft.com/office/drawing/2014/main" id="{22962AA0-4470-4341-80B6-AD8EBE82F8FE}"/>
              </a:ext>
            </a:extLst>
          </p:cNvPr>
          <p:cNvGrpSpPr>
            <a:grpSpLocks/>
          </p:cNvGrpSpPr>
          <p:nvPr/>
        </p:nvGrpSpPr>
        <p:grpSpPr bwMode="auto">
          <a:xfrm>
            <a:off x="455613" y="454025"/>
            <a:ext cx="8229600" cy="5711825"/>
            <a:chOff x="287" y="286"/>
            <a:chExt cx="5184" cy="3598"/>
          </a:xfrm>
        </p:grpSpPr>
        <p:sp>
          <p:nvSpPr>
            <p:cNvPr id="50180" name="Rectangle 2">
              <a:extLst>
                <a:ext uri="{FF2B5EF4-FFF2-40B4-BE49-F238E27FC236}">
                  <a16:creationId xmlns:a16="http://schemas.microsoft.com/office/drawing/2014/main" id="{A9EA8EE8-374A-2549-93E9-846B485688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" y="286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u="none" dirty="0">
                  <a:solidFill>
                    <a:srgbClr val="333333"/>
                  </a:solidFill>
                </a:rPr>
                <a:t>Surfactant</a:t>
              </a:r>
            </a:p>
          </p:txBody>
        </p:sp>
        <p:sp>
          <p:nvSpPr>
            <p:cNvPr id="50181" name="Text Box 3">
              <a:extLst>
                <a:ext uri="{FF2B5EF4-FFF2-40B4-BE49-F238E27FC236}">
                  <a16:creationId xmlns:a16="http://schemas.microsoft.com/office/drawing/2014/main" id="{2E8528EA-D3BC-B941-B5C5-4DCE209E0B4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4"/>
              <a:ext cx="4731" cy="16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u="none" dirty="0"/>
                <a:t>Alveolar fluid contains surfactant to lower the surface tension in the alveoli.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u="none" dirty="0"/>
                <a:t>Surfactant consists of a mixture of phospholipids and phosphopro-teins.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u="none" dirty="0"/>
                <a:t>Lowered surface tension reduces the tendency of alveoli to collapse due to hydrogen bonding in the fluid that moistens their interior sur-face.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</a:pPr>
              <a:r>
                <a:rPr lang="en-US" altLang="en-US" sz="1800" u="none" dirty="0"/>
                <a:t>More will be said about surface tension and surfactant in this lecture module.</a:t>
              </a:r>
            </a:p>
          </p:txBody>
        </p:sp>
        <p:grpSp>
          <p:nvGrpSpPr>
            <p:cNvPr id="50182" name="Group 28">
              <a:extLst>
                <a:ext uri="{FF2B5EF4-FFF2-40B4-BE49-F238E27FC236}">
                  <a16:creationId xmlns:a16="http://schemas.microsoft.com/office/drawing/2014/main" id="{257FE08B-1818-E549-88D7-E263E5B5F4F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1990" cy="213"/>
              <a:chOff x="582" y="3671"/>
              <a:chExt cx="1990" cy="213"/>
            </a:xfrm>
          </p:grpSpPr>
          <p:sp>
            <p:nvSpPr>
              <p:cNvPr id="50183" name="Rectangle 29">
                <a:extLst>
                  <a:ext uri="{FF2B5EF4-FFF2-40B4-BE49-F238E27FC236}">
                    <a16:creationId xmlns:a16="http://schemas.microsoft.com/office/drawing/2014/main" id="{B37CD859-D262-EA44-8C87-185D1366C4D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2" y="3671"/>
                <a:ext cx="616" cy="213"/>
              </a:xfrm>
              <a:prstGeom prst="rect">
                <a:avLst/>
              </a:prstGeom>
              <a:noFill/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50184" name="Rectangle 30">
                <a:extLst>
                  <a:ext uri="{FF2B5EF4-FFF2-40B4-BE49-F238E27FC236}">
                    <a16:creationId xmlns:a16="http://schemas.microsoft.com/office/drawing/2014/main" id="{78EDE51D-8987-9D46-B9A8-BC1A061EA7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" y="3671"/>
                <a:ext cx="616" cy="213"/>
              </a:xfrm>
              <a:prstGeom prst="rect">
                <a:avLst/>
              </a:prstGeom>
              <a:solidFill>
                <a:srgbClr val="CC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50185" name="Rectangle 31">
                <a:extLst>
                  <a:ext uri="{FF2B5EF4-FFF2-40B4-BE49-F238E27FC236}">
                    <a16:creationId xmlns:a16="http://schemas.microsoft.com/office/drawing/2014/main" id="{09330541-7392-7442-AE61-A45D55C59E9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56" y="3671"/>
                <a:ext cx="616" cy="213"/>
              </a:xfrm>
              <a:prstGeom prst="rect">
                <a:avLst/>
              </a:prstGeom>
              <a:solidFill>
                <a:srgbClr val="FF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50186" name="Text Box 32">
                <a:extLst>
                  <a:ext uri="{FF2B5EF4-FFF2-40B4-BE49-F238E27FC236}">
                    <a16:creationId xmlns:a16="http://schemas.microsoft.com/office/drawing/2014/main" id="{DDBBEA97-0DB2-1141-9FE4-102B7AD5911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07" y="3689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u="none" dirty="0"/>
                  <a:t>Page 854</a:t>
                </a:r>
                <a:endParaRPr lang="en-US" altLang="en-US" sz="1800" u="none" dirty="0"/>
              </a:p>
            </p:txBody>
          </p:sp>
          <p:sp>
            <p:nvSpPr>
              <p:cNvPr id="50187" name="Text Box 33">
                <a:extLst>
                  <a:ext uri="{FF2B5EF4-FFF2-40B4-BE49-F238E27FC236}">
                    <a16:creationId xmlns:a16="http://schemas.microsoft.com/office/drawing/2014/main" id="{A9107AE1-B078-6F4C-8C5F-44A5E67D0E0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95" y="3686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u="none" dirty="0"/>
                  <a:t>Page 934</a:t>
                </a:r>
                <a:endParaRPr lang="en-US" altLang="en-US" sz="1800" u="none" dirty="0"/>
              </a:p>
            </p:txBody>
          </p:sp>
          <p:sp>
            <p:nvSpPr>
              <p:cNvPr id="50188" name="Text Box 34">
                <a:extLst>
                  <a:ext uri="{FF2B5EF4-FFF2-40B4-BE49-F238E27FC236}">
                    <a16:creationId xmlns:a16="http://schemas.microsoft.com/office/drawing/2014/main" id="{0F9AF98A-72BD-D74F-A565-13923C78EF3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982" y="3685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u="none" dirty="0"/>
                  <a:t>Page 888</a:t>
                </a:r>
                <a:endParaRPr lang="en-US" altLang="en-US" sz="1800" u="none" dirty="0"/>
              </a:p>
            </p:txBody>
          </p:sp>
        </p:grpSp>
      </p:grpSp>
    </p:spTree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Number Placeholder 5">
            <a:extLst>
              <a:ext uri="{FF2B5EF4-FFF2-40B4-BE49-F238E27FC236}">
                <a16:creationId xmlns:a16="http://schemas.microsoft.com/office/drawing/2014/main" id="{925F0C21-95AD-F549-A90E-0FA56AE6EB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46C88F8-8569-9943-B45C-1B88154094F5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25</a:t>
            </a:fld>
            <a:endParaRPr lang="en-US" altLang="en-US" sz="1400" dirty="0"/>
          </a:p>
        </p:txBody>
      </p:sp>
      <p:grpSp>
        <p:nvGrpSpPr>
          <p:cNvPr id="52227" name="Group 42">
            <a:extLst>
              <a:ext uri="{FF2B5EF4-FFF2-40B4-BE49-F238E27FC236}">
                <a16:creationId xmlns:a16="http://schemas.microsoft.com/office/drawing/2014/main" id="{2DAB7AFA-BF3C-4945-B55E-A15542DA2888}"/>
              </a:ext>
            </a:extLst>
          </p:cNvPr>
          <p:cNvGrpSpPr>
            <a:grpSpLocks/>
          </p:cNvGrpSpPr>
          <p:nvPr/>
        </p:nvGrpSpPr>
        <p:grpSpPr bwMode="auto">
          <a:xfrm>
            <a:off x="455613" y="452438"/>
            <a:ext cx="8229600" cy="5713412"/>
            <a:chOff x="287" y="285"/>
            <a:chExt cx="5184" cy="3599"/>
          </a:xfrm>
        </p:grpSpPr>
        <p:sp>
          <p:nvSpPr>
            <p:cNvPr id="52228" name="Rectangle 2">
              <a:extLst>
                <a:ext uri="{FF2B5EF4-FFF2-40B4-BE49-F238E27FC236}">
                  <a16:creationId xmlns:a16="http://schemas.microsoft.com/office/drawing/2014/main" id="{F3CFFEAE-4AC0-3E4B-82AB-F24C05A42A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" y="285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u="none" dirty="0">
                  <a:solidFill>
                    <a:srgbClr val="333333"/>
                  </a:solidFill>
                </a:rPr>
                <a:t>Alveolar Macrophages</a:t>
              </a:r>
            </a:p>
          </p:txBody>
        </p:sp>
        <p:grpSp>
          <p:nvGrpSpPr>
            <p:cNvPr id="52229" name="Group 41">
              <a:extLst>
                <a:ext uri="{FF2B5EF4-FFF2-40B4-BE49-F238E27FC236}">
                  <a16:creationId xmlns:a16="http://schemas.microsoft.com/office/drawing/2014/main" id="{E9DB69F0-A977-FC49-810A-ADE11EAE372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15" y="974"/>
              <a:ext cx="4619" cy="1446"/>
              <a:chOff x="515" y="974"/>
              <a:chExt cx="4619" cy="1446"/>
            </a:xfrm>
          </p:grpSpPr>
          <p:sp>
            <p:nvSpPr>
              <p:cNvPr id="52237" name="Text Box 3">
                <a:extLst>
                  <a:ext uri="{FF2B5EF4-FFF2-40B4-BE49-F238E27FC236}">
                    <a16:creationId xmlns:a16="http://schemas.microsoft.com/office/drawing/2014/main" id="{6FCC720A-9672-B04E-BC59-DEE4FC65BEC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15" y="974"/>
                <a:ext cx="4619" cy="72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marL="228600" indent="-22860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690563" indent="-233363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ts val="900"/>
                  </a:spcAft>
                  <a:buSzPct val="80000"/>
                </a:pPr>
                <a:r>
                  <a:rPr lang="en-US" altLang="en-US" sz="1800" u="none" dirty="0"/>
                  <a:t>Alveolar macrophages, a type of white blood cell (monocytes), are positioned along the interior alveolar wall.</a:t>
                </a:r>
              </a:p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ct val="50000"/>
                  </a:spcAft>
                  <a:buSzPct val="80000"/>
                </a:pPr>
                <a:r>
                  <a:rPr lang="en-US" altLang="en-US" sz="1800" u="none" dirty="0"/>
                  <a:t>The macrophages cells remove, by phagocytosis, fine dust particles and other debris from the alveoli.</a:t>
                </a:r>
              </a:p>
            </p:txBody>
          </p:sp>
          <p:sp>
            <p:nvSpPr>
              <p:cNvPr id="52238" name="Text Box 22">
                <a:extLst>
                  <a:ext uri="{FF2B5EF4-FFF2-40B4-BE49-F238E27FC236}">
                    <a16:creationId xmlns:a16="http://schemas.microsoft.com/office/drawing/2014/main" id="{98F9A65A-9CED-164D-8BD3-8DD4B4FA753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657" y="1748"/>
                <a:ext cx="2448" cy="67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lnSpc>
                    <a:spcPts val="186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en-US" sz="1800" u="none" dirty="0">
                    <a:solidFill>
                      <a:srgbClr val="941100"/>
                    </a:solidFill>
                  </a:rPr>
                  <a:t>Phagocytosis = a process by which certain types of white blood cells engulf and ingest microbes and large particles.</a:t>
                </a:r>
              </a:p>
            </p:txBody>
          </p:sp>
        </p:grpSp>
        <p:grpSp>
          <p:nvGrpSpPr>
            <p:cNvPr id="52230" name="Group 28">
              <a:extLst>
                <a:ext uri="{FF2B5EF4-FFF2-40B4-BE49-F238E27FC236}">
                  <a16:creationId xmlns:a16="http://schemas.microsoft.com/office/drawing/2014/main" id="{2243E8E4-6517-2844-B571-9A80063335B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1990" cy="213"/>
              <a:chOff x="582" y="3671"/>
              <a:chExt cx="1990" cy="213"/>
            </a:xfrm>
          </p:grpSpPr>
          <p:sp>
            <p:nvSpPr>
              <p:cNvPr id="52231" name="Rectangle 29">
                <a:extLst>
                  <a:ext uri="{FF2B5EF4-FFF2-40B4-BE49-F238E27FC236}">
                    <a16:creationId xmlns:a16="http://schemas.microsoft.com/office/drawing/2014/main" id="{BE559621-9369-EF45-B966-68DE352BD91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2" y="3671"/>
                <a:ext cx="616" cy="213"/>
              </a:xfrm>
              <a:prstGeom prst="rect">
                <a:avLst/>
              </a:prstGeom>
              <a:noFill/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52232" name="Rectangle 30">
                <a:extLst>
                  <a:ext uri="{FF2B5EF4-FFF2-40B4-BE49-F238E27FC236}">
                    <a16:creationId xmlns:a16="http://schemas.microsoft.com/office/drawing/2014/main" id="{38E21A42-5142-CC42-BC64-192FA73ABCE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" y="3671"/>
                <a:ext cx="616" cy="213"/>
              </a:xfrm>
              <a:prstGeom prst="rect">
                <a:avLst/>
              </a:prstGeom>
              <a:solidFill>
                <a:srgbClr val="CC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52233" name="Rectangle 31">
                <a:extLst>
                  <a:ext uri="{FF2B5EF4-FFF2-40B4-BE49-F238E27FC236}">
                    <a16:creationId xmlns:a16="http://schemas.microsoft.com/office/drawing/2014/main" id="{567B04A0-81C1-A641-B8AD-28853942547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56" y="3671"/>
                <a:ext cx="616" cy="213"/>
              </a:xfrm>
              <a:prstGeom prst="rect">
                <a:avLst/>
              </a:prstGeom>
              <a:solidFill>
                <a:srgbClr val="FF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52234" name="Text Box 32">
                <a:extLst>
                  <a:ext uri="{FF2B5EF4-FFF2-40B4-BE49-F238E27FC236}">
                    <a16:creationId xmlns:a16="http://schemas.microsoft.com/office/drawing/2014/main" id="{67B1E8F1-F75F-0B4C-B000-29D488C7045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07" y="3689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u="none" dirty="0"/>
                  <a:t>Page 854</a:t>
                </a:r>
                <a:endParaRPr lang="en-US" altLang="en-US" sz="1800" u="none" dirty="0"/>
              </a:p>
            </p:txBody>
          </p:sp>
          <p:sp>
            <p:nvSpPr>
              <p:cNvPr id="52235" name="Text Box 33">
                <a:extLst>
                  <a:ext uri="{FF2B5EF4-FFF2-40B4-BE49-F238E27FC236}">
                    <a16:creationId xmlns:a16="http://schemas.microsoft.com/office/drawing/2014/main" id="{C1809421-F117-F54C-9501-464FAEF629E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95" y="3686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u="none" dirty="0"/>
                  <a:t>Page 934</a:t>
                </a:r>
                <a:endParaRPr lang="en-US" altLang="en-US" sz="1800" u="none" dirty="0"/>
              </a:p>
            </p:txBody>
          </p:sp>
          <p:sp>
            <p:nvSpPr>
              <p:cNvPr id="52236" name="Text Box 34">
                <a:extLst>
                  <a:ext uri="{FF2B5EF4-FFF2-40B4-BE49-F238E27FC236}">
                    <a16:creationId xmlns:a16="http://schemas.microsoft.com/office/drawing/2014/main" id="{4C32A1CB-0A99-4F46-8B95-E9FF2CCBDA8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982" y="3685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u="none" dirty="0"/>
                  <a:t>Page 888</a:t>
                </a:r>
                <a:endParaRPr lang="en-US" altLang="en-US" sz="1800" u="none" dirty="0"/>
              </a:p>
            </p:txBody>
          </p:sp>
        </p:grpSp>
      </p:grpSp>
    </p:spTree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Number Placeholder 5">
            <a:extLst>
              <a:ext uri="{FF2B5EF4-FFF2-40B4-BE49-F238E27FC236}">
                <a16:creationId xmlns:a16="http://schemas.microsoft.com/office/drawing/2014/main" id="{100AD7F3-A8CE-7D4F-B2B6-0AA533A0A1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1AB4DDD-7D80-A549-8314-DE9F5C1CF632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26</a:t>
            </a:fld>
            <a:endParaRPr lang="en-US" altLang="en-US" sz="1400" dirty="0"/>
          </a:p>
        </p:txBody>
      </p:sp>
      <p:grpSp>
        <p:nvGrpSpPr>
          <p:cNvPr id="54275" name="Group 42">
            <a:extLst>
              <a:ext uri="{FF2B5EF4-FFF2-40B4-BE49-F238E27FC236}">
                <a16:creationId xmlns:a16="http://schemas.microsoft.com/office/drawing/2014/main" id="{82082B25-EFA5-7140-8F6D-6036A1BEE5E9}"/>
              </a:ext>
            </a:extLst>
          </p:cNvPr>
          <p:cNvGrpSpPr>
            <a:grpSpLocks/>
          </p:cNvGrpSpPr>
          <p:nvPr/>
        </p:nvGrpSpPr>
        <p:grpSpPr bwMode="auto">
          <a:xfrm>
            <a:off x="455613" y="452438"/>
            <a:ext cx="8229600" cy="5713412"/>
            <a:chOff x="287" y="285"/>
            <a:chExt cx="5184" cy="3599"/>
          </a:xfrm>
        </p:grpSpPr>
        <p:sp>
          <p:nvSpPr>
            <p:cNvPr id="54276" name="Rectangle 2">
              <a:extLst>
                <a:ext uri="{FF2B5EF4-FFF2-40B4-BE49-F238E27FC236}">
                  <a16:creationId xmlns:a16="http://schemas.microsoft.com/office/drawing/2014/main" id="{73D3D8DF-F94B-EF43-8677-3394489601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" y="285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u="none" dirty="0">
                  <a:solidFill>
                    <a:srgbClr val="333333"/>
                  </a:solidFill>
                </a:rPr>
                <a:t>Other Features</a:t>
              </a:r>
            </a:p>
          </p:txBody>
        </p:sp>
        <p:sp>
          <p:nvSpPr>
            <p:cNvPr id="54277" name="Text Box 3">
              <a:extLst>
                <a:ext uri="{FF2B5EF4-FFF2-40B4-BE49-F238E27FC236}">
                  <a16:creationId xmlns:a16="http://schemas.microsoft.com/office/drawing/2014/main" id="{502C3643-0887-3C4F-9DFD-DF54D10FF1A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4"/>
              <a:ext cx="4637" cy="73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</a:pPr>
              <a:r>
                <a:rPr lang="en-US" altLang="en-US" sz="1800" u="none" dirty="0"/>
                <a:t>Fibroblasts are present in the alveolar wall to produce reticular and elastic fibers.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</a:pPr>
              <a:r>
                <a:rPr lang="en-US" altLang="en-US" sz="1800" u="none" dirty="0"/>
                <a:t>An elastic basement membrane for expansion of the alveoli during inhalation underlies the Type 1 alveolar cells.</a:t>
              </a:r>
            </a:p>
          </p:txBody>
        </p:sp>
        <p:grpSp>
          <p:nvGrpSpPr>
            <p:cNvPr id="54278" name="Group 28">
              <a:extLst>
                <a:ext uri="{FF2B5EF4-FFF2-40B4-BE49-F238E27FC236}">
                  <a16:creationId xmlns:a16="http://schemas.microsoft.com/office/drawing/2014/main" id="{8E6DD292-B268-6640-8B1A-C85BFF68FF4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1990" cy="213"/>
              <a:chOff x="582" y="3671"/>
              <a:chExt cx="1990" cy="213"/>
            </a:xfrm>
          </p:grpSpPr>
          <p:sp>
            <p:nvSpPr>
              <p:cNvPr id="54279" name="Rectangle 29">
                <a:extLst>
                  <a:ext uri="{FF2B5EF4-FFF2-40B4-BE49-F238E27FC236}">
                    <a16:creationId xmlns:a16="http://schemas.microsoft.com/office/drawing/2014/main" id="{CE9C301F-D6CA-6B45-88FD-44081873D8C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2" y="3671"/>
                <a:ext cx="616" cy="213"/>
              </a:xfrm>
              <a:prstGeom prst="rect">
                <a:avLst/>
              </a:prstGeom>
              <a:noFill/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54280" name="Rectangle 30">
                <a:extLst>
                  <a:ext uri="{FF2B5EF4-FFF2-40B4-BE49-F238E27FC236}">
                    <a16:creationId xmlns:a16="http://schemas.microsoft.com/office/drawing/2014/main" id="{C1A9DF98-9CC8-5C44-9208-9157B16B697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" y="3671"/>
                <a:ext cx="616" cy="213"/>
              </a:xfrm>
              <a:prstGeom prst="rect">
                <a:avLst/>
              </a:prstGeom>
              <a:solidFill>
                <a:srgbClr val="CC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54281" name="Rectangle 31">
                <a:extLst>
                  <a:ext uri="{FF2B5EF4-FFF2-40B4-BE49-F238E27FC236}">
                    <a16:creationId xmlns:a16="http://schemas.microsoft.com/office/drawing/2014/main" id="{EF1FD24F-C715-DB4C-A158-D8414540202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56" y="3671"/>
                <a:ext cx="616" cy="213"/>
              </a:xfrm>
              <a:prstGeom prst="rect">
                <a:avLst/>
              </a:prstGeom>
              <a:solidFill>
                <a:srgbClr val="FF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54282" name="Text Box 32">
                <a:extLst>
                  <a:ext uri="{FF2B5EF4-FFF2-40B4-BE49-F238E27FC236}">
                    <a16:creationId xmlns:a16="http://schemas.microsoft.com/office/drawing/2014/main" id="{4FC60211-8142-A440-B345-0FF58D9CE38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07" y="3689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u="none" dirty="0"/>
                  <a:t>Page 854</a:t>
                </a:r>
                <a:endParaRPr lang="en-US" altLang="en-US" sz="1800" u="none" dirty="0"/>
              </a:p>
            </p:txBody>
          </p:sp>
          <p:sp>
            <p:nvSpPr>
              <p:cNvPr id="54283" name="Text Box 33">
                <a:extLst>
                  <a:ext uri="{FF2B5EF4-FFF2-40B4-BE49-F238E27FC236}">
                    <a16:creationId xmlns:a16="http://schemas.microsoft.com/office/drawing/2014/main" id="{7B4BACB3-6F1C-DE45-8D20-BC8021209B2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95" y="3686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u="none" dirty="0"/>
                  <a:t>Page 934</a:t>
                </a:r>
                <a:endParaRPr lang="en-US" altLang="en-US" sz="1800" u="none" dirty="0"/>
              </a:p>
            </p:txBody>
          </p:sp>
          <p:sp>
            <p:nvSpPr>
              <p:cNvPr id="54284" name="Text Box 34">
                <a:extLst>
                  <a:ext uri="{FF2B5EF4-FFF2-40B4-BE49-F238E27FC236}">
                    <a16:creationId xmlns:a16="http://schemas.microsoft.com/office/drawing/2014/main" id="{72D25D9E-E752-AE46-83E8-52127A07664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982" y="3685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u="none" dirty="0"/>
                  <a:t>Page 888</a:t>
                </a:r>
                <a:endParaRPr lang="en-US" altLang="en-US" sz="1800" u="none" dirty="0"/>
              </a:p>
            </p:txBody>
          </p:sp>
        </p:grpSp>
      </p:grpSp>
    </p:spTree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Number Placeholder 5">
            <a:extLst>
              <a:ext uri="{FF2B5EF4-FFF2-40B4-BE49-F238E27FC236}">
                <a16:creationId xmlns:a16="http://schemas.microsoft.com/office/drawing/2014/main" id="{A44F464B-EEDD-B847-8E46-72717F60F1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6F649EA-D750-1246-AFF9-D8BE62852827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27</a:t>
            </a:fld>
            <a:endParaRPr lang="en-US" altLang="en-US" sz="1400" dirty="0"/>
          </a:p>
        </p:txBody>
      </p:sp>
      <p:grpSp>
        <p:nvGrpSpPr>
          <p:cNvPr id="56323" name="Group 60">
            <a:extLst>
              <a:ext uri="{FF2B5EF4-FFF2-40B4-BE49-F238E27FC236}">
                <a16:creationId xmlns:a16="http://schemas.microsoft.com/office/drawing/2014/main" id="{6C4C828D-E78B-FB4E-83C6-12F7A8751DBF}"/>
              </a:ext>
            </a:extLst>
          </p:cNvPr>
          <p:cNvGrpSpPr>
            <a:grpSpLocks/>
          </p:cNvGrpSpPr>
          <p:nvPr/>
        </p:nvGrpSpPr>
        <p:grpSpPr bwMode="auto">
          <a:xfrm>
            <a:off x="455613" y="454025"/>
            <a:ext cx="8229600" cy="5711825"/>
            <a:chOff x="287" y="286"/>
            <a:chExt cx="5184" cy="3598"/>
          </a:xfrm>
        </p:grpSpPr>
        <p:sp>
          <p:nvSpPr>
            <p:cNvPr id="56324" name="Rectangle 2">
              <a:extLst>
                <a:ext uri="{FF2B5EF4-FFF2-40B4-BE49-F238E27FC236}">
                  <a16:creationId xmlns:a16="http://schemas.microsoft.com/office/drawing/2014/main" id="{C6CF8F41-40B8-9043-9A96-56A19826B9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" y="286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u="none" dirty="0">
                  <a:solidFill>
                    <a:srgbClr val="333333"/>
                  </a:solidFill>
                </a:rPr>
                <a:t>Gas Exchange</a:t>
              </a:r>
            </a:p>
          </p:txBody>
        </p:sp>
        <p:grpSp>
          <p:nvGrpSpPr>
            <p:cNvPr id="56325" name="Group 59">
              <a:extLst>
                <a:ext uri="{FF2B5EF4-FFF2-40B4-BE49-F238E27FC236}">
                  <a16:creationId xmlns:a16="http://schemas.microsoft.com/office/drawing/2014/main" id="{B41348AF-3B42-BD45-8C13-9EA457FBA12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15" y="974"/>
              <a:ext cx="4612" cy="1394"/>
              <a:chOff x="515" y="974"/>
              <a:chExt cx="4612" cy="1394"/>
            </a:xfrm>
          </p:grpSpPr>
          <p:sp>
            <p:nvSpPr>
              <p:cNvPr id="56333" name="Text Box 3">
                <a:extLst>
                  <a:ext uri="{FF2B5EF4-FFF2-40B4-BE49-F238E27FC236}">
                    <a16:creationId xmlns:a16="http://schemas.microsoft.com/office/drawing/2014/main" id="{090DBDF4-88DD-A346-9B32-E0025A553A2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15" y="974"/>
                <a:ext cx="4612" cy="124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marL="228600" indent="-22860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690563" indent="-233363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ts val="900"/>
                  </a:spcAft>
                  <a:buSzPct val="80000"/>
                </a:pPr>
                <a:r>
                  <a:rPr lang="en-US" altLang="en-US" sz="1800" u="none" dirty="0"/>
                  <a:t>The exchange of O</a:t>
                </a:r>
                <a:r>
                  <a:rPr lang="en-US" altLang="en-US" sz="1800" u="none" baseline="-17000" dirty="0"/>
                  <a:t>2</a:t>
                </a:r>
                <a:r>
                  <a:rPr lang="en-US" altLang="en-US" sz="1800" u="none" dirty="0"/>
                  <a:t> and CO</a:t>
                </a:r>
                <a:r>
                  <a:rPr lang="en-US" altLang="en-US" sz="1800" u="none" baseline="-17000" dirty="0"/>
                  <a:t>2</a:t>
                </a:r>
                <a:r>
                  <a:rPr lang="en-US" altLang="en-US" sz="1800" u="none" dirty="0"/>
                  <a:t> gases is via passive diffusion across the alveolar and capillary walls.</a:t>
                </a:r>
              </a:p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ts val="900"/>
                  </a:spcAft>
                  <a:buSzPct val="80000"/>
                </a:pPr>
                <a:r>
                  <a:rPr lang="en-US" altLang="en-US" sz="1800" u="none" dirty="0"/>
                  <a:t>The two walls together form what is known as the respiratory mem-brane.</a:t>
                </a:r>
              </a:p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ct val="50000"/>
                  </a:spcAft>
                  <a:buSzPct val="80000"/>
                </a:pPr>
                <a:r>
                  <a:rPr lang="en-US" altLang="en-US" sz="1800" u="none" dirty="0"/>
                  <a:t>The respiratory membrane is very thin, about 0.5 </a:t>
                </a:r>
                <a:r>
                  <a:rPr lang="en-US" altLang="en-US" sz="1800" u="none" dirty="0">
                    <a:sym typeface="Symbol" pitchFamily="2" charset="2"/>
                  </a:rPr>
                  <a:t></a:t>
                </a:r>
                <a:r>
                  <a:rPr lang="en-US" altLang="en-US" sz="1800" u="none" dirty="0"/>
                  <a:t>m (or about 1/16 the diameter of a red blood cell) to enable rapid diffusion of O</a:t>
                </a:r>
                <a:r>
                  <a:rPr lang="en-US" altLang="en-US" sz="1800" u="none" baseline="-17000" dirty="0"/>
                  <a:t>2</a:t>
                </a:r>
                <a:r>
                  <a:rPr lang="en-US" altLang="en-US" sz="1800" u="none" dirty="0"/>
                  <a:t> and CO</a:t>
                </a:r>
                <a:r>
                  <a:rPr lang="en-US" altLang="en-US" sz="1800" u="none" baseline="-17000" dirty="0"/>
                  <a:t>2</a:t>
                </a:r>
                <a:r>
                  <a:rPr lang="en-US" altLang="en-US" sz="1800" u="none" dirty="0"/>
                  <a:t>.</a:t>
                </a:r>
              </a:p>
            </p:txBody>
          </p:sp>
          <p:sp>
            <p:nvSpPr>
              <p:cNvPr id="56334" name="Text Box 26">
                <a:extLst>
                  <a:ext uri="{FF2B5EF4-FFF2-40B4-BE49-F238E27FC236}">
                    <a16:creationId xmlns:a16="http://schemas.microsoft.com/office/drawing/2014/main" id="{586E0676-4CAF-0F41-B567-CD802F6967F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63" y="2156"/>
                <a:ext cx="3240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lnSpc>
                    <a:spcPts val="186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en-US" sz="1800" u="none" dirty="0">
                    <a:solidFill>
                      <a:srgbClr val="941100"/>
                    </a:solidFill>
                  </a:rPr>
                  <a:t>One micron (</a:t>
                </a:r>
                <a:r>
                  <a:rPr lang="en-US" altLang="en-US" sz="1800" u="none" dirty="0">
                    <a:solidFill>
                      <a:srgbClr val="941100"/>
                    </a:solidFill>
                    <a:sym typeface="Symbol" pitchFamily="2" charset="2"/>
                  </a:rPr>
                  <a:t></a:t>
                </a:r>
                <a:r>
                  <a:rPr lang="en-US" altLang="en-US" sz="1800" u="none" dirty="0">
                    <a:solidFill>
                      <a:srgbClr val="941100"/>
                    </a:solidFill>
                  </a:rPr>
                  <a:t>m) = one-millionth of a meter.</a:t>
                </a:r>
              </a:p>
            </p:txBody>
          </p:sp>
        </p:grpSp>
        <p:grpSp>
          <p:nvGrpSpPr>
            <p:cNvPr id="56326" name="Group 48">
              <a:extLst>
                <a:ext uri="{FF2B5EF4-FFF2-40B4-BE49-F238E27FC236}">
                  <a16:creationId xmlns:a16="http://schemas.microsoft.com/office/drawing/2014/main" id="{B72C24FF-C245-DD48-B39C-AC4C285691D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1990" cy="213"/>
              <a:chOff x="582" y="3671"/>
              <a:chExt cx="1990" cy="213"/>
            </a:xfrm>
          </p:grpSpPr>
          <p:sp>
            <p:nvSpPr>
              <p:cNvPr id="56327" name="Rectangle 49">
                <a:extLst>
                  <a:ext uri="{FF2B5EF4-FFF2-40B4-BE49-F238E27FC236}">
                    <a16:creationId xmlns:a16="http://schemas.microsoft.com/office/drawing/2014/main" id="{57B4184E-416D-BA4D-8F3C-D2892E56B13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2" y="3671"/>
                <a:ext cx="616" cy="213"/>
              </a:xfrm>
              <a:prstGeom prst="rect">
                <a:avLst/>
              </a:prstGeom>
              <a:noFill/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56328" name="Rectangle 50">
                <a:extLst>
                  <a:ext uri="{FF2B5EF4-FFF2-40B4-BE49-F238E27FC236}">
                    <a16:creationId xmlns:a16="http://schemas.microsoft.com/office/drawing/2014/main" id="{0E16CA23-CA2C-E342-95CA-51F547F8AB8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" y="3671"/>
                <a:ext cx="616" cy="213"/>
              </a:xfrm>
              <a:prstGeom prst="rect">
                <a:avLst/>
              </a:prstGeom>
              <a:solidFill>
                <a:srgbClr val="CC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56329" name="Rectangle 51">
                <a:extLst>
                  <a:ext uri="{FF2B5EF4-FFF2-40B4-BE49-F238E27FC236}">
                    <a16:creationId xmlns:a16="http://schemas.microsoft.com/office/drawing/2014/main" id="{ED24D32E-6B18-C44A-9720-4345CD62818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56" y="3671"/>
                <a:ext cx="616" cy="213"/>
              </a:xfrm>
              <a:prstGeom prst="rect">
                <a:avLst/>
              </a:prstGeom>
              <a:solidFill>
                <a:srgbClr val="FF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56330" name="Text Box 52">
                <a:extLst>
                  <a:ext uri="{FF2B5EF4-FFF2-40B4-BE49-F238E27FC236}">
                    <a16:creationId xmlns:a16="http://schemas.microsoft.com/office/drawing/2014/main" id="{F7489E02-919C-FF4C-B760-C3CA18CC64F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07" y="3689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u="none" dirty="0"/>
                  <a:t>Page 854</a:t>
                </a:r>
                <a:endParaRPr lang="en-US" altLang="en-US" sz="1800" u="none" dirty="0"/>
              </a:p>
            </p:txBody>
          </p:sp>
          <p:sp>
            <p:nvSpPr>
              <p:cNvPr id="56331" name="Text Box 53">
                <a:extLst>
                  <a:ext uri="{FF2B5EF4-FFF2-40B4-BE49-F238E27FC236}">
                    <a16:creationId xmlns:a16="http://schemas.microsoft.com/office/drawing/2014/main" id="{3D58DD4C-1E18-B445-839C-C4F0C8D6673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95" y="3686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u="none" dirty="0"/>
                  <a:t>Page 934</a:t>
                </a:r>
                <a:endParaRPr lang="en-US" altLang="en-US" sz="1800" u="none" dirty="0"/>
              </a:p>
            </p:txBody>
          </p:sp>
          <p:sp>
            <p:nvSpPr>
              <p:cNvPr id="56332" name="Text Box 54">
                <a:extLst>
                  <a:ext uri="{FF2B5EF4-FFF2-40B4-BE49-F238E27FC236}">
                    <a16:creationId xmlns:a16="http://schemas.microsoft.com/office/drawing/2014/main" id="{8473C9D4-D306-CA40-BFBA-6626AB846D6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982" y="3685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u="none" dirty="0"/>
                  <a:t>Page 889</a:t>
                </a:r>
                <a:endParaRPr lang="en-US" altLang="en-US" sz="1800" u="none" dirty="0"/>
              </a:p>
            </p:txBody>
          </p:sp>
        </p:grpSp>
      </p:grpSp>
    </p:spTree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Number Placeholder 5">
            <a:extLst>
              <a:ext uri="{FF2B5EF4-FFF2-40B4-BE49-F238E27FC236}">
                <a16:creationId xmlns:a16="http://schemas.microsoft.com/office/drawing/2014/main" id="{8E2E34C2-8681-824F-B0A9-44991F7FA7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24CD155-6040-FF44-84F2-3E598AC26B24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28</a:t>
            </a:fld>
            <a:endParaRPr lang="en-US" altLang="en-US" sz="1400" dirty="0"/>
          </a:p>
        </p:txBody>
      </p:sp>
      <p:grpSp>
        <p:nvGrpSpPr>
          <p:cNvPr id="58371" name="Group 13">
            <a:extLst>
              <a:ext uri="{FF2B5EF4-FFF2-40B4-BE49-F238E27FC236}">
                <a16:creationId xmlns:a16="http://schemas.microsoft.com/office/drawing/2014/main" id="{36DC2CD4-5240-9D4E-B83C-B9CBE088AC0F}"/>
              </a:ext>
            </a:extLst>
          </p:cNvPr>
          <p:cNvGrpSpPr>
            <a:grpSpLocks/>
          </p:cNvGrpSpPr>
          <p:nvPr/>
        </p:nvGrpSpPr>
        <p:grpSpPr bwMode="auto">
          <a:xfrm>
            <a:off x="455613" y="454025"/>
            <a:ext cx="8229600" cy="4443413"/>
            <a:chOff x="287" y="286"/>
            <a:chExt cx="5184" cy="2799"/>
          </a:xfrm>
        </p:grpSpPr>
        <p:sp>
          <p:nvSpPr>
            <p:cNvPr id="58372" name="Rectangle 2">
              <a:extLst>
                <a:ext uri="{FF2B5EF4-FFF2-40B4-BE49-F238E27FC236}">
                  <a16:creationId xmlns:a16="http://schemas.microsoft.com/office/drawing/2014/main" id="{002C48BE-AD44-3E4C-9A80-1C5D3E2A11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" y="286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u="none" dirty="0">
                  <a:solidFill>
                    <a:srgbClr val="333333"/>
                  </a:solidFill>
                </a:rPr>
                <a:t>Gas Exchange </a:t>
              </a:r>
              <a:r>
                <a:rPr lang="en-US" altLang="en-US" sz="2200" u="none" dirty="0">
                  <a:solidFill>
                    <a:srgbClr val="333333"/>
                  </a:solidFill>
                </a:rPr>
                <a:t>(continued)</a:t>
              </a:r>
              <a:endParaRPr lang="en-US" altLang="en-US" sz="2800" u="none" dirty="0">
                <a:solidFill>
                  <a:srgbClr val="333333"/>
                </a:solidFill>
              </a:endParaRPr>
            </a:p>
          </p:txBody>
        </p:sp>
        <p:grpSp>
          <p:nvGrpSpPr>
            <p:cNvPr id="58373" name="Group 10">
              <a:extLst>
                <a:ext uri="{FF2B5EF4-FFF2-40B4-BE49-F238E27FC236}">
                  <a16:creationId xmlns:a16="http://schemas.microsoft.com/office/drawing/2014/main" id="{E999D457-37EC-4348-A03E-F922BFC6347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74" y="1015"/>
              <a:ext cx="3240" cy="2070"/>
              <a:chOff x="1474" y="1151"/>
              <a:chExt cx="3240" cy="2070"/>
            </a:xfrm>
          </p:grpSpPr>
          <p:pic>
            <p:nvPicPr>
              <p:cNvPr id="58374" name="Picture 7" descr="alveoli">
                <a:extLst>
                  <a:ext uri="{FF2B5EF4-FFF2-40B4-BE49-F238E27FC236}">
                    <a16:creationId xmlns:a16="http://schemas.microsoft.com/office/drawing/2014/main" id="{DBA640D7-B4C8-EA4A-BE07-E9B7C88A613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74" y="1151"/>
                <a:ext cx="2812" cy="20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58375" name="Rectangle 8">
                <a:extLst>
                  <a:ext uri="{FF2B5EF4-FFF2-40B4-BE49-F238E27FC236}">
                    <a16:creationId xmlns:a16="http://schemas.microsoft.com/office/drawing/2014/main" id="{DD498DBE-063D-E448-B583-ABEE998C690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80" y="2784"/>
                <a:ext cx="1264" cy="4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58376" name="Text Box 9">
                <a:extLst>
                  <a:ext uri="{FF2B5EF4-FFF2-40B4-BE49-F238E27FC236}">
                    <a16:creationId xmlns:a16="http://schemas.microsoft.com/office/drawing/2014/main" id="{90F6C374-0158-BB4A-8F2E-F611EF22E34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662" y="3056"/>
                <a:ext cx="1052" cy="1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100" u="none" dirty="0"/>
                  <a:t>https://www.h2owtt.com</a:t>
                </a:r>
                <a:endParaRPr lang="en-US" altLang="en-US" sz="1800" u="none" dirty="0"/>
              </a:p>
            </p:txBody>
          </p:sp>
        </p:grpSp>
      </p:grpSp>
    </p:spTree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Number Placeholder 5">
            <a:extLst>
              <a:ext uri="{FF2B5EF4-FFF2-40B4-BE49-F238E27FC236}">
                <a16:creationId xmlns:a16="http://schemas.microsoft.com/office/drawing/2014/main" id="{DD3C71B2-5C49-864D-939F-6D368E48E6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860C564-F831-B942-92C3-B0498F4CD478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29</a:t>
            </a:fld>
            <a:endParaRPr lang="en-US" altLang="en-US" sz="1400" dirty="0"/>
          </a:p>
        </p:txBody>
      </p:sp>
      <p:grpSp>
        <p:nvGrpSpPr>
          <p:cNvPr id="60419" name="Group 25">
            <a:extLst>
              <a:ext uri="{FF2B5EF4-FFF2-40B4-BE49-F238E27FC236}">
                <a16:creationId xmlns:a16="http://schemas.microsoft.com/office/drawing/2014/main" id="{1574F3C5-775B-574C-BC8F-CCD0CC7B09CC}"/>
              </a:ext>
            </a:extLst>
          </p:cNvPr>
          <p:cNvGrpSpPr>
            <a:grpSpLocks/>
          </p:cNvGrpSpPr>
          <p:nvPr/>
        </p:nvGrpSpPr>
        <p:grpSpPr bwMode="auto">
          <a:xfrm>
            <a:off x="455613" y="454025"/>
            <a:ext cx="8229600" cy="5711825"/>
            <a:chOff x="287" y="286"/>
            <a:chExt cx="5184" cy="3598"/>
          </a:xfrm>
        </p:grpSpPr>
        <p:sp>
          <p:nvSpPr>
            <p:cNvPr id="60420" name="Rectangle 2">
              <a:extLst>
                <a:ext uri="{FF2B5EF4-FFF2-40B4-BE49-F238E27FC236}">
                  <a16:creationId xmlns:a16="http://schemas.microsoft.com/office/drawing/2014/main" id="{C51CA890-1EF2-9C47-BA4D-1E2F65845C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" y="286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u="none" dirty="0">
                  <a:solidFill>
                    <a:srgbClr val="333333"/>
                  </a:solidFill>
                </a:rPr>
                <a:t>Gas Exchange </a:t>
              </a:r>
              <a:r>
                <a:rPr lang="en-US" altLang="en-US" sz="2200" u="none" dirty="0">
                  <a:solidFill>
                    <a:srgbClr val="333333"/>
                  </a:solidFill>
                </a:rPr>
                <a:t>(continued)</a:t>
              </a:r>
              <a:endParaRPr lang="en-US" altLang="en-US" sz="2800" u="none" dirty="0">
                <a:solidFill>
                  <a:srgbClr val="333333"/>
                </a:solidFill>
              </a:endParaRPr>
            </a:p>
          </p:txBody>
        </p:sp>
        <p:sp>
          <p:nvSpPr>
            <p:cNvPr id="60421" name="Text Box 3">
              <a:extLst>
                <a:ext uri="{FF2B5EF4-FFF2-40B4-BE49-F238E27FC236}">
                  <a16:creationId xmlns:a16="http://schemas.microsoft.com/office/drawing/2014/main" id="{8DAAF69F-C569-CA44-92B1-F82DD2D78A0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4"/>
              <a:ext cx="4554" cy="7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u="none" dirty="0"/>
                <a:t>The lungs contain about 300 million alveoli that have a total sur-face area of about 70 m</a:t>
              </a:r>
              <a:r>
                <a:rPr lang="en-US" altLang="en-US" sz="1800" u="none" baseline="22000" dirty="0"/>
                <a:t>2</a:t>
              </a:r>
              <a:r>
                <a:rPr lang="en-US" altLang="en-US" sz="1800" u="none" dirty="0"/>
                <a:t>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</a:pPr>
              <a:r>
                <a:rPr lang="en-US" altLang="en-US" sz="1800" u="none" dirty="0"/>
                <a:t>The surface area available for gas exchange is about equal to the floor areas of two, two-car garages.</a:t>
              </a:r>
            </a:p>
          </p:txBody>
        </p:sp>
        <p:grpSp>
          <p:nvGrpSpPr>
            <p:cNvPr id="60422" name="Group 14">
              <a:extLst>
                <a:ext uri="{FF2B5EF4-FFF2-40B4-BE49-F238E27FC236}">
                  <a16:creationId xmlns:a16="http://schemas.microsoft.com/office/drawing/2014/main" id="{A63F174B-5838-944A-8C67-621E8694FFF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1990" cy="213"/>
              <a:chOff x="582" y="3671"/>
              <a:chExt cx="1990" cy="213"/>
            </a:xfrm>
          </p:grpSpPr>
          <p:sp>
            <p:nvSpPr>
              <p:cNvPr id="60423" name="Rectangle 15">
                <a:extLst>
                  <a:ext uri="{FF2B5EF4-FFF2-40B4-BE49-F238E27FC236}">
                    <a16:creationId xmlns:a16="http://schemas.microsoft.com/office/drawing/2014/main" id="{7E77EBC7-6F58-0848-B131-7837ECA1449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2" y="3671"/>
                <a:ext cx="616" cy="213"/>
              </a:xfrm>
              <a:prstGeom prst="rect">
                <a:avLst/>
              </a:prstGeom>
              <a:noFill/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60424" name="Rectangle 16">
                <a:extLst>
                  <a:ext uri="{FF2B5EF4-FFF2-40B4-BE49-F238E27FC236}">
                    <a16:creationId xmlns:a16="http://schemas.microsoft.com/office/drawing/2014/main" id="{30F000EC-151F-C24C-8A7E-E87CB40654B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" y="3671"/>
                <a:ext cx="616" cy="213"/>
              </a:xfrm>
              <a:prstGeom prst="rect">
                <a:avLst/>
              </a:prstGeom>
              <a:solidFill>
                <a:srgbClr val="CC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60425" name="Rectangle 17">
                <a:extLst>
                  <a:ext uri="{FF2B5EF4-FFF2-40B4-BE49-F238E27FC236}">
                    <a16:creationId xmlns:a16="http://schemas.microsoft.com/office/drawing/2014/main" id="{8F4F85C9-B227-1E48-8E89-5FAB721D32F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56" y="3671"/>
                <a:ext cx="616" cy="213"/>
              </a:xfrm>
              <a:prstGeom prst="rect">
                <a:avLst/>
              </a:prstGeom>
              <a:solidFill>
                <a:srgbClr val="FF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60426" name="Text Box 18">
                <a:extLst>
                  <a:ext uri="{FF2B5EF4-FFF2-40B4-BE49-F238E27FC236}">
                    <a16:creationId xmlns:a16="http://schemas.microsoft.com/office/drawing/2014/main" id="{B6E55B10-FB53-D647-A66E-C6F68AB05BF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07" y="3689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u="none" dirty="0"/>
                  <a:t>Page 854</a:t>
                </a:r>
                <a:endParaRPr lang="en-US" altLang="en-US" sz="1800" u="none" dirty="0"/>
              </a:p>
            </p:txBody>
          </p:sp>
          <p:sp>
            <p:nvSpPr>
              <p:cNvPr id="60427" name="Text Box 19">
                <a:extLst>
                  <a:ext uri="{FF2B5EF4-FFF2-40B4-BE49-F238E27FC236}">
                    <a16:creationId xmlns:a16="http://schemas.microsoft.com/office/drawing/2014/main" id="{C4B6E8BF-3689-1446-B451-E1D30E404D7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95" y="3686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u="none" dirty="0"/>
                  <a:t>Page 934</a:t>
                </a:r>
                <a:endParaRPr lang="en-US" altLang="en-US" sz="1800" u="none" dirty="0"/>
              </a:p>
            </p:txBody>
          </p:sp>
          <p:sp>
            <p:nvSpPr>
              <p:cNvPr id="60428" name="Text Box 20">
                <a:extLst>
                  <a:ext uri="{FF2B5EF4-FFF2-40B4-BE49-F238E27FC236}">
                    <a16:creationId xmlns:a16="http://schemas.microsoft.com/office/drawing/2014/main" id="{EC97C4FD-3F8A-BE43-B6AC-021E2264200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982" y="3685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u="none" dirty="0"/>
                  <a:t>Page 889</a:t>
                </a:r>
                <a:endParaRPr lang="en-US" altLang="en-US" sz="1800" u="none" dirty="0"/>
              </a:p>
            </p:txBody>
          </p:sp>
        </p:grpSp>
      </p:grpSp>
    </p:spTree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Number Placeholder 5">
            <a:extLst>
              <a:ext uri="{FF2B5EF4-FFF2-40B4-BE49-F238E27FC236}">
                <a16:creationId xmlns:a16="http://schemas.microsoft.com/office/drawing/2014/main" id="{91924828-A4A0-EF49-9F8C-34EAC4ECF7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27B2BA7-1D0D-1D4E-826D-6FC24E3A0FA0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30</a:t>
            </a:fld>
            <a:endParaRPr lang="en-US" altLang="en-US" sz="1400" dirty="0"/>
          </a:p>
        </p:txBody>
      </p:sp>
      <p:sp>
        <p:nvSpPr>
          <p:cNvPr id="62467" name="Rectangle 2">
            <a:extLst>
              <a:ext uri="{FF2B5EF4-FFF2-40B4-BE49-F238E27FC236}">
                <a16:creationId xmlns:a16="http://schemas.microsoft.com/office/drawing/2014/main" id="{357BFA20-72D1-AB46-88B9-F3FBFA5573B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74713" y="974725"/>
            <a:ext cx="7394575" cy="4525963"/>
          </a:xfrm>
        </p:spPr>
        <p:txBody>
          <a:bodyPr/>
          <a:lstStyle/>
          <a:p>
            <a:pPr marL="0" indent="0" eaLnBrk="1" hangingPunct="1"/>
            <a:endParaRPr lang="en-US" altLang="en-US" dirty="0"/>
          </a:p>
          <a:p>
            <a:pPr marL="0" indent="0" eaLnBrk="1" hangingPunct="1"/>
            <a:endParaRPr lang="en-US" altLang="en-US" dirty="0"/>
          </a:p>
          <a:p>
            <a:pPr marL="0" indent="0" algn="ctr" eaLnBrk="1" hangingPunct="1">
              <a:lnSpc>
                <a:spcPct val="85000"/>
              </a:lnSpc>
              <a:spcBef>
                <a:spcPct val="0"/>
              </a:spcBef>
              <a:buFontTx/>
              <a:buNone/>
            </a:pPr>
            <a:r>
              <a:rPr lang="en-US" altLang="en-US" sz="2800" dirty="0">
                <a:solidFill>
                  <a:srgbClr val="333333"/>
                </a:solidFill>
              </a:rPr>
              <a:t>Blood Supply</a:t>
            </a:r>
            <a:endParaRPr lang="en-US" altLang="en-US" dirty="0"/>
          </a:p>
        </p:txBody>
      </p:sp>
    </p:spTree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Number Placeholder 5">
            <a:extLst>
              <a:ext uri="{FF2B5EF4-FFF2-40B4-BE49-F238E27FC236}">
                <a16:creationId xmlns:a16="http://schemas.microsoft.com/office/drawing/2014/main" id="{B2F4C628-75CB-9547-9A3A-8D0EB1F422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4E06AF6-9E4F-7340-AFCD-C5CB68A095CF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31</a:t>
            </a:fld>
            <a:endParaRPr lang="en-US" altLang="en-US" sz="1400" dirty="0"/>
          </a:p>
        </p:txBody>
      </p:sp>
      <p:grpSp>
        <p:nvGrpSpPr>
          <p:cNvPr id="64515" name="Group 52">
            <a:extLst>
              <a:ext uri="{FF2B5EF4-FFF2-40B4-BE49-F238E27FC236}">
                <a16:creationId xmlns:a16="http://schemas.microsoft.com/office/drawing/2014/main" id="{07D3C312-9A8C-3747-8229-51921C5E50E6}"/>
              </a:ext>
            </a:extLst>
          </p:cNvPr>
          <p:cNvGrpSpPr>
            <a:grpSpLocks/>
          </p:cNvGrpSpPr>
          <p:nvPr/>
        </p:nvGrpSpPr>
        <p:grpSpPr bwMode="auto">
          <a:xfrm>
            <a:off x="455613" y="454025"/>
            <a:ext cx="8229600" cy="5711825"/>
            <a:chOff x="287" y="286"/>
            <a:chExt cx="5184" cy="3598"/>
          </a:xfrm>
        </p:grpSpPr>
        <p:sp>
          <p:nvSpPr>
            <p:cNvPr id="64516" name="Rectangle 2">
              <a:extLst>
                <a:ext uri="{FF2B5EF4-FFF2-40B4-BE49-F238E27FC236}">
                  <a16:creationId xmlns:a16="http://schemas.microsoft.com/office/drawing/2014/main" id="{3DB2A6BD-4CDF-3B4B-9629-85F9DD68877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" y="286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u="none" dirty="0">
                  <a:solidFill>
                    <a:srgbClr val="333333"/>
                  </a:solidFill>
                </a:rPr>
                <a:t>Pulmonary Arteries</a:t>
              </a:r>
            </a:p>
          </p:txBody>
        </p:sp>
        <p:grpSp>
          <p:nvGrpSpPr>
            <p:cNvPr id="64517" name="Group 34">
              <a:extLst>
                <a:ext uri="{FF2B5EF4-FFF2-40B4-BE49-F238E27FC236}">
                  <a16:creationId xmlns:a16="http://schemas.microsoft.com/office/drawing/2014/main" id="{0525E675-787F-4B45-AFCA-9FD5E232EC4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2993" cy="213"/>
              <a:chOff x="582" y="3671"/>
              <a:chExt cx="2993" cy="213"/>
            </a:xfrm>
          </p:grpSpPr>
          <p:grpSp>
            <p:nvGrpSpPr>
              <p:cNvPr id="64521" name="Group 35">
                <a:extLst>
                  <a:ext uri="{FF2B5EF4-FFF2-40B4-BE49-F238E27FC236}">
                    <a16:creationId xmlns:a16="http://schemas.microsoft.com/office/drawing/2014/main" id="{6F103AF8-5D38-A246-8610-AA7DCD53441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82" y="3671"/>
                <a:ext cx="1990" cy="213"/>
                <a:chOff x="582" y="3671"/>
                <a:chExt cx="1990" cy="213"/>
              </a:xfrm>
            </p:grpSpPr>
            <p:sp>
              <p:nvSpPr>
                <p:cNvPr id="64525" name="Rectangle 36">
                  <a:extLst>
                    <a:ext uri="{FF2B5EF4-FFF2-40B4-BE49-F238E27FC236}">
                      <a16:creationId xmlns:a16="http://schemas.microsoft.com/office/drawing/2014/main" id="{179E74AE-21AD-114F-8B46-E744700D4B7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82" y="3671"/>
                  <a:ext cx="616" cy="213"/>
                </a:xfrm>
                <a:prstGeom prst="rect">
                  <a:avLst/>
                </a:prstGeom>
                <a:noFill/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64526" name="Rectangle 37">
                  <a:extLst>
                    <a:ext uri="{FF2B5EF4-FFF2-40B4-BE49-F238E27FC236}">
                      <a16:creationId xmlns:a16="http://schemas.microsoft.com/office/drawing/2014/main" id="{A0E18215-C86B-0545-A5E7-BAB4A250D82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70" y="3671"/>
                  <a:ext cx="616" cy="213"/>
                </a:xfrm>
                <a:prstGeom prst="rect">
                  <a:avLst/>
                </a:prstGeom>
                <a:solidFill>
                  <a:srgbClr val="CC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64527" name="Rectangle 38">
                  <a:extLst>
                    <a:ext uri="{FF2B5EF4-FFF2-40B4-BE49-F238E27FC236}">
                      <a16:creationId xmlns:a16="http://schemas.microsoft.com/office/drawing/2014/main" id="{C758461F-A911-1246-9DDA-B037A5CF5F9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56" y="3671"/>
                  <a:ext cx="616" cy="213"/>
                </a:xfrm>
                <a:prstGeom prst="rect">
                  <a:avLst/>
                </a:prstGeom>
                <a:solidFill>
                  <a:srgbClr val="FF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64528" name="Text Box 39">
                  <a:extLst>
                    <a:ext uri="{FF2B5EF4-FFF2-40B4-BE49-F238E27FC236}">
                      <a16:creationId xmlns:a16="http://schemas.microsoft.com/office/drawing/2014/main" id="{DF2CD456-F12C-F64B-8432-DB933ED88A1A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607" y="3689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u="none" dirty="0"/>
                    <a:t>Page 854</a:t>
                  </a:r>
                  <a:endParaRPr lang="en-US" altLang="en-US" sz="1800" u="none" dirty="0"/>
                </a:p>
              </p:txBody>
            </p:sp>
            <p:sp>
              <p:nvSpPr>
                <p:cNvPr id="64529" name="Text Box 40">
                  <a:extLst>
                    <a:ext uri="{FF2B5EF4-FFF2-40B4-BE49-F238E27FC236}">
                      <a16:creationId xmlns:a16="http://schemas.microsoft.com/office/drawing/2014/main" id="{91B0678A-1832-4D42-B701-DA2898E95AA1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295" y="3686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u="none" dirty="0"/>
                    <a:t>Page 934</a:t>
                  </a:r>
                  <a:endParaRPr lang="en-US" altLang="en-US" sz="1800" u="none" dirty="0"/>
                </a:p>
              </p:txBody>
            </p:sp>
            <p:sp>
              <p:nvSpPr>
                <p:cNvPr id="64530" name="Text Box 41">
                  <a:extLst>
                    <a:ext uri="{FF2B5EF4-FFF2-40B4-BE49-F238E27FC236}">
                      <a16:creationId xmlns:a16="http://schemas.microsoft.com/office/drawing/2014/main" id="{49984633-4B4D-3C4F-92A0-F69CA55D9638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982" y="3685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u="none" dirty="0"/>
                    <a:t>Page 889</a:t>
                  </a:r>
                  <a:endParaRPr lang="en-US" altLang="en-US" sz="1800" u="none" dirty="0"/>
                </a:p>
              </p:txBody>
            </p:sp>
          </p:grpSp>
          <p:grpSp>
            <p:nvGrpSpPr>
              <p:cNvPr id="64522" name="Group 42">
                <a:extLst>
                  <a:ext uri="{FF2B5EF4-FFF2-40B4-BE49-F238E27FC236}">
                    <a16:creationId xmlns:a16="http://schemas.microsoft.com/office/drawing/2014/main" id="{C7DBD91E-EBA2-1147-8B14-E6D1D4D0128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844" y="3671"/>
                <a:ext cx="731" cy="213"/>
                <a:chOff x="2844" y="3671"/>
                <a:chExt cx="731" cy="213"/>
              </a:xfrm>
            </p:grpSpPr>
            <p:sp>
              <p:nvSpPr>
                <p:cNvPr id="64523" name="Rectangle 43">
                  <a:extLst>
                    <a:ext uri="{FF2B5EF4-FFF2-40B4-BE49-F238E27FC236}">
                      <a16:creationId xmlns:a16="http://schemas.microsoft.com/office/drawing/2014/main" id="{696F1620-70AF-B041-8574-350E4896A07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44" y="3671"/>
                  <a:ext cx="731" cy="213"/>
                </a:xfrm>
                <a:prstGeom prst="rect">
                  <a:avLst/>
                </a:prstGeom>
                <a:solidFill>
                  <a:schemeClr val="accent1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64524" name="Text Box 44">
                  <a:extLst>
                    <a:ext uri="{FF2B5EF4-FFF2-40B4-BE49-F238E27FC236}">
                      <a16:creationId xmlns:a16="http://schemas.microsoft.com/office/drawing/2014/main" id="{5138FB00-BAB1-5A48-839F-F83E38E39113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860" y="3687"/>
                  <a:ext cx="700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u="none" dirty="0"/>
                    <a:t>Figure 23.29</a:t>
                  </a:r>
                </a:p>
              </p:txBody>
            </p:sp>
          </p:grpSp>
        </p:grpSp>
        <p:grpSp>
          <p:nvGrpSpPr>
            <p:cNvPr id="64518" name="Group 51">
              <a:extLst>
                <a:ext uri="{FF2B5EF4-FFF2-40B4-BE49-F238E27FC236}">
                  <a16:creationId xmlns:a16="http://schemas.microsoft.com/office/drawing/2014/main" id="{04E94100-CB30-B847-9766-BBAFCCDA4EA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15" y="974"/>
              <a:ext cx="4773" cy="1736"/>
              <a:chOff x="515" y="974"/>
              <a:chExt cx="4773" cy="1736"/>
            </a:xfrm>
          </p:grpSpPr>
          <p:sp>
            <p:nvSpPr>
              <p:cNvPr id="64519" name="Text Box 3">
                <a:extLst>
                  <a:ext uri="{FF2B5EF4-FFF2-40B4-BE49-F238E27FC236}">
                    <a16:creationId xmlns:a16="http://schemas.microsoft.com/office/drawing/2014/main" id="{1919059B-CE25-4041-B7ED-C4D7A185963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15" y="974"/>
                <a:ext cx="4773" cy="116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marL="228600" indent="-22860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690563" indent="-233363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ts val="900"/>
                  </a:spcAft>
                  <a:buSzPct val="80000"/>
                </a:pPr>
                <a:r>
                  <a:rPr lang="en-US" altLang="en-US" sz="1800" u="none" dirty="0"/>
                  <a:t>The pulmonary trunk divides into left and right pulmonary arteries that enter the left and right lungs.</a:t>
                </a:r>
              </a:p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ts val="900"/>
                  </a:spcAft>
                  <a:buSzPct val="80000"/>
                </a:pPr>
                <a:r>
                  <a:rPr lang="en-US" altLang="en-US" sz="1800" u="none" dirty="0"/>
                  <a:t>The pulmonary arteries deliver deoxygenated blood to the lungs.</a:t>
                </a:r>
              </a:p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ts val="900"/>
                  </a:spcAft>
                  <a:buSzPct val="80000"/>
                </a:pPr>
                <a:r>
                  <a:rPr lang="en-US" altLang="en-US" sz="1800" u="none" dirty="0"/>
                  <a:t>The pulmonary arteries are the only arteries that carry deoxygenated blood.</a:t>
                </a:r>
              </a:p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ct val="50000"/>
                  </a:spcAft>
                  <a:buSzPct val="80000"/>
                </a:pPr>
                <a:r>
                  <a:rPr lang="en-US" altLang="en-US" sz="1800" u="none" dirty="0"/>
                  <a:t>Oxygenated blood returns to the left atrium via four pulmonary veins.</a:t>
                </a:r>
              </a:p>
            </p:txBody>
          </p:sp>
          <p:sp>
            <p:nvSpPr>
              <p:cNvPr id="64520" name="Text Box 46">
                <a:extLst>
                  <a:ext uri="{FF2B5EF4-FFF2-40B4-BE49-F238E27FC236}">
                    <a16:creationId xmlns:a16="http://schemas.microsoft.com/office/drawing/2014/main" id="{B9EC445B-E49E-8C4F-A455-68234EE6BA4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28" y="2191"/>
                <a:ext cx="2708" cy="51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lnSpc>
                    <a:spcPts val="186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en-US" sz="1800" u="none" dirty="0">
                    <a:solidFill>
                      <a:srgbClr val="941100"/>
                    </a:solidFill>
                  </a:rPr>
                  <a:t>Deoxygenated blood = blood carrying less than 100 percent of its oxygen capacity.</a:t>
                </a:r>
              </a:p>
            </p:txBody>
          </p:sp>
        </p:grpSp>
      </p:grpSp>
    </p:spTree>
  </p:cSld>
  <p:clrMapOvr>
    <a:masterClrMapping/>
  </p:clrMapOvr>
  <p:transition spd="med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Number Placeholder 5">
            <a:extLst>
              <a:ext uri="{FF2B5EF4-FFF2-40B4-BE49-F238E27FC236}">
                <a16:creationId xmlns:a16="http://schemas.microsoft.com/office/drawing/2014/main" id="{D1A53372-CA47-F543-8011-D0B606007C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A2250D6-C231-4449-A0D4-17F61DBDE6D1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32</a:t>
            </a:fld>
            <a:endParaRPr lang="en-US" altLang="en-US" sz="1400" dirty="0"/>
          </a:p>
        </p:txBody>
      </p:sp>
      <p:grpSp>
        <p:nvGrpSpPr>
          <p:cNvPr id="66563" name="Group 51">
            <a:extLst>
              <a:ext uri="{FF2B5EF4-FFF2-40B4-BE49-F238E27FC236}">
                <a16:creationId xmlns:a16="http://schemas.microsoft.com/office/drawing/2014/main" id="{DE64D1C0-9621-D749-8C91-E6BBF42542DB}"/>
              </a:ext>
            </a:extLst>
          </p:cNvPr>
          <p:cNvGrpSpPr>
            <a:grpSpLocks/>
          </p:cNvGrpSpPr>
          <p:nvPr/>
        </p:nvGrpSpPr>
        <p:grpSpPr bwMode="auto">
          <a:xfrm>
            <a:off x="455613" y="454025"/>
            <a:ext cx="8229600" cy="5711825"/>
            <a:chOff x="287" y="286"/>
            <a:chExt cx="5184" cy="3598"/>
          </a:xfrm>
        </p:grpSpPr>
        <p:sp>
          <p:nvSpPr>
            <p:cNvPr id="66564" name="Rectangle 2">
              <a:extLst>
                <a:ext uri="{FF2B5EF4-FFF2-40B4-BE49-F238E27FC236}">
                  <a16:creationId xmlns:a16="http://schemas.microsoft.com/office/drawing/2014/main" id="{DDE41601-1C7D-CA40-A4E9-F80AC9EFF4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" y="286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u="none" dirty="0">
                  <a:solidFill>
                    <a:srgbClr val="333333"/>
                  </a:solidFill>
                </a:rPr>
                <a:t>Ventilation-Perfusion Coupling</a:t>
              </a:r>
            </a:p>
          </p:txBody>
        </p:sp>
        <p:grpSp>
          <p:nvGrpSpPr>
            <p:cNvPr id="66565" name="Group 50">
              <a:extLst>
                <a:ext uri="{FF2B5EF4-FFF2-40B4-BE49-F238E27FC236}">
                  <a16:creationId xmlns:a16="http://schemas.microsoft.com/office/drawing/2014/main" id="{CD41F674-0968-3648-A967-38F395E348E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15" y="974"/>
              <a:ext cx="4791" cy="1503"/>
              <a:chOff x="515" y="974"/>
              <a:chExt cx="4791" cy="1503"/>
            </a:xfrm>
          </p:grpSpPr>
          <p:sp>
            <p:nvSpPr>
              <p:cNvPr id="66573" name="Text Box 3">
                <a:extLst>
                  <a:ext uri="{FF2B5EF4-FFF2-40B4-BE49-F238E27FC236}">
                    <a16:creationId xmlns:a16="http://schemas.microsoft.com/office/drawing/2014/main" id="{48AED505-570B-4040-9409-4C6CFCA9535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15" y="974"/>
                <a:ext cx="4791" cy="109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marL="228600" indent="-22860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690563" indent="-233363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ts val="900"/>
                  </a:spcAft>
                  <a:buSzPct val="80000"/>
                </a:pPr>
                <a:r>
                  <a:rPr lang="en-US" altLang="en-US" sz="1800" u="none" dirty="0"/>
                  <a:t>Unlike other blood vessels in systemic circulation, pulmonary vessels constrict in response to hypoxia.</a:t>
                </a:r>
              </a:p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ts val="900"/>
                  </a:spcAft>
                  <a:buSzPct val="80000"/>
                </a:pPr>
                <a:r>
                  <a:rPr lang="en-US" altLang="en-US" sz="1800" u="none" dirty="0"/>
                  <a:t>The vasoconstriction diverts blood flow from poor-to-better ventilated areas of the lungs.</a:t>
                </a:r>
              </a:p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ct val="50000"/>
                  </a:spcAft>
                  <a:buSzPct val="80000"/>
                </a:pPr>
                <a:r>
                  <a:rPr lang="en-US" altLang="en-US" sz="1800" u="none" dirty="0"/>
                  <a:t>Ventilation-perfusion coupling matches perfusion (blood flow) to airflow (ventilation) to maximize O</a:t>
                </a:r>
                <a:r>
                  <a:rPr lang="en-US" altLang="en-US" sz="1800" u="none" baseline="-17000" dirty="0"/>
                  <a:t>2</a:t>
                </a:r>
                <a:r>
                  <a:rPr lang="en-US" altLang="en-US" sz="1800" u="none" dirty="0"/>
                  <a:t> exchange.</a:t>
                </a:r>
              </a:p>
            </p:txBody>
          </p:sp>
          <p:sp>
            <p:nvSpPr>
              <p:cNvPr id="66574" name="Text Box 10">
                <a:extLst>
                  <a:ext uri="{FF2B5EF4-FFF2-40B4-BE49-F238E27FC236}">
                    <a16:creationId xmlns:a16="http://schemas.microsoft.com/office/drawing/2014/main" id="{3CE0938F-027C-9344-8007-66FA716F0B4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51" y="2112"/>
                <a:ext cx="2658" cy="3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lnSpc>
                    <a:spcPts val="186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en-US" sz="1800" u="none" dirty="0">
                    <a:solidFill>
                      <a:srgbClr val="941100"/>
                    </a:solidFill>
                  </a:rPr>
                  <a:t>Hypoxia = low O</a:t>
                </a:r>
                <a:r>
                  <a:rPr lang="en-US" altLang="en-US" sz="1800" u="none" baseline="-17000" dirty="0">
                    <a:solidFill>
                      <a:srgbClr val="941100"/>
                    </a:solidFill>
                  </a:rPr>
                  <a:t>2</a:t>
                </a:r>
                <a:r>
                  <a:rPr lang="en-US" altLang="en-US" sz="1800" u="none" dirty="0">
                    <a:solidFill>
                      <a:srgbClr val="941100"/>
                    </a:solidFill>
                  </a:rPr>
                  <a:t> level supplied to tissues, in this instance to the lungs. </a:t>
                </a:r>
              </a:p>
            </p:txBody>
          </p:sp>
        </p:grpSp>
        <p:grpSp>
          <p:nvGrpSpPr>
            <p:cNvPr id="66566" name="Group 33">
              <a:extLst>
                <a:ext uri="{FF2B5EF4-FFF2-40B4-BE49-F238E27FC236}">
                  <a16:creationId xmlns:a16="http://schemas.microsoft.com/office/drawing/2014/main" id="{58F9EBD2-8680-DF40-909B-E0199067D9C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1990" cy="213"/>
              <a:chOff x="582" y="3671"/>
              <a:chExt cx="1990" cy="213"/>
            </a:xfrm>
          </p:grpSpPr>
          <p:sp>
            <p:nvSpPr>
              <p:cNvPr id="66567" name="Rectangle 34">
                <a:extLst>
                  <a:ext uri="{FF2B5EF4-FFF2-40B4-BE49-F238E27FC236}">
                    <a16:creationId xmlns:a16="http://schemas.microsoft.com/office/drawing/2014/main" id="{50B9D1A4-15F0-1C49-B162-5CADED79EB7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2" y="3671"/>
                <a:ext cx="616" cy="213"/>
              </a:xfrm>
              <a:prstGeom prst="rect">
                <a:avLst/>
              </a:prstGeom>
              <a:noFill/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66568" name="Rectangle 35">
                <a:extLst>
                  <a:ext uri="{FF2B5EF4-FFF2-40B4-BE49-F238E27FC236}">
                    <a16:creationId xmlns:a16="http://schemas.microsoft.com/office/drawing/2014/main" id="{616DB975-E606-9A4D-A63D-7020D35B043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" y="3671"/>
                <a:ext cx="616" cy="213"/>
              </a:xfrm>
              <a:prstGeom prst="rect">
                <a:avLst/>
              </a:prstGeom>
              <a:solidFill>
                <a:srgbClr val="CC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66569" name="Rectangle 36">
                <a:extLst>
                  <a:ext uri="{FF2B5EF4-FFF2-40B4-BE49-F238E27FC236}">
                    <a16:creationId xmlns:a16="http://schemas.microsoft.com/office/drawing/2014/main" id="{5B4462E7-FF42-9B42-9C06-AF34D3CD74D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56" y="3671"/>
                <a:ext cx="616" cy="213"/>
              </a:xfrm>
              <a:prstGeom prst="rect">
                <a:avLst/>
              </a:prstGeom>
              <a:solidFill>
                <a:srgbClr val="FF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66570" name="Text Box 37">
                <a:extLst>
                  <a:ext uri="{FF2B5EF4-FFF2-40B4-BE49-F238E27FC236}">
                    <a16:creationId xmlns:a16="http://schemas.microsoft.com/office/drawing/2014/main" id="{B7BA766C-9029-4749-AEB7-1792BB27A0E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07" y="3689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u="none" dirty="0"/>
                  <a:t>Page 856</a:t>
                </a:r>
                <a:endParaRPr lang="en-US" altLang="en-US" sz="1800" u="none" dirty="0"/>
              </a:p>
            </p:txBody>
          </p:sp>
          <p:sp>
            <p:nvSpPr>
              <p:cNvPr id="66571" name="Text Box 38">
                <a:extLst>
                  <a:ext uri="{FF2B5EF4-FFF2-40B4-BE49-F238E27FC236}">
                    <a16:creationId xmlns:a16="http://schemas.microsoft.com/office/drawing/2014/main" id="{E1002BDA-3C19-8F46-AA7A-EB4994C440D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95" y="3686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u="none" dirty="0"/>
                  <a:t>Page 934</a:t>
                </a:r>
                <a:endParaRPr lang="en-US" altLang="en-US" sz="1800" u="none" dirty="0"/>
              </a:p>
            </p:txBody>
          </p:sp>
          <p:sp>
            <p:nvSpPr>
              <p:cNvPr id="66572" name="Text Box 39">
                <a:extLst>
                  <a:ext uri="{FF2B5EF4-FFF2-40B4-BE49-F238E27FC236}">
                    <a16:creationId xmlns:a16="http://schemas.microsoft.com/office/drawing/2014/main" id="{7DD787C9-FF97-0141-B86D-89C047EFD99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982" y="3685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u="none" dirty="0"/>
                  <a:t>Page 889</a:t>
                </a:r>
                <a:endParaRPr lang="en-US" altLang="en-US" sz="1800" u="none" dirty="0"/>
              </a:p>
            </p:txBody>
          </p:sp>
        </p:grpSp>
      </p:grpSp>
    </p:spTree>
  </p:cSld>
  <p:clrMapOvr>
    <a:masterClrMapping/>
  </p:clrMapOvr>
  <p:transition spd="med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lide Number Placeholder 5">
            <a:extLst>
              <a:ext uri="{FF2B5EF4-FFF2-40B4-BE49-F238E27FC236}">
                <a16:creationId xmlns:a16="http://schemas.microsoft.com/office/drawing/2014/main" id="{0311DD30-81E6-8344-8BEC-2C01BDC37D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5083DBA-AFD6-9647-B625-20EBC2946991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33</a:t>
            </a:fld>
            <a:endParaRPr lang="en-US" altLang="en-US" sz="1400" dirty="0"/>
          </a:p>
        </p:txBody>
      </p:sp>
      <p:grpSp>
        <p:nvGrpSpPr>
          <p:cNvPr id="68611" name="Group 42">
            <a:extLst>
              <a:ext uri="{FF2B5EF4-FFF2-40B4-BE49-F238E27FC236}">
                <a16:creationId xmlns:a16="http://schemas.microsoft.com/office/drawing/2014/main" id="{18BD8FB5-2B2C-F949-A4D7-3B2857202DEB}"/>
              </a:ext>
            </a:extLst>
          </p:cNvPr>
          <p:cNvGrpSpPr>
            <a:grpSpLocks/>
          </p:cNvGrpSpPr>
          <p:nvPr/>
        </p:nvGrpSpPr>
        <p:grpSpPr bwMode="auto">
          <a:xfrm>
            <a:off x="455613" y="454025"/>
            <a:ext cx="8229600" cy="5711825"/>
            <a:chOff x="287" y="286"/>
            <a:chExt cx="5184" cy="3598"/>
          </a:xfrm>
        </p:grpSpPr>
        <p:sp>
          <p:nvSpPr>
            <p:cNvPr id="68612" name="Rectangle 2">
              <a:extLst>
                <a:ext uri="{FF2B5EF4-FFF2-40B4-BE49-F238E27FC236}">
                  <a16:creationId xmlns:a16="http://schemas.microsoft.com/office/drawing/2014/main" id="{E070D014-E235-5543-B418-6ED082C3BB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" y="286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u="none" dirty="0">
                  <a:solidFill>
                    <a:srgbClr val="333333"/>
                  </a:solidFill>
                </a:rPr>
                <a:t>Bronchial Arteries</a:t>
              </a:r>
            </a:p>
          </p:txBody>
        </p:sp>
        <p:grpSp>
          <p:nvGrpSpPr>
            <p:cNvPr id="68613" name="Group 41">
              <a:extLst>
                <a:ext uri="{FF2B5EF4-FFF2-40B4-BE49-F238E27FC236}">
                  <a16:creationId xmlns:a16="http://schemas.microsoft.com/office/drawing/2014/main" id="{BE1B0D2E-5D2D-4D42-B70C-D21F5C3B248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15" y="974"/>
              <a:ext cx="4736" cy="1914"/>
              <a:chOff x="515" y="974"/>
              <a:chExt cx="4736" cy="1914"/>
            </a:xfrm>
          </p:grpSpPr>
          <p:sp>
            <p:nvSpPr>
              <p:cNvPr id="68621" name="Text Box 3">
                <a:extLst>
                  <a:ext uri="{FF2B5EF4-FFF2-40B4-BE49-F238E27FC236}">
                    <a16:creationId xmlns:a16="http://schemas.microsoft.com/office/drawing/2014/main" id="{9D964A41-60FC-434D-8B44-3DD5B925EEB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15" y="974"/>
                <a:ext cx="4736" cy="146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marL="228600" indent="-22860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690563" indent="-233363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ts val="900"/>
                  </a:spcAft>
                  <a:buSzPct val="80000"/>
                </a:pPr>
                <a:r>
                  <a:rPr lang="en-US" altLang="en-US" sz="1800" u="none" dirty="0">
                    <a:solidFill>
                      <a:srgbClr val="000000"/>
                    </a:solidFill>
                  </a:rPr>
                  <a:t>The bronchial arteries, which are part of systemic circulation, branch from the aorta and deliver oxygenated blood to tissues of the lungs</a:t>
                </a:r>
                <a:r>
                  <a:rPr lang="en-US" altLang="en-US" sz="1800" u="none" dirty="0">
                    <a:solidFill>
                      <a:srgbClr val="800000"/>
                    </a:solidFill>
                  </a:rPr>
                  <a:t>.</a:t>
                </a:r>
              </a:p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ts val="900"/>
                  </a:spcAft>
                  <a:buSzPct val="80000"/>
                </a:pPr>
                <a:r>
                  <a:rPr lang="en-US" altLang="en-US" sz="1800" u="none" dirty="0"/>
                  <a:t>Blood supplies the bronchi and bronchioles to meet their metabolic needs.</a:t>
                </a:r>
              </a:p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ts val="900"/>
                  </a:spcAft>
                  <a:buSzPct val="80000"/>
                </a:pPr>
                <a:r>
                  <a:rPr lang="en-US" altLang="en-US" sz="1800" u="none" dirty="0"/>
                  <a:t>The deoxygenated blood returns via the bronchial veins to the right atrium and via the pulmonary veins to the left atrium of the heart.</a:t>
                </a:r>
              </a:p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ct val="50000"/>
                  </a:spcAft>
                  <a:buSzPct val="80000"/>
                </a:pPr>
                <a:r>
                  <a:rPr lang="en-US" altLang="en-US" sz="1800" u="none" dirty="0"/>
                  <a:t>For this reason, blood in the left atrium is not quite 100 percent oxy-genated.</a:t>
                </a:r>
              </a:p>
            </p:txBody>
          </p:sp>
          <p:sp>
            <p:nvSpPr>
              <p:cNvPr id="68622" name="Text Box 7">
                <a:extLst>
                  <a:ext uri="{FF2B5EF4-FFF2-40B4-BE49-F238E27FC236}">
                    <a16:creationId xmlns:a16="http://schemas.microsoft.com/office/drawing/2014/main" id="{DF7B3AE8-1251-C245-B662-451F68155F1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427" y="2369"/>
                <a:ext cx="2906" cy="51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lnSpc>
                    <a:spcPts val="186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en-US" sz="1800" u="none" dirty="0">
                    <a:solidFill>
                      <a:srgbClr val="941100"/>
                    </a:solidFill>
                  </a:rPr>
                  <a:t>Perfuse = to force blood or other fluid to flow from the artery through the vascular bed of a tissue. </a:t>
                </a:r>
              </a:p>
            </p:txBody>
          </p:sp>
        </p:grpSp>
        <p:grpSp>
          <p:nvGrpSpPr>
            <p:cNvPr id="68614" name="Group 30">
              <a:extLst>
                <a:ext uri="{FF2B5EF4-FFF2-40B4-BE49-F238E27FC236}">
                  <a16:creationId xmlns:a16="http://schemas.microsoft.com/office/drawing/2014/main" id="{5B566A83-8A64-5848-ABA0-AC3DB0F2D44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1990" cy="213"/>
              <a:chOff x="582" y="3671"/>
              <a:chExt cx="1990" cy="213"/>
            </a:xfrm>
          </p:grpSpPr>
          <p:sp>
            <p:nvSpPr>
              <p:cNvPr id="68615" name="Rectangle 31">
                <a:extLst>
                  <a:ext uri="{FF2B5EF4-FFF2-40B4-BE49-F238E27FC236}">
                    <a16:creationId xmlns:a16="http://schemas.microsoft.com/office/drawing/2014/main" id="{FCD559D3-4815-DB49-8992-0C9B7B19552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2" y="3671"/>
                <a:ext cx="616" cy="213"/>
              </a:xfrm>
              <a:prstGeom prst="rect">
                <a:avLst/>
              </a:prstGeom>
              <a:noFill/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68616" name="Rectangle 32">
                <a:extLst>
                  <a:ext uri="{FF2B5EF4-FFF2-40B4-BE49-F238E27FC236}">
                    <a16:creationId xmlns:a16="http://schemas.microsoft.com/office/drawing/2014/main" id="{D0589DDF-7FA7-FD49-90C4-4F4612E4AF0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" y="3671"/>
                <a:ext cx="616" cy="213"/>
              </a:xfrm>
              <a:prstGeom prst="rect">
                <a:avLst/>
              </a:prstGeom>
              <a:solidFill>
                <a:srgbClr val="CC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68617" name="Rectangle 33">
                <a:extLst>
                  <a:ext uri="{FF2B5EF4-FFF2-40B4-BE49-F238E27FC236}">
                    <a16:creationId xmlns:a16="http://schemas.microsoft.com/office/drawing/2014/main" id="{826A9C99-445B-D043-8742-045FA3917DE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56" y="3671"/>
                <a:ext cx="616" cy="213"/>
              </a:xfrm>
              <a:prstGeom prst="rect">
                <a:avLst/>
              </a:prstGeom>
              <a:solidFill>
                <a:srgbClr val="FF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68618" name="Text Box 34">
                <a:extLst>
                  <a:ext uri="{FF2B5EF4-FFF2-40B4-BE49-F238E27FC236}">
                    <a16:creationId xmlns:a16="http://schemas.microsoft.com/office/drawing/2014/main" id="{A2D38E47-5B12-3C4D-A6E5-18E3B2F4CD4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07" y="3689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u="none" dirty="0"/>
                  <a:t>Page 856</a:t>
                </a:r>
                <a:endParaRPr lang="en-US" altLang="en-US" sz="1800" u="none" dirty="0"/>
              </a:p>
            </p:txBody>
          </p:sp>
          <p:sp>
            <p:nvSpPr>
              <p:cNvPr id="68619" name="Text Box 35">
                <a:extLst>
                  <a:ext uri="{FF2B5EF4-FFF2-40B4-BE49-F238E27FC236}">
                    <a16:creationId xmlns:a16="http://schemas.microsoft.com/office/drawing/2014/main" id="{757A2040-D2CE-024A-974E-56516512B43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95" y="3686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u="none" dirty="0"/>
                  <a:t>Page 934</a:t>
                </a:r>
                <a:endParaRPr lang="en-US" altLang="en-US" sz="1800" u="none" dirty="0"/>
              </a:p>
            </p:txBody>
          </p:sp>
          <p:sp>
            <p:nvSpPr>
              <p:cNvPr id="68620" name="Text Box 36">
                <a:extLst>
                  <a:ext uri="{FF2B5EF4-FFF2-40B4-BE49-F238E27FC236}">
                    <a16:creationId xmlns:a16="http://schemas.microsoft.com/office/drawing/2014/main" id="{BD06553D-26E7-D440-8661-9DE85EABAC4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982" y="3685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u="none" dirty="0"/>
                  <a:t>Page 889</a:t>
                </a:r>
                <a:endParaRPr lang="en-US" altLang="en-US" sz="1800" u="none" dirty="0"/>
              </a:p>
            </p:txBody>
          </p:sp>
        </p:grpSp>
      </p:grpSp>
    </p:spTree>
  </p:cSld>
  <p:clrMapOvr>
    <a:masterClrMapping/>
  </p:clrMapOvr>
  <p:transition spd="med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lide Number Placeholder 5">
            <a:extLst>
              <a:ext uri="{FF2B5EF4-FFF2-40B4-BE49-F238E27FC236}">
                <a16:creationId xmlns:a16="http://schemas.microsoft.com/office/drawing/2014/main" id="{5F1571D3-E564-434B-8CA8-5FB64E8331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17B8BB2-0961-B24A-9357-5F7AC9BE9685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34</a:t>
            </a:fld>
            <a:endParaRPr lang="en-US" altLang="en-US" sz="1400" dirty="0"/>
          </a:p>
        </p:txBody>
      </p:sp>
      <p:sp>
        <p:nvSpPr>
          <p:cNvPr id="70659" name="Rectangle 2">
            <a:extLst>
              <a:ext uri="{FF2B5EF4-FFF2-40B4-BE49-F238E27FC236}">
                <a16:creationId xmlns:a16="http://schemas.microsoft.com/office/drawing/2014/main" id="{11A86E6D-736B-BB4F-87BF-AF988C62373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73125" y="889000"/>
            <a:ext cx="7394575" cy="4525963"/>
          </a:xfrm>
        </p:spPr>
        <p:txBody>
          <a:bodyPr/>
          <a:lstStyle/>
          <a:p>
            <a:pPr marL="0" indent="0" eaLnBrk="1" hangingPunct="1"/>
            <a:endParaRPr lang="en-US" altLang="en-US" dirty="0"/>
          </a:p>
          <a:p>
            <a:pPr marL="0" indent="0" eaLnBrk="1" hangingPunct="1"/>
            <a:endParaRPr lang="en-US" altLang="en-US" dirty="0"/>
          </a:p>
          <a:p>
            <a:pPr marL="0" indent="0" algn="ctr" eaLnBrk="1" hangingPunct="1">
              <a:lnSpc>
                <a:spcPct val="85000"/>
              </a:lnSpc>
              <a:buFontTx/>
              <a:buNone/>
            </a:pPr>
            <a:r>
              <a:rPr lang="en-US" altLang="en-US" sz="2800" dirty="0">
                <a:solidFill>
                  <a:srgbClr val="333333"/>
                </a:solidFill>
              </a:rPr>
              <a:t>Components of Respiration</a:t>
            </a:r>
            <a:endParaRPr lang="en-US" altLang="en-US" dirty="0"/>
          </a:p>
        </p:txBody>
      </p:sp>
    </p:spTree>
  </p:cSld>
  <p:clrMapOvr>
    <a:masterClrMapping/>
  </p:clrMapOvr>
  <p:transition spd="med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Slide Number Placeholder 5">
            <a:extLst>
              <a:ext uri="{FF2B5EF4-FFF2-40B4-BE49-F238E27FC236}">
                <a16:creationId xmlns:a16="http://schemas.microsoft.com/office/drawing/2014/main" id="{C65A001B-B6AB-294E-88B9-91B3ADFE9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AB1ACCE-6736-1A41-8A43-7DCCB095311B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35</a:t>
            </a:fld>
            <a:endParaRPr lang="en-US" altLang="en-US" sz="1400" dirty="0"/>
          </a:p>
        </p:txBody>
      </p:sp>
      <p:sp>
        <p:nvSpPr>
          <p:cNvPr id="72707" name="Rectangle 2">
            <a:extLst>
              <a:ext uri="{FF2B5EF4-FFF2-40B4-BE49-F238E27FC236}">
                <a16:creationId xmlns:a16="http://schemas.microsoft.com/office/drawing/2014/main" id="{63DF2CD6-BA43-AA4F-BC3C-067C12F668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4524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u="none" dirty="0">
                <a:solidFill>
                  <a:srgbClr val="333333"/>
                </a:solidFill>
              </a:rPr>
              <a:t>Respiration</a:t>
            </a:r>
          </a:p>
        </p:txBody>
      </p:sp>
      <p:grpSp>
        <p:nvGrpSpPr>
          <p:cNvPr id="72708" name="Group 28">
            <a:extLst>
              <a:ext uri="{FF2B5EF4-FFF2-40B4-BE49-F238E27FC236}">
                <a16:creationId xmlns:a16="http://schemas.microsoft.com/office/drawing/2014/main" id="{856DD46A-8ECC-9F4E-BDC3-D77537B21D3A}"/>
              </a:ext>
            </a:extLst>
          </p:cNvPr>
          <p:cNvGrpSpPr>
            <a:grpSpLocks/>
          </p:cNvGrpSpPr>
          <p:nvPr/>
        </p:nvGrpSpPr>
        <p:grpSpPr bwMode="auto">
          <a:xfrm>
            <a:off x="819150" y="1546225"/>
            <a:ext cx="7453313" cy="4619625"/>
            <a:chOff x="516" y="974"/>
            <a:chExt cx="4695" cy="2910"/>
          </a:xfrm>
        </p:grpSpPr>
        <p:sp>
          <p:nvSpPr>
            <p:cNvPr id="72709" name="Text Box 3">
              <a:extLst>
                <a:ext uri="{FF2B5EF4-FFF2-40B4-BE49-F238E27FC236}">
                  <a16:creationId xmlns:a16="http://schemas.microsoft.com/office/drawing/2014/main" id="{94D7F21B-CB54-8F47-BDB1-F7D57E1D5CC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6" y="974"/>
              <a:ext cx="4695" cy="13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u="none" dirty="0"/>
                <a:t>Gas exchange, known as respiration, consists of three components:</a:t>
              </a:r>
            </a:p>
            <a:p>
              <a:pPr lvl="1" eaLnBrk="1" hangingPunct="1">
                <a:lnSpc>
                  <a:spcPct val="85000"/>
                </a:lnSpc>
                <a:spcBef>
                  <a:spcPct val="0"/>
                </a:spcBef>
                <a:spcAft>
                  <a:spcPts val="500"/>
                </a:spcAft>
                <a:buSzPct val="80000"/>
                <a:buFontTx/>
                <a:buChar char="-"/>
              </a:pPr>
              <a:r>
                <a:rPr lang="en-US" altLang="en-US" sz="1800" u="none" dirty="0"/>
                <a:t>Pulmonary ventilation</a:t>
              </a:r>
            </a:p>
            <a:p>
              <a:pPr lvl="1" eaLnBrk="1" hangingPunct="1">
                <a:lnSpc>
                  <a:spcPct val="85000"/>
                </a:lnSpc>
                <a:spcBef>
                  <a:spcPct val="0"/>
                </a:spcBef>
                <a:spcAft>
                  <a:spcPts val="500"/>
                </a:spcAft>
                <a:buSzPct val="80000"/>
                <a:buFontTx/>
                <a:buChar char="-"/>
              </a:pPr>
              <a:r>
                <a:rPr lang="en-US" altLang="en-US" sz="1800" u="none" dirty="0"/>
                <a:t>External respiration</a:t>
              </a:r>
            </a:p>
            <a:p>
              <a:pPr lvl="1" eaLnBrk="1" hangingPunct="1">
                <a:lnSpc>
                  <a:spcPct val="85000"/>
                </a:lnSpc>
                <a:spcBef>
                  <a:spcPct val="0"/>
                </a:spcBef>
                <a:spcAft>
                  <a:spcPts val="1200"/>
                </a:spcAft>
                <a:buSzPct val="80000"/>
                <a:buFontTx/>
                <a:buChar char="-"/>
              </a:pPr>
              <a:r>
                <a:rPr lang="en-US" altLang="en-US" sz="1800" u="none" dirty="0"/>
                <a:t>Internal respiration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  <a:buFont typeface="Times" pitchFamily="2" charset="0"/>
                <a:buChar char="•"/>
              </a:pPr>
              <a:r>
                <a:rPr lang="en-US" altLang="en-US" sz="1800" u="none" dirty="0"/>
                <a:t>Cellular respiration is a related process since it involves the use of oxygen by cells to meet their metabolic needs, as we discussed in another lecture module.</a:t>
              </a:r>
            </a:p>
          </p:txBody>
        </p:sp>
        <p:grpSp>
          <p:nvGrpSpPr>
            <p:cNvPr id="72710" name="Group 32">
              <a:extLst>
                <a:ext uri="{FF2B5EF4-FFF2-40B4-BE49-F238E27FC236}">
                  <a16:creationId xmlns:a16="http://schemas.microsoft.com/office/drawing/2014/main" id="{A0C31BF4-BCEA-C647-A914-12185907123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1990" cy="213"/>
              <a:chOff x="582" y="3671"/>
              <a:chExt cx="1990" cy="213"/>
            </a:xfrm>
          </p:grpSpPr>
          <p:sp>
            <p:nvSpPr>
              <p:cNvPr id="72711" name="Rectangle 18">
                <a:extLst>
                  <a:ext uri="{FF2B5EF4-FFF2-40B4-BE49-F238E27FC236}">
                    <a16:creationId xmlns:a16="http://schemas.microsoft.com/office/drawing/2014/main" id="{95F7F08A-DAFA-5A43-BBBB-3FB274B0263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2" y="3671"/>
                <a:ext cx="616" cy="213"/>
              </a:xfrm>
              <a:prstGeom prst="rect">
                <a:avLst/>
              </a:prstGeom>
              <a:noFill/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72712" name="Rectangle 19">
                <a:extLst>
                  <a:ext uri="{FF2B5EF4-FFF2-40B4-BE49-F238E27FC236}">
                    <a16:creationId xmlns:a16="http://schemas.microsoft.com/office/drawing/2014/main" id="{879C9BE9-6C71-A241-AE8A-0C04D143E54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" y="3671"/>
                <a:ext cx="616" cy="213"/>
              </a:xfrm>
              <a:prstGeom prst="rect">
                <a:avLst/>
              </a:prstGeom>
              <a:solidFill>
                <a:srgbClr val="CC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72713" name="Rectangle 20">
                <a:extLst>
                  <a:ext uri="{FF2B5EF4-FFF2-40B4-BE49-F238E27FC236}">
                    <a16:creationId xmlns:a16="http://schemas.microsoft.com/office/drawing/2014/main" id="{256E5A74-1D94-9C42-8C50-C343C072656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56" y="3671"/>
                <a:ext cx="616" cy="213"/>
              </a:xfrm>
              <a:prstGeom prst="rect">
                <a:avLst/>
              </a:prstGeom>
              <a:solidFill>
                <a:srgbClr val="FF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72714" name="Text Box 21">
                <a:extLst>
                  <a:ext uri="{FF2B5EF4-FFF2-40B4-BE49-F238E27FC236}">
                    <a16:creationId xmlns:a16="http://schemas.microsoft.com/office/drawing/2014/main" id="{35FC3777-87DD-FC48-9CAE-77F7B9D9488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07" y="3689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u="none" dirty="0"/>
                  <a:t>Page 856</a:t>
                </a:r>
                <a:endParaRPr lang="en-US" altLang="en-US" sz="1800" u="none" dirty="0"/>
              </a:p>
            </p:txBody>
          </p:sp>
          <p:sp>
            <p:nvSpPr>
              <p:cNvPr id="72715" name="Text Box 22">
                <a:extLst>
                  <a:ext uri="{FF2B5EF4-FFF2-40B4-BE49-F238E27FC236}">
                    <a16:creationId xmlns:a16="http://schemas.microsoft.com/office/drawing/2014/main" id="{4BA0FCF9-8CE9-C348-BF69-24885AA998E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95" y="3686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u="none" dirty="0"/>
                  <a:t>Page 936</a:t>
                </a:r>
                <a:endParaRPr lang="en-US" altLang="en-US" sz="1800" u="none" dirty="0"/>
              </a:p>
            </p:txBody>
          </p:sp>
          <p:sp>
            <p:nvSpPr>
              <p:cNvPr id="72716" name="Text Box 23">
                <a:extLst>
                  <a:ext uri="{FF2B5EF4-FFF2-40B4-BE49-F238E27FC236}">
                    <a16:creationId xmlns:a16="http://schemas.microsoft.com/office/drawing/2014/main" id="{24E414EF-58E6-AE4E-AB23-C0F7BA07431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982" y="3689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u="none" dirty="0"/>
                  <a:t>Page 890</a:t>
                </a:r>
                <a:endParaRPr lang="en-US" altLang="en-US" sz="1800" u="none" dirty="0"/>
              </a:p>
            </p:txBody>
          </p:sp>
        </p:grpSp>
      </p:grpSp>
    </p:spTree>
  </p:cSld>
  <p:clrMapOvr>
    <a:masterClrMapping/>
  </p:clrMapOvr>
  <p:transition spd="med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Slide Number Placeholder 5">
            <a:extLst>
              <a:ext uri="{FF2B5EF4-FFF2-40B4-BE49-F238E27FC236}">
                <a16:creationId xmlns:a16="http://schemas.microsoft.com/office/drawing/2014/main" id="{1B1AE552-2C77-8343-BE4D-53BD884F4B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05AA2E8-958F-224D-ACEC-7712BA97B80D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36</a:t>
            </a:fld>
            <a:endParaRPr lang="en-US" altLang="en-US" sz="1400" dirty="0"/>
          </a:p>
        </p:txBody>
      </p:sp>
      <p:grpSp>
        <p:nvGrpSpPr>
          <p:cNvPr id="74755" name="Group 14">
            <a:extLst>
              <a:ext uri="{FF2B5EF4-FFF2-40B4-BE49-F238E27FC236}">
                <a16:creationId xmlns:a16="http://schemas.microsoft.com/office/drawing/2014/main" id="{937D7D14-94E9-B248-A7E5-C8D39EDD6263}"/>
              </a:ext>
            </a:extLst>
          </p:cNvPr>
          <p:cNvGrpSpPr>
            <a:grpSpLocks/>
          </p:cNvGrpSpPr>
          <p:nvPr/>
        </p:nvGrpSpPr>
        <p:grpSpPr bwMode="auto">
          <a:xfrm>
            <a:off x="455613" y="454025"/>
            <a:ext cx="8229600" cy="5711825"/>
            <a:chOff x="287" y="286"/>
            <a:chExt cx="5184" cy="3598"/>
          </a:xfrm>
        </p:grpSpPr>
        <p:sp>
          <p:nvSpPr>
            <p:cNvPr id="74756" name="Rectangle 2">
              <a:extLst>
                <a:ext uri="{FF2B5EF4-FFF2-40B4-BE49-F238E27FC236}">
                  <a16:creationId xmlns:a16="http://schemas.microsoft.com/office/drawing/2014/main" id="{DB2F2B40-DE93-8B4D-ACD1-8BBE40846F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" y="286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u="none" dirty="0">
                  <a:solidFill>
                    <a:srgbClr val="333333"/>
                  </a:solidFill>
                </a:rPr>
                <a:t>Pulmonary Ventilation</a:t>
              </a:r>
            </a:p>
          </p:txBody>
        </p:sp>
        <p:sp>
          <p:nvSpPr>
            <p:cNvPr id="74757" name="Text Box 3">
              <a:extLst>
                <a:ext uri="{FF2B5EF4-FFF2-40B4-BE49-F238E27FC236}">
                  <a16:creationId xmlns:a16="http://schemas.microsoft.com/office/drawing/2014/main" id="{81742709-D893-0A4F-96F0-8C050F12AE9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4"/>
              <a:ext cx="4629" cy="7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u="none" dirty="0"/>
                <a:t>Pulmonary ventilation, which we call breathing, involves the inhala-tion and exhalation of air.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</a:pPr>
              <a:r>
                <a:rPr lang="en-US" altLang="en-US" sz="1800" u="none" dirty="0"/>
                <a:t>Air is exchanged between the atmosphere (the air surrounding us) and the alveoli of the lungs.</a:t>
              </a:r>
            </a:p>
          </p:txBody>
        </p:sp>
        <p:grpSp>
          <p:nvGrpSpPr>
            <p:cNvPr id="74758" name="Group 32">
              <a:extLst>
                <a:ext uri="{FF2B5EF4-FFF2-40B4-BE49-F238E27FC236}">
                  <a16:creationId xmlns:a16="http://schemas.microsoft.com/office/drawing/2014/main" id="{67007070-05E6-E442-9AE3-C745AC06FBD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1990" cy="213"/>
              <a:chOff x="582" y="3671"/>
              <a:chExt cx="1990" cy="213"/>
            </a:xfrm>
          </p:grpSpPr>
          <p:sp>
            <p:nvSpPr>
              <p:cNvPr id="74759" name="Rectangle 18">
                <a:extLst>
                  <a:ext uri="{FF2B5EF4-FFF2-40B4-BE49-F238E27FC236}">
                    <a16:creationId xmlns:a16="http://schemas.microsoft.com/office/drawing/2014/main" id="{FC3B011E-73B1-DC4D-8497-65CDB453D5F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2" y="3671"/>
                <a:ext cx="616" cy="213"/>
              </a:xfrm>
              <a:prstGeom prst="rect">
                <a:avLst/>
              </a:prstGeom>
              <a:noFill/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74760" name="Rectangle 19">
                <a:extLst>
                  <a:ext uri="{FF2B5EF4-FFF2-40B4-BE49-F238E27FC236}">
                    <a16:creationId xmlns:a16="http://schemas.microsoft.com/office/drawing/2014/main" id="{107E3F67-503D-944D-8C01-C41D4A5C51F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" y="3671"/>
                <a:ext cx="616" cy="213"/>
              </a:xfrm>
              <a:prstGeom prst="rect">
                <a:avLst/>
              </a:prstGeom>
              <a:solidFill>
                <a:srgbClr val="CC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74761" name="Rectangle 20">
                <a:extLst>
                  <a:ext uri="{FF2B5EF4-FFF2-40B4-BE49-F238E27FC236}">
                    <a16:creationId xmlns:a16="http://schemas.microsoft.com/office/drawing/2014/main" id="{F7C86C49-1FFB-2948-B280-5CA191D4448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56" y="3671"/>
                <a:ext cx="616" cy="213"/>
              </a:xfrm>
              <a:prstGeom prst="rect">
                <a:avLst/>
              </a:prstGeom>
              <a:solidFill>
                <a:srgbClr val="FF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74762" name="Text Box 21">
                <a:extLst>
                  <a:ext uri="{FF2B5EF4-FFF2-40B4-BE49-F238E27FC236}">
                    <a16:creationId xmlns:a16="http://schemas.microsoft.com/office/drawing/2014/main" id="{67ABDA85-96F0-C742-95BD-CD51492C351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07" y="3689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u="none" dirty="0"/>
                  <a:t>Page 856</a:t>
                </a:r>
                <a:endParaRPr lang="en-US" altLang="en-US" sz="1800" u="none" dirty="0"/>
              </a:p>
            </p:txBody>
          </p:sp>
          <p:sp>
            <p:nvSpPr>
              <p:cNvPr id="74763" name="Text Box 22">
                <a:extLst>
                  <a:ext uri="{FF2B5EF4-FFF2-40B4-BE49-F238E27FC236}">
                    <a16:creationId xmlns:a16="http://schemas.microsoft.com/office/drawing/2014/main" id="{5B507FBD-D8E0-5E4B-868F-FA74526757A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95" y="3686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u="none" dirty="0"/>
                  <a:t>Page 936</a:t>
                </a:r>
                <a:endParaRPr lang="en-US" altLang="en-US" sz="1800" u="none" dirty="0"/>
              </a:p>
            </p:txBody>
          </p:sp>
          <p:sp>
            <p:nvSpPr>
              <p:cNvPr id="74764" name="Text Box 23">
                <a:extLst>
                  <a:ext uri="{FF2B5EF4-FFF2-40B4-BE49-F238E27FC236}">
                    <a16:creationId xmlns:a16="http://schemas.microsoft.com/office/drawing/2014/main" id="{B5AE8280-871E-544E-9E78-DC43164347A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982" y="3689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u="none" dirty="0"/>
                  <a:t>Page 890</a:t>
                </a:r>
                <a:endParaRPr lang="en-US" altLang="en-US" sz="1800" u="none" dirty="0"/>
              </a:p>
            </p:txBody>
          </p:sp>
        </p:grpSp>
      </p:grpSp>
    </p:spTree>
  </p:cSld>
  <p:clrMapOvr>
    <a:masterClrMapping/>
  </p:clrMapOvr>
  <p:transition spd="med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Slide Number Placeholder 5">
            <a:extLst>
              <a:ext uri="{FF2B5EF4-FFF2-40B4-BE49-F238E27FC236}">
                <a16:creationId xmlns:a16="http://schemas.microsoft.com/office/drawing/2014/main" id="{01C064C0-D75D-414A-A4F6-E0C9186CE7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5C1CD6F-0615-F440-8DAF-EFEE3A111C57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37</a:t>
            </a:fld>
            <a:endParaRPr lang="en-US" altLang="en-US" sz="1400" dirty="0"/>
          </a:p>
        </p:txBody>
      </p:sp>
      <p:grpSp>
        <p:nvGrpSpPr>
          <p:cNvPr id="76803" name="Group 27">
            <a:extLst>
              <a:ext uri="{FF2B5EF4-FFF2-40B4-BE49-F238E27FC236}">
                <a16:creationId xmlns:a16="http://schemas.microsoft.com/office/drawing/2014/main" id="{C8F5F439-AF1A-394A-8277-8D0DC6018FE3}"/>
              </a:ext>
            </a:extLst>
          </p:cNvPr>
          <p:cNvGrpSpPr>
            <a:grpSpLocks/>
          </p:cNvGrpSpPr>
          <p:nvPr/>
        </p:nvGrpSpPr>
        <p:grpSpPr bwMode="auto">
          <a:xfrm>
            <a:off x="455613" y="452438"/>
            <a:ext cx="8229600" cy="5713412"/>
            <a:chOff x="287" y="285"/>
            <a:chExt cx="5184" cy="3599"/>
          </a:xfrm>
        </p:grpSpPr>
        <p:sp>
          <p:nvSpPr>
            <p:cNvPr id="76804" name="Rectangle 2">
              <a:extLst>
                <a:ext uri="{FF2B5EF4-FFF2-40B4-BE49-F238E27FC236}">
                  <a16:creationId xmlns:a16="http://schemas.microsoft.com/office/drawing/2014/main" id="{7A56E54A-65BC-EF4F-95C7-A75C1C6C75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" y="285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u="none" dirty="0">
                  <a:solidFill>
                    <a:srgbClr val="333333"/>
                  </a:solidFill>
                </a:rPr>
                <a:t>External Respiration</a:t>
              </a:r>
            </a:p>
          </p:txBody>
        </p:sp>
        <p:sp>
          <p:nvSpPr>
            <p:cNvPr id="76805" name="Text Box 3">
              <a:extLst>
                <a:ext uri="{FF2B5EF4-FFF2-40B4-BE49-F238E27FC236}">
                  <a16:creationId xmlns:a16="http://schemas.microsoft.com/office/drawing/2014/main" id="{B289BF9E-505B-D546-97D9-5029309ECED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4"/>
              <a:ext cx="4592" cy="7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u="none" dirty="0"/>
                <a:t>External respiration involves exchange of gases between the alveoli and pulmonary capillaries.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</a:pPr>
              <a:r>
                <a:rPr lang="en-US" altLang="en-US" sz="1800" u="none" dirty="0"/>
                <a:t>Pulmonary blood gains O</a:t>
              </a:r>
              <a:r>
                <a:rPr lang="en-US" altLang="en-US" sz="1800" u="none" baseline="-17000" dirty="0"/>
                <a:t>2</a:t>
              </a:r>
              <a:r>
                <a:rPr lang="en-US" altLang="en-US" sz="1800" u="none" dirty="0"/>
                <a:t> and loses CO</a:t>
              </a:r>
              <a:r>
                <a:rPr lang="en-US" altLang="en-US" sz="1800" u="none" baseline="-17000" dirty="0"/>
                <a:t>2</a:t>
              </a:r>
              <a:r>
                <a:rPr lang="en-US" altLang="en-US" sz="1800" u="none" dirty="0"/>
                <a:t> in the process of external respiration.</a:t>
              </a:r>
            </a:p>
          </p:txBody>
        </p:sp>
        <p:grpSp>
          <p:nvGrpSpPr>
            <p:cNvPr id="76806" name="Group 17">
              <a:extLst>
                <a:ext uri="{FF2B5EF4-FFF2-40B4-BE49-F238E27FC236}">
                  <a16:creationId xmlns:a16="http://schemas.microsoft.com/office/drawing/2014/main" id="{59D2CAE0-0EDF-7B43-94EE-2149F0A3466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1990" cy="213"/>
              <a:chOff x="582" y="3671"/>
              <a:chExt cx="1990" cy="213"/>
            </a:xfrm>
          </p:grpSpPr>
          <p:sp>
            <p:nvSpPr>
              <p:cNvPr id="76807" name="Rectangle 18">
                <a:extLst>
                  <a:ext uri="{FF2B5EF4-FFF2-40B4-BE49-F238E27FC236}">
                    <a16:creationId xmlns:a16="http://schemas.microsoft.com/office/drawing/2014/main" id="{42A01C96-CD3C-1443-B6C0-B47DF55B26E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2" y="3671"/>
                <a:ext cx="616" cy="213"/>
              </a:xfrm>
              <a:prstGeom prst="rect">
                <a:avLst/>
              </a:prstGeom>
              <a:noFill/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76808" name="Rectangle 19">
                <a:extLst>
                  <a:ext uri="{FF2B5EF4-FFF2-40B4-BE49-F238E27FC236}">
                    <a16:creationId xmlns:a16="http://schemas.microsoft.com/office/drawing/2014/main" id="{54847546-9D52-2047-8928-33F9758C320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" y="3671"/>
                <a:ext cx="616" cy="213"/>
              </a:xfrm>
              <a:prstGeom prst="rect">
                <a:avLst/>
              </a:prstGeom>
              <a:solidFill>
                <a:srgbClr val="CC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76809" name="Rectangle 20">
                <a:extLst>
                  <a:ext uri="{FF2B5EF4-FFF2-40B4-BE49-F238E27FC236}">
                    <a16:creationId xmlns:a16="http://schemas.microsoft.com/office/drawing/2014/main" id="{58062B48-E167-A348-9689-A262E6E5D00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56" y="3671"/>
                <a:ext cx="616" cy="213"/>
              </a:xfrm>
              <a:prstGeom prst="rect">
                <a:avLst/>
              </a:prstGeom>
              <a:solidFill>
                <a:srgbClr val="FF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76810" name="Text Box 21">
                <a:extLst>
                  <a:ext uri="{FF2B5EF4-FFF2-40B4-BE49-F238E27FC236}">
                    <a16:creationId xmlns:a16="http://schemas.microsoft.com/office/drawing/2014/main" id="{FCEB8DA9-3CB5-684F-8F87-8E8F71ECB3D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07" y="3689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u="none" dirty="0"/>
                  <a:t>Page 856</a:t>
                </a:r>
                <a:endParaRPr lang="en-US" altLang="en-US" sz="1800" u="none" dirty="0"/>
              </a:p>
            </p:txBody>
          </p:sp>
          <p:sp>
            <p:nvSpPr>
              <p:cNvPr id="76811" name="Text Box 22">
                <a:extLst>
                  <a:ext uri="{FF2B5EF4-FFF2-40B4-BE49-F238E27FC236}">
                    <a16:creationId xmlns:a16="http://schemas.microsoft.com/office/drawing/2014/main" id="{078D9D88-C1BD-814D-9690-CBA72145230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95" y="3686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u="none" dirty="0"/>
                  <a:t>Page 936</a:t>
                </a:r>
                <a:endParaRPr lang="en-US" altLang="en-US" sz="1800" u="none" dirty="0"/>
              </a:p>
            </p:txBody>
          </p:sp>
          <p:sp>
            <p:nvSpPr>
              <p:cNvPr id="76812" name="Text Box 23">
                <a:extLst>
                  <a:ext uri="{FF2B5EF4-FFF2-40B4-BE49-F238E27FC236}">
                    <a16:creationId xmlns:a16="http://schemas.microsoft.com/office/drawing/2014/main" id="{07F8D487-29F7-D743-AE4A-9E204E58360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982" y="3685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u="none" dirty="0"/>
                  <a:t>Page 890</a:t>
                </a:r>
                <a:endParaRPr lang="en-US" altLang="en-US" sz="1800" u="none" dirty="0"/>
              </a:p>
            </p:txBody>
          </p:sp>
        </p:grpSp>
      </p:grpSp>
    </p:spTree>
  </p:cSld>
  <p:clrMapOvr>
    <a:masterClrMapping/>
  </p:clrMapOvr>
  <p:transition spd="med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Number Placeholder 5">
            <a:extLst>
              <a:ext uri="{FF2B5EF4-FFF2-40B4-BE49-F238E27FC236}">
                <a16:creationId xmlns:a16="http://schemas.microsoft.com/office/drawing/2014/main" id="{66D35A09-86AF-6D4D-8F16-7B0F3519BF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1CFDB2D-9DAD-9A41-B4D1-D568516B3FD1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38</a:t>
            </a:fld>
            <a:endParaRPr lang="en-US" altLang="en-US" sz="1400" dirty="0"/>
          </a:p>
        </p:txBody>
      </p:sp>
      <p:grpSp>
        <p:nvGrpSpPr>
          <p:cNvPr id="78851" name="Group 28">
            <a:extLst>
              <a:ext uri="{FF2B5EF4-FFF2-40B4-BE49-F238E27FC236}">
                <a16:creationId xmlns:a16="http://schemas.microsoft.com/office/drawing/2014/main" id="{A145E9A0-9F10-4349-B165-C4341B33926E}"/>
              </a:ext>
            </a:extLst>
          </p:cNvPr>
          <p:cNvGrpSpPr>
            <a:grpSpLocks/>
          </p:cNvGrpSpPr>
          <p:nvPr/>
        </p:nvGrpSpPr>
        <p:grpSpPr bwMode="auto">
          <a:xfrm>
            <a:off x="455613" y="454025"/>
            <a:ext cx="8229600" cy="5711825"/>
            <a:chOff x="287" y="286"/>
            <a:chExt cx="5184" cy="3598"/>
          </a:xfrm>
        </p:grpSpPr>
        <p:sp>
          <p:nvSpPr>
            <p:cNvPr id="78852" name="Rectangle 2">
              <a:extLst>
                <a:ext uri="{FF2B5EF4-FFF2-40B4-BE49-F238E27FC236}">
                  <a16:creationId xmlns:a16="http://schemas.microsoft.com/office/drawing/2014/main" id="{45C1E35D-54CF-B041-A98F-B2DFF90F38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" y="286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u="none" dirty="0">
                  <a:solidFill>
                    <a:srgbClr val="333333"/>
                  </a:solidFill>
                </a:rPr>
                <a:t>Internal Respiration</a:t>
              </a:r>
            </a:p>
          </p:txBody>
        </p:sp>
        <p:sp>
          <p:nvSpPr>
            <p:cNvPr id="78853" name="Text Box 3">
              <a:extLst>
                <a:ext uri="{FF2B5EF4-FFF2-40B4-BE49-F238E27FC236}">
                  <a16:creationId xmlns:a16="http://schemas.microsoft.com/office/drawing/2014/main" id="{5D8750D3-599D-B14A-AEF1-0D62692D72E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4"/>
              <a:ext cx="4530" cy="7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u="none" dirty="0"/>
                <a:t>Internal respiration involves the exchange of gases between the blood in the systemic capillaries and interstitial fluid and cells.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</a:pPr>
              <a:r>
                <a:rPr lang="en-US" altLang="en-US" sz="1800" u="none" dirty="0"/>
                <a:t>Systemic blood loses O</a:t>
              </a:r>
              <a:r>
                <a:rPr lang="en-US" altLang="en-US" sz="1800" u="none" baseline="-17000" dirty="0"/>
                <a:t>2</a:t>
              </a:r>
              <a:r>
                <a:rPr lang="en-US" altLang="en-US" sz="1800" u="none" dirty="0"/>
                <a:t> and gains CO</a:t>
              </a:r>
              <a:r>
                <a:rPr lang="en-US" altLang="en-US" sz="1800" u="none" baseline="-17000" dirty="0"/>
                <a:t>2</a:t>
              </a:r>
              <a:r>
                <a:rPr lang="en-US" altLang="en-US" sz="1800" u="none" dirty="0"/>
                <a:t> in the process of internal respiration.</a:t>
              </a:r>
            </a:p>
          </p:txBody>
        </p:sp>
        <p:grpSp>
          <p:nvGrpSpPr>
            <p:cNvPr id="78854" name="Group 18">
              <a:extLst>
                <a:ext uri="{FF2B5EF4-FFF2-40B4-BE49-F238E27FC236}">
                  <a16:creationId xmlns:a16="http://schemas.microsoft.com/office/drawing/2014/main" id="{1922DC58-B131-9C46-8B0B-8984A68B11E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1990" cy="213"/>
              <a:chOff x="582" y="3671"/>
              <a:chExt cx="1990" cy="213"/>
            </a:xfrm>
          </p:grpSpPr>
          <p:sp>
            <p:nvSpPr>
              <p:cNvPr id="78855" name="Rectangle 19">
                <a:extLst>
                  <a:ext uri="{FF2B5EF4-FFF2-40B4-BE49-F238E27FC236}">
                    <a16:creationId xmlns:a16="http://schemas.microsoft.com/office/drawing/2014/main" id="{44328790-573F-D245-83A8-53B9591A7F6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2" y="3671"/>
                <a:ext cx="616" cy="213"/>
              </a:xfrm>
              <a:prstGeom prst="rect">
                <a:avLst/>
              </a:prstGeom>
              <a:noFill/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78856" name="Rectangle 20">
                <a:extLst>
                  <a:ext uri="{FF2B5EF4-FFF2-40B4-BE49-F238E27FC236}">
                    <a16:creationId xmlns:a16="http://schemas.microsoft.com/office/drawing/2014/main" id="{15860DDB-6661-6D40-8ED4-27A4752BDA8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" y="3671"/>
                <a:ext cx="616" cy="213"/>
              </a:xfrm>
              <a:prstGeom prst="rect">
                <a:avLst/>
              </a:prstGeom>
              <a:solidFill>
                <a:srgbClr val="CC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78857" name="Rectangle 21">
                <a:extLst>
                  <a:ext uri="{FF2B5EF4-FFF2-40B4-BE49-F238E27FC236}">
                    <a16:creationId xmlns:a16="http://schemas.microsoft.com/office/drawing/2014/main" id="{888CA709-3AD8-3146-9E77-35FED1A5066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56" y="3671"/>
                <a:ext cx="616" cy="213"/>
              </a:xfrm>
              <a:prstGeom prst="rect">
                <a:avLst/>
              </a:prstGeom>
              <a:solidFill>
                <a:srgbClr val="FF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78858" name="Text Box 22">
                <a:extLst>
                  <a:ext uri="{FF2B5EF4-FFF2-40B4-BE49-F238E27FC236}">
                    <a16:creationId xmlns:a16="http://schemas.microsoft.com/office/drawing/2014/main" id="{9FF79D3B-2515-EB49-9DC1-54609DF96EA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07" y="3689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u="none" dirty="0"/>
                  <a:t>Page 856</a:t>
                </a:r>
                <a:endParaRPr lang="en-US" altLang="en-US" sz="1800" u="none" dirty="0"/>
              </a:p>
            </p:txBody>
          </p:sp>
          <p:sp>
            <p:nvSpPr>
              <p:cNvPr id="78859" name="Text Box 23">
                <a:extLst>
                  <a:ext uri="{FF2B5EF4-FFF2-40B4-BE49-F238E27FC236}">
                    <a16:creationId xmlns:a16="http://schemas.microsoft.com/office/drawing/2014/main" id="{D7506035-359E-874D-81CF-EEBC8F16254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95" y="3686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u="none" dirty="0"/>
                  <a:t>Page 936</a:t>
                </a:r>
                <a:endParaRPr lang="en-US" altLang="en-US" sz="1800" u="none" dirty="0"/>
              </a:p>
            </p:txBody>
          </p:sp>
          <p:sp>
            <p:nvSpPr>
              <p:cNvPr id="78860" name="Text Box 24">
                <a:extLst>
                  <a:ext uri="{FF2B5EF4-FFF2-40B4-BE49-F238E27FC236}">
                    <a16:creationId xmlns:a16="http://schemas.microsoft.com/office/drawing/2014/main" id="{4FB7B299-E5BA-3549-A9DC-EE2066D03CA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982" y="3685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u="none" dirty="0"/>
                  <a:t>Page 890</a:t>
                </a:r>
                <a:endParaRPr lang="en-US" altLang="en-US" sz="1800" u="none" dirty="0"/>
              </a:p>
            </p:txBody>
          </p:sp>
        </p:grpSp>
      </p:grpSp>
    </p:spTree>
  </p:cSld>
  <p:clrMapOvr>
    <a:masterClrMapping/>
  </p:clrMapOvr>
  <p:transition spd="med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lide Number Placeholder 5">
            <a:extLst>
              <a:ext uri="{FF2B5EF4-FFF2-40B4-BE49-F238E27FC236}">
                <a16:creationId xmlns:a16="http://schemas.microsoft.com/office/drawing/2014/main" id="{BD92BF4D-C9BA-DA4D-BEA1-AA5B9BB81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38DBBA4-2E31-5B49-A873-D780E18BA60D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39</a:t>
            </a:fld>
            <a:endParaRPr lang="en-US" altLang="en-US" sz="1400" dirty="0"/>
          </a:p>
        </p:txBody>
      </p:sp>
      <p:grpSp>
        <p:nvGrpSpPr>
          <p:cNvPr id="80899" name="Group 25">
            <a:extLst>
              <a:ext uri="{FF2B5EF4-FFF2-40B4-BE49-F238E27FC236}">
                <a16:creationId xmlns:a16="http://schemas.microsoft.com/office/drawing/2014/main" id="{304E7A90-CA6E-6A40-8D0B-4A076E480236}"/>
              </a:ext>
            </a:extLst>
          </p:cNvPr>
          <p:cNvGrpSpPr>
            <a:grpSpLocks/>
          </p:cNvGrpSpPr>
          <p:nvPr/>
        </p:nvGrpSpPr>
        <p:grpSpPr bwMode="auto">
          <a:xfrm>
            <a:off x="455613" y="454025"/>
            <a:ext cx="8229600" cy="5711825"/>
            <a:chOff x="287" y="286"/>
            <a:chExt cx="5184" cy="3598"/>
          </a:xfrm>
        </p:grpSpPr>
        <p:sp>
          <p:nvSpPr>
            <p:cNvPr id="80900" name="Rectangle 2">
              <a:extLst>
                <a:ext uri="{FF2B5EF4-FFF2-40B4-BE49-F238E27FC236}">
                  <a16:creationId xmlns:a16="http://schemas.microsoft.com/office/drawing/2014/main" id="{2A900683-13CF-054A-AD64-0C4620412F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" y="286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u="none" dirty="0">
                  <a:solidFill>
                    <a:srgbClr val="333333"/>
                  </a:solidFill>
                </a:rPr>
                <a:t>Cellular Respiration</a:t>
              </a:r>
            </a:p>
          </p:txBody>
        </p:sp>
        <p:sp>
          <p:nvSpPr>
            <p:cNvPr id="80901" name="Text Box 3">
              <a:extLst>
                <a:ext uri="{FF2B5EF4-FFF2-40B4-BE49-F238E27FC236}">
                  <a16:creationId xmlns:a16="http://schemas.microsoft.com/office/drawing/2014/main" id="{BEF7F9F5-47E9-E34C-A40E-99724256E9D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4"/>
              <a:ext cx="4728" cy="87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u="none" dirty="0"/>
                <a:t>Metabolic reactions within cells that consume O</a:t>
              </a:r>
              <a:r>
                <a:rPr lang="en-US" altLang="en-US" sz="1800" u="none" baseline="-17000" dirty="0"/>
                <a:t>2</a:t>
              </a:r>
              <a:r>
                <a:rPr lang="en-US" altLang="en-US" sz="1800" u="none" dirty="0"/>
                <a:t> in the Krebs (or citric acid) cycle and produce CO</a:t>
              </a:r>
              <a:r>
                <a:rPr lang="en-US" altLang="en-US" sz="1800" u="none" baseline="-17000" dirty="0"/>
                <a:t>2</a:t>
              </a:r>
              <a:r>
                <a:rPr lang="en-US" altLang="en-US" sz="1800" u="none" dirty="0"/>
                <a:t> as a waste product involve cellular respi-ration.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</a:pPr>
              <a:r>
                <a:rPr lang="en-US" altLang="en-US" sz="1800" u="none" dirty="0"/>
                <a:t>ATP and other high energy molecules that provide energy for cellular work are produced during this aerobic respiration.</a:t>
              </a:r>
            </a:p>
          </p:txBody>
        </p:sp>
        <p:grpSp>
          <p:nvGrpSpPr>
            <p:cNvPr id="80902" name="Group 14">
              <a:extLst>
                <a:ext uri="{FF2B5EF4-FFF2-40B4-BE49-F238E27FC236}">
                  <a16:creationId xmlns:a16="http://schemas.microsoft.com/office/drawing/2014/main" id="{A163256A-6C75-F44F-B43B-8208B809BC4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1990" cy="213"/>
              <a:chOff x="582" y="3671"/>
              <a:chExt cx="1990" cy="213"/>
            </a:xfrm>
          </p:grpSpPr>
          <p:sp>
            <p:nvSpPr>
              <p:cNvPr id="80903" name="Rectangle 15">
                <a:extLst>
                  <a:ext uri="{FF2B5EF4-FFF2-40B4-BE49-F238E27FC236}">
                    <a16:creationId xmlns:a16="http://schemas.microsoft.com/office/drawing/2014/main" id="{484B382A-F875-2549-8B83-157E5C615E6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2" y="3671"/>
                <a:ext cx="616" cy="213"/>
              </a:xfrm>
              <a:prstGeom prst="rect">
                <a:avLst/>
              </a:prstGeom>
              <a:noFill/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80904" name="Rectangle 16">
                <a:extLst>
                  <a:ext uri="{FF2B5EF4-FFF2-40B4-BE49-F238E27FC236}">
                    <a16:creationId xmlns:a16="http://schemas.microsoft.com/office/drawing/2014/main" id="{5A7C58A1-9D62-1A48-AEEC-2D19461DF86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" y="3671"/>
                <a:ext cx="616" cy="213"/>
              </a:xfrm>
              <a:prstGeom prst="rect">
                <a:avLst/>
              </a:prstGeom>
              <a:solidFill>
                <a:srgbClr val="CC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80905" name="Rectangle 17">
                <a:extLst>
                  <a:ext uri="{FF2B5EF4-FFF2-40B4-BE49-F238E27FC236}">
                    <a16:creationId xmlns:a16="http://schemas.microsoft.com/office/drawing/2014/main" id="{5BCB24FC-764F-6440-867C-3DAFABA3031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56" y="3671"/>
                <a:ext cx="616" cy="213"/>
              </a:xfrm>
              <a:prstGeom prst="rect">
                <a:avLst/>
              </a:prstGeom>
              <a:solidFill>
                <a:srgbClr val="FF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80906" name="Text Box 18">
                <a:extLst>
                  <a:ext uri="{FF2B5EF4-FFF2-40B4-BE49-F238E27FC236}">
                    <a16:creationId xmlns:a16="http://schemas.microsoft.com/office/drawing/2014/main" id="{176EC418-AE7D-8D4F-827C-50E6EF099A8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07" y="3689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u="none" dirty="0"/>
                  <a:t>Page 856</a:t>
                </a:r>
                <a:endParaRPr lang="en-US" altLang="en-US" sz="1800" u="none" dirty="0"/>
              </a:p>
            </p:txBody>
          </p:sp>
          <p:sp>
            <p:nvSpPr>
              <p:cNvPr id="80907" name="Text Box 19">
                <a:extLst>
                  <a:ext uri="{FF2B5EF4-FFF2-40B4-BE49-F238E27FC236}">
                    <a16:creationId xmlns:a16="http://schemas.microsoft.com/office/drawing/2014/main" id="{0F3BBF8A-0D2C-2D4E-8827-01EC59D5A58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95" y="3686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u="none" dirty="0"/>
                  <a:t>Page 936</a:t>
                </a:r>
                <a:endParaRPr lang="en-US" altLang="en-US" sz="1800" u="none" dirty="0"/>
              </a:p>
            </p:txBody>
          </p:sp>
          <p:sp>
            <p:nvSpPr>
              <p:cNvPr id="80908" name="Text Box 20">
                <a:extLst>
                  <a:ext uri="{FF2B5EF4-FFF2-40B4-BE49-F238E27FC236}">
                    <a16:creationId xmlns:a16="http://schemas.microsoft.com/office/drawing/2014/main" id="{11946349-778A-4748-A75E-3719CBB3143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982" y="3685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u="none" dirty="0"/>
                  <a:t>Page 890</a:t>
                </a:r>
                <a:endParaRPr lang="en-US" altLang="en-US" sz="1800" u="none" dirty="0"/>
              </a:p>
            </p:txBody>
          </p:sp>
        </p:grpSp>
      </p:grpSp>
    </p:spTree>
  </p:cSld>
  <p:clrMapOvr>
    <a:masterClrMapping/>
  </p:clrMapOvr>
  <p:transition spd="med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Slide Number Placeholder 5">
            <a:extLst>
              <a:ext uri="{FF2B5EF4-FFF2-40B4-BE49-F238E27FC236}">
                <a16:creationId xmlns:a16="http://schemas.microsoft.com/office/drawing/2014/main" id="{361FA781-3A85-0F43-B83B-27D15B3BBD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B173D00-C5B2-774D-B51C-D93ED06C9C97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40</a:t>
            </a:fld>
            <a:endParaRPr lang="en-US" altLang="en-US" sz="1400" dirty="0"/>
          </a:p>
        </p:txBody>
      </p:sp>
      <p:sp>
        <p:nvSpPr>
          <p:cNvPr id="82947" name="Rectangle 2">
            <a:extLst>
              <a:ext uri="{FF2B5EF4-FFF2-40B4-BE49-F238E27FC236}">
                <a16:creationId xmlns:a16="http://schemas.microsoft.com/office/drawing/2014/main" id="{952F1270-F642-314C-AFEE-91FCD89BFEB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73125" y="889000"/>
            <a:ext cx="7394575" cy="4525963"/>
          </a:xfrm>
        </p:spPr>
        <p:txBody>
          <a:bodyPr/>
          <a:lstStyle/>
          <a:p>
            <a:pPr marL="0" indent="0" eaLnBrk="1" hangingPunct="1"/>
            <a:endParaRPr lang="en-US" altLang="en-US" dirty="0"/>
          </a:p>
          <a:p>
            <a:pPr marL="0" indent="0" eaLnBrk="1" hangingPunct="1"/>
            <a:endParaRPr lang="en-US" altLang="en-US" dirty="0"/>
          </a:p>
          <a:p>
            <a:pPr marL="0" indent="0" algn="ctr" eaLnBrk="1" hangingPunct="1">
              <a:lnSpc>
                <a:spcPct val="85000"/>
              </a:lnSpc>
              <a:buFontTx/>
              <a:buNone/>
            </a:pPr>
            <a:r>
              <a:rPr lang="en-US" altLang="en-US" sz="2800" dirty="0">
                <a:solidFill>
                  <a:srgbClr val="333333"/>
                </a:solidFill>
              </a:rPr>
              <a:t>Pulmonary Ventilation</a:t>
            </a:r>
            <a:endParaRPr lang="en-US" altLang="en-US" dirty="0"/>
          </a:p>
        </p:txBody>
      </p:sp>
    </p:spTree>
  </p:cSld>
  <p:clrMapOvr>
    <a:masterClrMapping/>
  </p:clrMapOvr>
  <p:transition spd="med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Slide Number Placeholder 5">
            <a:extLst>
              <a:ext uri="{FF2B5EF4-FFF2-40B4-BE49-F238E27FC236}">
                <a16:creationId xmlns:a16="http://schemas.microsoft.com/office/drawing/2014/main" id="{6F823765-FDFB-0F4F-9065-8E8DF1C97D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1B8B6C6-5329-1846-A206-71DCEE88120B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41</a:t>
            </a:fld>
            <a:endParaRPr lang="en-US" altLang="en-US" sz="1400" dirty="0"/>
          </a:p>
        </p:txBody>
      </p:sp>
      <p:grpSp>
        <p:nvGrpSpPr>
          <p:cNvPr id="84995" name="Group 52">
            <a:extLst>
              <a:ext uri="{FF2B5EF4-FFF2-40B4-BE49-F238E27FC236}">
                <a16:creationId xmlns:a16="http://schemas.microsoft.com/office/drawing/2014/main" id="{08030ACF-AE2C-F646-9F84-91482E157D33}"/>
              </a:ext>
            </a:extLst>
          </p:cNvPr>
          <p:cNvGrpSpPr>
            <a:grpSpLocks/>
          </p:cNvGrpSpPr>
          <p:nvPr/>
        </p:nvGrpSpPr>
        <p:grpSpPr bwMode="auto">
          <a:xfrm>
            <a:off x="455613" y="454025"/>
            <a:ext cx="8229600" cy="5711825"/>
            <a:chOff x="287" y="286"/>
            <a:chExt cx="5184" cy="3598"/>
          </a:xfrm>
        </p:grpSpPr>
        <p:sp>
          <p:nvSpPr>
            <p:cNvPr id="84996" name="Rectangle 2">
              <a:extLst>
                <a:ext uri="{FF2B5EF4-FFF2-40B4-BE49-F238E27FC236}">
                  <a16:creationId xmlns:a16="http://schemas.microsoft.com/office/drawing/2014/main" id="{6136D3C2-AD78-7B4D-BC79-40FEFFF853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" y="286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u="none" dirty="0">
                  <a:solidFill>
                    <a:srgbClr val="333333"/>
                  </a:solidFill>
                </a:rPr>
                <a:t>Airflow</a:t>
              </a:r>
            </a:p>
          </p:txBody>
        </p:sp>
        <p:sp>
          <p:nvSpPr>
            <p:cNvPr id="84997" name="Text Box 3">
              <a:extLst>
                <a:ext uri="{FF2B5EF4-FFF2-40B4-BE49-F238E27FC236}">
                  <a16:creationId xmlns:a16="http://schemas.microsoft.com/office/drawing/2014/main" id="{F081583E-D464-3F4F-967D-9924EEAA2E0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4"/>
              <a:ext cx="4584" cy="7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u="none" dirty="0"/>
                <a:t>Air flows into the lungs when their air pressure is lower than the air pressure of the atmosphere.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</a:pPr>
              <a:r>
                <a:rPr lang="en-US" altLang="en-US" sz="1800" u="none" dirty="0"/>
                <a:t>Air flows out of the lungs when their air pressure is greater than at-mospheric pressure.</a:t>
              </a:r>
            </a:p>
          </p:txBody>
        </p:sp>
        <p:grpSp>
          <p:nvGrpSpPr>
            <p:cNvPr id="84998" name="Group 42">
              <a:extLst>
                <a:ext uri="{FF2B5EF4-FFF2-40B4-BE49-F238E27FC236}">
                  <a16:creationId xmlns:a16="http://schemas.microsoft.com/office/drawing/2014/main" id="{4331F490-177C-1549-B62F-E77492E5495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1990" cy="213"/>
              <a:chOff x="582" y="3671"/>
              <a:chExt cx="1990" cy="213"/>
            </a:xfrm>
          </p:grpSpPr>
          <p:sp>
            <p:nvSpPr>
              <p:cNvPr id="84999" name="Rectangle 43">
                <a:extLst>
                  <a:ext uri="{FF2B5EF4-FFF2-40B4-BE49-F238E27FC236}">
                    <a16:creationId xmlns:a16="http://schemas.microsoft.com/office/drawing/2014/main" id="{9A35ADAD-64CF-FF45-854C-719025F56D1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2" y="3671"/>
                <a:ext cx="616" cy="213"/>
              </a:xfrm>
              <a:prstGeom prst="rect">
                <a:avLst/>
              </a:prstGeom>
              <a:noFill/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85000" name="Rectangle 44">
                <a:extLst>
                  <a:ext uri="{FF2B5EF4-FFF2-40B4-BE49-F238E27FC236}">
                    <a16:creationId xmlns:a16="http://schemas.microsoft.com/office/drawing/2014/main" id="{0FF90FCB-3B37-DC4F-B0B4-80DD934C975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" y="3671"/>
                <a:ext cx="616" cy="213"/>
              </a:xfrm>
              <a:prstGeom prst="rect">
                <a:avLst/>
              </a:prstGeom>
              <a:solidFill>
                <a:srgbClr val="CC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85001" name="Rectangle 45">
                <a:extLst>
                  <a:ext uri="{FF2B5EF4-FFF2-40B4-BE49-F238E27FC236}">
                    <a16:creationId xmlns:a16="http://schemas.microsoft.com/office/drawing/2014/main" id="{AF61F544-A186-F44A-90BD-D1A9A631C5B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56" y="3671"/>
                <a:ext cx="616" cy="213"/>
              </a:xfrm>
              <a:prstGeom prst="rect">
                <a:avLst/>
              </a:prstGeom>
              <a:solidFill>
                <a:srgbClr val="FF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85002" name="Text Box 46">
                <a:extLst>
                  <a:ext uri="{FF2B5EF4-FFF2-40B4-BE49-F238E27FC236}">
                    <a16:creationId xmlns:a16="http://schemas.microsoft.com/office/drawing/2014/main" id="{ABF153F2-18EA-5047-9C44-E33779FE278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07" y="3689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u="none" dirty="0"/>
                  <a:t>Page 857</a:t>
                </a:r>
                <a:endParaRPr lang="en-US" altLang="en-US" sz="1800" u="none" dirty="0"/>
              </a:p>
            </p:txBody>
          </p:sp>
          <p:sp>
            <p:nvSpPr>
              <p:cNvPr id="85003" name="Text Box 47">
                <a:extLst>
                  <a:ext uri="{FF2B5EF4-FFF2-40B4-BE49-F238E27FC236}">
                    <a16:creationId xmlns:a16="http://schemas.microsoft.com/office/drawing/2014/main" id="{8C92C16B-6089-6D4C-B776-76CA35E4E77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95" y="3686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u="none" dirty="0"/>
                  <a:t>Page 936</a:t>
                </a:r>
                <a:endParaRPr lang="en-US" altLang="en-US" sz="1800" u="none" dirty="0"/>
              </a:p>
            </p:txBody>
          </p:sp>
          <p:sp>
            <p:nvSpPr>
              <p:cNvPr id="85004" name="Text Box 48">
                <a:extLst>
                  <a:ext uri="{FF2B5EF4-FFF2-40B4-BE49-F238E27FC236}">
                    <a16:creationId xmlns:a16="http://schemas.microsoft.com/office/drawing/2014/main" id="{1D19ADE8-653E-2549-BD2A-DCB663C875B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982" y="3685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u="none" dirty="0"/>
                  <a:t>Page 890</a:t>
                </a:r>
                <a:endParaRPr lang="en-US" altLang="en-US" sz="1800" u="none" dirty="0"/>
              </a:p>
            </p:txBody>
          </p:sp>
        </p:grpSp>
      </p:grpSp>
    </p:spTree>
  </p:cSld>
  <p:clrMapOvr>
    <a:masterClrMapping/>
  </p:clrMapOvr>
  <p:transition spd="med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lide Number Placeholder 5">
            <a:extLst>
              <a:ext uri="{FF2B5EF4-FFF2-40B4-BE49-F238E27FC236}">
                <a16:creationId xmlns:a16="http://schemas.microsoft.com/office/drawing/2014/main" id="{266F4F53-A20A-5345-A2F8-D7C712174D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70413EB-FB4E-1142-BCE2-3BF77BFB96AD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42</a:t>
            </a:fld>
            <a:endParaRPr lang="en-US" altLang="en-US" sz="1400" dirty="0"/>
          </a:p>
        </p:txBody>
      </p:sp>
      <p:grpSp>
        <p:nvGrpSpPr>
          <p:cNvPr id="87043" name="Group 27">
            <a:extLst>
              <a:ext uri="{FF2B5EF4-FFF2-40B4-BE49-F238E27FC236}">
                <a16:creationId xmlns:a16="http://schemas.microsoft.com/office/drawing/2014/main" id="{D7F69B05-FE7D-A34A-96F3-5BE2953B1534}"/>
              </a:ext>
            </a:extLst>
          </p:cNvPr>
          <p:cNvGrpSpPr>
            <a:grpSpLocks/>
          </p:cNvGrpSpPr>
          <p:nvPr/>
        </p:nvGrpSpPr>
        <p:grpSpPr bwMode="auto">
          <a:xfrm>
            <a:off x="455613" y="454025"/>
            <a:ext cx="8229600" cy="5711825"/>
            <a:chOff x="287" y="286"/>
            <a:chExt cx="5184" cy="3598"/>
          </a:xfrm>
        </p:grpSpPr>
        <p:sp>
          <p:nvSpPr>
            <p:cNvPr id="87044" name="Rectangle 2">
              <a:extLst>
                <a:ext uri="{FF2B5EF4-FFF2-40B4-BE49-F238E27FC236}">
                  <a16:creationId xmlns:a16="http://schemas.microsoft.com/office/drawing/2014/main" id="{B6B2F512-CCE4-754C-9ACA-FB94388FD4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" y="286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u="none" dirty="0">
                  <a:solidFill>
                    <a:srgbClr val="333333"/>
                  </a:solidFill>
                </a:rPr>
                <a:t>Inhalation</a:t>
              </a:r>
            </a:p>
          </p:txBody>
        </p:sp>
        <p:sp>
          <p:nvSpPr>
            <p:cNvPr id="87045" name="Text Box 3">
              <a:extLst>
                <a:ext uri="{FF2B5EF4-FFF2-40B4-BE49-F238E27FC236}">
                  <a16:creationId xmlns:a16="http://schemas.microsoft.com/office/drawing/2014/main" id="{0AA0444F-6EC8-2E40-9D8A-E9BC0D1F289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4"/>
              <a:ext cx="4837" cy="175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u="none" dirty="0"/>
                <a:t>The act of breathing-in is known as inhalation or inspiration (the slides mostly refer to inhalation).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u="none" dirty="0"/>
                <a:t>Prior to inhalation, the air pressure in the lungs is equal to the atmos-pheric air pressure—in this instance, there is no airflow into or out of  the lungs. 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u="none" dirty="0"/>
                <a:t>At sea level, depending upon barometric conditions, the atmospheric pressure is about 760 mmHg of mercury, or one atmosphere (atm). 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u="none" dirty="0"/>
                <a:t>The expansion of lung volume during inhalation enables air to flow into the lungs due to a pressure difference that can be explained by Boyle’s law.</a:t>
              </a:r>
            </a:p>
          </p:txBody>
        </p:sp>
        <p:grpSp>
          <p:nvGrpSpPr>
            <p:cNvPr id="87046" name="Group 17">
              <a:extLst>
                <a:ext uri="{FF2B5EF4-FFF2-40B4-BE49-F238E27FC236}">
                  <a16:creationId xmlns:a16="http://schemas.microsoft.com/office/drawing/2014/main" id="{5CF768E8-2C48-7446-8C3D-16BFACCC9A4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1990" cy="213"/>
              <a:chOff x="582" y="3671"/>
              <a:chExt cx="1990" cy="213"/>
            </a:xfrm>
          </p:grpSpPr>
          <p:sp>
            <p:nvSpPr>
              <p:cNvPr id="87047" name="Rectangle 18">
                <a:extLst>
                  <a:ext uri="{FF2B5EF4-FFF2-40B4-BE49-F238E27FC236}">
                    <a16:creationId xmlns:a16="http://schemas.microsoft.com/office/drawing/2014/main" id="{96A0E309-3D71-4444-8210-E333A27C7CE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2" y="3671"/>
                <a:ext cx="616" cy="213"/>
              </a:xfrm>
              <a:prstGeom prst="rect">
                <a:avLst/>
              </a:prstGeom>
              <a:noFill/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87048" name="Rectangle 19">
                <a:extLst>
                  <a:ext uri="{FF2B5EF4-FFF2-40B4-BE49-F238E27FC236}">
                    <a16:creationId xmlns:a16="http://schemas.microsoft.com/office/drawing/2014/main" id="{8E290CFA-1306-6D40-8F17-6301B7AE103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" y="3671"/>
                <a:ext cx="616" cy="213"/>
              </a:xfrm>
              <a:prstGeom prst="rect">
                <a:avLst/>
              </a:prstGeom>
              <a:solidFill>
                <a:srgbClr val="CC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87049" name="Rectangle 20">
                <a:extLst>
                  <a:ext uri="{FF2B5EF4-FFF2-40B4-BE49-F238E27FC236}">
                    <a16:creationId xmlns:a16="http://schemas.microsoft.com/office/drawing/2014/main" id="{E3C19C44-13B0-3A45-9493-3C957FFD908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56" y="3671"/>
                <a:ext cx="616" cy="213"/>
              </a:xfrm>
              <a:prstGeom prst="rect">
                <a:avLst/>
              </a:prstGeom>
              <a:solidFill>
                <a:srgbClr val="FF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87050" name="Text Box 21">
                <a:extLst>
                  <a:ext uri="{FF2B5EF4-FFF2-40B4-BE49-F238E27FC236}">
                    <a16:creationId xmlns:a16="http://schemas.microsoft.com/office/drawing/2014/main" id="{109F3DA8-24C9-D94F-9771-4EC28BA12A2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07" y="3689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u="none" dirty="0"/>
                  <a:t>Page 857</a:t>
                </a:r>
                <a:endParaRPr lang="en-US" altLang="en-US" sz="1800" u="none" dirty="0"/>
              </a:p>
            </p:txBody>
          </p:sp>
          <p:sp>
            <p:nvSpPr>
              <p:cNvPr id="87051" name="Text Box 22">
                <a:extLst>
                  <a:ext uri="{FF2B5EF4-FFF2-40B4-BE49-F238E27FC236}">
                    <a16:creationId xmlns:a16="http://schemas.microsoft.com/office/drawing/2014/main" id="{56B58A7A-4150-E847-A4FB-3F0719E3553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95" y="3686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u="none" dirty="0"/>
                  <a:t>Page 936</a:t>
                </a:r>
                <a:endParaRPr lang="en-US" altLang="en-US" sz="1800" u="none" dirty="0"/>
              </a:p>
            </p:txBody>
          </p:sp>
          <p:sp>
            <p:nvSpPr>
              <p:cNvPr id="87052" name="Text Box 23">
                <a:extLst>
                  <a:ext uri="{FF2B5EF4-FFF2-40B4-BE49-F238E27FC236}">
                    <a16:creationId xmlns:a16="http://schemas.microsoft.com/office/drawing/2014/main" id="{1D81BF7C-3A71-4F4E-A500-339594E6F09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982" y="3685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u="none" dirty="0"/>
                  <a:t>Page 890</a:t>
                </a:r>
                <a:endParaRPr lang="en-US" altLang="en-US" sz="1800" u="none" dirty="0"/>
              </a:p>
            </p:txBody>
          </p:sp>
        </p:grpSp>
      </p:grpSp>
    </p:spTree>
  </p:cSld>
  <p:clrMapOvr>
    <a:masterClrMapping/>
  </p:clrMapOvr>
  <p:transition spd="med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Slide Number Placeholder 5">
            <a:extLst>
              <a:ext uri="{FF2B5EF4-FFF2-40B4-BE49-F238E27FC236}">
                <a16:creationId xmlns:a16="http://schemas.microsoft.com/office/drawing/2014/main" id="{55396E12-CCF6-4944-909A-770F36275A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921F9C3-743C-5D40-9ACB-151DEFCDA07C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43</a:t>
            </a:fld>
            <a:endParaRPr lang="en-US" altLang="en-US" sz="1400" dirty="0"/>
          </a:p>
        </p:txBody>
      </p:sp>
      <p:grpSp>
        <p:nvGrpSpPr>
          <p:cNvPr id="89091" name="Group 66">
            <a:extLst>
              <a:ext uri="{FF2B5EF4-FFF2-40B4-BE49-F238E27FC236}">
                <a16:creationId xmlns:a16="http://schemas.microsoft.com/office/drawing/2014/main" id="{3E926386-0643-DE48-93FB-5BBBE8CC4110}"/>
              </a:ext>
            </a:extLst>
          </p:cNvPr>
          <p:cNvGrpSpPr>
            <a:grpSpLocks/>
          </p:cNvGrpSpPr>
          <p:nvPr/>
        </p:nvGrpSpPr>
        <p:grpSpPr bwMode="auto">
          <a:xfrm>
            <a:off x="455613" y="454025"/>
            <a:ext cx="8229600" cy="5711825"/>
            <a:chOff x="287" y="286"/>
            <a:chExt cx="5184" cy="3598"/>
          </a:xfrm>
        </p:grpSpPr>
        <p:sp>
          <p:nvSpPr>
            <p:cNvPr id="89092" name="Rectangle 2">
              <a:extLst>
                <a:ext uri="{FF2B5EF4-FFF2-40B4-BE49-F238E27FC236}">
                  <a16:creationId xmlns:a16="http://schemas.microsoft.com/office/drawing/2014/main" id="{59B08D63-AA6D-214E-A070-DEF19293FD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" y="286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u="none" dirty="0">
                  <a:solidFill>
                    <a:srgbClr val="333333"/>
                  </a:solidFill>
                </a:rPr>
                <a:t>Boyle’s Law</a:t>
              </a:r>
            </a:p>
          </p:txBody>
        </p:sp>
        <p:grpSp>
          <p:nvGrpSpPr>
            <p:cNvPr id="89093" name="Group 53">
              <a:extLst>
                <a:ext uri="{FF2B5EF4-FFF2-40B4-BE49-F238E27FC236}">
                  <a16:creationId xmlns:a16="http://schemas.microsoft.com/office/drawing/2014/main" id="{144951DD-B7A9-4647-8E0C-B857F9728D6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15" y="974"/>
              <a:ext cx="4849" cy="1718"/>
              <a:chOff x="515" y="974"/>
              <a:chExt cx="4849" cy="1718"/>
            </a:xfrm>
          </p:grpSpPr>
          <p:sp>
            <p:nvSpPr>
              <p:cNvPr id="89105" name="Text Box 3">
                <a:extLst>
                  <a:ext uri="{FF2B5EF4-FFF2-40B4-BE49-F238E27FC236}">
                    <a16:creationId xmlns:a16="http://schemas.microsoft.com/office/drawing/2014/main" id="{D1100EFE-AA9A-9243-A2D9-374E929352D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15" y="974"/>
                <a:ext cx="4849" cy="131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marL="228600" indent="-22860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690563" indent="-233363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ts val="900"/>
                  </a:spcAft>
                  <a:buSzPct val="80000"/>
                </a:pPr>
                <a:r>
                  <a:rPr lang="en-US" altLang="en-US" sz="1800" u="none" dirty="0"/>
                  <a:t>Boyle’s law states that the pressure of a gas in a closed container is inversely proportional to the volume of a sealed container.</a:t>
                </a:r>
              </a:p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ts val="900"/>
                  </a:spcAft>
                  <a:buSzPct val="80000"/>
                </a:pPr>
                <a:r>
                  <a:rPr lang="en-US" altLang="en-US" sz="1800" u="none" dirty="0"/>
                  <a:t>If the volume of the container is decreased, the pressure is increased by a proportional amount.</a:t>
                </a:r>
              </a:p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ts val="900"/>
                  </a:spcAft>
                  <a:buSzPct val="80000"/>
                </a:pPr>
                <a:r>
                  <a:rPr lang="en-US" altLang="en-US" sz="1800" u="none" dirty="0"/>
                  <a:t>If the volume of the container is increased, the pressure is decreased by a proportional amount.</a:t>
                </a:r>
              </a:p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ct val="50000"/>
                  </a:spcAft>
                  <a:buSzPct val="80000"/>
                </a:pPr>
                <a:r>
                  <a:rPr lang="en-US" altLang="en-US" sz="1800" u="none" dirty="0"/>
                  <a:t>These relationships help explain the flow of air into and out of the lungs.</a:t>
                </a:r>
              </a:p>
            </p:txBody>
          </p:sp>
          <p:sp>
            <p:nvSpPr>
              <p:cNvPr id="89106" name="Text Box 21">
                <a:extLst>
                  <a:ext uri="{FF2B5EF4-FFF2-40B4-BE49-F238E27FC236}">
                    <a16:creationId xmlns:a16="http://schemas.microsoft.com/office/drawing/2014/main" id="{50DC981B-C7A4-F942-B075-411555AD3E1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79" y="2340"/>
                <a:ext cx="4213" cy="3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lnSpc>
                    <a:spcPct val="85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en-US" sz="1800" u="none" dirty="0">
                    <a:solidFill>
                      <a:schemeClr val="accent6"/>
                    </a:solidFill>
                  </a:rPr>
                  <a:t>The equation for Boyle’s law is:  P = K / V </a:t>
                </a:r>
              </a:p>
              <a:p>
                <a:pPr algn="ctr" eaLnBrk="1" hangingPunct="1">
                  <a:lnSpc>
                    <a:spcPct val="85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en-US" sz="1800" u="none" dirty="0">
                    <a:solidFill>
                      <a:schemeClr val="accent6"/>
                    </a:solidFill>
                  </a:rPr>
                  <a:t>where P is pressure, V is volume, and K is a constant.</a:t>
                </a:r>
              </a:p>
            </p:txBody>
          </p:sp>
        </p:grpSp>
        <p:grpSp>
          <p:nvGrpSpPr>
            <p:cNvPr id="89094" name="Group 55">
              <a:extLst>
                <a:ext uri="{FF2B5EF4-FFF2-40B4-BE49-F238E27FC236}">
                  <a16:creationId xmlns:a16="http://schemas.microsoft.com/office/drawing/2014/main" id="{548EA3FE-C1B9-7343-98CA-BD4F610B097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2993" cy="213"/>
              <a:chOff x="582" y="3671"/>
              <a:chExt cx="2993" cy="213"/>
            </a:xfrm>
          </p:grpSpPr>
          <p:grpSp>
            <p:nvGrpSpPr>
              <p:cNvPr id="89095" name="Group 56">
                <a:extLst>
                  <a:ext uri="{FF2B5EF4-FFF2-40B4-BE49-F238E27FC236}">
                    <a16:creationId xmlns:a16="http://schemas.microsoft.com/office/drawing/2014/main" id="{E5DBCB27-F89B-3043-BB97-0F88FA55383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82" y="3671"/>
                <a:ext cx="1990" cy="213"/>
                <a:chOff x="582" y="3671"/>
                <a:chExt cx="1990" cy="213"/>
              </a:xfrm>
            </p:grpSpPr>
            <p:sp>
              <p:nvSpPr>
                <p:cNvPr id="89099" name="Rectangle 57">
                  <a:extLst>
                    <a:ext uri="{FF2B5EF4-FFF2-40B4-BE49-F238E27FC236}">
                      <a16:creationId xmlns:a16="http://schemas.microsoft.com/office/drawing/2014/main" id="{617CD2DB-D997-084E-A556-A17AA799C38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82" y="3671"/>
                  <a:ext cx="616" cy="213"/>
                </a:xfrm>
                <a:prstGeom prst="rect">
                  <a:avLst/>
                </a:prstGeom>
                <a:noFill/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89100" name="Rectangle 58">
                  <a:extLst>
                    <a:ext uri="{FF2B5EF4-FFF2-40B4-BE49-F238E27FC236}">
                      <a16:creationId xmlns:a16="http://schemas.microsoft.com/office/drawing/2014/main" id="{6CEB35A8-0054-FD4E-8D3D-DF8FE261ACE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70" y="3671"/>
                  <a:ext cx="616" cy="213"/>
                </a:xfrm>
                <a:prstGeom prst="rect">
                  <a:avLst/>
                </a:prstGeom>
                <a:solidFill>
                  <a:srgbClr val="CC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89101" name="Rectangle 59">
                  <a:extLst>
                    <a:ext uri="{FF2B5EF4-FFF2-40B4-BE49-F238E27FC236}">
                      <a16:creationId xmlns:a16="http://schemas.microsoft.com/office/drawing/2014/main" id="{428E21BC-A740-3244-9317-490C5DBCBE8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56" y="3671"/>
                  <a:ext cx="616" cy="213"/>
                </a:xfrm>
                <a:prstGeom prst="rect">
                  <a:avLst/>
                </a:prstGeom>
                <a:solidFill>
                  <a:srgbClr val="FF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89102" name="Text Box 60">
                  <a:extLst>
                    <a:ext uri="{FF2B5EF4-FFF2-40B4-BE49-F238E27FC236}">
                      <a16:creationId xmlns:a16="http://schemas.microsoft.com/office/drawing/2014/main" id="{2E0AC5E3-CED9-D745-BF48-087FC21E6F83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607" y="3689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u="none" dirty="0"/>
                    <a:t>Page 857</a:t>
                  </a:r>
                  <a:endParaRPr lang="en-US" altLang="en-US" sz="1800" u="none" dirty="0"/>
                </a:p>
              </p:txBody>
            </p:sp>
            <p:sp>
              <p:nvSpPr>
                <p:cNvPr id="89103" name="Text Box 61">
                  <a:extLst>
                    <a:ext uri="{FF2B5EF4-FFF2-40B4-BE49-F238E27FC236}">
                      <a16:creationId xmlns:a16="http://schemas.microsoft.com/office/drawing/2014/main" id="{3F01B30B-8CC6-8A46-9DFA-D4EEFA78CB01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295" y="3686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u="none" dirty="0"/>
                    <a:t>Page 936</a:t>
                  </a:r>
                  <a:endParaRPr lang="en-US" altLang="en-US" sz="1800" u="none" dirty="0"/>
                </a:p>
              </p:txBody>
            </p:sp>
            <p:sp>
              <p:nvSpPr>
                <p:cNvPr id="89104" name="Text Box 62">
                  <a:extLst>
                    <a:ext uri="{FF2B5EF4-FFF2-40B4-BE49-F238E27FC236}">
                      <a16:creationId xmlns:a16="http://schemas.microsoft.com/office/drawing/2014/main" id="{2747539F-3CBF-EF43-A5BC-F8AF72532B0D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982" y="3685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u="none" dirty="0"/>
                    <a:t>Page 890</a:t>
                  </a:r>
                  <a:endParaRPr lang="en-US" altLang="en-US" sz="1800" u="none" dirty="0"/>
                </a:p>
              </p:txBody>
            </p:sp>
          </p:grpSp>
          <p:grpSp>
            <p:nvGrpSpPr>
              <p:cNvPr id="89096" name="Group 63">
                <a:extLst>
                  <a:ext uri="{FF2B5EF4-FFF2-40B4-BE49-F238E27FC236}">
                    <a16:creationId xmlns:a16="http://schemas.microsoft.com/office/drawing/2014/main" id="{B631F7E1-C460-AF4C-BA86-8C1A376D05A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844" y="3671"/>
                <a:ext cx="731" cy="213"/>
                <a:chOff x="2844" y="3671"/>
                <a:chExt cx="731" cy="213"/>
              </a:xfrm>
            </p:grpSpPr>
            <p:sp>
              <p:nvSpPr>
                <p:cNvPr id="89097" name="Rectangle 64">
                  <a:extLst>
                    <a:ext uri="{FF2B5EF4-FFF2-40B4-BE49-F238E27FC236}">
                      <a16:creationId xmlns:a16="http://schemas.microsoft.com/office/drawing/2014/main" id="{9FC4A603-BC92-5347-BA2E-2C687F9A150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44" y="3671"/>
                  <a:ext cx="731" cy="213"/>
                </a:xfrm>
                <a:prstGeom prst="rect">
                  <a:avLst/>
                </a:prstGeom>
                <a:solidFill>
                  <a:schemeClr val="accent1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89098" name="Text Box 65">
                  <a:extLst>
                    <a:ext uri="{FF2B5EF4-FFF2-40B4-BE49-F238E27FC236}">
                      <a16:creationId xmlns:a16="http://schemas.microsoft.com/office/drawing/2014/main" id="{6D67AE95-AC12-F742-B61E-8B01657701CE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860" y="3687"/>
                  <a:ext cx="700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u="none" dirty="0"/>
                    <a:t>Figure 23.12</a:t>
                  </a:r>
                </a:p>
              </p:txBody>
            </p:sp>
          </p:grpSp>
        </p:grpSp>
      </p:grpSp>
    </p:spTree>
  </p:cSld>
  <p:clrMapOvr>
    <a:masterClrMapping/>
  </p:clrMapOvr>
  <p:transition spd="med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Slide Number Placeholder 5">
            <a:extLst>
              <a:ext uri="{FF2B5EF4-FFF2-40B4-BE49-F238E27FC236}">
                <a16:creationId xmlns:a16="http://schemas.microsoft.com/office/drawing/2014/main" id="{A56C3B5D-DF30-E34F-8AEB-43559D318A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0C6135C-AFF0-494B-BED8-1433B118663A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44</a:t>
            </a:fld>
            <a:endParaRPr lang="en-US" altLang="en-US" sz="1400" dirty="0"/>
          </a:p>
        </p:txBody>
      </p:sp>
      <p:grpSp>
        <p:nvGrpSpPr>
          <p:cNvPr id="91139" name="Group 17">
            <a:extLst>
              <a:ext uri="{FF2B5EF4-FFF2-40B4-BE49-F238E27FC236}">
                <a16:creationId xmlns:a16="http://schemas.microsoft.com/office/drawing/2014/main" id="{57294F2B-281E-CA45-BEC8-2F60D84760B7}"/>
              </a:ext>
            </a:extLst>
          </p:cNvPr>
          <p:cNvGrpSpPr>
            <a:grpSpLocks/>
          </p:cNvGrpSpPr>
          <p:nvPr/>
        </p:nvGrpSpPr>
        <p:grpSpPr bwMode="auto">
          <a:xfrm>
            <a:off x="455613" y="454025"/>
            <a:ext cx="8229600" cy="5378451"/>
            <a:chOff x="287" y="286"/>
            <a:chExt cx="5184" cy="3388"/>
          </a:xfrm>
        </p:grpSpPr>
        <p:sp>
          <p:nvSpPr>
            <p:cNvPr id="91140" name="Rectangle 2">
              <a:extLst>
                <a:ext uri="{FF2B5EF4-FFF2-40B4-BE49-F238E27FC236}">
                  <a16:creationId xmlns:a16="http://schemas.microsoft.com/office/drawing/2014/main" id="{103C24B0-6F82-C143-A5C2-57C9B7C640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" y="286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u="none" dirty="0">
                  <a:solidFill>
                    <a:srgbClr val="333333"/>
                  </a:solidFill>
                </a:rPr>
                <a:t>Boyle’s Law </a:t>
              </a:r>
              <a:r>
                <a:rPr lang="en-US" altLang="en-US" sz="2200" u="none" dirty="0">
                  <a:solidFill>
                    <a:srgbClr val="333333"/>
                  </a:solidFill>
                </a:rPr>
                <a:t>(continued)</a:t>
              </a:r>
              <a:endParaRPr lang="en-US" altLang="en-US" sz="2800" u="none" dirty="0">
                <a:solidFill>
                  <a:srgbClr val="333333"/>
                </a:solidFill>
              </a:endParaRPr>
            </a:p>
          </p:txBody>
        </p:sp>
        <p:grpSp>
          <p:nvGrpSpPr>
            <p:cNvPr id="91141" name="Group 16">
              <a:extLst>
                <a:ext uri="{FF2B5EF4-FFF2-40B4-BE49-F238E27FC236}">
                  <a16:creationId xmlns:a16="http://schemas.microsoft.com/office/drawing/2014/main" id="{F1939545-C716-984B-B6D1-D6C784D0EB5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718" y="996"/>
              <a:ext cx="2027" cy="2678"/>
              <a:chOff x="1718" y="996"/>
              <a:chExt cx="2027" cy="2678"/>
            </a:xfrm>
          </p:grpSpPr>
          <p:pic>
            <p:nvPicPr>
              <p:cNvPr id="91142" name="Picture 11" descr="FG05_06">
                <a:extLst>
                  <a:ext uri="{FF2B5EF4-FFF2-40B4-BE49-F238E27FC236}">
                    <a16:creationId xmlns:a16="http://schemas.microsoft.com/office/drawing/2014/main" id="{CAA54DE3-362F-0D44-9FA5-32895BDAA19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18" y="996"/>
                <a:ext cx="1977" cy="251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91143" name="Text Box 12">
                <a:extLst>
                  <a:ext uri="{FF2B5EF4-FFF2-40B4-BE49-F238E27FC236}">
                    <a16:creationId xmlns:a16="http://schemas.microsoft.com/office/drawing/2014/main" id="{E1CBBA6C-5818-B342-A00D-3CB4D9F8770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459" y="3509"/>
                <a:ext cx="1286" cy="1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100" u="none" dirty="0"/>
                  <a:t>https://</a:t>
                </a:r>
                <a:r>
                  <a:rPr lang="en-US" altLang="en-US" sz="1100" u="none" dirty="0" err="1"/>
                  <a:t>www.cwx.prenhall.com</a:t>
                </a:r>
                <a:endParaRPr lang="en-US" altLang="en-US" sz="1100" u="none" dirty="0"/>
              </a:p>
            </p:txBody>
          </p:sp>
        </p:grpSp>
      </p:grpSp>
    </p:spTree>
  </p:cSld>
  <p:clrMapOvr>
    <a:masterClrMapping/>
  </p:clrMapOvr>
  <p:transition spd="med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Slide Number Placeholder 5">
            <a:extLst>
              <a:ext uri="{FF2B5EF4-FFF2-40B4-BE49-F238E27FC236}">
                <a16:creationId xmlns:a16="http://schemas.microsoft.com/office/drawing/2014/main" id="{CB486345-BC31-D34A-A111-375280743F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0A43926-3858-F14D-A2BA-E09C225ACB30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45</a:t>
            </a:fld>
            <a:endParaRPr lang="en-US" altLang="en-US" sz="1400" dirty="0"/>
          </a:p>
        </p:txBody>
      </p:sp>
      <p:grpSp>
        <p:nvGrpSpPr>
          <p:cNvPr id="93187" name="Group 35">
            <a:extLst>
              <a:ext uri="{FF2B5EF4-FFF2-40B4-BE49-F238E27FC236}">
                <a16:creationId xmlns:a16="http://schemas.microsoft.com/office/drawing/2014/main" id="{88FB942F-3209-0244-A4DB-F23EC3F97875}"/>
              </a:ext>
            </a:extLst>
          </p:cNvPr>
          <p:cNvGrpSpPr>
            <a:grpSpLocks/>
          </p:cNvGrpSpPr>
          <p:nvPr/>
        </p:nvGrpSpPr>
        <p:grpSpPr bwMode="auto">
          <a:xfrm>
            <a:off x="455613" y="454025"/>
            <a:ext cx="8229600" cy="5711825"/>
            <a:chOff x="287" y="286"/>
            <a:chExt cx="5184" cy="3598"/>
          </a:xfrm>
        </p:grpSpPr>
        <p:sp>
          <p:nvSpPr>
            <p:cNvPr id="93188" name="Rectangle 2">
              <a:extLst>
                <a:ext uri="{FF2B5EF4-FFF2-40B4-BE49-F238E27FC236}">
                  <a16:creationId xmlns:a16="http://schemas.microsoft.com/office/drawing/2014/main" id="{DB97AACA-3483-CE48-8C22-0ABC0C2FA3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" y="286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u="none" dirty="0">
                  <a:solidFill>
                    <a:srgbClr val="333333"/>
                  </a:solidFill>
                </a:rPr>
                <a:t>Pressure Differences</a:t>
              </a:r>
            </a:p>
          </p:txBody>
        </p:sp>
        <p:sp>
          <p:nvSpPr>
            <p:cNvPr id="93189" name="Text Box 3">
              <a:extLst>
                <a:ext uri="{FF2B5EF4-FFF2-40B4-BE49-F238E27FC236}">
                  <a16:creationId xmlns:a16="http://schemas.microsoft.com/office/drawing/2014/main" id="{769D4945-8E14-DE43-8FF4-98E8ADE949E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4"/>
              <a:ext cx="4477" cy="14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u="none" dirty="0"/>
                <a:t>Air pressure differences from changes in lung volume enable air to flow into and out of the lungs.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u="none" dirty="0"/>
                <a:t>The volume of the lungs and the alveoli must increase for inhala-tion to occur.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u="none" dirty="0"/>
                <a:t>Lung expansion decreases pressure below atmospheric pressure to enable air to flow into the lungs.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</a:pPr>
              <a:r>
                <a:rPr lang="en-US" altLang="en-US" sz="1800" u="none" dirty="0"/>
                <a:t>Expansion involves the skeletal muscles known as the diaphragm and external intercostals.</a:t>
              </a:r>
            </a:p>
          </p:txBody>
        </p:sp>
        <p:grpSp>
          <p:nvGrpSpPr>
            <p:cNvPr id="93190" name="Group 25">
              <a:extLst>
                <a:ext uri="{FF2B5EF4-FFF2-40B4-BE49-F238E27FC236}">
                  <a16:creationId xmlns:a16="http://schemas.microsoft.com/office/drawing/2014/main" id="{475DC054-3B7E-0348-8FED-CCBF8ED77D7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1990" cy="213"/>
              <a:chOff x="582" y="3671"/>
              <a:chExt cx="1990" cy="213"/>
            </a:xfrm>
          </p:grpSpPr>
          <p:sp>
            <p:nvSpPr>
              <p:cNvPr id="93191" name="Rectangle 26">
                <a:extLst>
                  <a:ext uri="{FF2B5EF4-FFF2-40B4-BE49-F238E27FC236}">
                    <a16:creationId xmlns:a16="http://schemas.microsoft.com/office/drawing/2014/main" id="{E51CEA38-2E01-DA44-B1E3-9A852983220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2" y="3671"/>
                <a:ext cx="616" cy="213"/>
              </a:xfrm>
              <a:prstGeom prst="rect">
                <a:avLst/>
              </a:prstGeom>
              <a:noFill/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93192" name="Rectangle 27">
                <a:extLst>
                  <a:ext uri="{FF2B5EF4-FFF2-40B4-BE49-F238E27FC236}">
                    <a16:creationId xmlns:a16="http://schemas.microsoft.com/office/drawing/2014/main" id="{3264BCE9-D0F3-7943-8FB7-A7C13EB4B3A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" y="3671"/>
                <a:ext cx="616" cy="213"/>
              </a:xfrm>
              <a:prstGeom prst="rect">
                <a:avLst/>
              </a:prstGeom>
              <a:solidFill>
                <a:srgbClr val="CC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93193" name="Rectangle 28">
                <a:extLst>
                  <a:ext uri="{FF2B5EF4-FFF2-40B4-BE49-F238E27FC236}">
                    <a16:creationId xmlns:a16="http://schemas.microsoft.com/office/drawing/2014/main" id="{29444EB6-82AA-9D47-A97C-E720A1F29CD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56" y="3671"/>
                <a:ext cx="616" cy="213"/>
              </a:xfrm>
              <a:prstGeom prst="rect">
                <a:avLst/>
              </a:prstGeom>
              <a:solidFill>
                <a:srgbClr val="FF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93194" name="Text Box 29">
                <a:extLst>
                  <a:ext uri="{FF2B5EF4-FFF2-40B4-BE49-F238E27FC236}">
                    <a16:creationId xmlns:a16="http://schemas.microsoft.com/office/drawing/2014/main" id="{50B63411-DBED-824B-BD45-16C79FC6844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07" y="3689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u="none" dirty="0"/>
                  <a:t>Page 858</a:t>
                </a:r>
                <a:endParaRPr lang="en-US" altLang="en-US" sz="1800" u="none" dirty="0"/>
              </a:p>
            </p:txBody>
          </p:sp>
          <p:sp>
            <p:nvSpPr>
              <p:cNvPr id="93195" name="Text Box 30">
                <a:extLst>
                  <a:ext uri="{FF2B5EF4-FFF2-40B4-BE49-F238E27FC236}">
                    <a16:creationId xmlns:a16="http://schemas.microsoft.com/office/drawing/2014/main" id="{71D5FCCF-2642-E548-A683-4F72C9A4F0B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95" y="3686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u="none" dirty="0"/>
                  <a:t>Page 936</a:t>
                </a:r>
                <a:endParaRPr lang="en-US" altLang="en-US" sz="1800" u="none" dirty="0"/>
              </a:p>
            </p:txBody>
          </p:sp>
          <p:sp>
            <p:nvSpPr>
              <p:cNvPr id="93196" name="Text Box 31">
                <a:extLst>
                  <a:ext uri="{FF2B5EF4-FFF2-40B4-BE49-F238E27FC236}">
                    <a16:creationId xmlns:a16="http://schemas.microsoft.com/office/drawing/2014/main" id="{F64BB6FC-B970-A54F-A745-B7EF229F390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982" y="3685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u="none" dirty="0"/>
                  <a:t>Page 890</a:t>
                </a:r>
                <a:endParaRPr lang="en-US" altLang="en-US" sz="1800" u="none" dirty="0"/>
              </a:p>
            </p:txBody>
          </p:sp>
        </p:grpSp>
      </p:grpSp>
    </p:spTree>
  </p:cSld>
  <p:clrMapOvr>
    <a:masterClrMapping/>
  </p:clrMapOvr>
  <p:transition spd="med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Slide Number Placeholder 5">
            <a:extLst>
              <a:ext uri="{FF2B5EF4-FFF2-40B4-BE49-F238E27FC236}">
                <a16:creationId xmlns:a16="http://schemas.microsoft.com/office/drawing/2014/main" id="{1A4FF7FB-656D-8045-A1F0-22FCBB6147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D301004-FF04-A446-93EC-D3AA28C5B2CE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46</a:t>
            </a:fld>
            <a:endParaRPr lang="en-US" altLang="en-US" sz="1400" dirty="0"/>
          </a:p>
        </p:txBody>
      </p:sp>
      <p:grpSp>
        <p:nvGrpSpPr>
          <p:cNvPr id="95235" name="Group 45">
            <a:extLst>
              <a:ext uri="{FF2B5EF4-FFF2-40B4-BE49-F238E27FC236}">
                <a16:creationId xmlns:a16="http://schemas.microsoft.com/office/drawing/2014/main" id="{05441C55-6127-2949-99DB-8342452D9A70}"/>
              </a:ext>
            </a:extLst>
          </p:cNvPr>
          <p:cNvGrpSpPr>
            <a:grpSpLocks/>
          </p:cNvGrpSpPr>
          <p:nvPr/>
        </p:nvGrpSpPr>
        <p:grpSpPr bwMode="auto">
          <a:xfrm>
            <a:off x="455613" y="454025"/>
            <a:ext cx="8229600" cy="5711825"/>
            <a:chOff x="287" y="286"/>
            <a:chExt cx="5184" cy="3598"/>
          </a:xfrm>
        </p:grpSpPr>
        <p:sp>
          <p:nvSpPr>
            <p:cNvPr id="95236" name="Rectangle 2">
              <a:extLst>
                <a:ext uri="{FF2B5EF4-FFF2-40B4-BE49-F238E27FC236}">
                  <a16:creationId xmlns:a16="http://schemas.microsoft.com/office/drawing/2014/main" id="{F43620DF-CEE0-2A4D-BCFD-46A0BBFC53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" y="286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u="none" dirty="0">
                  <a:solidFill>
                    <a:srgbClr val="333333"/>
                  </a:solidFill>
                </a:rPr>
                <a:t>Diaphragm</a:t>
              </a:r>
            </a:p>
          </p:txBody>
        </p:sp>
        <p:grpSp>
          <p:nvGrpSpPr>
            <p:cNvPr id="95237" name="Group 32">
              <a:extLst>
                <a:ext uri="{FF2B5EF4-FFF2-40B4-BE49-F238E27FC236}">
                  <a16:creationId xmlns:a16="http://schemas.microsoft.com/office/drawing/2014/main" id="{714CCB48-A8F9-6B4B-A162-0D5538EAB4B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15" y="974"/>
              <a:ext cx="4625" cy="2447"/>
              <a:chOff x="515" y="974"/>
              <a:chExt cx="4625" cy="2447"/>
            </a:xfrm>
          </p:grpSpPr>
          <p:sp>
            <p:nvSpPr>
              <p:cNvPr id="95249" name="Text Box 3">
                <a:extLst>
                  <a:ext uri="{FF2B5EF4-FFF2-40B4-BE49-F238E27FC236}">
                    <a16:creationId xmlns:a16="http://schemas.microsoft.com/office/drawing/2014/main" id="{528FD8F5-6EB1-FD47-A49E-A01F63302BF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15" y="974"/>
                <a:ext cx="4625" cy="94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marL="228600" indent="-22860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690563" indent="-233363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ts val="900"/>
                  </a:spcAft>
                  <a:buSzPct val="80000"/>
                </a:pPr>
                <a:r>
                  <a:rPr lang="en-US" altLang="en-US" sz="1800" u="none" dirty="0"/>
                  <a:t>The diaphragm is a dome-shaped structure of </a:t>
                </a:r>
                <a:r>
                  <a:rPr lang="en-US" altLang="en-US" sz="1800" u="none" dirty="0">
                    <a:solidFill>
                      <a:srgbClr val="000000"/>
                    </a:solidFill>
                  </a:rPr>
                  <a:t>skeletal muscle</a:t>
                </a:r>
                <a:r>
                  <a:rPr lang="en-US" altLang="en-US" sz="1800" u="none" dirty="0"/>
                  <a:t> that forms the floor of the thoracic cavity.</a:t>
                </a:r>
              </a:p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ts val="900"/>
                  </a:spcAft>
                  <a:buSzPct val="80000"/>
                </a:pPr>
                <a:r>
                  <a:rPr lang="en-US" altLang="en-US" sz="1800" u="none" dirty="0"/>
                  <a:t>The muscles are innervated by the phrenic nerves of the spinal cord at cervical levels C3, C4, and C5.</a:t>
                </a:r>
              </a:p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ct val="50000"/>
                  </a:spcAft>
                  <a:buSzPct val="80000"/>
                </a:pPr>
                <a:r>
                  <a:rPr lang="en-US" altLang="en-US" sz="1800" u="none" dirty="0"/>
                  <a:t>Contraction of skeletal muscles</a:t>
                </a:r>
              </a:p>
            </p:txBody>
          </p:sp>
          <p:pic>
            <p:nvPicPr>
              <p:cNvPr id="95250" name="Picture 31" descr="turn0000">
                <a:extLst>
                  <a:ext uri="{FF2B5EF4-FFF2-40B4-BE49-F238E27FC236}">
                    <a16:creationId xmlns:a16="http://schemas.microsoft.com/office/drawing/2014/main" id="{E4171BAC-FE1F-2246-84F9-33A9827A5A4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97" y="1594"/>
                <a:ext cx="1827" cy="18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95238" name="Group 34">
              <a:extLst>
                <a:ext uri="{FF2B5EF4-FFF2-40B4-BE49-F238E27FC236}">
                  <a16:creationId xmlns:a16="http://schemas.microsoft.com/office/drawing/2014/main" id="{D353E1A2-24D4-4F4B-8473-301D2CE6B36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2993" cy="213"/>
              <a:chOff x="582" y="3671"/>
              <a:chExt cx="2993" cy="213"/>
            </a:xfrm>
          </p:grpSpPr>
          <p:grpSp>
            <p:nvGrpSpPr>
              <p:cNvPr id="95239" name="Group 35">
                <a:extLst>
                  <a:ext uri="{FF2B5EF4-FFF2-40B4-BE49-F238E27FC236}">
                    <a16:creationId xmlns:a16="http://schemas.microsoft.com/office/drawing/2014/main" id="{97FFC5DC-FE58-3745-B7C1-F76303F423D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82" y="3671"/>
                <a:ext cx="1990" cy="213"/>
                <a:chOff x="582" y="3671"/>
                <a:chExt cx="1990" cy="213"/>
              </a:xfrm>
            </p:grpSpPr>
            <p:sp>
              <p:nvSpPr>
                <p:cNvPr id="95243" name="Rectangle 36">
                  <a:extLst>
                    <a:ext uri="{FF2B5EF4-FFF2-40B4-BE49-F238E27FC236}">
                      <a16:creationId xmlns:a16="http://schemas.microsoft.com/office/drawing/2014/main" id="{E44B8C2C-E449-734D-AD83-88EE111F947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82" y="3671"/>
                  <a:ext cx="616" cy="213"/>
                </a:xfrm>
                <a:prstGeom prst="rect">
                  <a:avLst/>
                </a:prstGeom>
                <a:noFill/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95244" name="Rectangle 37">
                  <a:extLst>
                    <a:ext uri="{FF2B5EF4-FFF2-40B4-BE49-F238E27FC236}">
                      <a16:creationId xmlns:a16="http://schemas.microsoft.com/office/drawing/2014/main" id="{CA547571-B6D1-0F41-B2DB-7252543C885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70" y="3671"/>
                  <a:ext cx="616" cy="213"/>
                </a:xfrm>
                <a:prstGeom prst="rect">
                  <a:avLst/>
                </a:prstGeom>
                <a:solidFill>
                  <a:srgbClr val="CC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95245" name="Rectangle 38">
                  <a:extLst>
                    <a:ext uri="{FF2B5EF4-FFF2-40B4-BE49-F238E27FC236}">
                      <a16:creationId xmlns:a16="http://schemas.microsoft.com/office/drawing/2014/main" id="{B15C8DF1-236A-7D42-9225-D2A4349926E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56" y="3671"/>
                  <a:ext cx="616" cy="213"/>
                </a:xfrm>
                <a:prstGeom prst="rect">
                  <a:avLst/>
                </a:prstGeom>
                <a:solidFill>
                  <a:srgbClr val="FF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95246" name="Text Box 39">
                  <a:extLst>
                    <a:ext uri="{FF2B5EF4-FFF2-40B4-BE49-F238E27FC236}">
                      <a16:creationId xmlns:a16="http://schemas.microsoft.com/office/drawing/2014/main" id="{748CC422-5A2F-234E-9DF2-4A0D5D8ACDF0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607" y="3689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u="none" dirty="0"/>
                    <a:t>Page 858</a:t>
                  </a:r>
                  <a:endParaRPr lang="en-US" altLang="en-US" sz="1800" u="none" dirty="0"/>
                </a:p>
              </p:txBody>
            </p:sp>
            <p:sp>
              <p:nvSpPr>
                <p:cNvPr id="95247" name="Text Box 40">
                  <a:extLst>
                    <a:ext uri="{FF2B5EF4-FFF2-40B4-BE49-F238E27FC236}">
                      <a16:creationId xmlns:a16="http://schemas.microsoft.com/office/drawing/2014/main" id="{1554E463-812C-AB44-8375-96B95226116A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295" y="3686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u="none" dirty="0"/>
                    <a:t>Page 937</a:t>
                  </a:r>
                  <a:endParaRPr lang="en-US" altLang="en-US" sz="1800" u="none" dirty="0"/>
                </a:p>
              </p:txBody>
            </p:sp>
            <p:sp>
              <p:nvSpPr>
                <p:cNvPr id="95248" name="Text Box 41">
                  <a:extLst>
                    <a:ext uri="{FF2B5EF4-FFF2-40B4-BE49-F238E27FC236}">
                      <a16:creationId xmlns:a16="http://schemas.microsoft.com/office/drawing/2014/main" id="{6B7BD137-E332-7E49-ACD0-A403D06AD431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982" y="3685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u="none" dirty="0"/>
                    <a:t>Page 890</a:t>
                  </a:r>
                  <a:endParaRPr lang="en-US" altLang="en-US" sz="1800" u="none" dirty="0"/>
                </a:p>
              </p:txBody>
            </p:sp>
          </p:grpSp>
          <p:grpSp>
            <p:nvGrpSpPr>
              <p:cNvPr id="95240" name="Group 42">
                <a:extLst>
                  <a:ext uri="{FF2B5EF4-FFF2-40B4-BE49-F238E27FC236}">
                    <a16:creationId xmlns:a16="http://schemas.microsoft.com/office/drawing/2014/main" id="{C8ABDDAC-83DE-5842-BF46-A1C8C328F98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844" y="3671"/>
                <a:ext cx="731" cy="213"/>
                <a:chOff x="2844" y="3671"/>
                <a:chExt cx="731" cy="213"/>
              </a:xfrm>
            </p:grpSpPr>
            <p:sp>
              <p:nvSpPr>
                <p:cNvPr id="95241" name="Rectangle 43">
                  <a:extLst>
                    <a:ext uri="{FF2B5EF4-FFF2-40B4-BE49-F238E27FC236}">
                      <a16:creationId xmlns:a16="http://schemas.microsoft.com/office/drawing/2014/main" id="{A0C46B6B-CA4A-AD4E-BB79-CFDDAA93281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44" y="3671"/>
                  <a:ext cx="731" cy="213"/>
                </a:xfrm>
                <a:prstGeom prst="rect">
                  <a:avLst/>
                </a:prstGeom>
                <a:solidFill>
                  <a:schemeClr val="accent1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95242" name="Text Box 44">
                  <a:extLst>
                    <a:ext uri="{FF2B5EF4-FFF2-40B4-BE49-F238E27FC236}">
                      <a16:creationId xmlns:a16="http://schemas.microsoft.com/office/drawing/2014/main" id="{ADB8306E-096E-1647-B5D6-0895845754A3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860" y="3687"/>
                  <a:ext cx="700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u="none" dirty="0"/>
                    <a:t>Figure 23.13</a:t>
                  </a:r>
                </a:p>
              </p:txBody>
            </p:sp>
          </p:grpSp>
        </p:grp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99BC1814-A430-0447-B12A-254E6B0B5BAD}"/>
              </a:ext>
            </a:extLst>
          </p:cNvPr>
          <p:cNvSpPr txBox="1"/>
          <p:nvPr/>
        </p:nvSpPr>
        <p:spPr>
          <a:xfrm>
            <a:off x="1050202" y="2933321"/>
            <a:ext cx="3621388" cy="1066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60"/>
              </a:lnSpc>
            </a:pPr>
            <a:r>
              <a:rPr lang="en-US" altLang="en-US" sz="1800" u="none" dirty="0"/>
              <a:t>of the diaphragm causes it to flatten and lower its dome shape to increase the volume of the tho-racic cavity.</a:t>
            </a:r>
            <a:endParaRPr lang="en-US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48E92992-EDE8-834C-AA8D-F1418FF39709}"/>
              </a:ext>
            </a:extLst>
          </p:cNvPr>
          <p:cNvCxnSpPr/>
          <p:nvPr/>
        </p:nvCxnSpPr>
        <p:spPr bwMode="auto">
          <a:xfrm>
            <a:off x="4797135" y="4816435"/>
            <a:ext cx="685800" cy="0"/>
          </a:xfrm>
          <a:prstGeom prst="line">
            <a:avLst/>
          </a:prstGeom>
          <a:solidFill>
            <a:schemeClr val="accent1"/>
          </a:solidFill>
          <a:ln w="117475" cap="flat" cmpd="sng" algn="ctr">
            <a:solidFill>
              <a:srgbClr val="011893">
                <a:alpha val="75386"/>
              </a:srgb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4E17BD8A-DBEC-154A-8E67-E4BA88B3CF39}"/>
              </a:ext>
            </a:extLst>
          </p:cNvPr>
          <p:cNvSpPr txBox="1"/>
          <p:nvPr/>
        </p:nvSpPr>
        <p:spPr>
          <a:xfrm>
            <a:off x="3477295" y="4619228"/>
            <a:ext cx="13131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none" dirty="0">
                <a:solidFill>
                  <a:srgbClr val="011893"/>
                </a:solidFill>
              </a:rPr>
              <a:t>Diaphragm</a:t>
            </a:r>
          </a:p>
        </p:txBody>
      </p:sp>
    </p:spTree>
  </p:cSld>
  <p:clrMapOvr>
    <a:masterClrMapping/>
  </p:clrMapOvr>
  <p:transition spd="med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Slide Number Placeholder 5">
            <a:extLst>
              <a:ext uri="{FF2B5EF4-FFF2-40B4-BE49-F238E27FC236}">
                <a16:creationId xmlns:a16="http://schemas.microsoft.com/office/drawing/2014/main" id="{820E688F-CEE7-AE42-83F5-0B18FE5C5E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42D4160-AE9A-7B4E-B5F8-223CCD6B51A1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47</a:t>
            </a:fld>
            <a:endParaRPr lang="en-US" altLang="en-US" sz="1400" dirty="0"/>
          </a:p>
        </p:txBody>
      </p:sp>
      <p:grpSp>
        <p:nvGrpSpPr>
          <p:cNvPr id="97283" name="Group 16">
            <a:extLst>
              <a:ext uri="{FF2B5EF4-FFF2-40B4-BE49-F238E27FC236}">
                <a16:creationId xmlns:a16="http://schemas.microsoft.com/office/drawing/2014/main" id="{BB7B03E2-F889-EF4C-BE43-204B820C9369}"/>
              </a:ext>
            </a:extLst>
          </p:cNvPr>
          <p:cNvGrpSpPr>
            <a:grpSpLocks/>
          </p:cNvGrpSpPr>
          <p:nvPr/>
        </p:nvGrpSpPr>
        <p:grpSpPr bwMode="auto">
          <a:xfrm>
            <a:off x="455613" y="454025"/>
            <a:ext cx="8229600" cy="4303713"/>
            <a:chOff x="287" y="286"/>
            <a:chExt cx="5184" cy="2711"/>
          </a:xfrm>
        </p:grpSpPr>
        <p:sp>
          <p:nvSpPr>
            <p:cNvPr id="97284" name="Rectangle 2">
              <a:extLst>
                <a:ext uri="{FF2B5EF4-FFF2-40B4-BE49-F238E27FC236}">
                  <a16:creationId xmlns:a16="http://schemas.microsoft.com/office/drawing/2014/main" id="{07811699-A8A7-D143-9A4A-1962298117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" y="286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u="none" dirty="0">
                  <a:solidFill>
                    <a:srgbClr val="333333"/>
                  </a:solidFill>
                </a:rPr>
                <a:t>Diaphragmatic Movement</a:t>
              </a:r>
            </a:p>
          </p:txBody>
        </p:sp>
        <p:grpSp>
          <p:nvGrpSpPr>
            <p:cNvPr id="97285" name="Group 13">
              <a:extLst>
                <a:ext uri="{FF2B5EF4-FFF2-40B4-BE49-F238E27FC236}">
                  <a16:creationId xmlns:a16="http://schemas.microsoft.com/office/drawing/2014/main" id="{A14A7A9D-10E8-E045-8EB1-378FE027D70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389" y="1004"/>
              <a:ext cx="3184" cy="1993"/>
              <a:chOff x="1389" y="1268"/>
              <a:chExt cx="3184" cy="1993"/>
            </a:xfrm>
          </p:grpSpPr>
          <p:pic>
            <p:nvPicPr>
              <p:cNvPr id="97286" name="Picture 10" descr="breathing">
                <a:extLst>
                  <a:ext uri="{FF2B5EF4-FFF2-40B4-BE49-F238E27FC236}">
                    <a16:creationId xmlns:a16="http://schemas.microsoft.com/office/drawing/2014/main" id="{B9C64496-E9BA-514D-B7B2-D25B9D9F3E4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89" y="1268"/>
                <a:ext cx="3184" cy="17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97287" name="Text Box 12">
                <a:extLst>
                  <a:ext uri="{FF2B5EF4-FFF2-40B4-BE49-F238E27FC236}">
                    <a16:creationId xmlns:a16="http://schemas.microsoft.com/office/drawing/2014/main" id="{5E24BCC4-8413-B549-AD3C-DC775D841A8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240" y="3096"/>
                <a:ext cx="886" cy="1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100" u="none" dirty="0"/>
                  <a:t>https://www.uic.edu</a:t>
                </a:r>
              </a:p>
            </p:txBody>
          </p:sp>
        </p:grp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9DE17CD3-9589-0900-FC03-DA74EFE87037}"/>
              </a:ext>
            </a:extLst>
          </p:cNvPr>
          <p:cNvSpPr txBox="1"/>
          <p:nvPr/>
        </p:nvSpPr>
        <p:spPr>
          <a:xfrm>
            <a:off x="771182" y="2434070"/>
            <a:ext cx="1994054" cy="1554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860"/>
              </a:lnSpc>
            </a:pPr>
            <a:r>
              <a:rPr lang="en-US" u="none" dirty="0">
                <a:solidFill>
                  <a:schemeClr val="accent6"/>
                </a:solidFill>
              </a:rPr>
              <a:t>Decreased lung volume—the pressure in the lungs is higher than atmospheric pressure.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7F14E79-7E32-10B8-D548-FB6A815BA554}"/>
              </a:ext>
            </a:extLst>
          </p:cNvPr>
          <p:cNvSpPr txBox="1"/>
          <p:nvPr/>
        </p:nvSpPr>
        <p:spPr>
          <a:xfrm>
            <a:off x="6577072" y="2438274"/>
            <a:ext cx="1994054" cy="1554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860"/>
              </a:lnSpc>
            </a:pPr>
            <a:r>
              <a:rPr lang="en-US" u="none" dirty="0">
                <a:solidFill>
                  <a:schemeClr val="accent6"/>
                </a:solidFill>
              </a:rPr>
              <a:t>Increased lung volume—the pressure in the lungs is lower. than atmospheric pressure.</a:t>
            </a:r>
          </a:p>
        </p:txBody>
      </p:sp>
    </p:spTree>
  </p:cSld>
  <p:clrMapOvr>
    <a:masterClrMapping/>
  </p:clrMapOvr>
  <p:transition spd="med"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Slide Number Placeholder 5">
            <a:extLst>
              <a:ext uri="{FF2B5EF4-FFF2-40B4-BE49-F238E27FC236}">
                <a16:creationId xmlns:a16="http://schemas.microsoft.com/office/drawing/2014/main" id="{E1119773-2E6E-F34B-91F9-181955B405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7F558D0-C561-0245-A281-BA53F144B3DC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48</a:t>
            </a:fld>
            <a:endParaRPr lang="en-US" altLang="en-US" sz="1400" dirty="0"/>
          </a:p>
        </p:txBody>
      </p:sp>
      <p:grpSp>
        <p:nvGrpSpPr>
          <p:cNvPr id="99331" name="Group 47">
            <a:extLst>
              <a:ext uri="{FF2B5EF4-FFF2-40B4-BE49-F238E27FC236}">
                <a16:creationId xmlns:a16="http://schemas.microsoft.com/office/drawing/2014/main" id="{38F0404E-F305-8342-8AAA-FAF70F562854}"/>
              </a:ext>
            </a:extLst>
          </p:cNvPr>
          <p:cNvGrpSpPr>
            <a:grpSpLocks/>
          </p:cNvGrpSpPr>
          <p:nvPr/>
        </p:nvGrpSpPr>
        <p:grpSpPr bwMode="auto">
          <a:xfrm>
            <a:off x="455613" y="454025"/>
            <a:ext cx="8229600" cy="5711825"/>
            <a:chOff x="287" y="286"/>
            <a:chExt cx="5184" cy="3598"/>
          </a:xfrm>
        </p:grpSpPr>
        <p:sp>
          <p:nvSpPr>
            <p:cNvPr id="99332" name="Rectangle 2">
              <a:extLst>
                <a:ext uri="{FF2B5EF4-FFF2-40B4-BE49-F238E27FC236}">
                  <a16:creationId xmlns:a16="http://schemas.microsoft.com/office/drawing/2014/main" id="{3B88ED40-11A2-6B47-8DA3-EC2B3E7508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" y="286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u="none" dirty="0">
                  <a:solidFill>
                    <a:srgbClr val="333333"/>
                  </a:solidFill>
                </a:rPr>
                <a:t>Quiet Breathing</a:t>
              </a:r>
            </a:p>
          </p:txBody>
        </p:sp>
        <p:sp>
          <p:nvSpPr>
            <p:cNvPr id="99333" name="Text Box 3">
              <a:extLst>
                <a:ext uri="{FF2B5EF4-FFF2-40B4-BE49-F238E27FC236}">
                  <a16:creationId xmlns:a16="http://schemas.microsoft.com/office/drawing/2014/main" id="{5551BBA9-8844-6A4F-A0FA-85673C8F1DC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4"/>
              <a:ext cx="4761" cy="87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u="none" dirty="0"/>
                <a:t>In quiet breathing, the diaphragm descends about 1 cm to produce a pressure difference of 1 to 3 mmHg and inhalation of about 500 mL of air.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</a:pPr>
              <a:r>
                <a:rPr lang="en-US" altLang="en-US" sz="1800" u="none" dirty="0"/>
                <a:t>Contraction of the skeletal muscles in the diaphragm is responsible for about 75 percent of the air that enters the lungs during quiet breathing.</a:t>
              </a:r>
            </a:p>
          </p:txBody>
        </p:sp>
        <p:grpSp>
          <p:nvGrpSpPr>
            <p:cNvPr id="99334" name="Group 36">
              <a:extLst>
                <a:ext uri="{FF2B5EF4-FFF2-40B4-BE49-F238E27FC236}">
                  <a16:creationId xmlns:a16="http://schemas.microsoft.com/office/drawing/2014/main" id="{92A357DB-F547-E24F-81B3-CE070BF98F8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2993" cy="213"/>
              <a:chOff x="582" y="3671"/>
              <a:chExt cx="2993" cy="213"/>
            </a:xfrm>
          </p:grpSpPr>
          <p:grpSp>
            <p:nvGrpSpPr>
              <p:cNvPr id="99335" name="Group 37">
                <a:extLst>
                  <a:ext uri="{FF2B5EF4-FFF2-40B4-BE49-F238E27FC236}">
                    <a16:creationId xmlns:a16="http://schemas.microsoft.com/office/drawing/2014/main" id="{C931BD69-1B05-0C45-B57E-39C13759536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82" y="3671"/>
                <a:ext cx="1990" cy="213"/>
                <a:chOff x="582" y="3671"/>
                <a:chExt cx="1990" cy="213"/>
              </a:xfrm>
            </p:grpSpPr>
            <p:sp>
              <p:nvSpPr>
                <p:cNvPr id="99339" name="Rectangle 38">
                  <a:extLst>
                    <a:ext uri="{FF2B5EF4-FFF2-40B4-BE49-F238E27FC236}">
                      <a16:creationId xmlns:a16="http://schemas.microsoft.com/office/drawing/2014/main" id="{3FAB4A38-1EFB-104C-8B5E-DEBA5E9DDB2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82" y="3671"/>
                  <a:ext cx="616" cy="213"/>
                </a:xfrm>
                <a:prstGeom prst="rect">
                  <a:avLst/>
                </a:prstGeom>
                <a:noFill/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99340" name="Rectangle 39">
                  <a:extLst>
                    <a:ext uri="{FF2B5EF4-FFF2-40B4-BE49-F238E27FC236}">
                      <a16:creationId xmlns:a16="http://schemas.microsoft.com/office/drawing/2014/main" id="{834175B6-A014-184E-875B-8B946A82D2B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70" y="3671"/>
                  <a:ext cx="616" cy="213"/>
                </a:xfrm>
                <a:prstGeom prst="rect">
                  <a:avLst/>
                </a:prstGeom>
                <a:solidFill>
                  <a:srgbClr val="CC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99341" name="Rectangle 40">
                  <a:extLst>
                    <a:ext uri="{FF2B5EF4-FFF2-40B4-BE49-F238E27FC236}">
                      <a16:creationId xmlns:a16="http://schemas.microsoft.com/office/drawing/2014/main" id="{BE5AE5A4-F8E0-6A42-BAAA-4AD075583E2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56" y="3671"/>
                  <a:ext cx="616" cy="213"/>
                </a:xfrm>
                <a:prstGeom prst="rect">
                  <a:avLst/>
                </a:prstGeom>
                <a:solidFill>
                  <a:srgbClr val="FF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99342" name="Text Box 41">
                  <a:extLst>
                    <a:ext uri="{FF2B5EF4-FFF2-40B4-BE49-F238E27FC236}">
                      <a16:creationId xmlns:a16="http://schemas.microsoft.com/office/drawing/2014/main" id="{4900CE9D-C0A0-F948-81D7-61DB5BA873A1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607" y="3689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u="none" dirty="0"/>
                    <a:t>Page 859</a:t>
                  </a:r>
                  <a:endParaRPr lang="en-US" altLang="en-US" sz="1800" u="none" dirty="0"/>
                </a:p>
              </p:txBody>
            </p:sp>
            <p:sp>
              <p:nvSpPr>
                <p:cNvPr id="99343" name="Text Box 42">
                  <a:extLst>
                    <a:ext uri="{FF2B5EF4-FFF2-40B4-BE49-F238E27FC236}">
                      <a16:creationId xmlns:a16="http://schemas.microsoft.com/office/drawing/2014/main" id="{4BA4FA35-440A-7F48-8DB5-36609C61313E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295" y="3686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u="none" dirty="0"/>
                    <a:t>Page 937</a:t>
                  </a:r>
                  <a:endParaRPr lang="en-US" altLang="en-US" sz="1800" u="none" dirty="0"/>
                </a:p>
              </p:txBody>
            </p:sp>
            <p:sp>
              <p:nvSpPr>
                <p:cNvPr id="99344" name="Text Box 43">
                  <a:extLst>
                    <a:ext uri="{FF2B5EF4-FFF2-40B4-BE49-F238E27FC236}">
                      <a16:creationId xmlns:a16="http://schemas.microsoft.com/office/drawing/2014/main" id="{C1608937-E6ED-8E4C-8640-B61F8009E7D7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982" y="3685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u="none" dirty="0"/>
                    <a:t>Page 890</a:t>
                  </a:r>
                  <a:endParaRPr lang="en-US" altLang="en-US" sz="1800" u="none" dirty="0"/>
                </a:p>
              </p:txBody>
            </p:sp>
          </p:grpSp>
          <p:grpSp>
            <p:nvGrpSpPr>
              <p:cNvPr id="99336" name="Group 44">
                <a:extLst>
                  <a:ext uri="{FF2B5EF4-FFF2-40B4-BE49-F238E27FC236}">
                    <a16:creationId xmlns:a16="http://schemas.microsoft.com/office/drawing/2014/main" id="{51D403B9-EBBC-5746-8E48-A7C084FF6EF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844" y="3671"/>
                <a:ext cx="731" cy="213"/>
                <a:chOff x="2844" y="3671"/>
                <a:chExt cx="731" cy="213"/>
              </a:xfrm>
            </p:grpSpPr>
            <p:sp>
              <p:nvSpPr>
                <p:cNvPr id="99337" name="Rectangle 45">
                  <a:extLst>
                    <a:ext uri="{FF2B5EF4-FFF2-40B4-BE49-F238E27FC236}">
                      <a16:creationId xmlns:a16="http://schemas.microsoft.com/office/drawing/2014/main" id="{15B2A6C5-55E2-C548-8F3E-DA08CC87C01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44" y="3671"/>
                  <a:ext cx="731" cy="213"/>
                </a:xfrm>
                <a:prstGeom prst="rect">
                  <a:avLst/>
                </a:prstGeom>
                <a:solidFill>
                  <a:schemeClr val="accent1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99338" name="Text Box 46">
                  <a:extLst>
                    <a:ext uri="{FF2B5EF4-FFF2-40B4-BE49-F238E27FC236}">
                      <a16:creationId xmlns:a16="http://schemas.microsoft.com/office/drawing/2014/main" id="{B5157EC1-2AE6-B142-AA45-E7CEECB3F62F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860" y="3687"/>
                  <a:ext cx="700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u="none" dirty="0"/>
                    <a:t>Figure 23.14</a:t>
                  </a:r>
                </a:p>
              </p:txBody>
            </p:sp>
          </p:grpSp>
        </p:grpSp>
      </p:grpSp>
    </p:spTree>
  </p:cSld>
  <p:clrMapOvr>
    <a:masterClrMapping/>
  </p:clrMapOvr>
  <p:transition spd="med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Slide Number Placeholder 5">
            <a:extLst>
              <a:ext uri="{FF2B5EF4-FFF2-40B4-BE49-F238E27FC236}">
                <a16:creationId xmlns:a16="http://schemas.microsoft.com/office/drawing/2014/main" id="{B16D7924-2564-6F4D-BFD9-210DE70ABF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4855B93-1593-3049-832F-B09C04BDD6E1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49</a:t>
            </a:fld>
            <a:endParaRPr lang="en-US" altLang="en-US" sz="1400" dirty="0"/>
          </a:p>
        </p:txBody>
      </p:sp>
      <p:grpSp>
        <p:nvGrpSpPr>
          <p:cNvPr id="101379" name="Group 48">
            <a:extLst>
              <a:ext uri="{FF2B5EF4-FFF2-40B4-BE49-F238E27FC236}">
                <a16:creationId xmlns:a16="http://schemas.microsoft.com/office/drawing/2014/main" id="{66546C7C-C633-6A48-A916-EA559D9EF4BC}"/>
              </a:ext>
            </a:extLst>
          </p:cNvPr>
          <p:cNvGrpSpPr>
            <a:grpSpLocks/>
          </p:cNvGrpSpPr>
          <p:nvPr/>
        </p:nvGrpSpPr>
        <p:grpSpPr bwMode="auto">
          <a:xfrm>
            <a:off x="455613" y="454025"/>
            <a:ext cx="8229600" cy="5711825"/>
            <a:chOff x="287" y="286"/>
            <a:chExt cx="5184" cy="3598"/>
          </a:xfrm>
        </p:grpSpPr>
        <p:sp>
          <p:nvSpPr>
            <p:cNvPr id="101380" name="Rectangle 2">
              <a:extLst>
                <a:ext uri="{FF2B5EF4-FFF2-40B4-BE49-F238E27FC236}">
                  <a16:creationId xmlns:a16="http://schemas.microsoft.com/office/drawing/2014/main" id="{63FC8048-1CB2-DD41-99DA-AF8FC5198D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" y="286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u="none" dirty="0">
                  <a:solidFill>
                    <a:srgbClr val="333333"/>
                  </a:solidFill>
                </a:rPr>
                <a:t>Strenuous Breathing</a:t>
              </a:r>
            </a:p>
          </p:txBody>
        </p:sp>
        <p:grpSp>
          <p:nvGrpSpPr>
            <p:cNvPr id="101381" name="Group 34">
              <a:extLst>
                <a:ext uri="{FF2B5EF4-FFF2-40B4-BE49-F238E27FC236}">
                  <a16:creationId xmlns:a16="http://schemas.microsoft.com/office/drawing/2014/main" id="{837CA39C-7B93-1648-A4ED-BE73277B40D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15" y="974"/>
              <a:ext cx="4697" cy="1655"/>
              <a:chOff x="515" y="974"/>
              <a:chExt cx="4697" cy="1655"/>
            </a:xfrm>
          </p:grpSpPr>
          <p:sp>
            <p:nvSpPr>
              <p:cNvPr id="101389" name="Text Box 3">
                <a:extLst>
                  <a:ext uri="{FF2B5EF4-FFF2-40B4-BE49-F238E27FC236}">
                    <a16:creationId xmlns:a16="http://schemas.microsoft.com/office/drawing/2014/main" id="{5F578710-0140-124E-9776-448E2C3C020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15" y="974"/>
                <a:ext cx="4697" cy="124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marL="228600" indent="-22860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690563" indent="-233363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ts val="900"/>
                  </a:spcAft>
                  <a:buSzPct val="80000"/>
                </a:pPr>
                <a:r>
                  <a:rPr lang="en-US" altLang="en-US" sz="1800" u="none" dirty="0"/>
                  <a:t>In strenuous breathing, the diaphragm descends by as much as 10 cm, producing a pressure difference of 100 mmHg and an inhalation of 2 to 3 liters of air.</a:t>
                </a:r>
              </a:p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ts val="900"/>
                  </a:spcAft>
                  <a:buSzPct val="80000"/>
                </a:pPr>
                <a:r>
                  <a:rPr lang="en-US" altLang="en-US" sz="1800" u="none" dirty="0"/>
                  <a:t>Late stages of pregnancy, being excessively overweight, and tight-fitting abdominal clothing can interfere with descent of the diaphragm and breathing.</a:t>
                </a:r>
              </a:p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ct val="50000"/>
                  </a:spcAft>
                  <a:buSzPct val="80000"/>
                </a:pPr>
                <a:r>
                  <a:rPr lang="en-US" altLang="en-US" sz="1800" u="none" dirty="0"/>
                  <a:t>In these instances, inhalation can be labored to bring in sufficient air.</a:t>
                </a:r>
              </a:p>
            </p:txBody>
          </p:sp>
          <p:sp>
            <p:nvSpPr>
              <p:cNvPr id="101390" name="Text Box 33">
                <a:extLst>
                  <a:ext uri="{FF2B5EF4-FFF2-40B4-BE49-F238E27FC236}">
                    <a16:creationId xmlns:a16="http://schemas.microsoft.com/office/drawing/2014/main" id="{50C79283-A2D9-2848-9659-DA3DEA1E0B6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832" y="2264"/>
                <a:ext cx="2104" cy="3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lnSpc>
                    <a:spcPts val="186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en-US" sz="1800" u="none" dirty="0">
                    <a:solidFill>
                      <a:srgbClr val="941100"/>
                    </a:solidFill>
                  </a:rPr>
                  <a:t>Labored = done with great effort and difficulty.</a:t>
                </a:r>
              </a:p>
            </p:txBody>
          </p:sp>
        </p:grpSp>
        <p:grpSp>
          <p:nvGrpSpPr>
            <p:cNvPr id="101382" name="Group 38">
              <a:extLst>
                <a:ext uri="{FF2B5EF4-FFF2-40B4-BE49-F238E27FC236}">
                  <a16:creationId xmlns:a16="http://schemas.microsoft.com/office/drawing/2014/main" id="{E784961F-9C95-DF4A-9A62-A46A47433E9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1990" cy="213"/>
              <a:chOff x="582" y="3671"/>
              <a:chExt cx="1990" cy="213"/>
            </a:xfrm>
          </p:grpSpPr>
          <p:sp>
            <p:nvSpPr>
              <p:cNvPr id="101383" name="Rectangle 39">
                <a:extLst>
                  <a:ext uri="{FF2B5EF4-FFF2-40B4-BE49-F238E27FC236}">
                    <a16:creationId xmlns:a16="http://schemas.microsoft.com/office/drawing/2014/main" id="{CEA97EB9-547F-2343-9E10-EC589D936DD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2" y="3671"/>
                <a:ext cx="616" cy="213"/>
              </a:xfrm>
              <a:prstGeom prst="rect">
                <a:avLst/>
              </a:prstGeom>
              <a:noFill/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101384" name="Rectangle 40">
                <a:extLst>
                  <a:ext uri="{FF2B5EF4-FFF2-40B4-BE49-F238E27FC236}">
                    <a16:creationId xmlns:a16="http://schemas.microsoft.com/office/drawing/2014/main" id="{4229A9F4-BD06-FC43-9832-E9D65B3B8D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" y="3671"/>
                <a:ext cx="616" cy="213"/>
              </a:xfrm>
              <a:prstGeom prst="rect">
                <a:avLst/>
              </a:prstGeom>
              <a:solidFill>
                <a:srgbClr val="CC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101385" name="Rectangle 41">
                <a:extLst>
                  <a:ext uri="{FF2B5EF4-FFF2-40B4-BE49-F238E27FC236}">
                    <a16:creationId xmlns:a16="http://schemas.microsoft.com/office/drawing/2014/main" id="{B6E9E83B-F51F-994D-8C24-B008729AB17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56" y="3671"/>
                <a:ext cx="616" cy="213"/>
              </a:xfrm>
              <a:prstGeom prst="rect">
                <a:avLst/>
              </a:prstGeom>
              <a:solidFill>
                <a:srgbClr val="FF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101386" name="Text Box 42">
                <a:extLst>
                  <a:ext uri="{FF2B5EF4-FFF2-40B4-BE49-F238E27FC236}">
                    <a16:creationId xmlns:a16="http://schemas.microsoft.com/office/drawing/2014/main" id="{07DDA419-1D75-9C4E-BF0C-75E5E0E8072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07" y="3689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u="none" dirty="0"/>
                  <a:t>Page 859</a:t>
                </a:r>
                <a:endParaRPr lang="en-US" altLang="en-US" sz="1800" u="none" dirty="0"/>
              </a:p>
            </p:txBody>
          </p:sp>
          <p:sp>
            <p:nvSpPr>
              <p:cNvPr id="101387" name="Text Box 43">
                <a:extLst>
                  <a:ext uri="{FF2B5EF4-FFF2-40B4-BE49-F238E27FC236}">
                    <a16:creationId xmlns:a16="http://schemas.microsoft.com/office/drawing/2014/main" id="{DD7DCC28-20CE-4147-A850-7E87005BE37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95" y="3686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u="none" dirty="0"/>
                  <a:t>Page 937</a:t>
                </a:r>
                <a:endParaRPr lang="en-US" altLang="en-US" sz="1800" u="none" dirty="0"/>
              </a:p>
            </p:txBody>
          </p:sp>
          <p:sp>
            <p:nvSpPr>
              <p:cNvPr id="101388" name="Text Box 44">
                <a:extLst>
                  <a:ext uri="{FF2B5EF4-FFF2-40B4-BE49-F238E27FC236}">
                    <a16:creationId xmlns:a16="http://schemas.microsoft.com/office/drawing/2014/main" id="{E7C814D8-293B-2543-A762-96A2107EEAF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982" y="3685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u="none" dirty="0"/>
                  <a:t>Page 890</a:t>
                </a:r>
                <a:endParaRPr lang="en-US" altLang="en-US" sz="1800" u="none" dirty="0"/>
              </a:p>
            </p:txBody>
          </p:sp>
        </p:grpSp>
      </p:grpSp>
    </p:spTree>
  </p:cSld>
  <p:clrMapOvr>
    <a:masterClrMapping/>
  </p:clrMapOvr>
  <p:transition spd="med"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Slide Number Placeholder 5">
            <a:extLst>
              <a:ext uri="{FF2B5EF4-FFF2-40B4-BE49-F238E27FC236}">
                <a16:creationId xmlns:a16="http://schemas.microsoft.com/office/drawing/2014/main" id="{D6267528-CD01-604E-9E74-1045114902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94F3BDB-9F6D-AB49-8EFF-0C57C2A8A77B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50</a:t>
            </a:fld>
            <a:endParaRPr lang="en-US" altLang="en-US" sz="1400" dirty="0"/>
          </a:p>
        </p:txBody>
      </p:sp>
      <p:grpSp>
        <p:nvGrpSpPr>
          <p:cNvPr id="103427" name="Group 51">
            <a:extLst>
              <a:ext uri="{FF2B5EF4-FFF2-40B4-BE49-F238E27FC236}">
                <a16:creationId xmlns:a16="http://schemas.microsoft.com/office/drawing/2014/main" id="{A9EB84D2-73CA-4C45-B9DE-28ADCB01D171}"/>
              </a:ext>
            </a:extLst>
          </p:cNvPr>
          <p:cNvGrpSpPr>
            <a:grpSpLocks/>
          </p:cNvGrpSpPr>
          <p:nvPr/>
        </p:nvGrpSpPr>
        <p:grpSpPr bwMode="auto">
          <a:xfrm>
            <a:off x="457200" y="452438"/>
            <a:ext cx="8229600" cy="5713412"/>
            <a:chOff x="288" y="285"/>
            <a:chExt cx="5184" cy="3599"/>
          </a:xfrm>
        </p:grpSpPr>
        <p:sp>
          <p:nvSpPr>
            <p:cNvPr id="103428" name="Rectangle 2">
              <a:extLst>
                <a:ext uri="{FF2B5EF4-FFF2-40B4-BE49-F238E27FC236}">
                  <a16:creationId xmlns:a16="http://schemas.microsoft.com/office/drawing/2014/main" id="{022438ED-D847-3B47-9ADA-A30498E4BC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" y="285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u="none" dirty="0">
                  <a:solidFill>
                    <a:srgbClr val="333333"/>
                  </a:solidFill>
                </a:rPr>
                <a:t>External Intercostal Muscles</a:t>
              </a:r>
            </a:p>
          </p:txBody>
        </p:sp>
        <p:sp>
          <p:nvSpPr>
            <p:cNvPr id="103429" name="Text Box 3">
              <a:extLst>
                <a:ext uri="{FF2B5EF4-FFF2-40B4-BE49-F238E27FC236}">
                  <a16:creationId xmlns:a16="http://schemas.microsoft.com/office/drawing/2014/main" id="{4CE1FEA9-4E5D-E044-B113-F5187194BC1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4"/>
              <a:ext cx="4758" cy="12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u="none" dirty="0"/>
                <a:t>The external intercostal muscles are also involved in quiet and stren-uous breathing.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u="none" dirty="0"/>
                <a:t>These muscles elevate the ribs to increase the anteroposterior (front to back) and lateral (side to side) dimensions of the thoracic cavity to increase thoracic volume.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</a:pPr>
              <a:r>
                <a:rPr lang="en-US" altLang="en-US" sz="1800" u="none" dirty="0"/>
                <a:t>Contraction of the external intercostal muscles is responsible for about 25 percent of the air inhaled during quiet breathing.</a:t>
              </a:r>
            </a:p>
          </p:txBody>
        </p:sp>
        <p:grpSp>
          <p:nvGrpSpPr>
            <p:cNvPr id="103430" name="Group 39">
              <a:extLst>
                <a:ext uri="{FF2B5EF4-FFF2-40B4-BE49-F238E27FC236}">
                  <a16:creationId xmlns:a16="http://schemas.microsoft.com/office/drawing/2014/main" id="{864F8D6E-BABE-804E-B896-7BA4704A407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2993" cy="213"/>
              <a:chOff x="582" y="3671"/>
              <a:chExt cx="2993" cy="213"/>
            </a:xfrm>
          </p:grpSpPr>
          <p:grpSp>
            <p:nvGrpSpPr>
              <p:cNvPr id="103431" name="Group 40">
                <a:extLst>
                  <a:ext uri="{FF2B5EF4-FFF2-40B4-BE49-F238E27FC236}">
                    <a16:creationId xmlns:a16="http://schemas.microsoft.com/office/drawing/2014/main" id="{67C65A97-D247-5D44-83AC-89871FB5CA4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82" y="3671"/>
                <a:ext cx="1990" cy="213"/>
                <a:chOff x="582" y="3671"/>
                <a:chExt cx="1990" cy="213"/>
              </a:xfrm>
            </p:grpSpPr>
            <p:sp>
              <p:nvSpPr>
                <p:cNvPr id="103435" name="Rectangle 41">
                  <a:extLst>
                    <a:ext uri="{FF2B5EF4-FFF2-40B4-BE49-F238E27FC236}">
                      <a16:creationId xmlns:a16="http://schemas.microsoft.com/office/drawing/2014/main" id="{3BBD5B47-833E-B441-9E9D-934DF86E561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82" y="3671"/>
                  <a:ext cx="616" cy="213"/>
                </a:xfrm>
                <a:prstGeom prst="rect">
                  <a:avLst/>
                </a:prstGeom>
                <a:noFill/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103436" name="Rectangle 42">
                  <a:extLst>
                    <a:ext uri="{FF2B5EF4-FFF2-40B4-BE49-F238E27FC236}">
                      <a16:creationId xmlns:a16="http://schemas.microsoft.com/office/drawing/2014/main" id="{A809544B-6C95-474E-811D-144427103C0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70" y="3671"/>
                  <a:ext cx="616" cy="213"/>
                </a:xfrm>
                <a:prstGeom prst="rect">
                  <a:avLst/>
                </a:prstGeom>
                <a:solidFill>
                  <a:srgbClr val="CC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103437" name="Rectangle 43">
                  <a:extLst>
                    <a:ext uri="{FF2B5EF4-FFF2-40B4-BE49-F238E27FC236}">
                      <a16:creationId xmlns:a16="http://schemas.microsoft.com/office/drawing/2014/main" id="{C1248D9C-1142-CD47-B0D4-24FC740A2F2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56" y="3671"/>
                  <a:ext cx="616" cy="213"/>
                </a:xfrm>
                <a:prstGeom prst="rect">
                  <a:avLst/>
                </a:prstGeom>
                <a:solidFill>
                  <a:srgbClr val="FF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103438" name="Text Box 44">
                  <a:extLst>
                    <a:ext uri="{FF2B5EF4-FFF2-40B4-BE49-F238E27FC236}">
                      <a16:creationId xmlns:a16="http://schemas.microsoft.com/office/drawing/2014/main" id="{F9F3045C-7ADA-CA48-B54C-F87CB6E208F3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607" y="3689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u="none" dirty="0"/>
                    <a:t>Page 859</a:t>
                  </a:r>
                  <a:endParaRPr lang="en-US" altLang="en-US" sz="1800" u="none" dirty="0"/>
                </a:p>
              </p:txBody>
            </p:sp>
            <p:sp>
              <p:nvSpPr>
                <p:cNvPr id="103439" name="Text Box 45">
                  <a:extLst>
                    <a:ext uri="{FF2B5EF4-FFF2-40B4-BE49-F238E27FC236}">
                      <a16:creationId xmlns:a16="http://schemas.microsoft.com/office/drawing/2014/main" id="{09505976-4CD5-3844-BFA8-7AB645CEDD19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295" y="3686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u="none" dirty="0"/>
                    <a:t>Page 937</a:t>
                  </a:r>
                  <a:endParaRPr lang="en-US" altLang="en-US" sz="1800" u="none" dirty="0"/>
                </a:p>
              </p:txBody>
            </p:sp>
            <p:sp>
              <p:nvSpPr>
                <p:cNvPr id="103440" name="Text Box 46">
                  <a:extLst>
                    <a:ext uri="{FF2B5EF4-FFF2-40B4-BE49-F238E27FC236}">
                      <a16:creationId xmlns:a16="http://schemas.microsoft.com/office/drawing/2014/main" id="{B9AA103C-9B88-C447-8919-D25C9BF645B0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982" y="3685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u="none" dirty="0"/>
                    <a:t>Page 890</a:t>
                  </a:r>
                  <a:endParaRPr lang="en-US" altLang="en-US" sz="1800" u="none" dirty="0"/>
                </a:p>
              </p:txBody>
            </p:sp>
          </p:grpSp>
          <p:grpSp>
            <p:nvGrpSpPr>
              <p:cNvPr id="103432" name="Group 47">
                <a:extLst>
                  <a:ext uri="{FF2B5EF4-FFF2-40B4-BE49-F238E27FC236}">
                    <a16:creationId xmlns:a16="http://schemas.microsoft.com/office/drawing/2014/main" id="{0FF8F937-C262-E14D-8F93-DE17A4DF02A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844" y="3671"/>
                <a:ext cx="731" cy="213"/>
                <a:chOff x="2844" y="3671"/>
                <a:chExt cx="731" cy="213"/>
              </a:xfrm>
            </p:grpSpPr>
            <p:sp>
              <p:nvSpPr>
                <p:cNvPr id="103433" name="Rectangle 48">
                  <a:extLst>
                    <a:ext uri="{FF2B5EF4-FFF2-40B4-BE49-F238E27FC236}">
                      <a16:creationId xmlns:a16="http://schemas.microsoft.com/office/drawing/2014/main" id="{B4002E63-7D1D-054C-BFB9-FA3851F190B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44" y="3671"/>
                  <a:ext cx="731" cy="213"/>
                </a:xfrm>
                <a:prstGeom prst="rect">
                  <a:avLst/>
                </a:prstGeom>
                <a:solidFill>
                  <a:schemeClr val="accent1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103434" name="Text Box 49">
                  <a:extLst>
                    <a:ext uri="{FF2B5EF4-FFF2-40B4-BE49-F238E27FC236}">
                      <a16:creationId xmlns:a16="http://schemas.microsoft.com/office/drawing/2014/main" id="{D48FE18C-2C61-D944-8604-09060B171C7A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860" y="3687"/>
                  <a:ext cx="700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u="none" dirty="0"/>
                    <a:t>Figure 23.13</a:t>
                  </a:r>
                </a:p>
              </p:txBody>
            </p:sp>
          </p:grpSp>
        </p:grpSp>
      </p:grpSp>
    </p:spTree>
  </p:cSld>
  <p:clrMapOvr>
    <a:masterClrMapping/>
  </p:clrMapOvr>
  <p:transition spd="med"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Slide Number Placeholder 5">
            <a:extLst>
              <a:ext uri="{FF2B5EF4-FFF2-40B4-BE49-F238E27FC236}">
                <a16:creationId xmlns:a16="http://schemas.microsoft.com/office/drawing/2014/main" id="{FFDDDFC4-4256-2D4C-AD4C-7F982CD5E0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89A0A77-3E1E-1745-A248-98958F04EE0A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51</a:t>
            </a:fld>
            <a:endParaRPr lang="en-US" altLang="en-US" sz="1400" dirty="0"/>
          </a:p>
        </p:txBody>
      </p:sp>
      <p:grpSp>
        <p:nvGrpSpPr>
          <p:cNvPr id="105489" name="Group 17">
            <a:extLst>
              <a:ext uri="{FF2B5EF4-FFF2-40B4-BE49-F238E27FC236}">
                <a16:creationId xmlns:a16="http://schemas.microsoft.com/office/drawing/2014/main" id="{8A0E9D90-7ADE-3B43-92FE-E114BB86B701}"/>
              </a:ext>
            </a:extLst>
          </p:cNvPr>
          <p:cNvGrpSpPr>
            <a:grpSpLocks/>
          </p:cNvGrpSpPr>
          <p:nvPr/>
        </p:nvGrpSpPr>
        <p:grpSpPr bwMode="auto">
          <a:xfrm>
            <a:off x="455613" y="454025"/>
            <a:ext cx="8229600" cy="5711825"/>
            <a:chOff x="287" y="286"/>
            <a:chExt cx="5184" cy="3598"/>
          </a:xfrm>
        </p:grpSpPr>
        <p:sp>
          <p:nvSpPr>
            <p:cNvPr id="105476" name="Rectangle 2">
              <a:extLst>
                <a:ext uri="{FF2B5EF4-FFF2-40B4-BE49-F238E27FC236}">
                  <a16:creationId xmlns:a16="http://schemas.microsoft.com/office/drawing/2014/main" id="{E6D49175-967B-6F46-A260-BE8085C044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" y="286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u="none" dirty="0">
                  <a:solidFill>
                    <a:srgbClr val="333333"/>
                  </a:solidFill>
                </a:rPr>
                <a:t>Intrapleural Pressure</a:t>
              </a:r>
            </a:p>
          </p:txBody>
        </p:sp>
        <p:sp>
          <p:nvSpPr>
            <p:cNvPr id="105477" name="Text Box 3">
              <a:extLst>
                <a:ext uri="{FF2B5EF4-FFF2-40B4-BE49-F238E27FC236}">
                  <a16:creationId xmlns:a16="http://schemas.microsoft.com/office/drawing/2014/main" id="{917F2ACD-239D-0F41-BE22-24B42F3C71A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4"/>
              <a:ext cx="4580" cy="14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u="none" dirty="0"/>
                <a:t>The increase in thoracic volume and the resulting increase in lung volume involves an intermediary step.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u="none" dirty="0"/>
                <a:t>The pressure between the two pleural layers of the lungs is known as intrapleural pressure.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u="none" dirty="0"/>
                <a:t>Prior to inhalation, the intrapleural pressure is about 4 mmHg lower than atmospheric pressure.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</a:pPr>
              <a:r>
                <a:rPr lang="en-US" altLang="en-US" sz="1800" u="none" dirty="0"/>
                <a:t>Alveolar pressure is equal to the atmospheric pressure at this point and no air flows into or out of the lungs.</a:t>
              </a:r>
              <a:endParaRPr lang="en-US" altLang="en-US" sz="1800" u="none" dirty="0">
                <a:solidFill>
                  <a:srgbClr val="800000"/>
                </a:solidFill>
              </a:endParaRPr>
            </a:p>
          </p:txBody>
        </p:sp>
        <p:grpSp>
          <p:nvGrpSpPr>
            <p:cNvPr id="105478" name="Group 45">
              <a:extLst>
                <a:ext uri="{FF2B5EF4-FFF2-40B4-BE49-F238E27FC236}">
                  <a16:creationId xmlns:a16="http://schemas.microsoft.com/office/drawing/2014/main" id="{AA9C6AF1-E7D1-A54C-AA21-7060AC4FE23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2993" cy="213"/>
              <a:chOff x="582" y="3671"/>
              <a:chExt cx="2993" cy="213"/>
            </a:xfrm>
          </p:grpSpPr>
          <p:grpSp>
            <p:nvGrpSpPr>
              <p:cNvPr id="105479" name="Group 46">
                <a:extLst>
                  <a:ext uri="{FF2B5EF4-FFF2-40B4-BE49-F238E27FC236}">
                    <a16:creationId xmlns:a16="http://schemas.microsoft.com/office/drawing/2014/main" id="{4D0C7D60-3995-904A-97C7-92F7F53CEC0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82" y="3671"/>
                <a:ext cx="1990" cy="213"/>
                <a:chOff x="582" y="3671"/>
                <a:chExt cx="1990" cy="213"/>
              </a:xfrm>
            </p:grpSpPr>
            <p:sp>
              <p:nvSpPr>
                <p:cNvPr id="105483" name="Rectangle 47">
                  <a:extLst>
                    <a:ext uri="{FF2B5EF4-FFF2-40B4-BE49-F238E27FC236}">
                      <a16:creationId xmlns:a16="http://schemas.microsoft.com/office/drawing/2014/main" id="{63AA3C63-79B6-4E4F-A7E1-FE4BCCF6F73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82" y="3671"/>
                  <a:ext cx="616" cy="213"/>
                </a:xfrm>
                <a:prstGeom prst="rect">
                  <a:avLst/>
                </a:prstGeom>
                <a:noFill/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105484" name="Rectangle 48">
                  <a:extLst>
                    <a:ext uri="{FF2B5EF4-FFF2-40B4-BE49-F238E27FC236}">
                      <a16:creationId xmlns:a16="http://schemas.microsoft.com/office/drawing/2014/main" id="{369FCCEF-46F3-AF4C-B72C-2C0CE0DC4E7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70" y="3671"/>
                  <a:ext cx="616" cy="213"/>
                </a:xfrm>
                <a:prstGeom prst="rect">
                  <a:avLst/>
                </a:prstGeom>
                <a:solidFill>
                  <a:srgbClr val="CC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105485" name="Rectangle 49">
                  <a:extLst>
                    <a:ext uri="{FF2B5EF4-FFF2-40B4-BE49-F238E27FC236}">
                      <a16:creationId xmlns:a16="http://schemas.microsoft.com/office/drawing/2014/main" id="{C7E1A06B-407A-6241-B7A0-5D8ADC786D9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56" y="3671"/>
                  <a:ext cx="616" cy="213"/>
                </a:xfrm>
                <a:prstGeom prst="rect">
                  <a:avLst/>
                </a:prstGeom>
                <a:solidFill>
                  <a:srgbClr val="FF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105486" name="Text Box 50">
                  <a:extLst>
                    <a:ext uri="{FF2B5EF4-FFF2-40B4-BE49-F238E27FC236}">
                      <a16:creationId xmlns:a16="http://schemas.microsoft.com/office/drawing/2014/main" id="{87417AC0-CAF5-584D-ABC5-E8B7EE7839E8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607" y="3689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u="none" dirty="0"/>
                    <a:t>Page 859</a:t>
                  </a:r>
                  <a:endParaRPr lang="en-US" altLang="en-US" sz="1800" u="none" dirty="0"/>
                </a:p>
              </p:txBody>
            </p:sp>
            <p:sp>
              <p:nvSpPr>
                <p:cNvPr id="105487" name="Text Box 51">
                  <a:extLst>
                    <a:ext uri="{FF2B5EF4-FFF2-40B4-BE49-F238E27FC236}">
                      <a16:creationId xmlns:a16="http://schemas.microsoft.com/office/drawing/2014/main" id="{DDC17C7D-E7B9-3545-B215-AF0EE726CA6F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295" y="3686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u="none" dirty="0"/>
                    <a:t>Page 938</a:t>
                  </a:r>
                  <a:endParaRPr lang="en-US" altLang="en-US" sz="1800" u="none" dirty="0"/>
                </a:p>
              </p:txBody>
            </p:sp>
            <p:sp>
              <p:nvSpPr>
                <p:cNvPr id="105488" name="Text Box 52">
                  <a:extLst>
                    <a:ext uri="{FF2B5EF4-FFF2-40B4-BE49-F238E27FC236}">
                      <a16:creationId xmlns:a16="http://schemas.microsoft.com/office/drawing/2014/main" id="{AAD28D09-83E9-3B4F-ABDD-117B541A4674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982" y="3685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u="none" dirty="0"/>
                    <a:t>Page 890</a:t>
                  </a:r>
                  <a:endParaRPr lang="en-US" altLang="en-US" sz="1800" u="none" dirty="0"/>
                </a:p>
              </p:txBody>
            </p:sp>
          </p:grpSp>
          <p:grpSp>
            <p:nvGrpSpPr>
              <p:cNvPr id="105480" name="Group 53">
                <a:extLst>
                  <a:ext uri="{FF2B5EF4-FFF2-40B4-BE49-F238E27FC236}">
                    <a16:creationId xmlns:a16="http://schemas.microsoft.com/office/drawing/2014/main" id="{24BCF636-3BD7-8545-A2A4-389C3CC1F86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844" y="3671"/>
                <a:ext cx="731" cy="213"/>
                <a:chOff x="2844" y="3671"/>
                <a:chExt cx="731" cy="213"/>
              </a:xfrm>
            </p:grpSpPr>
            <p:sp>
              <p:nvSpPr>
                <p:cNvPr id="105481" name="Rectangle 54">
                  <a:extLst>
                    <a:ext uri="{FF2B5EF4-FFF2-40B4-BE49-F238E27FC236}">
                      <a16:creationId xmlns:a16="http://schemas.microsoft.com/office/drawing/2014/main" id="{52C94117-C1C2-F24A-8E39-48163B32469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44" y="3671"/>
                  <a:ext cx="731" cy="213"/>
                </a:xfrm>
                <a:prstGeom prst="rect">
                  <a:avLst/>
                </a:prstGeom>
                <a:solidFill>
                  <a:schemeClr val="accent1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105482" name="Text Box 55">
                  <a:extLst>
                    <a:ext uri="{FF2B5EF4-FFF2-40B4-BE49-F238E27FC236}">
                      <a16:creationId xmlns:a16="http://schemas.microsoft.com/office/drawing/2014/main" id="{144DA980-7C0B-3D4F-A3AC-0138A6070FF9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860" y="3687"/>
                  <a:ext cx="700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u="none" dirty="0"/>
                    <a:t>Figure 23.14</a:t>
                  </a:r>
                </a:p>
              </p:txBody>
            </p:sp>
          </p:grpSp>
        </p:grpSp>
      </p:grpSp>
    </p:spTree>
  </p:cSld>
  <p:clrMapOvr>
    <a:masterClrMapping/>
  </p:clrMapOvr>
  <p:transition spd="med"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Slide Number Placeholder 5">
            <a:extLst>
              <a:ext uri="{FF2B5EF4-FFF2-40B4-BE49-F238E27FC236}">
                <a16:creationId xmlns:a16="http://schemas.microsoft.com/office/drawing/2014/main" id="{1D5B33C4-DC69-5948-B0AD-F7C8D79D44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9720B38-2FBF-9C49-804A-BEA6AB7FE7C5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52</a:t>
            </a:fld>
            <a:endParaRPr lang="en-US" altLang="en-US" sz="1400" dirty="0"/>
          </a:p>
        </p:txBody>
      </p:sp>
      <p:grpSp>
        <p:nvGrpSpPr>
          <p:cNvPr id="107523" name="Group 25">
            <a:extLst>
              <a:ext uri="{FF2B5EF4-FFF2-40B4-BE49-F238E27FC236}">
                <a16:creationId xmlns:a16="http://schemas.microsoft.com/office/drawing/2014/main" id="{87811941-EFDC-B64B-AA7F-B386A9FA0B20}"/>
              </a:ext>
            </a:extLst>
          </p:cNvPr>
          <p:cNvGrpSpPr>
            <a:grpSpLocks/>
          </p:cNvGrpSpPr>
          <p:nvPr/>
        </p:nvGrpSpPr>
        <p:grpSpPr bwMode="auto">
          <a:xfrm>
            <a:off x="455613" y="454025"/>
            <a:ext cx="8229600" cy="5711825"/>
            <a:chOff x="287" y="286"/>
            <a:chExt cx="5184" cy="3598"/>
          </a:xfrm>
        </p:grpSpPr>
        <p:sp>
          <p:nvSpPr>
            <p:cNvPr id="107524" name="Rectangle 3">
              <a:extLst>
                <a:ext uri="{FF2B5EF4-FFF2-40B4-BE49-F238E27FC236}">
                  <a16:creationId xmlns:a16="http://schemas.microsoft.com/office/drawing/2014/main" id="{A1CDBB11-4850-6646-8B4C-573253D4EC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" y="286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u="none" dirty="0">
                  <a:solidFill>
                    <a:srgbClr val="333333"/>
                  </a:solidFill>
                </a:rPr>
                <a:t>Intrapleural Pressure </a:t>
              </a:r>
              <a:r>
                <a:rPr lang="en-US" altLang="en-US" sz="2200" u="none" dirty="0">
                  <a:solidFill>
                    <a:srgbClr val="333333"/>
                  </a:solidFill>
                </a:rPr>
                <a:t>(continued)</a:t>
              </a:r>
              <a:endParaRPr lang="en-US" altLang="en-US" sz="2800" u="none" dirty="0">
                <a:solidFill>
                  <a:srgbClr val="333333"/>
                </a:solidFill>
              </a:endParaRPr>
            </a:p>
          </p:txBody>
        </p:sp>
        <p:sp>
          <p:nvSpPr>
            <p:cNvPr id="107525" name="Text Box 4">
              <a:extLst>
                <a:ext uri="{FF2B5EF4-FFF2-40B4-BE49-F238E27FC236}">
                  <a16:creationId xmlns:a16="http://schemas.microsoft.com/office/drawing/2014/main" id="{2C6B8EAE-1E56-A241-A506-C3DA039F684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4"/>
              <a:ext cx="4625" cy="12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u="none" dirty="0"/>
                <a:t>The volume of the pleural cavity increases when the muscles of the diaphragm and external intercostals contract during air inhalation.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u="none" dirty="0"/>
                <a:t>The two pleural layers are pulled outward when thoracic volume increases, and the lungs are pulled along with them to increase the lung volume.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</a:pPr>
              <a:r>
                <a:rPr lang="en-US" altLang="en-US" sz="1800" u="none" dirty="0"/>
                <a:t>The intrapleural pressure is now about 6 mmHg lower than atmos-pheric pressure.</a:t>
              </a:r>
            </a:p>
          </p:txBody>
        </p:sp>
        <p:grpSp>
          <p:nvGrpSpPr>
            <p:cNvPr id="107526" name="Group 14">
              <a:extLst>
                <a:ext uri="{FF2B5EF4-FFF2-40B4-BE49-F238E27FC236}">
                  <a16:creationId xmlns:a16="http://schemas.microsoft.com/office/drawing/2014/main" id="{832C319C-850F-1143-AB6C-C7731739E25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2993" cy="213"/>
              <a:chOff x="582" y="3671"/>
              <a:chExt cx="2993" cy="213"/>
            </a:xfrm>
          </p:grpSpPr>
          <p:grpSp>
            <p:nvGrpSpPr>
              <p:cNvPr id="107527" name="Group 15">
                <a:extLst>
                  <a:ext uri="{FF2B5EF4-FFF2-40B4-BE49-F238E27FC236}">
                    <a16:creationId xmlns:a16="http://schemas.microsoft.com/office/drawing/2014/main" id="{2074FB7B-BCD0-9C48-BCFE-32EC3B58B8D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82" y="3671"/>
                <a:ext cx="1990" cy="213"/>
                <a:chOff x="582" y="3671"/>
                <a:chExt cx="1990" cy="213"/>
              </a:xfrm>
            </p:grpSpPr>
            <p:sp>
              <p:nvSpPr>
                <p:cNvPr id="107531" name="Rectangle 16">
                  <a:extLst>
                    <a:ext uri="{FF2B5EF4-FFF2-40B4-BE49-F238E27FC236}">
                      <a16:creationId xmlns:a16="http://schemas.microsoft.com/office/drawing/2014/main" id="{C3F38374-1FA0-4940-8F5E-536DAF4D01E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82" y="3671"/>
                  <a:ext cx="616" cy="213"/>
                </a:xfrm>
                <a:prstGeom prst="rect">
                  <a:avLst/>
                </a:prstGeom>
                <a:noFill/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107532" name="Rectangle 17">
                  <a:extLst>
                    <a:ext uri="{FF2B5EF4-FFF2-40B4-BE49-F238E27FC236}">
                      <a16:creationId xmlns:a16="http://schemas.microsoft.com/office/drawing/2014/main" id="{69CC7880-D6F8-C54B-9D6A-89F59AF0190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70" y="3671"/>
                  <a:ext cx="616" cy="213"/>
                </a:xfrm>
                <a:prstGeom prst="rect">
                  <a:avLst/>
                </a:prstGeom>
                <a:solidFill>
                  <a:srgbClr val="CC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107533" name="Rectangle 18">
                  <a:extLst>
                    <a:ext uri="{FF2B5EF4-FFF2-40B4-BE49-F238E27FC236}">
                      <a16:creationId xmlns:a16="http://schemas.microsoft.com/office/drawing/2014/main" id="{9B6ADA1D-4423-3646-87CA-C5B9C663768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56" y="3671"/>
                  <a:ext cx="616" cy="213"/>
                </a:xfrm>
                <a:prstGeom prst="rect">
                  <a:avLst/>
                </a:prstGeom>
                <a:solidFill>
                  <a:srgbClr val="FF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107534" name="Text Box 19">
                  <a:extLst>
                    <a:ext uri="{FF2B5EF4-FFF2-40B4-BE49-F238E27FC236}">
                      <a16:creationId xmlns:a16="http://schemas.microsoft.com/office/drawing/2014/main" id="{2EA6DD98-E711-A14F-A9E8-D1B5224BD4ED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607" y="3689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u="none" dirty="0"/>
                    <a:t>Page 859</a:t>
                  </a:r>
                  <a:endParaRPr lang="en-US" altLang="en-US" sz="1800" u="none" dirty="0"/>
                </a:p>
              </p:txBody>
            </p:sp>
            <p:sp>
              <p:nvSpPr>
                <p:cNvPr id="107535" name="Text Box 20">
                  <a:extLst>
                    <a:ext uri="{FF2B5EF4-FFF2-40B4-BE49-F238E27FC236}">
                      <a16:creationId xmlns:a16="http://schemas.microsoft.com/office/drawing/2014/main" id="{A3501770-2E84-1440-ACB7-62D8D28CBC77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295" y="3686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u="none" dirty="0"/>
                    <a:t>Page 938</a:t>
                  </a:r>
                  <a:endParaRPr lang="en-US" altLang="en-US" sz="1800" u="none" dirty="0"/>
                </a:p>
              </p:txBody>
            </p:sp>
            <p:sp>
              <p:nvSpPr>
                <p:cNvPr id="107536" name="Text Box 21">
                  <a:extLst>
                    <a:ext uri="{FF2B5EF4-FFF2-40B4-BE49-F238E27FC236}">
                      <a16:creationId xmlns:a16="http://schemas.microsoft.com/office/drawing/2014/main" id="{2019849E-7098-9146-9EF0-4A8062331544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982" y="3685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u="none" dirty="0"/>
                    <a:t>Page 890</a:t>
                  </a:r>
                  <a:endParaRPr lang="en-US" altLang="en-US" sz="1800" u="none" dirty="0"/>
                </a:p>
              </p:txBody>
            </p:sp>
          </p:grpSp>
          <p:grpSp>
            <p:nvGrpSpPr>
              <p:cNvPr id="107528" name="Group 22">
                <a:extLst>
                  <a:ext uri="{FF2B5EF4-FFF2-40B4-BE49-F238E27FC236}">
                    <a16:creationId xmlns:a16="http://schemas.microsoft.com/office/drawing/2014/main" id="{0717D6A4-5AEC-7746-B4A6-53DCBDA48CB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844" y="3671"/>
                <a:ext cx="731" cy="213"/>
                <a:chOff x="2844" y="3671"/>
                <a:chExt cx="731" cy="213"/>
              </a:xfrm>
            </p:grpSpPr>
            <p:sp>
              <p:nvSpPr>
                <p:cNvPr id="107529" name="Rectangle 23">
                  <a:extLst>
                    <a:ext uri="{FF2B5EF4-FFF2-40B4-BE49-F238E27FC236}">
                      <a16:creationId xmlns:a16="http://schemas.microsoft.com/office/drawing/2014/main" id="{741D5E3C-8159-F542-927C-99442FB231F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44" y="3671"/>
                  <a:ext cx="731" cy="213"/>
                </a:xfrm>
                <a:prstGeom prst="rect">
                  <a:avLst/>
                </a:prstGeom>
                <a:solidFill>
                  <a:schemeClr val="accent1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107530" name="Text Box 24">
                  <a:extLst>
                    <a:ext uri="{FF2B5EF4-FFF2-40B4-BE49-F238E27FC236}">
                      <a16:creationId xmlns:a16="http://schemas.microsoft.com/office/drawing/2014/main" id="{AFAE764A-C3E3-884E-9938-CF6CCC7863F0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860" y="3687"/>
                  <a:ext cx="700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u="none" dirty="0"/>
                    <a:t>Figure 23.14</a:t>
                  </a:r>
                </a:p>
              </p:txBody>
            </p:sp>
          </p:grpSp>
        </p:grpSp>
      </p:grpSp>
    </p:spTree>
  </p:cSld>
  <p:clrMapOvr>
    <a:masterClrMapping/>
  </p:clrMapOvr>
  <p:transition spd="med"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Slide Number Placeholder 5">
            <a:extLst>
              <a:ext uri="{FF2B5EF4-FFF2-40B4-BE49-F238E27FC236}">
                <a16:creationId xmlns:a16="http://schemas.microsoft.com/office/drawing/2014/main" id="{13708777-D066-D64B-9058-EF28108E01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36C6645-0785-5145-B837-41954BC6038A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53</a:t>
            </a:fld>
            <a:endParaRPr lang="en-US" altLang="en-US" sz="1400" dirty="0"/>
          </a:p>
        </p:txBody>
      </p:sp>
      <p:grpSp>
        <p:nvGrpSpPr>
          <p:cNvPr id="109571" name="Group 13">
            <a:extLst>
              <a:ext uri="{FF2B5EF4-FFF2-40B4-BE49-F238E27FC236}">
                <a16:creationId xmlns:a16="http://schemas.microsoft.com/office/drawing/2014/main" id="{F4F4A4E5-DEC8-7D4D-B750-6FE77B9B0E3B}"/>
              </a:ext>
            </a:extLst>
          </p:cNvPr>
          <p:cNvGrpSpPr>
            <a:grpSpLocks/>
          </p:cNvGrpSpPr>
          <p:nvPr/>
        </p:nvGrpSpPr>
        <p:grpSpPr bwMode="auto">
          <a:xfrm>
            <a:off x="455613" y="454025"/>
            <a:ext cx="8229600" cy="5711825"/>
            <a:chOff x="287" y="286"/>
            <a:chExt cx="5184" cy="3598"/>
          </a:xfrm>
        </p:grpSpPr>
        <p:sp>
          <p:nvSpPr>
            <p:cNvPr id="109572" name="Rectangle 2">
              <a:extLst>
                <a:ext uri="{FF2B5EF4-FFF2-40B4-BE49-F238E27FC236}">
                  <a16:creationId xmlns:a16="http://schemas.microsoft.com/office/drawing/2014/main" id="{B1C50DE2-427E-7243-9598-476164BCC6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" y="286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u="none" dirty="0">
                  <a:solidFill>
                    <a:srgbClr val="333333"/>
                  </a:solidFill>
                </a:rPr>
                <a:t>Alveolar Pressure</a:t>
              </a:r>
            </a:p>
          </p:txBody>
        </p:sp>
        <p:sp>
          <p:nvSpPr>
            <p:cNvPr id="109573" name="Text Box 3">
              <a:extLst>
                <a:ext uri="{FF2B5EF4-FFF2-40B4-BE49-F238E27FC236}">
                  <a16:creationId xmlns:a16="http://schemas.microsoft.com/office/drawing/2014/main" id="{F15A4A4B-B589-4E49-8908-714B85F7EE6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4"/>
              <a:ext cx="4724" cy="14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u="none" dirty="0"/>
                <a:t>Increased lung volume produces a pressure difference between the atmosphere and alveoli.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u="none" dirty="0"/>
                <a:t>Alveolar pressure decreases by about 2 mmHg due to expansion of the alveoli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u="none" dirty="0"/>
                <a:t>Atmospheric air flows through the conducting zone of the bronchial tree and into the alveoli.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</a:pPr>
              <a:r>
                <a:rPr lang="en-US" altLang="en-US" sz="1800" u="none" dirty="0"/>
                <a:t>Airflow into the lungs will continue as long as the pressure difference exists between the alveoli and atmosphere.</a:t>
              </a:r>
            </a:p>
          </p:txBody>
        </p:sp>
        <p:grpSp>
          <p:nvGrpSpPr>
            <p:cNvPr id="109574" name="Group 37">
              <a:extLst>
                <a:ext uri="{FF2B5EF4-FFF2-40B4-BE49-F238E27FC236}">
                  <a16:creationId xmlns:a16="http://schemas.microsoft.com/office/drawing/2014/main" id="{E5F12F1F-6459-D448-9976-BA4EFBA5CB9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1990" cy="213"/>
              <a:chOff x="582" y="3671"/>
              <a:chExt cx="1990" cy="213"/>
            </a:xfrm>
          </p:grpSpPr>
          <p:sp>
            <p:nvSpPr>
              <p:cNvPr id="109575" name="Rectangle 38">
                <a:extLst>
                  <a:ext uri="{FF2B5EF4-FFF2-40B4-BE49-F238E27FC236}">
                    <a16:creationId xmlns:a16="http://schemas.microsoft.com/office/drawing/2014/main" id="{E87D3D7A-4BD5-AB43-9C87-5056C9F5073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2" y="3671"/>
                <a:ext cx="616" cy="213"/>
              </a:xfrm>
              <a:prstGeom prst="rect">
                <a:avLst/>
              </a:prstGeom>
              <a:noFill/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109576" name="Rectangle 39">
                <a:extLst>
                  <a:ext uri="{FF2B5EF4-FFF2-40B4-BE49-F238E27FC236}">
                    <a16:creationId xmlns:a16="http://schemas.microsoft.com/office/drawing/2014/main" id="{5321835F-8ED9-1F4F-BF8D-5E21DAE7C97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" y="3671"/>
                <a:ext cx="616" cy="213"/>
              </a:xfrm>
              <a:prstGeom prst="rect">
                <a:avLst/>
              </a:prstGeom>
              <a:solidFill>
                <a:srgbClr val="CC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109577" name="Rectangle 40">
                <a:extLst>
                  <a:ext uri="{FF2B5EF4-FFF2-40B4-BE49-F238E27FC236}">
                    <a16:creationId xmlns:a16="http://schemas.microsoft.com/office/drawing/2014/main" id="{74FFF8ED-EFAE-454F-A480-91F6C912A65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56" y="3671"/>
                <a:ext cx="616" cy="213"/>
              </a:xfrm>
              <a:prstGeom prst="rect">
                <a:avLst/>
              </a:prstGeom>
              <a:solidFill>
                <a:srgbClr val="FF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109578" name="Text Box 41">
                <a:extLst>
                  <a:ext uri="{FF2B5EF4-FFF2-40B4-BE49-F238E27FC236}">
                    <a16:creationId xmlns:a16="http://schemas.microsoft.com/office/drawing/2014/main" id="{BCDED70F-2B3E-DB4A-AFC8-EF064CFE56E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07" y="3689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u="none" dirty="0"/>
                  <a:t>Page 859</a:t>
                </a:r>
                <a:endParaRPr lang="en-US" altLang="en-US" sz="1800" u="none" dirty="0"/>
              </a:p>
            </p:txBody>
          </p:sp>
          <p:sp>
            <p:nvSpPr>
              <p:cNvPr id="109579" name="Text Box 42">
                <a:extLst>
                  <a:ext uri="{FF2B5EF4-FFF2-40B4-BE49-F238E27FC236}">
                    <a16:creationId xmlns:a16="http://schemas.microsoft.com/office/drawing/2014/main" id="{60263F88-6A72-3F40-A7C6-803C59DBC64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95" y="3686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u="none" dirty="0"/>
                  <a:t>Page 938</a:t>
                </a:r>
                <a:endParaRPr lang="en-US" altLang="en-US" sz="1800" u="none" dirty="0"/>
              </a:p>
            </p:txBody>
          </p:sp>
          <p:sp>
            <p:nvSpPr>
              <p:cNvPr id="109580" name="Text Box 43">
                <a:extLst>
                  <a:ext uri="{FF2B5EF4-FFF2-40B4-BE49-F238E27FC236}">
                    <a16:creationId xmlns:a16="http://schemas.microsoft.com/office/drawing/2014/main" id="{A003FD19-E936-3E49-B9DC-778C637AC84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982" y="3685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u="none" dirty="0"/>
                  <a:t>Page 890</a:t>
                </a:r>
                <a:endParaRPr lang="en-US" altLang="en-US" sz="1800" u="none" dirty="0"/>
              </a:p>
            </p:txBody>
          </p:sp>
        </p:grpSp>
      </p:grpSp>
    </p:spTree>
  </p:cSld>
  <p:clrMapOvr>
    <a:masterClrMapping/>
  </p:clrMapOvr>
  <p:transition spd="med"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Slide Number Placeholder 5">
            <a:extLst>
              <a:ext uri="{FF2B5EF4-FFF2-40B4-BE49-F238E27FC236}">
                <a16:creationId xmlns:a16="http://schemas.microsoft.com/office/drawing/2014/main" id="{04DE20AF-8D7C-DC46-A541-D2FA263B04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86D5D90-1C24-0E47-A207-78CCBF18C250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54</a:t>
            </a:fld>
            <a:endParaRPr lang="en-US" altLang="en-US" sz="1400" dirty="0"/>
          </a:p>
        </p:txBody>
      </p:sp>
      <p:grpSp>
        <p:nvGrpSpPr>
          <p:cNvPr id="111619" name="Group 44">
            <a:extLst>
              <a:ext uri="{FF2B5EF4-FFF2-40B4-BE49-F238E27FC236}">
                <a16:creationId xmlns:a16="http://schemas.microsoft.com/office/drawing/2014/main" id="{6DCC6924-B5A8-E849-B2A4-345B14043711}"/>
              </a:ext>
            </a:extLst>
          </p:cNvPr>
          <p:cNvGrpSpPr>
            <a:grpSpLocks/>
          </p:cNvGrpSpPr>
          <p:nvPr/>
        </p:nvGrpSpPr>
        <p:grpSpPr bwMode="auto">
          <a:xfrm>
            <a:off x="457200" y="457200"/>
            <a:ext cx="8229600" cy="5708650"/>
            <a:chOff x="288" y="288"/>
            <a:chExt cx="5184" cy="3596"/>
          </a:xfrm>
        </p:grpSpPr>
        <p:sp>
          <p:nvSpPr>
            <p:cNvPr id="111620" name="Rectangle 2">
              <a:extLst>
                <a:ext uri="{FF2B5EF4-FFF2-40B4-BE49-F238E27FC236}">
                  <a16:creationId xmlns:a16="http://schemas.microsoft.com/office/drawing/2014/main" id="{0F8124E9-5CE7-C144-82BD-4C9F6E93D3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" y="288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u="none" dirty="0">
                  <a:solidFill>
                    <a:srgbClr val="333333"/>
                  </a:solidFill>
                </a:rPr>
                <a:t>Accessory Muscles</a:t>
              </a:r>
            </a:p>
          </p:txBody>
        </p:sp>
        <p:sp>
          <p:nvSpPr>
            <p:cNvPr id="111621" name="Text Box 3">
              <a:extLst>
                <a:ext uri="{FF2B5EF4-FFF2-40B4-BE49-F238E27FC236}">
                  <a16:creationId xmlns:a16="http://schemas.microsoft.com/office/drawing/2014/main" id="{F7F6E620-5BDC-A845-9D4D-70326048826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4"/>
              <a:ext cx="4665" cy="7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u="none" dirty="0"/>
                <a:t>Accessory muscles of the chest are also involved in increasing the volume of the thoracic cavity during strenuous exercise and forced inhalation.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</a:pPr>
              <a:r>
                <a:rPr lang="en-US" altLang="en-US" sz="1800" u="none" dirty="0"/>
                <a:t>These muscles make little, if any, contribution during quiet inhalation.</a:t>
              </a:r>
            </a:p>
          </p:txBody>
        </p:sp>
        <p:grpSp>
          <p:nvGrpSpPr>
            <p:cNvPr id="111622" name="Group 33">
              <a:extLst>
                <a:ext uri="{FF2B5EF4-FFF2-40B4-BE49-F238E27FC236}">
                  <a16:creationId xmlns:a16="http://schemas.microsoft.com/office/drawing/2014/main" id="{18D46AB0-4224-4B41-9CB6-83B0458C4C3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2993" cy="213"/>
              <a:chOff x="582" y="3671"/>
              <a:chExt cx="2993" cy="213"/>
            </a:xfrm>
          </p:grpSpPr>
          <p:grpSp>
            <p:nvGrpSpPr>
              <p:cNvPr id="111623" name="Group 34">
                <a:extLst>
                  <a:ext uri="{FF2B5EF4-FFF2-40B4-BE49-F238E27FC236}">
                    <a16:creationId xmlns:a16="http://schemas.microsoft.com/office/drawing/2014/main" id="{34A93C7F-587B-7046-A2F2-3C9657409DA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82" y="3671"/>
                <a:ext cx="1990" cy="213"/>
                <a:chOff x="582" y="3671"/>
                <a:chExt cx="1990" cy="213"/>
              </a:xfrm>
            </p:grpSpPr>
            <p:sp>
              <p:nvSpPr>
                <p:cNvPr id="111627" name="Rectangle 35">
                  <a:extLst>
                    <a:ext uri="{FF2B5EF4-FFF2-40B4-BE49-F238E27FC236}">
                      <a16:creationId xmlns:a16="http://schemas.microsoft.com/office/drawing/2014/main" id="{14AD0F1E-8258-3046-A16F-3CF1582148E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82" y="3671"/>
                  <a:ext cx="616" cy="213"/>
                </a:xfrm>
                <a:prstGeom prst="rect">
                  <a:avLst/>
                </a:prstGeom>
                <a:noFill/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111628" name="Rectangle 36">
                  <a:extLst>
                    <a:ext uri="{FF2B5EF4-FFF2-40B4-BE49-F238E27FC236}">
                      <a16:creationId xmlns:a16="http://schemas.microsoft.com/office/drawing/2014/main" id="{4676B7D9-88BD-A543-A0C7-955404D90C8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70" y="3671"/>
                  <a:ext cx="616" cy="213"/>
                </a:xfrm>
                <a:prstGeom prst="rect">
                  <a:avLst/>
                </a:prstGeom>
                <a:solidFill>
                  <a:srgbClr val="CC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111629" name="Rectangle 37">
                  <a:extLst>
                    <a:ext uri="{FF2B5EF4-FFF2-40B4-BE49-F238E27FC236}">
                      <a16:creationId xmlns:a16="http://schemas.microsoft.com/office/drawing/2014/main" id="{6A582080-E404-6F47-BE8D-7D22C0F8379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56" y="3671"/>
                  <a:ext cx="616" cy="213"/>
                </a:xfrm>
                <a:prstGeom prst="rect">
                  <a:avLst/>
                </a:prstGeom>
                <a:solidFill>
                  <a:srgbClr val="FF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111630" name="Text Box 38">
                  <a:extLst>
                    <a:ext uri="{FF2B5EF4-FFF2-40B4-BE49-F238E27FC236}">
                      <a16:creationId xmlns:a16="http://schemas.microsoft.com/office/drawing/2014/main" id="{D3B12C95-5E0F-544A-AEA3-57B852D6AC88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607" y="3689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u="none" dirty="0"/>
                    <a:t>Page 860</a:t>
                  </a:r>
                  <a:endParaRPr lang="en-US" altLang="en-US" sz="1800" u="none" dirty="0"/>
                </a:p>
              </p:txBody>
            </p:sp>
            <p:sp>
              <p:nvSpPr>
                <p:cNvPr id="111631" name="Text Box 39">
                  <a:extLst>
                    <a:ext uri="{FF2B5EF4-FFF2-40B4-BE49-F238E27FC236}">
                      <a16:creationId xmlns:a16="http://schemas.microsoft.com/office/drawing/2014/main" id="{519D02C4-71AC-7A49-8DC5-53643A3C3207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295" y="3686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u="none" dirty="0"/>
                    <a:t>Page 939</a:t>
                  </a:r>
                  <a:endParaRPr lang="en-US" altLang="en-US" sz="1800" u="none" dirty="0"/>
                </a:p>
              </p:txBody>
            </p:sp>
            <p:sp>
              <p:nvSpPr>
                <p:cNvPr id="111632" name="Text Box 40">
                  <a:extLst>
                    <a:ext uri="{FF2B5EF4-FFF2-40B4-BE49-F238E27FC236}">
                      <a16:creationId xmlns:a16="http://schemas.microsoft.com/office/drawing/2014/main" id="{36481C4B-2B8C-D447-BC8E-D87141A92F0F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982" y="3685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u="none" dirty="0"/>
                    <a:t>Page 892</a:t>
                  </a:r>
                  <a:endParaRPr lang="en-US" altLang="en-US" sz="1800" u="none" dirty="0"/>
                </a:p>
              </p:txBody>
            </p:sp>
          </p:grpSp>
          <p:grpSp>
            <p:nvGrpSpPr>
              <p:cNvPr id="111624" name="Group 41">
                <a:extLst>
                  <a:ext uri="{FF2B5EF4-FFF2-40B4-BE49-F238E27FC236}">
                    <a16:creationId xmlns:a16="http://schemas.microsoft.com/office/drawing/2014/main" id="{580D5EF9-AF29-CB4A-80C5-7BCD9EFC6D9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844" y="3671"/>
                <a:ext cx="731" cy="213"/>
                <a:chOff x="2844" y="3671"/>
                <a:chExt cx="731" cy="213"/>
              </a:xfrm>
            </p:grpSpPr>
            <p:sp>
              <p:nvSpPr>
                <p:cNvPr id="111625" name="Rectangle 42">
                  <a:extLst>
                    <a:ext uri="{FF2B5EF4-FFF2-40B4-BE49-F238E27FC236}">
                      <a16:creationId xmlns:a16="http://schemas.microsoft.com/office/drawing/2014/main" id="{30D13A94-AC41-7448-8F4A-26082E2197C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44" y="3671"/>
                  <a:ext cx="731" cy="213"/>
                </a:xfrm>
                <a:prstGeom prst="rect">
                  <a:avLst/>
                </a:prstGeom>
                <a:solidFill>
                  <a:schemeClr val="accent1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111626" name="Text Box 43">
                  <a:extLst>
                    <a:ext uri="{FF2B5EF4-FFF2-40B4-BE49-F238E27FC236}">
                      <a16:creationId xmlns:a16="http://schemas.microsoft.com/office/drawing/2014/main" id="{7C153984-04F8-B945-AAF7-AA6ECF372A8C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860" y="3687"/>
                  <a:ext cx="700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u="none" dirty="0"/>
                    <a:t>Figure 23.14</a:t>
                  </a:r>
                </a:p>
              </p:txBody>
            </p:sp>
          </p:grpSp>
        </p:grpSp>
      </p:grpSp>
    </p:spTree>
  </p:cSld>
  <p:clrMapOvr>
    <a:masterClrMapping/>
  </p:clrMapOvr>
  <p:transition spd="med"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Slide Number Placeholder 5">
            <a:extLst>
              <a:ext uri="{FF2B5EF4-FFF2-40B4-BE49-F238E27FC236}">
                <a16:creationId xmlns:a16="http://schemas.microsoft.com/office/drawing/2014/main" id="{DF745F67-01B3-B445-BEB6-32E00CA2B2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06D5E5A-3ED1-D845-BB24-2495FBC39D07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55</a:t>
            </a:fld>
            <a:endParaRPr lang="en-US" altLang="en-US" sz="1400" dirty="0"/>
          </a:p>
        </p:txBody>
      </p:sp>
      <p:grpSp>
        <p:nvGrpSpPr>
          <p:cNvPr id="113667" name="Group 41">
            <a:extLst>
              <a:ext uri="{FF2B5EF4-FFF2-40B4-BE49-F238E27FC236}">
                <a16:creationId xmlns:a16="http://schemas.microsoft.com/office/drawing/2014/main" id="{30101142-7584-DB4E-A7AE-625ECE5AE8E3}"/>
              </a:ext>
            </a:extLst>
          </p:cNvPr>
          <p:cNvGrpSpPr>
            <a:grpSpLocks/>
          </p:cNvGrpSpPr>
          <p:nvPr/>
        </p:nvGrpSpPr>
        <p:grpSpPr bwMode="auto">
          <a:xfrm>
            <a:off x="455613" y="454025"/>
            <a:ext cx="8229600" cy="5711825"/>
            <a:chOff x="287" y="286"/>
            <a:chExt cx="5184" cy="3598"/>
          </a:xfrm>
        </p:grpSpPr>
        <p:sp>
          <p:nvSpPr>
            <p:cNvPr id="113668" name="Rectangle 2">
              <a:extLst>
                <a:ext uri="{FF2B5EF4-FFF2-40B4-BE49-F238E27FC236}">
                  <a16:creationId xmlns:a16="http://schemas.microsoft.com/office/drawing/2014/main" id="{7FD23512-29BE-D64B-B5C1-A630E079BB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" y="286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u="none" dirty="0">
                  <a:solidFill>
                    <a:srgbClr val="333333"/>
                  </a:solidFill>
                </a:rPr>
                <a:t>Exhalation</a:t>
              </a:r>
            </a:p>
          </p:txBody>
        </p:sp>
        <p:sp>
          <p:nvSpPr>
            <p:cNvPr id="113669" name="Text Box 3">
              <a:extLst>
                <a:ext uri="{FF2B5EF4-FFF2-40B4-BE49-F238E27FC236}">
                  <a16:creationId xmlns:a16="http://schemas.microsoft.com/office/drawing/2014/main" id="{25E8B156-F175-7540-B7DC-64DD3B49C9F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4"/>
              <a:ext cx="4665" cy="7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u="none" dirty="0"/>
                <a:t>Exhalation is due to a pressure difference in the opposite direction; that is, higher pressure in the lungs than in the atmosphere.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</a:pPr>
              <a:r>
                <a:rPr lang="en-US" altLang="en-US" sz="1800" u="none" dirty="0"/>
                <a:t>Exhalation during quiet or unforced breathing is a passive process since muscle contractions are not involved.</a:t>
              </a:r>
            </a:p>
          </p:txBody>
        </p:sp>
        <p:grpSp>
          <p:nvGrpSpPr>
            <p:cNvPr id="113670" name="Group 31">
              <a:extLst>
                <a:ext uri="{FF2B5EF4-FFF2-40B4-BE49-F238E27FC236}">
                  <a16:creationId xmlns:a16="http://schemas.microsoft.com/office/drawing/2014/main" id="{F8BDFCE1-ED2B-EE47-A3E1-EDA08534FA2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1990" cy="213"/>
              <a:chOff x="582" y="3671"/>
              <a:chExt cx="1990" cy="213"/>
            </a:xfrm>
          </p:grpSpPr>
          <p:sp>
            <p:nvSpPr>
              <p:cNvPr id="113671" name="Rectangle 32">
                <a:extLst>
                  <a:ext uri="{FF2B5EF4-FFF2-40B4-BE49-F238E27FC236}">
                    <a16:creationId xmlns:a16="http://schemas.microsoft.com/office/drawing/2014/main" id="{B2744404-B43F-F047-9399-3C2D8F91C95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2" y="3671"/>
                <a:ext cx="616" cy="213"/>
              </a:xfrm>
              <a:prstGeom prst="rect">
                <a:avLst/>
              </a:prstGeom>
              <a:noFill/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113672" name="Rectangle 33">
                <a:extLst>
                  <a:ext uri="{FF2B5EF4-FFF2-40B4-BE49-F238E27FC236}">
                    <a16:creationId xmlns:a16="http://schemas.microsoft.com/office/drawing/2014/main" id="{F860CB7B-F6D1-8F44-A0F0-46282073BB6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" y="3671"/>
                <a:ext cx="616" cy="213"/>
              </a:xfrm>
              <a:prstGeom prst="rect">
                <a:avLst/>
              </a:prstGeom>
              <a:solidFill>
                <a:srgbClr val="CC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113673" name="Rectangle 34">
                <a:extLst>
                  <a:ext uri="{FF2B5EF4-FFF2-40B4-BE49-F238E27FC236}">
                    <a16:creationId xmlns:a16="http://schemas.microsoft.com/office/drawing/2014/main" id="{6E123519-F01C-F64A-8C85-5438E7058A3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56" y="3671"/>
                <a:ext cx="616" cy="213"/>
              </a:xfrm>
              <a:prstGeom prst="rect">
                <a:avLst/>
              </a:prstGeom>
              <a:solidFill>
                <a:srgbClr val="FF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113674" name="Text Box 35">
                <a:extLst>
                  <a:ext uri="{FF2B5EF4-FFF2-40B4-BE49-F238E27FC236}">
                    <a16:creationId xmlns:a16="http://schemas.microsoft.com/office/drawing/2014/main" id="{3F01627C-0157-9C4C-A4AA-5E72EFFE982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07" y="3689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u="none" dirty="0"/>
                  <a:t>Page 860</a:t>
                </a:r>
                <a:endParaRPr lang="en-US" altLang="en-US" sz="1800" u="none" dirty="0"/>
              </a:p>
            </p:txBody>
          </p:sp>
          <p:sp>
            <p:nvSpPr>
              <p:cNvPr id="113675" name="Text Box 36">
                <a:extLst>
                  <a:ext uri="{FF2B5EF4-FFF2-40B4-BE49-F238E27FC236}">
                    <a16:creationId xmlns:a16="http://schemas.microsoft.com/office/drawing/2014/main" id="{7F543F71-F59F-4B44-8A9A-7CF13A9D16A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95" y="3686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u="none" dirty="0"/>
                  <a:t>Page 939</a:t>
                </a:r>
                <a:endParaRPr lang="en-US" altLang="en-US" sz="1800" u="none" dirty="0"/>
              </a:p>
            </p:txBody>
          </p:sp>
          <p:sp>
            <p:nvSpPr>
              <p:cNvPr id="113676" name="Text Box 37">
                <a:extLst>
                  <a:ext uri="{FF2B5EF4-FFF2-40B4-BE49-F238E27FC236}">
                    <a16:creationId xmlns:a16="http://schemas.microsoft.com/office/drawing/2014/main" id="{9BE4BBEE-C5EE-A54F-AAAD-3E2AAD3E2E7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982" y="3685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u="none" dirty="0"/>
                  <a:t>Page 892</a:t>
                </a:r>
                <a:endParaRPr lang="en-US" altLang="en-US" sz="1800" u="none" dirty="0"/>
              </a:p>
            </p:txBody>
          </p:sp>
        </p:grpSp>
      </p:grpSp>
    </p:spTree>
  </p:cSld>
  <p:clrMapOvr>
    <a:masterClrMapping/>
  </p:clrMapOvr>
  <p:transition spd="med"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Slide Number Placeholder 5">
            <a:extLst>
              <a:ext uri="{FF2B5EF4-FFF2-40B4-BE49-F238E27FC236}">
                <a16:creationId xmlns:a16="http://schemas.microsoft.com/office/drawing/2014/main" id="{D07A33BF-95EC-8F4B-80FB-F144BE2E16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48B954A-A71D-B841-BAA8-B431522E602C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56</a:t>
            </a:fld>
            <a:endParaRPr lang="en-US" altLang="en-US" sz="1400" dirty="0"/>
          </a:p>
        </p:txBody>
      </p:sp>
      <p:grpSp>
        <p:nvGrpSpPr>
          <p:cNvPr id="115715" name="Group 24">
            <a:extLst>
              <a:ext uri="{FF2B5EF4-FFF2-40B4-BE49-F238E27FC236}">
                <a16:creationId xmlns:a16="http://schemas.microsoft.com/office/drawing/2014/main" id="{EC6079E1-FAB0-CB46-BB88-6D285EB90C15}"/>
              </a:ext>
            </a:extLst>
          </p:cNvPr>
          <p:cNvGrpSpPr>
            <a:grpSpLocks/>
          </p:cNvGrpSpPr>
          <p:nvPr/>
        </p:nvGrpSpPr>
        <p:grpSpPr bwMode="auto">
          <a:xfrm>
            <a:off x="455613" y="454025"/>
            <a:ext cx="8229600" cy="5711825"/>
            <a:chOff x="287" y="286"/>
            <a:chExt cx="5184" cy="3598"/>
          </a:xfrm>
        </p:grpSpPr>
        <p:sp>
          <p:nvSpPr>
            <p:cNvPr id="115716" name="Rectangle 2">
              <a:extLst>
                <a:ext uri="{FF2B5EF4-FFF2-40B4-BE49-F238E27FC236}">
                  <a16:creationId xmlns:a16="http://schemas.microsoft.com/office/drawing/2014/main" id="{3571BE8F-8894-2C4A-BE3E-B0A6A528E2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" y="286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u="none" dirty="0">
                  <a:solidFill>
                    <a:srgbClr val="333333"/>
                  </a:solidFill>
                </a:rPr>
                <a:t>Exhalation </a:t>
              </a:r>
              <a:r>
                <a:rPr lang="en-US" altLang="en-US" sz="2200" u="none" dirty="0">
                  <a:solidFill>
                    <a:srgbClr val="333333"/>
                  </a:solidFill>
                </a:rPr>
                <a:t>(continued)</a:t>
              </a:r>
              <a:endParaRPr lang="en-US" altLang="en-US" sz="2800" u="none" dirty="0">
                <a:solidFill>
                  <a:srgbClr val="333333"/>
                </a:solidFill>
              </a:endParaRPr>
            </a:p>
          </p:txBody>
        </p:sp>
        <p:sp>
          <p:nvSpPr>
            <p:cNvPr id="115717" name="Text Box 3">
              <a:extLst>
                <a:ext uri="{FF2B5EF4-FFF2-40B4-BE49-F238E27FC236}">
                  <a16:creationId xmlns:a16="http://schemas.microsoft.com/office/drawing/2014/main" id="{2A5930FC-A294-DB46-BBEC-EC19E720009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4"/>
              <a:ext cx="4665" cy="12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u="none" dirty="0"/>
                <a:t>Exhalation results from the elastic recoil of the tissues in the chest wall and lungs.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u="none" dirty="0"/>
                <a:t>The tissues have the capacity to return (spring back) to their original shapes and volumes.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</a:pPr>
              <a:r>
                <a:rPr lang="en-US" altLang="en-US" sz="1800" u="none" dirty="0"/>
                <a:t>This elastic recoil results from elastic fibers that were stretched dur-ing inhalation and the inward pull of the surface tension on the moist interior surface of the alveoli.</a:t>
              </a:r>
            </a:p>
          </p:txBody>
        </p:sp>
        <p:grpSp>
          <p:nvGrpSpPr>
            <p:cNvPr id="115718" name="Group 14">
              <a:extLst>
                <a:ext uri="{FF2B5EF4-FFF2-40B4-BE49-F238E27FC236}">
                  <a16:creationId xmlns:a16="http://schemas.microsoft.com/office/drawing/2014/main" id="{23EF78F5-44C5-8443-8ED1-DA5AE2DA491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1990" cy="213"/>
              <a:chOff x="582" y="3671"/>
              <a:chExt cx="1990" cy="213"/>
            </a:xfrm>
          </p:grpSpPr>
          <p:sp>
            <p:nvSpPr>
              <p:cNvPr id="115719" name="Rectangle 15">
                <a:extLst>
                  <a:ext uri="{FF2B5EF4-FFF2-40B4-BE49-F238E27FC236}">
                    <a16:creationId xmlns:a16="http://schemas.microsoft.com/office/drawing/2014/main" id="{D6A6EA04-932A-744A-A21E-A6E1C0303F1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2" y="3671"/>
                <a:ext cx="616" cy="213"/>
              </a:xfrm>
              <a:prstGeom prst="rect">
                <a:avLst/>
              </a:prstGeom>
              <a:noFill/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115720" name="Rectangle 16">
                <a:extLst>
                  <a:ext uri="{FF2B5EF4-FFF2-40B4-BE49-F238E27FC236}">
                    <a16:creationId xmlns:a16="http://schemas.microsoft.com/office/drawing/2014/main" id="{33BD1392-B554-5D41-A55D-0440657AC36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" y="3671"/>
                <a:ext cx="616" cy="213"/>
              </a:xfrm>
              <a:prstGeom prst="rect">
                <a:avLst/>
              </a:prstGeom>
              <a:solidFill>
                <a:srgbClr val="CC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115721" name="Rectangle 17">
                <a:extLst>
                  <a:ext uri="{FF2B5EF4-FFF2-40B4-BE49-F238E27FC236}">
                    <a16:creationId xmlns:a16="http://schemas.microsoft.com/office/drawing/2014/main" id="{563249BC-1D17-2B41-9645-E703C3846D0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56" y="3671"/>
                <a:ext cx="616" cy="213"/>
              </a:xfrm>
              <a:prstGeom prst="rect">
                <a:avLst/>
              </a:prstGeom>
              <a:solidFill>
                <a:srgbClr val="FF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115722" name="Text Box 18">
                <a:extLst>
                  <a:ext uri="{FF2B5EF4-FFF2-40B4-BE49-F238E27FC236}">
                    <a16:creationId xmlns:a16="http://schemas.microsoft.com/office/drawing/2014/main" id="{9A546A15-EB4E-DB4A-88B6-1932C5C5374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07" y="3689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u="none" dirty="0"/>
                  <a:t>Page 860</a:t>
                </a:r>
                <a:endParaRPr lang="en-US" altLang="en-US" sz="1800" u="none" dirty="0"/>
              </a:p>
            </p:txBody>
          </p:sp>
          <p:sp>
            <p:nvSpPr>
              <p:cNvPr id="115723" name="Text Box 19">
                <a:extLst>
                  <a:ext uri="{FF2B5EF4-FFF2-40B4-BE49-F238E27FC236}">
                    <a16:creationId xmlns:a16="http://schemas.microsoft.com/office/drawing/2014/main" id="{1B67BB97-9B7F-9C4B-BE5D-7A2C7C858CD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95" y="3686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u="none" dirty="0"/>
                  <a:t>Page 939</a:t>
                </a:r>
                <a:endParaRPr lang="en-US" altLang="en-US" sz="1800" u="none" dirty="0"/>
              </a:p>
            </p:txBody>
          </p:sp>
          <p:sp>
            <p:nvSpPr>
              <p:cNvPr id="115724" name="Text Box 20">
                <a:extLst>
                  <a:ext uri="{FF2B5EF4-FFF2-40B4-BE49-F238E27FC236}">
                    <a16:creationId xmlns:a16="http://schemas.microsoft.com/office/drawing/2014/main" id="{040266EE-EAA0-6041-B339-CE9855F876C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982" y="3685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u="none" dirty="0"/>
                  <a:t>Page 892</a:t>
                </a:r>
                <a:endParaRPr lang="en-US" altLang="en-US" sz="1800" u="none" dirty="0"/>
              </a:p>
            </p:txBody>
          </p:sp>
        </p:grpSp>
      </p:grpSp>
    </p:spTree>
  </p:cSld>
  <p:clrMapOvr>
    <a:masterClrMapping/>
  </p:clrMapOvr>
  <p:transition spd="med"/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Slide Number Placeholder 5">
            <a:extLst>
              <a:ext uri="{FF2B5EF4-FFF2-40B4-BE49-F238E27FC236}">
                <a16:creationId xmlns:a16="http://schemas.microsoft.com/office/drawing/2014/main" id="{EEB53189-86AF-F146-BEF2-F8055AB812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338A49C-8630-484A-859F-EB35381DBEB7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57</a:t>
            </a:fld>
            <a:endParaRPr lang="en-US" altLang="en-US" sz="1400" dirty="0"/>
          </a:p>
        </p:txBody>
      </p:sp>
      <p:grpSp>
        <p:nvGrpSpPr>
          <p:cNvPr id="117763" name="Group 43">
            <a:extLst>
              <a:ext uri="{FF2B5EF4-FFF2-40B4-BE49-F238E27FC236}">
                <a16:creationId xmlns:a16="http://schemas.microsoft.com/office/drawing/2014/main" id="{049D65FF-C415-B64C-AD59-82932F6E69B4}"/>
              </a:ext>
            </a:extLst>
          </p:cNvPr>
          <p:cNvGrpSpPr>
            <a:grpSpLocks/>
          </p:cNvGrpSpPr>
          <p:nvPr/>
        </p:nvGrpSpPr>
        <p:grpSpPr bwMode="auto">
          <a:xfrm>
            <a:off x="455613" y="454025"/>
            <a:ext cx="8229600" cy="5711825"/>
            <a:chOff x="287" y="286"/>
            <a:chExt cx="5184" cy="3598"/>
          </a:xfrm>
        </p:grpSpPr>
        <p:sp>
          <p:nvSpPr>
            <p:cNvPr id="117764" name="Rectangle 2">
              <a:extLst>
                <a:ext uri="{FF2B5EF4-FFF2-40B4-BE49-F238E27FC236}">
                  <a16:creationId xmlns:a16="http://schemas.microsoft.com/office/drawing/2014/main" id="{2399BE4B-DE92-364C-8ADB-1CEFE2B40C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" y="286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u="none" dirty="0">
                  <a:solidFill>
                    <a:srgbClr val="333333"/>
                  </a:solidFill>
                </a:rPr>
                <a:t>Exhalation </a:t>
              </a:r>
              <a:r>
                <a:rPr lang="en-US" altLang="en-US" sz="2200" u="none" dirty="0">
                  <a:solidFill>
                    <a:srgbClr val="333333"/>
                  </a:solidFill>
                </a:rPr>
                <a:t>(continued)</a:t>
              </a:r>
              <a:endParaRPr lang="en-US" altLang="en-US" sz="2800" u="none" dirty="0">
                <a:solidFill>
                  <a:srgbClr val="333333"/>
                </a:solidFill>
              </a:endParaRPr>
            </a:p>
          </p:txBody>
        </p:sp>
        <p:sp>
          <p:nvSpPr>
            <p:cNvPr id="117765" name="Text Box 3">
              <a:extLst>
                <a:ext uri="{FF2B5EF4-FFF2-40B4-BE49-F238E27FC236}">
                  <a16:creationId xmlns:a16="http://schemas.microsoft.com/office/drawing/2014/main" id="{E2085ADC-C965-A941-8FFA-B252C8A5400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4"/>
              <a:ext cx="4613" cy="109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u="none" dirty="0"/>
                <a:t>Exhalation begins when the muscles of the diaphragm and external intercostals relax.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u="none" dirty="0"/>
                <a:t>When the diaphragm relaxes, the dome moves upward because of its elasticity, which reduces thoracic volume.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</a:pPr>
              <a:r>
                <a:rPr lang="en-US" altLang="en-US" sz="1800" u="none" dirty="0"/>
                <a:t>When the external intercostals relax, the ribs depress, which further reduces thoracic volume.</a:t>
              </a:r>
            </a:p>
          </p:txBody>
        </p:sp>
        <p:grpSp>
          <p:nvGrpSpPr>
            <p:cNvPr id="117766" name="Group 32">
              <a:extLst>
                <a:ext uri="{FF2B5EF4-FFF2-40B4-BE49-F238E27FC236}">
                  <a16:creationId xmlns:a16="http://schemas.microsoft.com/office/drawing/2014/main" id="{EB51F3DB-864E-C846-9207-F4EAF342799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2993" cy="213"/>
              <a:chOff x="582" y="3671"/>
              <a:chExt cx="2993" cy="213"/>
            </a:xfrm>
          </p:grpSpPr>
          <p:grpSp>
            <p:nvGrpSpPr>
              <p:cNvPr id="117767" name="Group 33">
                <a:extLst>
                  <a:ext uri="{FF2B5EF4-FFF2-40B4-BE49-F238E27FC236}">
                    <a16:creationId xmlns:a16="http://schemas.microsoft.com/office/drawing/2014/main" id="{5B19A3F7-1143-6544-84AE-5C66D42716C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82" y="3671"/>
                <a:ext cx="1990" cy="213"/>
                <a:chOff x="582" y="3671"/>
                <a:chExt cx="1990" cy="213"/>
              </a:xfrm>
            </p:grpSpPr>
            <p:sp>
              <p:nvSpPr>
                <p:cNvPr id="117771" name="Rectangle 34">
                  <a:extLst>
                    <a:ext uri="{FF2B5EF4-FFF2-40B4-BE49-F238E27FC236}">
                      <a16:creationId xmlns:a16="http://schemas.microsoft.com/office/drawing/2014/main" id="{0D1DA640-CA19-B54C-8A65-816F071457E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82" y="3671"/>
                  <a:ext cx="616" cy="213"/>
                </a:xfrm>
                <a:prstGeom prst="rect">
                  <a:avLst/>
                </a:prstGeom>
                <a:noFill/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117772" name="Rectangle 35">
                  <a:extLst>
                    <a:ext uri="{FF2B5EF4-FFF2-40B4-BE49-F238E27FC236}">
                      <a16:creationId xmlns:a16="http://schemas.microsoft.com/office/drawing/2014/main" id="{5428E4C5-646D-8D4B-9CF1-7E21273264C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70" y="3671"/>
                  <a:ext cx="616" cy="213"/>
                </a:xfrm>
                <a:prstGeom prst="rect">
                  <a:avLst/>
                </a:prstGeom>
                <a:solidFill>
                  <a:srgbClr val="CC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117773" name="Rectangle 36">
                  <a:extLst>
                    <a:ext uri="{FF2B5EF4-FFF2-40B4-BE49-F238E27FC236}">
                      <a16:creationId xmlns:a16="http://schemas.microsoft.com/office/drawing/2014/main" id="{4BCECEC7-DB75-3648-BB7F-5054FE68F21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56" y="3671"/>
                  <a:ext cx="616" cy="213"/>
                </a:xfrm>
                <a:prstGeom prst="rect">
                  <a:avLst/>
                </a:prstGeom>
                <a:solidFill>
                  <a:srgbClr val="FF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117774" name="Text Box 37">
                  <a:extLst>
                    <a:ext uri="{FF2B5EF4-FFF2-40B4-BE49-F238E27FC236}">
                      <a16:creationId xmlns:a16="http://schemas.microsoft.com/office/drawing/2014/main" id="{B43BE0C1-BB89-E940-A60E-7265BBDA4B07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607" y="3689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u="none" dirty="0"/>
                    <a:t>Page 860</a:t>
                  </a:r>
                  <a:endParaRPr lang="en-US" altLang="en-US" sz="1800" u="none" dirty="0"/>
                </a:p>
              </p:txBody>
            </p:sp>
            <p:sp>
              <p:nvSpPr>
                <p:cNvPr id="117775" name="Text Box 38">
                  <a:extLst>
                    <a:ext uri="{FF2B5EF4-FFF2-40B4-BE49-F238E27FC236}">
                      <a16:creationId xmlns:a16="http://schemas.microsoft.com/office/drawing/2014/main" id="{619859FD-F8A4-D44F-89B9-27AFE9EA21A2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295" y="3686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u="none" dirty="0"/>
                    <a:t>Page 939</a:t>
                  </a:r>
                  <a:endParaRPr lang="en-US" altLang="en-US" sz="1800" u="none" dirty="0"/>
                </a:p>
              </p:txBody>
            </p:sp>
            <p:sp>
              <p:nvSpPr>
                <p:cNvPr id="117776" name="Text Box 39">
                  <a:extLst>
                    <a:ext uri="{FF2B5EF4-FFF2-40B4-BE49-F238E27FC236}">
                      <a16:creationId xmlns:a16="http://schemas.microsoft.com/office/drawing/2014/main" id="{5A64F771-0BF7-4645-AFE2-CAB8002FD0F0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982" y="3685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u="none" dirty="0"/>
                    <a:t>Page 892</a:t>
                  </a:r>
                  <a:endParaRPr lang="en-US" altLang="en-US" sz="1800" u="none" dirty="0"/>
                </a:p>
              </p:txBody>
            </p:sp>
          </p:grpSp>
          <p:grpSp>
            <p:nvGrpSpPr>
              <p:cNvPr id="117768" name="Group 40">
                <a:extLst>
                  <a:ext uri="{FF2B5EF4-FFF2-40B4-BE49-F238E27FC236}">
                    <a16:creationId xmlns:a16="http://schemas.microsoft.com/office/drawing/2014/main" id="{97E38EC6-C302-6C4A-9411-3CCD99D793F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844" y="3671"/>
                <a:ext cx="731" cy="213"/>
                <a:chOff x="2844" y="3671"/>
                <a:chExt cx="731" cy="213"/>
              </a:xfrm>
            </p:grpSpPr>
            <p:sp>
              <p:nvSpPr>
                <p:cNvPr id="117769" name="Rectangle 41">
                  <a:extLst>
                    <a:ext uri="{FF2B5EF4-FFF2-40B4-BE49-F238E27FC236}">
                      <a16:creationId xmlns:a16="http://schemas.microsoft.com/office/drawing/2014/main" id="{6E5F5E7B-9DB8-9A46-A6FC-685793C3161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44" y="3671"/>
                  <a:ext cx="731" cy="213"/>
                </a:xfrm>
                <a:prstGeom prst="rect">
                  <a:avLst/>
                </a:prstGeom>
                <a:solidFill>
                  <a:schemeClr val="accent1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117770" name="Text Box 42">
                  <a:extLst>
                    <a:ext uri="{FF2B5EF4-FFF2-40B4-BE49-F238E27FC236}">
                      <a16:creationId xmlns:a16="http://schemas.microsoft.com/office/drawing/2014/main" id="{7BE1046C-99C0-124E-9B74-C7E548CD1569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860" y="3687"/>
                  <a:ext cx="700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u="none" dirty="0"/>
                    <a:t>Figure 23.14</a:t>
                  </a:r>
                </a:p>
              </p:txBody>
            </p:sp>
          </p:grpSp>
        </p:grpSp>
      </p:grpSp>
    </p:spTree>
  </p:cSld>
  <p:clrMapOvr>
    <a:masterClrMapping/>
  </p:clrMapOvr>
  <p:transition spd="med"/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Slide Number Placeholder 5">
            <a:extLst>
              <a:ext uri="{FF2B5EF4-FFF2-40B4-BE49-F238E27FC236}">
                <a16:creationId xmlns:a16="http://schemas.microsoft.com/office/drawing/2014/main" id="{AAE99210-0AF1-104D-B11E-341944B50F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5138247-0671-9C4C-B0D4-6176612C0F7C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58</a:t>
            </a:fld>
            <a:endParaRPr lang="en-US" altLang="en-US" sz="1400" dirty="0"/>
          </a:p>
        </p:txBody>
      </p:sp>
      <p:grpSp>
        <p:nvGrpSpPr>
          <p:cNvPr id="119811" name="Group 34">
            <a:extLst>
              <a:ext uri="{FF2B5EF4-FFF2-40B4-BE49-F238E27FC236}">
                <a16:creationId xmlns:a16="http://schemas.microsoft.com/office/drawing/2014/main" id="{1E1BC808-48C1-9C4C-8CBA-F43DCB910E8A}"/>
              </a:ext>
            </a:extLst>
          </p:cNvPr>
          <p:cNvGrpSpPr>
            <a:grpSpLocks/>
          </p:cNvGrpSpPr>
          <p:nvPr/>
        </p:nvGrpSpPr>
        <p:grpSpPr bwMode="auto">
          <a:xfrm>
            <a:off x="455613" y="454025"/>
            <a:ext cx="8229600" cy="5711825"/>
            <a:chOff x="287" y="286"/>
            <a:chExt cx="5184" cy="3598"/>
          </a:xfrm>
        </p:grpSpPr>
        <p:sp>
          <p:nvSpPr>
            <p:cNvPr id="119812" name="Rectangle 2">
              <a:extLst>
                <a:ext uri="{FF2B5EF4-FFF2-40B4-BE49-F238E27FC236}">
                  <a16:creationId xmlns:a16="http://schemas.microsoft.com/office/drawing/2014/main" id="{956F0496-9594-8A4A-9276-1F3EF543B9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" y="286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u="none" dirty="0">
                  <a:solidFill>
                    <a:srgbClr val="333333"/>
                  </a:solidFill>
                </a:rPr>
                <a:t>Exhalation </a:t>
              </a:r>
              <a:r>
                <a:rPr lang="en-US" altLang="en-US" sz="2200" u="none" dirty="0">
                  <a:solidFill>
                    <a:srgbClr val="333333"/>
                  </a:solidFill>
                </a:rPr>
                <a:t>(continued)</a:t>
              </a:r>
              <a:endParaRPr lang="en-US" altLang="en-US" sz="2800" u="none" dirty="0">
                <a:solidFill>
                  <a:srgbClr val="333333"/>
                </a:solidFill>
              </a:endParaRPr>
            </a:p>
          </p:txBody>
        </p:sp>
        <p:sp>
          <p:nvSpPr>
            <p:cNvPr id="119813" name="Text Box 3">
              <a:extLst>
                <a:ext uri="{FF2B5EF4-FFF2-40B4-BE49-F238E27FC236}">
                  <a16:creationId xmlns:a16="http://schemas.microsoft.com/office/drawing/2014/main" id="{C9044892-E0FA-4547-BE4D-7D19B02DA19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4"/>
              <a:ext cx="4829" cy="7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u="none" dirty="0"/>
                <a:t>Lung volume decreases with a reduction in the volume of the thoracic cavity.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u="none" dirty="0"/>
                <a:t>Alveolar pressure increases to ~2 mmHg above atmospheric pressure.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</a:pPr>
              <a:r>
                <a:rPr lang="en-US" altLang="en-US" sz="1800" u="none" dirty="0"/>
                <a:t>Air flows out of the lungs.</a:t>
              </a:r>
            </a:p>
          </p:txBody>
        </p:sp>
        <p:grpSp>
          <p:nvGrpSpPr>
            <p:cNvPr id="119814" name="Group 23">
              <a:extLst>
                <a:ext uri="{FF2B5EF4-FFF2-40B4-BE49-F238E27FC236}">
                  <a16:creationId xmlns:a16="http://schemas.microsoft.com/office/drawing/2014/main" id="{EACD1206-0B58-A440-9946-C4C5D63E1E7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2993" cy="213"/>
              <a:chOff x="582" y="3671"/>
              <a:chExt cx="2993" cy="213"/>
            </a:xfrm>
          </p:grpSpPr>
          <p:grpSp>
            <p:nvGrpSpPr>
              <p:cNvPr id="119815" name="Group 24">
                <a:extLst>
                  <a:ext uri="{FF2B5EF4-FFF2-40B4-BE49-F238E27FC236}">
                    <a16:creationId xmlns:a16="http://schemas.microsoft.com/office/drawing/2014/main" id="{7661DA3A-DBF0-A949-9592-27B49685431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82" y="3671"/>
                <a:ext cx="1990" cy="213"/>
                <a:chOff x="582" y="3671"/>
                <a:chExt cx="1990" cy="213"/>
              </a:xfrm>
            </p:grpSpPr>
            <p:sp>
              <p:nvSpPr>
                <p:cNvPr id="119819" name="Rectangle 25">
                  <a:extLst>
                    <a:ext uri="{FF2B5EF4-FFF2-40B4-BE49-F238E27FC236}">
                      <a16:creationId xmlns:a16="http://schemas.microsoft.com/office/drawing/2014/main" id="{B0B74275-05C6-6840-BF20-6BF59E358E5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82" y="3671"/>
                  <a:ext cx="616" cy="213"/>
                </a:xfrm>
                <a:prstGeom prst="rect">
                  <a:avLst/>
                </a:prstGeom>
                <a:noFill/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119820" name="Rectangle 26">
                  <a:extLst>
                    <a:ext uri="{FF2B5EF4-FFF2-40B4-BE49-F238E27FC236}">
                      <a16:creationId xmlns:a16="http://schemas.microsoft.com/office/drawing/2014/main" id="{86F06ADE-1F09-B14A-AF77-EE3840B05C8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70" y="3671"/>
                  <a:ext cx="616" cy="213"/>
                </a:xfrm>
                <a:prstGeom prst="rect">
                  <a:avLst/>
                </a:prstGeom>
                <a:solidFill>
                  <a:srgbClr val="CC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119821" name="Rectangle 27">
                  <a:extLst>
                    <a:ext uri="{FF2B5EF4-FFF2-40B4-BE49-F238E27FC236}">
                      <a16:creationId xmlns:a16="http://schemas.microsoft.com/office/drawing/2014/main" id="{929D9ED3-8A03-EB47-BF58-DF88097B3EC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56" y="3671"/>
                  <a:ext cx="616" cy="213"/>
                </a:xfrm>
                <a:prstGeom prst="rect">
                  <a:avLst/>
                </a:prstGeom>
                <a:solidFill>
                  <a:srgbClr val="FF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119822" name="Text Box 28">
                  <a:extLst>
                    <a:ext uri="{FF2B5EF4-FFF2-40B4-BE49-F238E27FC236}">
                      <a16:creationId xmlns:a16="http://schemas.microsoft.com/office/drawing/2014/main" id="{69DB7424-DACE-8E49-BD6E-80B11E81FD32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607" y="3689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u="none" dirty="0"/>
                    <a:t>Page 860</a:t>
                  </a:r>
                  <a:endParaRPr lang="en-US" altLang="en-US" sz="1800" u="none" dirty="0"/>
                </a:p>
              </p:txBody>
            </p:sp>
            <p:sp>
              <p:nvSpPr>
                <p:cNvPr id="119823" name="Text Box 29">
                  <a:extLst>
                    <a:ext uri="{FF2B5EF4-FFF2-40B4-BE49-F238E27FC236}">
                      <a16:creationId xmlns:a16="http://schemas.microsoft.com/office/drawing/2014/main" id="{BF2FF1BD-053F-8247-A97F-B6D548E99734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295" y="3686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u="none" dirty="0"/>
                    <a:t>Page 939</a:t>
                  </a:r>
                  <a:endParaRPr lang="en-US" altLang="en-US" sz="1800" u="none" dirty="0"/>
                </a:p>
              </p:txBody>
            </p:sp>
            <p:sp>
              <p:nvSpPr>
                <p:cNvPr id="119824" name="Text Box 30">
                  <a:extLst>
                    <a:ext uri="{FF2B5EF4-FFF2-40B4-BE49-F238E27FC236}">
                      <a16:creationId xmlns:a16="http://schemas.microsoft.com/office/drawing/2014/main" id="{687DA37A-D23C-0F4A-9FFF-A5911A72C83B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982" y="3685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u="none" dirty="0"/>
                    <a:t>Page 892</a:t>
                  </a:r>
                  <a:endParaRPr lang="en-US" altLang="en-US" sz="1800" u="none" dirty="0"/>
                </a:p>
              </p:txBody>
            </p:sp>
          </p:grpSp>
          <p:grpSp>
            <p:nvGrpSpPr>
              <p:cNvPr id="119816" name="Group 31">
                <a:extLst>
                  <a:ext uri="{FF2B5EF4-FFF2-40B4-BE49-F238E27FC236}">
                    <a16:creationId xmlns:a16="http://schemas.microsoft.com/office/drawing/2014/main" id="{B6BC3456-3E61-CB4D-9DF0-FE81C8FB937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844" y="3671"/>
                <a:ext cx="731" cy="213"/>
                <a:chOff x="2844" y="3671"/>
                <a:chExt cx="731" cy="213"/>
              </a:xfrm>
            </p:grpSpPr>
            <p:sp>
              <p:nvSpPr>
                <p:cNvPr id="119817" name="Rectangle 32">
                  <a:extLst>
                    <a:ext uri="{FF2B5EF4-FFF2-40B4-BE49-F238E27FC236}">
                      <a16:creationId xmlns:a16="http://schemas.microsoft.com/office/drawing/2014/main" id="{90DF4882-0C3A-F44F-AA6E-A3B20E8F3B9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44" y="3671"/>
                  <a:ext cx="731" cy="213"/>
                </a:xfrm>
                <a:prstGeom prst="rect">
                  <a:avLst/>
                </a:prstGeom>
                <a:solidFill>
                  <a:schemeClr val="accent1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119818" name="Text Box 33">
                  <a:extLst>
                    <a:ext uri="{FF2B5EF4-FFF2-40B4-BE49-F238E27FC236}">
                      <a16:creationId xmlns:a16="http://schemas.microsoft.com/office/drawing/2014/main" id="{087585E7-AA13-FD48-8F4F-918B2E8E7296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860" y="3687"/>
                  <a:ext cx="700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u="none" dirty="0"/>
                    <a:t>Figure 23.14</a:t>
                  </a:r>
                </a:p>
              </p:txBody>
            </p:sp>
          </p:grpSp>
        </p:grpSp>
      </p:grpSp>
    </p:spTree>
  </p:cSld>
  <p:clrMapOvr>
    <a:masterClrMapping/>
  </p:clrMapOvr>
  <p:transition spd="med"/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Slide Number Placeholder 5">
            <a:extLst>
              <a:ext uri="{FF2B5EF4-FFF2-40B4-BE49-F238E27FC236}">
                <a16:creationId xmlns:a16="http://schemas.microsoft.com/office/drawing/2014/main" id="{C4D12C1E-45C5-3140-99A0-890C10F0DB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F2D24FC-A674-AC4D-A176-4D19452FEBE2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59</a:t>
            </a:fld>
            <a:endParaRPr lang="en-US" altLang="en-US" sz="1400" dirty="0"/>
          </a:p>
        </p:txBody>
      </p:sp>
      <p:grpSp>
        <p:nvGrpSpPr>
          <p:cNvPr id="121874" name="Group 18">
            <a:extLst>
              <a:ext uri="{FF2B5EF4-FFF2-40B4-BE49-F238E27FC236}">
                <a16:creationId xmlns:a16="http://schemas.microsoft.com/office/drawing/2014/main" id="{C740263E-74B4-7849-BBBF-31A876A57BC8}"/>
              </a:ext>
            </a:extLst>
          </p:cNvPr>
          <p:cNvGrpSpPr>
            <a:grpSpLocks/>
          </p:cNvGrpSpPr>
          <p:nvPr/>
        </p:nvGrpSpPr>
        <p:grpSpPr bwMode="auto">
          <a:xfrm>
            <a:off x="455613" y="454025"/>
            <a:ext cx="8229600" cy="5711825"/>
            <a:chOff x="287" y="286"/>
            <a:chExt cx="5184" cy="3598"/>
          </a:xfrm>
        </p:grpSpPr>
        <p:sp>
          <p:nvSpPr>
            <p:cNvPr id="121860" name="Rectangle 2">
              <a:extLst>
                <a:ext uri="{FF2B5EF4-FFF2-40B4-BE49-F238E27FC236}">
                  <a16:creationId xmlns:a16="http://schemas.microsoft.com/office/drawing/2014/main" id="{AD51EE7E-48D7-2643-B259-4E9856EE60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" y="286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u="none" dirty="0">
                  <a:solidFill>
                    <a:srgbClr val="333333"/>
                  </a:solidFill>
                </a:rPr>
                <a:t>Active Exhalation</a:t>
              </a:r>
            </a:p>
          </p:txBody>
        </p:sp>
        <p:sp>
          <p:nvSpPr>
            <p:cNvPr id="121861" name="Text Box 3">
              <a:extLst>
                <a:ext uri="{FF2B5EF4-FFF2-40B4-BE49-F238E27FC236}">
                  <a16:creationId xmlns:a16="http://schemas.microsoft.com/office/drawing/2014/main" id="{A7687E36-B80F-F54E-BBAD-D3E5D6E368A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4"/>
              <a:ext cx="4776" cy="16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u="none" dirty="0"/>
                <a:t>Active exhalation involves forceful breathing such as in physical exer-cise or playing a woodwind or brass musical instrument.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u="none" dirty="0"/>
                <a:t>Muscle contractions are involved in these instances.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u="none" dirty="0"/>
                <a:t>Contraction of the abdominal muscles compresses the abdominal cavity to force the dome of the diaphragm upward into the thoracic cavity.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</a:pPr>
              <a:r>
                <a:rPr lang="en-US" altLang="en-US" sz="1800" u="none" dirty="0"/>
                <a:t>Contraction of the internal (not external) intercostal muscles pulls the ribs downward, which further decreases the volumes of the thoracic cavity and lungs.</a:t>
              </a:r>
            </a:p>
          </p:txBody>
        </p:sp>
        <p:grpSp>
          <p:nvGrpSpPr>
            <p:cNvPr id="121862" name="Group 32">
              <a:extLst>
                <a:ext uri="{FF2B5EF4-FFF2-40B4-BE49-F238E27FC236}">
                  <a16:creationId xmlns:a16="http://schemas.microsoft.com/office/drawing/2014/main" id="{A0E0BA41-08A2-0441-9D88-0DC0DC49FDD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2993" cy="213"/>
              <a:chOff x="582" y="3671"/>
              <a:chExt cx="2993" cy="213"/>
            </a:xfrm>
          </p:grpSpPr>
          <p:grpSp>
            <p:nvGrpSpPr>
              <p:cNvPr id="121863" name="Group 33">
                <a:extLst>
                  <a:ext uri="{FF2B5EF4-FFF2-40B4-BE49-F238E27FC236}">
                    <a16:creationId xmlns:a16="http://schemas.microsoft.com/office/drawing/2014/main" id="{B5F762B8-0627-6E4C-A395-E21C0485D4E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82" y="3671"/>
                <a:ext cx="1990" cy="213"/>
                <a:chOff x="582" y="3671"/>
                <a:chExt cx="1990" cy="213"/>
              </a:xfrm>
            </p:grpSpPr>
            <p:sp>
              <p:nvSpPr>
                <p:cNvPr id="121867" name="Rectangle 34">
                  <a:extLst>
                    <a:ext uri="{FF2B5EF4-FFF2-40B4-BE49-F238E27FC236}">
                      <a16:creationId xmlns:a16="http://schemas.microsoft.com/office/drawing/2014/main" id="{CF773773-313C-BF43-B506-A74BA75A5BA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82" y="3671"/>
                  <a:ext cx="616" cy="213"/>
                </a:xfrm>
                <a:prstGeom prst="rect">
                  <a:avLst/>
                </a:prstGeom>
                <a:noFill/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121868" name="Rectangle 35">
                  <a:extLst>
                    <a:ext uri="{FF2B5EF4-FFF2-40B4-BE49-F238E27FC236}">
                      <a16:creationId xmlns:a16="http://schemas.microsoft.com/office/drawing/2014/main" id="{21058DD6-5A5A-0944-8CD5-F521E3F4E32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70" y="3671"/>
                  <a:ext cx="616" cy="213"/>
                </a:xfrm>
                <a:prstGeom prst="rect">
                  <a:avLst/>
                </a:prstGeom>
                <a:solidFill>
                  <a:srgbClr val="CC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121869" name="Rectangle 36">
                  <a:extLst>
                    <a:ext uri="{FF2B5EF4-FFF2-40B4-BE49-F238E27FC236}">
                      <a16:creationId xmlns:a16="http://schemas.microsoft.com/office/drawing/2014/main" id="{943CE1F2-949E-AE4F-B4CF-5D487868581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56" y="3671"/>
                  <a:ext cx="616" cy="213"/>
                </a:xfrm>
                <a:prstGeom prst="rect">
                  <a:avLst/>
                </a:prstGeom>
                <a:solidFill>
                  <a:srgbClr val="FF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121870" name="Text Box 37">
                  <a:extLst>
                    <a:ext uri="{FF2B5EF4-FFF2-40B4-BE49-F238E27FC236}">
                      <a16:creationId xmlns:a16="http://schemas.microsoft.com/office/drawing/2014/main" id="{732E5FB1-3385-0943-AB42-9E9B15FF514C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607" y="3689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u="none" dirty="0"/>
                    <a:t>Page 860</a:t>
                  </a:r>
                  <a:endParaRPr lang="en-US" altLang="en-US" sz="1800" u="none" dirty="0"/>
                </a:p>
              </p:txBody>
            </p:sp>
            <p:sp>
              <p:nvSpPr>
                <p:cNvPr id="121871" name="Text Box 38">
                  <a:extLst>
                    <a:ext uri="{FF2B5EF4-FFF2-40B4-BE49-F238E27FC236}">
                      <a16:creationId xmlns:a16="http://schemas.microsoft.com/office/drawing/2014/main" id="{2AD9D427-8ACF-E645-BC19-50007705285A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295" y="3686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u="none" dirty="0"/>
                    <a:t>Page 939</a:t>
                  </a:r>
                  <a:endParaRPr lang="en-US" altLang="en-US" sz="1800" u="none" dirty="0"/>
                </a:p>
              </p:txBody>
            </p:sp>
            <p:sp>
              <p:nvSpPr>
                <p:cNvPr id="121872" name="Text Box 39">
                  <a:extLst>
                    <a:ext uri="{FF2B5EF4-FFF2-40B4-BE49-F238E27FC236}">
                      <a16:creationId xmlns:a16="http://schemas.microsoft.com/office/drawing/2014/main" id="{07E1EB26-A717-684C-85CF-78C414C15E2D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982" y="3685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u="none" dirty="0"/>
                    <a:t>Page 893</a:t>
                  </a:r>
                  <a:endParaRPr lang="en-US" altLang="en-US" sz="1800" u="none" dirty="0"/>
                </a:p>
              </p:txBody>
            </p:sp>
          </p:grpSp>
          <p:grpSp>
            <p:nvGrpSpPr>
              <p:cNvPr id="121864" name="Group 40">
                <a:extLst>
                  <a:ext uri="{FF2B5EF4-FFF2-40B4-BE49-F238E27FC236}">
                    <a16:creationId xmlns:a16="http://schemas.microsoft.com/office/drawing/2014/main" id="{F692C181-3B25-C743-B98E-79DED579FC0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844" y="3671"/>
                <a:ext cx="731" cy="213"/>
                <a:chOff x="2844" y="3671"/>
                <a:chExt cx="731" cy="213"/>
              </a:xfrm>
            </p:grpSpPr>
            <p:sp>
              <p:nvSpPr>
                <p:cNvPr id="121865" name="Rectangle 41">
                  <a:extLst>
                    <a:ext uri="{FF2B5EF4-FFF2-40B4-BE49-F238E27FC236}">
                      <a16:creationId xmlns:a16="http://schemas.microsoft.com/office/drawing/2014/main" id="{9145FAFB-37F0-A641-859A-1ABBE5A5B48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44" y="3671"/>
                  <a:ext cx="731" cy="213"/>
                </a:xfrm>
                <a:prstGeom prst="rect">
                  <a:avLst/>
                </a:prstGeom>
                <a:solidFill>
                  <a:schemeClr val="accent1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121866" name="Text Box 42">
                  <a:extLst>
                    <a:ext uri="{FF2B5EF4-FFF2-40B4-BE49-F238E27FC236}">
                      <a16:creationId xmlns:a16="http://schemas.microsoft.com/office/drawing/2014/main" id="{985D1614-2240-7A43-A800-103C1E1F12B1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860" y="3687"/>
                  <a:ext cx="700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u="none" dirty="0"/>
                    <a:t>Figure 23.13</a:t>
                  </a:r>
                </a:p>
              </p:txBody>
            </p:sp>
          </p:grpSp>
        </p:grpSp>
      </p:grpSp>
    </p:spTree>
  </p:cSld>
  <p:clrMapOvr>
    <a:masterClrMapping/>
  </p:clrMapOvr>
  <p:transition spd="med"/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Slide Number Placeholder 5">
            <a:extLst>
              <a:ext uri="{FF2B5EF4-FFF2-40B4-BE49-F238E27FC236}">
                <a16:creationId xmlns:a16="http://schemas.microsoft.com/office/drawing/2014/main" id="{2F571462-2DAE-0240-B8B7-72C47412B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5A4F6C9-B3D9-3847-83E4-3324742C3987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60</a:t>
            </a:fld>
            <a:endParaRPr lang="en-US" altLang="en-US" sz="1400" dirty="0"/>
          </a:p>
        </p:txBody>
      </p:sp>
      <p:grpSp>
        <p:nvGrpSpPr>
          <p:cNvPr id="123907" name="Group 31">
            <a:extLst>
              <a:ext uri="{FF2B5EF4-FFF2-40B4-BE49-F238E27FC236}">
                <a16:creationId xmlns:a16="http://schemas.microsoft.com/office/drawing/2014/main" id="{7EC0AA27-5217-3A40-9A14-FDA985B4E874}"/>
              </a:ext>
            </a:extLst>
          </p:cNvPr>
          <p:cNvGrpSpPr>
            <a:grpSpLocks/>
          </p:cNvGrpSpPr>
          <p:nvPr/>
        </p:nvGrpSpPr>
        <p:grpSpPr bwMode="auto">
          <a:xfrm>
            <a:off x="455613" y="454025"/>
            <a:ext cx="8229600" cy="5711825"/>
            <a:chOff x="287" y="286"/>
            <a:chExt cx="5184" cy="3598"/>
          </a:xfrm>
        </p:grpSpPr>
        <p:sp>
          <p:nvSpPr>
            <p:cNvPr id="123908" name="Rectangle 2">
              <a:extLst>
                <a:ext uri="{FF2B5EF4-FFF2-40B4-BE49-F238E27FC236}">
                  <a16:creationId xmlns:a16="http://schemas.microsoft.com/office/drawing/2014/main" id="{0DB100A7-2096-634C-85A7-A861B9E934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" y="286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u="none" dirty="0">
                  <a:solidFill>
                    <a:srgbClr val="333333"/>
                  </a:solidFill>
                </a:rPr>
                <a:t>Pulmonary Ventilation</a:t>
              </a:r>
              <a:r>
                <a:rPr lang="en-US" altLang="en-US" sz="2800" u="none" dirty="0">
                  <a:solidFill>
                    <a:schemeClr val="tx2"/>
                  </a:solidFill>
                </a:rPr>
                <a:t>—</a:t>
              </a:r>
              <a:r>
                <a:rPr lang="en-US" altLang="en-US" sz="2800" u="none" dirty="0">
                  <a:solidFill>
                    <a:srgbClr val="333333"/>
                  </a:solidFill>
                </a:rPr>
                <a:t>Other Factors</a:t>
              </a:r>
            </a:p>
          </p:txBody>
        </p:sp>
        <p:sp>
          <p:nvSpPr>
            <p:cNvPr id="123909" name="Text Box 3">
              <a:extLst>
                <a:ext uri="{FF2B5EF4-FFF2-40B4-BE49-F238E27FC236}">
                  <a16:creationId xmlns:a16="http://schemas.microsoft.com/office/drawing/2014/main" id="{B885A61E-9D1E-274C-A851-727CFA47C25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4"/>
              <a:ext cx="4773" cy="119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u="none" dirty="0"/>
                <a:t>The pressure difference between the atmosphere and lungs deter-mines the flow of air through the conducting and respiratory zones. 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u="none" dirty="0"/>
                <a:t>Other factors affecting the airflow and pulmonary ventilation include:</a:t>
              </a:r>
            </a:p>
            <a:p>
              <a:pPr lvl="1" eaLnBrk="1" hangingPunct="1">
                <a:lnSpc>
                  <a:spcPct val="85000"/>
                </a:lnSpc>
                <a:spcBef>
                  <a:spcPct val="0"/>
                </a:spcBef>
                <a:spcAft>
                  <a:spcPts val="500"/>
                </a:spcAft>
                <a:buSzPct val="80000"/>
                <a:buFontTx/>
                <a:buChar char="-"/>
              </a:pPr>
              <a:r>
                <a:rPr lang="en-US" altLang="en-US" sz="1800" u="none" dirty="0"/>
                <a:t>Surface tension of the alveolar fluid</a:t>
              </a:r>
            </a:p>
            <a:p>
              <a:pPr lvl="1" eaLnBrk="1" hangingPunct="1">
                <a:lnSpc>
                  <a:spcPct val="85000"/>
                </a:lnSpc>
                <a:spcBef>
                  <a:spcPct val="0"/>
                </a:spcBef>
                <a:spcAft>
                  <a:spcPts val="500"/>
                </a:spcAft>
                <a:buSzPct val="80000"/>
                <a:buFontTx/>
                <a:buChar char="-"/>
              </a:pPr>
              <a:r>
                <a:rPr lang="en-US" altLang="en-US" sz="1800" u="none" dirty="0"/>
                <a:t>Lung compliance</a:t>
              </a:r>
            </a:p>
            <a:p>
              <a:pPr lvl="1"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  <a:buFontTx/>
                <a:buChar char="-"/>
              </a:pPr>
              <a:r>
                <a:rPr lang="en-US" altLang="en-US" sz="1800" u="none" dirty="0"/>
                <a:t>Airway resistance</a:t>
              </a:r>
            </a:p>
          </p:txBody>
        </p:sp>
        <p:grpSp>
          <p:nvGrpSpPr>
            <p:cNvPr id="123910" name="Group 21">
              <a:extLst>
                <a:ext uri="{FF2B5EF4-FFF2-40B4-BE49-F238E27FC236}">
                  <a16:creationId xmlns:a16="http://schemas.microsoft.com/office/drawing/2014/main" id="{A777D841-824C-2D45-B465-8E3B2776959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1990" cy="213"/>
              <a:chOff x="582" y="3671"/>
              <a:chExt cx="1990" cy="213"/>
            </a:xfrm>
          </p:grpSpPr>
          <p:sp>
            <p:nvSpPr>
              <p:cNvPr id="123911" name="Rectangle 22">
                <a:extLst>
                  <a:ext uri="{FF2B5EF4-FFF2-40B4-BE49-F238E27FC236}">
                    <a16:creationId xmlns:a16="http://schemas.microsoft.com/office/drawing/2014/main" id="{209E3028-16EA-9445-BE8F-04A8BFDD5E0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2" y="3671"/>
                <a:ext cx="616" cy="213"/>
              </a:xfrm>
              <a:prstGeom prst="rect">
                <a:avLst/>
              </a:prstGeom>
              <a:noFill/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123912" name="Rectangle 23">
                <a:extLst>
                  <a:ext uri="{FF2B5EF4-FFF2-40B4-BE49-F238E27FC236}">
                    <a16:creationId xmlns:a16="http://schemas.microsoft.com/office/drawing/2014/main" id="{5653729E-7D19-8246-970B-67723053803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" y="3671"/>
                <a:ext cx="616" cy="213"/>
              </a:xfrm>
              <a:prstGeom prst="rect">
                <a:avLst/>
              </a:prstGeom>
              <a:solidFill>
                <a:srgbClr val="CC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123913" name="Rectangle 24">
                <a:extLst>
                  <a:ext uri="{FF2B5EF4-FFF2-40B4-BE49-F238E27FC236}">
                    <a16:creationId xmlns:a16="http://schemas.microsoft.com/office/drawing/2014/main" id="{2659722C-2CC2-594A-B180-9DC402B9BCD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56" y="3671"/>
                <a:ext cx="616" cy="213"/>
              </a:xfrm>
              <a:prstGeom prst="rect">
                <a:avLst/>
              </a:prstGeom>
              <a:solidFill>
                <a:srgbClr val="FF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123914" name="Text Box 25">
                <a:extLst>
                  <a:ext uri="{FF2B5EF4-FFF2-40B4-BE49-F238E27FC236}">
                    <a16:creationId xmlns:a16="http://schemas.microsoft.com/office/drawing/2014/main" id="{631F7AF1-EDDB-4B43-8150-16D43B98C43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07" y="3689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u="none" dirty="0"/>
                  <a:t>Page 860</a:t>
                </a:r>
                <a:endParaRPr lang="en-US" altLang="en-US" sz="1800" u="none" dirty="0"/>
              </a:p>
            </p:txBody>
          </p:sp>
          <p:sp>
            <p:nvSpPr>
              <p:cNvPr id="123915" name="Text Box 26">
                <a:extLst>
                  <a:ext uri="{FF2B5EF4-FFF2-40B4-BE49-F238E27FC236}">
                    <a16:creationId xmlns:a16="http://schemas.microsoft.com/office/drawing/2014/main" id="{1EEF1B66-CBA2-7641-B6FB-6F7CEE1206F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95" y="3686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u="none" dirty="0"/>
                  <a:t>Page 939</a:t>
                </a:r>
                <a:endParaRPr lang="en-US" altLang="en-US" sz="1800" u="none" dirty="0"/>
              </a:p>
            </p:txBody>
          </p:sp>
          <p:sp>
            <p:nvSpPr>
              <p:cNvPr id="123916" name="Text Box 27">
                <a:extLst>
                  <a:ext uri="{FF2B5EF4-FFF2-40B4-BE49-F238E27FC236}">
                    <a16:creationId xmlns:a16="http://schemas.microsoft.com/office/drawing/2014/main" id="{6F21CCAC-9158-6046-9484-FAA1D0C4451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982" y="3685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u="none" dirty="0"/>
                  <a:t>Page 893</a:t>
                </a:r>
                <a:endParaRPr lang="en-US" altLang="en-US" sz="1800" u="none" dirty="0"/>
              </a:p>
            </p:txBody>
          </p:sp>
        </p:grpSp>
      </p:grpSp>
    </p:spTree>
  </p:cSld>
  <p:clrMapOvr>
    <a:masterClrMapping/>
  </p:clrMapOvr>
  <p:transition spd="med"/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Slide Number Placeholder 5">
            <a:extLst>
              <a:ext uri="{FF2B5EF4-FFF2-40B4-BE49-F238E27FC236}">
                <a16:creationId xmlns:a16="http://schemas.microsoft.com/office/drawing/2014/main" id="{50DFADF6-72A5-474C-B05E-901D775529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B42F107-9E33-E44D-A8DF-A00B147AF859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61</a:t>
            </a:fld>
            <a:endParaRPr lang="en-US" altLang="en-US" sz="1400" dirty="0"/>
          </a:p>
        </p:txBody>
      </p:sp>
      <p:grpSp>
        <p:nvGrpSpPr>
          <p:cNvPr id="125955" name="Group 31">
            <a:extLst>
              <a:ext uri="{FF2B5EF4-FFF2-40B4-BE49-F238E27FC236}">
                <a16:creationId xmlns:a16="http://schemas.microsoft.com/office/drawing/2014/main" id="{F8D3D011-79DD-3C4B-98AB-54EB86DD43FB}"/>
              </a:ext>
            </a:extLst>
          </p:cNvPr>
          <p:cNvGrpSpPr>
            <a:grpSpLocks/>
          </p:cNvGrpSpPr>
          <p:nvPr/>
        </p:nvGrpSpPr>
        <p:grpSpPr bwMode="auto">
          <a:xfrm>
            <a:off x="455613" y="454025"/>
            <a:ext cx="8229600" cy="5711825"/>
            <a:chOff x="287" y="286"/>
            <a:chExt cx="5184" cy="3598"/>
          </a:xfrm>
        </p:grpSpPr>
        <p:sp>
          <p:nvSpPr>
            <p:cNvPr id="125956" name="Rectangle 2">
              <a:extLst>
                <a:ext uri="{FF2B5EF4-FFF2-40B4-BE49-F238E27FC236}">
                  <a16:creationId xmlns:a16="http://schemas.microsoft.com/office/drawing/2014/main" id="{A80C89FE-4DC8-6543-960C-5221CAF801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" y="286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u="none" dirty="0">
                  <a:solidFill>
                    <a:srgbClr val="333333"/>
                  </a:solidFill>
                </a:rPr>
                <a:t>Surface Tension</a:t>
              </a:r>
            </a:p>
          </p:txBody>
        </p:sp>
        <p:sp>
          <p:nvSpPr>
            <p:cNvPr id="125957" name="Text Box 3">
              <a:extLst>
                <a:ext uri="{FF2B5EF4-FFF2-40B4-BE49-F238E27FC236}">
                  <a16:creationId xmlns:a16="http://schemas.microsoft.com/office/drawing/2014/main" id="{DE7B2E4D-423E-7348-92FE-08BAF0B09D1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4"/>
              <a:ext cx="4704" cy="12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u="none" dirty="0"/>
                <a:t>A thin layer of alveolar fluid coats the interior surface of the alveoli and exerts a force known as surface tension.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u="none" dirty="0"/>
                <a:t>Surface tension occurs at air-water interfaces since polar molecules (H</a:t>
              </a:r>
              <a:r>
                <a:rPr lang="en-US" altLang="en-US" sz="1800" u="none" baseline="-17000" dirty="0"/>
                <a:t>2</a:t>
              </a:r>
              <a:r>
                <a:rPr lang="en-US" altLang="en-US" sz="1800" u="none" dirty="0"/>
                <a:t>O) are more strongly attracted to each other than to the gas mole-cules in air.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</a:pPr>
              <a:r>
                <a:rPr lang="en-US" altLang="en-US" sz="1800" u="none" dirty="0"/>
                <a:t>The surface tension causes the alveoli to assume their smallest pos-sible diameters. </a:t>
              </a:r>
            </a:p>
          </p:txBody>
        </p:sp>
        <p:grpSp>
          <p:nvGrpSpPr>
            <p:cNvPr id="125958" name="Group 21">
              <a:extLst>
                <a:ext uri="{FF2B5EF4-FFF2-40B4-BE49-F238E27FC236}">
                  <a16:creationId xmlns:a16="http://schemas.microsoft.com/office/drawing/2014/main" id="{7C119E3F-63CE-EE4D-9218-6E825A2B474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1990" cy="213"/>
              <a:chOff x="582" y="3671"/>
              <a:chExt cx="1990" cy="213"/>
            </a:xfrm>
          </p:grpSpPr>
          <p:sp>
            <p:nvSpPr>
              <p:cNvPr id="125959" name="Rectangle 22">
                <a:extLst>
                  <a:ext uri="{FF2B5EF4-FFF2-40B4-BE49-F238E27FC236}">
                    <a16:creationId xmlns:a16="http://schemas.microsoft.com/office/drawing/2014/main" id="{14A846DD-2532-CC4B-A28D-1A355252CC8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2" y="3671"/>
                <a:ext cx="616" cy="213"/>
              </a:xfrm>
              <a:prstGeom prst="rect">
                <a:avLst/>
              </a:prstGeom>
              <a:noFill/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125960" name="Rectangle 23">
                <a:extLst>
                  <a:ext uri="{FF2B5EF4-FFF2-40B4-BE49-F238E27FC236}">
                    <a16:creationId xmlns:a16="http://schemas.microsoft.com/office/drawing/2014/main" id="{4D52DAC0-2290-464C-BDB2-6ACD6F5F4BA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" y="3671"/>
                <a:ext cx="616" cy="213"/>
              </a:xfrm>
              <a:prstGeom prst="rect">
                <a:avLst/>
              </a:prstGeom>
              <a:solidFill>
                <a:srgbClr val="CC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125961" name="Rectangle 24">
                <a:extLst>
                  <a:ext uri="{FF2B5EF4-FFF2-40B4-BE49-F238E27FC236}">
                    <a16:creationId xmlns:a16="http://schemas.microsoft.com/office/drawing/2014/main" id="{31FF7416-2DC9-2F47-A244-09DB3C0C629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56" y="3671"/>
                <a:ext cx="616" cy="213"/>
              </a:xfrm>
              <a:prstGeom prst="rect">
                <a:avLst/>
              </a:prstGeom>
              <a:solidFill>
                <a:srgbClr val="FF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125962" name="Text Box 25">
                <a:extLst>
                  <a:ext uri="{FF2B5EF4-FFF2-40B4-BE49-F238E27FC236}">
                    <a16:creationId xmlns:a16="http://schemas.microsoft.com/office/drawing/2014/main" id="{3D7D2C54-906C-BF40-81A3-9D4DEE5F5BF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07" y="3689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u="none" dirty="0"/>
                  <a:t>Page 860</a:t>
                </a:r>
                <a:endParaRPr lang="en-US" altLang="en-US" sz="1800" u="none" dirty="0"/>
              </a:p>
            </p:txBody>
          </p:sp>
          <p:sp>
            <p:nvSpPr>
              <p:cNvPr id="125963" name="Text Box 26">
                <a:extLst>
                  <a:ext uri="{FF2B5EF4-FFF2-40B4-BE49-F238E27FC236}">
                    <a16:creationId xmlns:a16="http://schemas.microsoft.com/office/drawing/2014/main" id="{8C04D1FC-416E-A54B-8899-01890FDAAA9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95" y="3686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u="none" dirty="0"/>
                  <a:t>Page 939</a:t>
                </a:r>
                <a:endParaRPr lang="en-US" altLang="en-US" sz="1800" u="none" dirty="0"/>
              </a:p>
            </p:txBody>
          </p:sp>
          <p:sp>
            <p:nvSpPr>
              <p:cNvPr id="125964" name="Text Box 27">
                <a:extLst>
                  <a:ext uri="{FF2B5EF4-FFF2-40B4-BE49-F238E27FC236}">
                    <a16:creationId xmlns:a16="http://schemas.microsoft.com/office/drawing/2014/main" id="{683A37CF-DF1B-D14E-9465-36F260F2285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982" y="3685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u="none" dirty="0"/>
                  <a:t>Page 893</a:t>
                </a:r>
                <a:endParaRPr lang="en-US" altLang="en-US" sz="1800" u="none" dirty="0"/>
              </a:p>
            </p:txBody>
          </p:sp>
        </p:grpSp>
      </p:grpSp>
    </p:spTree>
  </p:cSld>
  <p:clrMapOvr>
    <a:masterClrMapping/>
  </p:clrMapOvr>
  <p:transition spd="med"/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Slide Number Placeholder 5">
            <a:extLst>
              <a:ext uri="{FF2B5EF4-FFF2-40B4-BE49-F238E27FC236}">
                <a16:creationId xmlns:a16="http://schemas.microsoft.com/office/drawing/2014/main" id="{61AD761E-5438-3B44-956F-B6463D0F7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846FD32-6261-DE44-805C-59AAADCB099E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62</a:t>
            </a:fld>
            <a:endParaRPr lang="en-US" altLang="en-US" sz="1400" dirty="0"/>
          </a:p>
        </p:txBody>
      </p:sp>
      <p:grpSp>
        <p:nvGrpSpPr>
          <p:cNvPr id="128003" name="Group 29">
            <a:extLst>
              <a:ext uri="{FF2B5EF4-FFF2-40B4-BE49-F238E27FC236}">
                <a16:creationId xmlns:a16="http://schemas.microsoft.com/office/drawing/2014/main" id="{5C49EAE1-0692-6040-AD32-92F65DDE4B89}"/>
              </a:ext>
            </a:extLst>
          </p:cNvPr>
          <p:cNvGrpSpPr>
            <a:grpSpLocks/>
          </p:cNvGrpSpPr>
          <p:nvPr/>
        </p:nvGrpSpPr>
        <p:grpSpPr bwMode="auto">
          <a:xfrm>
            <a:off x="455613" y="454025"/>
            <a:ext cx="8229600" cy="5711825"/>
            <a:chOff x="287" y="286"/>
            <a:chExt cx="5184" cy="3598"/>
          </a:xfrm>
        </p:grpSpPr>
        <p:sp>
          <p:nvSpPr>
            <p:cNvPr id="128004" name="Rectangle 2">
              <a:extLst>
                <a:ext uri="{FF2B5EF4-FFF2-40B4-BE49-F238E27FC236}">
                  <a16:creationId xmlns:a16="http://schemas.microsoft.com/office/drawing/2014/main" id="{ED081877-05CF-1E43-ADF6-60D5FB5CD6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" y="286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u="none" dirty="0">
                  <a:solidFill>
                    <a:srgbClr val="333333"/>
                  </a:solidFill>
                </a:rPr>
                <a:t>Surface Tension </a:t>
              </a:r>
              <a:r>
                <a:rPr lang="en-US" altLang="en-US" sz="2200" u="none" dirty="0">
                  <a:solidFill>
                    <a:srgbClr val="333333"/>
                  </a:solidFill>
                </a:rPr>
                <a:t>(continued)</a:t>
              </a:r>
              <a:endParaRPr lang="en-US" altLang="en-US" sz="2800" u="none" dirty="0">
                <a:solidFill>
                  <a:srgbClr val="333333"/>
                </a:solidFill>
              </a:endParaRPr>
            </a:p>
          </p:txBody>
        </p:sp>
        <p:sp>
          <p:nvSpPr>
            <p:cNvPr id="128005" name="Text Box 3">
              <a:extLst>
                <a:ext uri="{FF2B5EF4-FFF2-40B4-BE49-F238E27FC236}">
                  <a16:creationId xmlns:a16="http://schemas.microsoft.com/office/drawing/2014/main" id="{E3313202-60AE-FC4F-8687-A660CA3F6BA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4"/>
              <a:ext cx="4526" cy="87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marL="2286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u="none" dirty="0"/>
                <a:t>Surface tension accounts for about two-thirds of the elastic recoil of the lungs, which decreases the volume of the alveoli during ex-halation.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</a:pPr>
              <a:r>
                <a:rPr lang="en-US" altLang="en-US" sz="1800" u="none" dirty="0"/>
                <a:t>However, surface tension must be overcome to expand the alveoli and volume of the lungs during inhalation.</a:t>
              </a:r>
            </a:p>
          </p:txBody>
        </p:sp>
        <p:grpSp>
          <p:nvGrpSpPr>
            <p:cNvPr id="128006" name="Group 19">
              <a:extLst>
                <a:ext uri="{FF2B5EF4-FFF2-40B4-BE49-F238E27FC236}">
                  <a16:creationId xmlns:a16="http://schemas.microsoft.com/office/drawing/2014/main" id="{1F10075F-4000-224F-872C-5E0D1EF88A8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1990" cy="213"/>
              <a:chOff x="582" y="3671"/>
              <a:chExt cx="1990" cy="213"/>
            </a:xfrm>
          </p:grpSpPr>
          <p:sp>
            <p:nvSpPr>
              <p:cNvPr id="128007" name="Rectangle 20">
                <a:extLst>
                  <a:ext uri="{FF2B5EF4-FFF2-40B4-BE49-F238E27FC236}">
                    <a16:creationId xmlns:a16="http://schemas.microsoft.com/office/drawing/2014/main" id="{5AC69D1E-A082-F34B-AE55-AE7915DF6EC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2" y="3671"/>
                <a:ext cx="616" cy="213"/>
              </a:xfrm>
              <a:prstGeom prst="rect">
                <a:avLst/>
              </a:prstGeom>
              <a:noFill/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128008" name="Rectangle 21">
                <a:extLst>
                  <a:ext uri="{FF2B5EF4-FFF2-40B4-BE49-F238E27FC236}">
                    <a16:creationId xmlns:a16="http://schemas.microsoft.com/office/drawing/2014/main" id="{5635F272-4FA2-7C42-BDD6-A57DB28579A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" y="3671"/>
                <a:ext cx="616" cy="213"/>
              </a:xfrm>
              <a:prstGeom prst="rect">
                <a:avLst/>
              </a:prstGeom>
              <a:solidFill>
                <a:srgbClr val="CC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128009" name="Rectangle 22">
                <a:extLst>
                  <a:ext uri="{FF2B5EF4-FFF2-40B4-BE49-F238E27FC236}">
                    <a16:creationId xmlns:a16="http://schemas.microsoft.com/office/drawing/2014/main" id="{5BBC507F-FE80-954C-8BE0-90DA2C3DF47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56" y="3671"/>
                <a:ext cx="616" cy="213"/>
              </a:xfrm>
              <a:prstGeom prst="rect">
                <a:avLst/>
              </a:prstGeom>
              <a:solidFill>
                <a:srgbClr val="FF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128010" name="Text Box 23">
                <a:extLst>
                  <a:ext uri="{FF2B5EF4-FFF2-40B4-BE49-F238E27FC236}">
                    <a16:creationId xmlns:a16="http://schemas.microsoft.com/office/drawing/2014/main" id="{8E170538-830A-1944-84B0-224FC4DCDAD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07" y="3689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u="none" dirty="0"/>
                  <a:t>Page 860</a:t>
                </a:r>
                <a:endParaRPr lang="en-US" altLang="en-US" sz="1800" u="none" dirty="0"/>
              </a:p>
            </p:txBody>
          </p:sp>
          <p:sp>
            <p:nvSpPr>
              <p:cNvPr id="128011" name="Text Box 24">
                <a:extLst>
                  <a:ext uri="{FF2B5EF4-FFF2-40B4-BE49-F238E27FC236}">
                    <a16:creationId xmlns:a16="http://schemas.microsoft.com/office/drawing/2014/main" id="{6E5CDD73-6E3D-074B-A23D-00369689423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95" y="3686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u="none" dirty="0"/>
                  <a:t>Page 940</a:t>
                </a:r>
                <a:endParaRPr lang="en-US" altLang="en-US" sz="1800" u="none" dirty="0"/>
              </a:p>
            </p:txBody>
          </p:sp>
          <p:sp>
            <p:nvSpPr>
              <p:cNvPr id="128012" name="Text Box 25">
                <a:extLst>
                  <a:ext uri="{FF2B5EF4-FFF2-40B4-BE49-F238E27FC236}">
                    <a16:creationId xmlns:a16="http://schemas.microsoft.com/office/drawing/2014/main" id="{65814FE3-13F1-1D48-8976-3CCB410AAE0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982" y="3685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u="none" dirty="0"/>
                  <a:t>Page 893</a:t>
                </a:r>
                <a:endParaRPr lang="en-US" altLang="en-US" sz="1800" u="none" dirty="0"/>
              </a:p>
            </p:txBody>
          </p:sp>
        </p:grpSp>
      </p:grpSp>
    </p:spTree>
  </p:cSld>
  <p:clrMapOvr>
    <a:masterClrMapping/>
  </p:clrMapOvr>
  <p:transition spd="med"/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Slide Number Placeholder 5">
            <a:extLst>
              <a:ext uri="{FF2B5EF4-FFF2-40B4-BE49-F238E27FC236}">
                <a16:creationId xmlns:a16="http://schemas.microsoft.com/office/drawing/2014/main" id="{61CD6F1C-3997-034D-8EEE-C6EC6D1154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D3BA054-512F-E74A-8ABE-9A2F7D995985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63</a:t>
            </a:fld>
            <a:endParaRPr lang="en-US" altLang="en-US" sz="1400" dirty="0"/>
          </a:p>
        </p:txBody>
      </p:sp>
      <p:grpSp>
        <p:nvGrpSpPr>
          <p:cNvPr id="130051" name="Group 28">
            <a:extLst>
              <a:ext uri="{FF2B5EF4-FFF2-40B4-BE49-F238E27FC236}">
                <a16:creationId xmlns:a16="http://schemas.microsoft.com/office/drawing/2014/main" id="{3AFA9355-AAFF-AC46-9E0D-053FDF557241}"/>
              </a:ext>
            </a:extLst>
          </p:cNvPr>
          <p:cNvGrpSpPr>
            <a:grpSpLocks/>
          </p:cNvGrpSpPr>
          <p:nvPr/>
        </p:nvGrpSpPr>
        <p:grpSpPr bwMode="auto">
          <a:xfrm>
            <a:off x="455613" y="454025"/>
            <a:ext cx="8229600" cy="5711825"/>
            <a:chOff x="287" y="286"/>
            <a:chExt cx="5184" cy="3598"/>
          </a:xfrm>
        </p:grpSpPr>
        <p:sp>
          <p:nvSpPr>
            <p:cNvPr id="130052" name="Rectangle 2">
              <a:extLst>
                <a:ext uri="{FF2B5EF4-FFF2-40B4-BE49-F238E27FC236}">
                  <a16:creationId xmlns:a16="http://schemas.microsoft.com/office/drawing/2014/main" id="{AEBE3A30-A4D4-1D4E-A24B-1B5B2F754F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" y="286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u="none" dirty="0">
                  <a:solidFill>
                    <a:srgbClr val="333333"/>
                  </a:solidFill>
                </a:rPr>
                <a:t>Surfactant</a:t>
              </a:r>
            </a:p>
          </p:txBody>
        </p:sp>
        <p:sp>
          <p:nvSpPr>
            <p:cNvPr id="130053" name="Text Box 3">
              <a:extLst>
                <a:ext uri="{FF2B5EF4-FFF2-40B4-BE49-F238E27FC236}">
                  <a16:creationId xmlns:a16="http://schemas.microsoft.com/office/drawing/2014/main" id="{B4DC7C38-BAD7-EE4E-AC45-B1B9E9FD1C2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4"/>
              <a:ext cx="4822" cy="19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marL="2286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u="none" dirty="0"/>
                <a:t>Surfactant reduces the surface tension of alveolar fluid to enable lung expansion.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u="none" dirty="0"/>
                <a:t>Surfactant deficiency in preterm infants causes respiratory distress syndrome, where the surface tension of alveolar fluid is greatly increas-ed.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u="none" dirty="0"/>
                <a:t>Since alveoli collapse upon exhalation, much physical effort is needed during the next inhalation to reopen them.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u="none" dirty="0"/>
                <a:t>This is far more physical effort than a preterm infant can manage.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</a:pPr>
              <a:r>
                <a:rPr lang="en-US" altLang="en-US" sz="1800" u="none" dirty="0"/>
                <a:t>Treatment involves providing the infant with supplementary surfactant (and oxygen) until the Type 2 alveolar cells mature to begin secreting surfactant.</a:t>
              </a:r>
            </a:p>
          </p:txBody>
        </p:sp>
        <p:grpSp>
          <p:nvGrpSpPr>
            <p:cNvPr id="130054" name="Group 18">
              <a:extLst>
                <a:ext uri="{FF2B5EF4-FFF2-40B4-BE49-F238E27FC236}">
                  <a16:creationId xmlns:a16="http://schemas.microsoft.com/office/drawing/2014/main" id="{3E1A656D-46A3-0849-BF42-947F5B7B912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1990" cy="213"/>
              <a:chOff x="582" y="3671"/>
              <a:chExt cx="1990" cy="213"/>
            </a:xfrm>
          </p:grpSpPr>
          <p:sp>
            <p:nvSpPr>
              <p:cNvPr id="130055" name="Rectangle 19">
                <a:extLst>
                  <a:ext uri="{FF2B5EF4-FFF2-40B4-BE49-F238E27FC236}">
                    <a16:creationId xmlns:a16="http://schemas.microsoft.com/office/drawing/2014/main" id="{FC7CC507-27AF-6F49-B8BA-86F260AB0D6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2" y="3671"/>
                <a:ext cx="616" cy="213"/>
              </a:xfrm>
              <a:prstGeom prst="rect">
                <a:avLst/>
              </a:prstGeom>
              <a:noFill/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130056" name="Rectangle 20">
                <a:extLst>
                  <a:ext uri="{FF2B5EF4-FFF2-40B4-BE49-F238E27FC236}">
                    <a16:creationId xmlns:a16="http://schemas.microsoft.com/office/drawing/2014/main" id="{A8BEE76C-FF53-7F46-9237-844D6740F94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" y="3671"/>
                <a:ext cx="616" cy="213"/>
              </a:xfrm>
              <a:prstGeom prst="rect">
                <a:avLst/>
              </a:prstGeom>
              <a:solidFill>
                <a:srgbClr val="CC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130057" name="Rectangle 21">
                <a:extLst>
                  <a:ext uri="{FF2B5EF4-FFF2-40B4-BE49-F238E27FC236}">
                    <a16:creationId xmlns:a16="http://schemas.microsoft.com/office/drawing/2014/main" id="{C8FEC5EE-E817-DA4E-96B3-4D1527B9E27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56" y="3671"/>
                <a:ext cx="616" cy="213"/>
              </a:xfrm>
              <a:prstGeom prst="rect">
                <a:avLst/>
              </a:prstGeom>
              <a:solidFill>
                <a:srgbClr val="FF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130058" name="Text Box 22">
                <a:extLst>
                  <a:ext uri="{FF2B5EF4-FFF2-40B4-BE49-F238E27FC236}">
                    <a16:creationId xmlns:a16="http://schemas.microsoft.com/office/drawing/2014/main" id="{41A5CC17-85A7-864D-B4E8-15FF2A53DB7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07" y="3689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u="none" dirty="0"/>
                  <a:t>Page 860</a:t>
                </a:r>
                <a:endParaRPr lang="en-US" altLang="en-US" sz="1800" u="none" dirty="0"/>
              </a:p>
            </p:txBody>
          </p:sp>
          <p:sp>
            <p:nvSpPr>
              <p:cNvPr id="130059" name="Text Box 23">
                <a:extLst>
                  <a:ext uri="{FF2B5EF4-FFF2-40B4-BE49-F238E27FC236}">
                    <a16:creationId xmlns:a16="http://schemas.microsoft.com/office/drawing/2014/main" id="{B0B2D577-5A72-024C-8665-D6A5B12645E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95" y="3686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u="none" dirty="0"/>
                  <a:t>Page 940</a:t>
                </a:r>
                <a:endParaRPr lang="en-US" altLang="en-US" sz="1800" u="none" dirty="0"/>
              </a:p>
            </p:txBody>
          </p:sp>
          <p:sp>
            <p:nvSpPr>
              <p:cNvPr id="130060" name="Text Box 24">
                <a:extLst>
                  <a:ext uri="{FF2B5EF4-FFF2-40B4-BE49-F238E27FC236}">
                    <a16:creationId xmlns:a16="http://schemas.microsoft.com/office/drawing/2014/main" id="{458D5216-CBB6-3F40-9ECC-648256246BC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982" y="3685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u="none" dirty="0"/>
                  <a:t>Page 893</a:t>
                </a:r>
                <a:endParaRPr lang="en-US" altLang="en-US" sz="1800" u="none" dirty="0"/>
              </a:p>
            </p:txBody>
          </p:sp>
        </p:grpSp>
      </p:grpSp>
    </p:spTree>
  </p:cSld>
  <p:clrMapOvr>
    <a:masterClrMapping/>
  </p:clrMapOvr>
  <p:transition spd="med"/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Slide Number Placeholder 5">
            <a:extLst>
              <a:ext uri="{FF2B5EF4-FFF2-40B4-BE49-F238E27FC236}">
                <a16:creationId xmlns:a16="http://schemas.microsoft.com/office/drawing/2014/main" id="{1F5D5F0F-DC92-7942-9FDB-606E7FB3C8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DFF6ACB-8FC9-7A40-A435-3A3F36C349EC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64</a:t>
            </a:fld>
            <a:endParaRPr lang="en-US" altLang="en-US" sz="1400" dirty="0"/>
          </a:p>
        </p:txBody>
      </p:sp>
      <p:grpSp>
        <p:nvGrpSpPr>
          <p:cNvPr id="132099" name="Group 14">
            <a:extLst>
              <a:ext uri="{FF2B5EF4-FFF2-40B4-BE49-F238E27FC236}">
                <a16:creationId xmlns:a16="http://schemas.microsoft.com/office/drawing/2014/main" id="{58F1F51D-A7C7-0E44-AE1C-2225577CA105}"/>
              </a:ext>
            </a:extLst>
          </p:cNvPr>
          <p:cNvGrpSpPr>
            <a:grpSpLocks/>
          </p:cNvGrpSpPr>
          <p:nvPr/>
        </p:nvGrpSpPr>
        <p:grpSpPr bwMode="auto">
          <a:xfrm>
            <a:off x="455613" y="454025"/>
            <a:ext cx="8229600" cy="3883026"/>
            <a:chOff x="287" y="286"/>
            <a:chExt cx="5184" cy="2446"/>
          </a:xfrm>
        </p:grpSpPr>
        <p:sp>
          <p:nvSpPr>
            <p:cNvPr id="132100" name="Rectangle 2">
              <a:extLst>
                <a:ext uri="{FF2B5EF4-FFF2-40B4-BE49-F238E27FC236}">
                  <a16:creationId xmlns:a16="http://schemas.microsoft.com/office/drawing/2014/main" id="{4B108B43-7824-2947-8B20-8D6EFF9255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" y="286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u="none" dirty="0">
                  <a:solidFill>
                    <a:srgbClr val="333333"/>
                  </a:solidFill>
                </a:rPr>
                <a:t>Preterm Infant</a:t>
              </a:r>
            </a:p>
          </p:txBody>
        </p:sp>
        <p:grpSp>
          <p:nvGrpSpPr>
            <p:cNvPr id="132101" name="Group 13">
              <a:extLst>
                <a:ext uri="{FF2B5EF4-FFF2-40B4-BE49-F238E27FC236}">
                  <a16:creationId xmlns:a16="http://schemas.microsoft.com/office/drawing/2014/main" id="{05CB0323-85E3-7A4A-89AF-4E5592BE0D4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835" y="1017"/>
              <a:ext cx="2168" cy="1715"/>
              <a:chOff x="1835" y="1017"/>
              <a:chExt cx="2168" cy="1715"/>
            </a:xfrm>
          </p:grpSpPr>
          <p:pic>
            <p:nvPicPr>
              <p:cNvPr id="132102" name="Picture 7" descr="11_WASH OUT">
                <a:extLst>
                  <a:ext uri="{FF2B5EF4-FFF2-40B4-BE49-F238E27FC236}">
                    <a16:creationId xmlns:a16="http://schemas.microsoft.com/office/drawing/2014/main" id="{66C23B7D-5762-C34B-9624-8EE286D121E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5" y="1017"/>
                <a:ext cx="2101" cy="15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32103" name="Text Box 8">
                <a:extLst>
                  <a:ext uri="{FF2B5EF4-FFF2-40B4-BE49-F238E27FC236}">
                    <a16:creationId xmlns:a16="http://schemas.microsoft.com/office/drawing/2014/main" id="{FC4BCDA1-5F99-DF43-9CCD-199BBBB7700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749" y="2567"/>
                <a:ext cx="1254" cy="1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100" u="none" dirty="0"/>
                  <a:t>https://www.tehrantimes.com</a:t>
                </a:r>
                <a:endParaRPr lang="en-US" altLang="en-US" sz="1800" u="none" dirty="0"/>
              </a:p>
            </p:txBody>
          </p:sp>
        </p:grp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0F89DB8A-F929-3143-8E41-0B9DF749F13A}"/>
              </a:ext>
            </a:extLst>
          </p:cNvPr>
          <p:cNvSpPr txBox="1"/>
          <p:nvPr/>
        </p:nvSpPr>
        <p:spPr>
          <a:xfrm>
            <a:off x="1109051" y="4438602"/>
            <a:ext cx="6939482" cy="15927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860"/>
              </a:lnSpc>
            </a:pPr>
            <a:r>
              <a:rPr lang="en-US" u="none" dirty="0">
                <a:solidFill>
                  <a:schemeClr val="accent6"/>
                </a:solidFill>
              </a:rPr>
              <a:t>Preterm is defined as babies born alive before 37 weeks of pregnancy are completed.  There are sub-categories of preterm birth, based on gestational age: extremely preterm (less than 28 weeks), very preterm (28 to 32 weeks), moderate to late preterm (32 to 37 weeks).</a:t>
            </a:r>
          </a:p>
          <a:p>
            <a:pPr algn="ctr">
              <a:lnSpc>
                <a:spcPts val="1860"/>
              </a:lnSpc>
              <a:spcBef>
                <a:spcPts val="300"/>
              </a:spcBef>
            </a:pPr>
            <a:r>
              <a:rPr lang="en-US" u="none" dirty="0">
                <a:solidFill>
                  <a:schemeClr val="accent6"/>
                </a:solidFill>
              </a:rPr>
              <a:t>(World Health Organization, https://www.who.int)</a:t>
            </a:r>
            <a:endParaRPr lang="en-US" dirty="0">
              <a:solidFill>
                <a:schemeClr val="accent6"/>
              </a:solidFill>
            </a:endParaRPr>
          </a:p>
        </p:txBody>
      </p:sp>
    </p:spTree>
  </p:cSld>
  <p:clrMapOvr>
    <a:masterClrMapping/>
  </p:clrMapOvr>
  <p:transition spd="med"/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Slide Number Placeholder 5">
            <a:extLst>
              <a:ext uri="{FF2B5EF4-FFF2-40B4-BE49-F238E27FC236}">
                <a16:creationId xmlns:a16="http://schemas.microsoft.com/office/drawing/2014/main" id="{B4730F76-965E-8E4B-8720-F5E04F0485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BFAE01E-6F67-E44F-B2A4-F4798FE0787A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65</a:t>
            </a:fld>
            <a:endParaRPr lang="en-US" altLang="en-US" sz="1400" dirty="0"/>
          </a:p>
        </p:txBody>
      </p:sp>
      <p:grpSp>
        <p:nvGrpSpPr>
          <p:cNvPr id="134157" name="Group 13">
            <a:extLst>
              <a:ext uri="{FF2B5EF4-FFF2-40B4-BE49-F238E27FC236}">
                <a16:creationId xmlns:a16="http://schemas.microsoft.com/office/drawing/2014/main" id="{E6C5AB31-AEB6-4142-B814-F9DB6C1A2C4D}"/>
              </a:ext>
            </a:extLst>
          </p:cNvPr>
          <p:cNvGrpSpPr>
            <a:grpSpLocks/>
          </p:cNvGrpSpPr>
          <p:nvPr/>
        </p:nvGrpSpPr>
        <p:grpSpPr bwMode="auto">
          <a:xfrm>
            <a:off x="455613" y="454025"/>
            <a:ext cx="8229600" cy="5711825"/>
            <a:chOff x="287" y="286"/>
            <a:chExt cx="5184" cy="3598"/>
          </a:xfrm>
        </p:grpSpPr>
        <p:sp>
          <p:nvSpPr>
            <p:cNvPr id="134148" name="Rectangle 2">
              <a:extLst>
                <a:ext uri="{FF2B5EF4-FFF2-40B4-BE49-F238E27FC236}">
                  <a16:creationId xmlns:a16="http://schemas.microsoft.com/office/drawing/2014/main" id="{8C0CC648-8258-8E4C-A79A-ED6D5E4E46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" y="286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u="none" dirty="0">
                  <a:solidFill>
                    <a:srgbClr val="333333"/>
                  </a:solidFill>
                </a:rPr>
                <a:t>Lung Compliance</a:t>
              </a:r>
            </a:p>
          </p:txBody>
        </p:sp>
        <p:sp>
          <p:nvSpPr>
            <p:cNvPr id="134149" name="Text Box 3">
              <a:extLst>
                <a:ext uri="{FF2B5EF4-FFF2-40B4-BE49-F238E27FC236}">
                  <a16:creationId xmlns:a16="http://schemas.microsoft.com/office/drawing/2014/main" id="{C190851A-66AC-F842-A7D7-68B4A0927C4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4"/>
              <a:ext cx="4583" cy="12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u="none" dirty="0"/>
                <a:t>Compliance is a measure of the amount of physical effort required to stretch the lungs and increase their volume.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u="none" dirty="0"/>
                <a:t>High compliance means that the lungs can expand readily, while low compliance means they resist expansion.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</a:pPr>
              <a:r>
                <a:rPr lang="en-US" altLang="en-US" sz="1800" u="none" dirty="0"/>
                <a:t>Lungs normally have high compliance due to elastic fibers that can be easily stretched and surfactant to reduce surface tension in the alveoli. </a:t>
              </a:r>
            </a:p>
          </p:txBody>
        </p:sp>
        <p:grpSp>
          <p:nvGrpSpPr>
            <p:cNvPr id="134150" name="Group 18">
              <a:extLst>
                <a:ext uri="{FF2B5EF4-FFF2-40B4-BE49-F238E27FC236}">
                  <a16:creationId xmlns:a16="http://schemas.microsoft.com/office/drawing/2014/main" id="{1A33DF6A-665C-174D-80CC-A7A232BCE2E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1990" cy="213"/>
              <a:chOff x="582" y="3671"/>
              <a:chExt cx="1990" cy="213"/>
            </a:xfrm>
          </p:grpSpPr>
          <p:sp>
            <p:nvSpPr>
              <p:cNvPr id="134151" name="Rectangle 19">
                <a:extLst>
                  <a:ext uri="{FF2B5EF4-FFF2-40B4-BE49-F238E27FC236}">
                    <a16:creationId xmlns:a16="http://schemas.microsoft.com/office/drawing/2014/main" id="{AF9AB8F6-518F-7C4F-ACF3-580E8D964ED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2" y="3671"/>
                <a:ext cx="616" cy="213"/>
              </a:xfrm>
              <a:prstGeom prst="rect">
                <a:avLst/>
              </a:prstGeom>
              <a:noFill/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134152" name="Rectangle 20">
                <a:extLst>
                  <a:ext uri="{FF2B5EF4-FFF2-40B4-BE49-F238E27FC236}">
                    <a16:creationId xmlns:a16="http://schemas.microsoft.com/office/drawing/2014/main" id="{F5AB6633-1566-4F4A-BC7E-81C734D1366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" y="3671"/>
                <a:ext cx="616" cy="213"/>
              </a:xfrm>
              <a:prstGeom prst="rect">
                <a:avLst/>
              </a:prstGeom>
              <a:solidFill>
                <a:srgbClr val="CC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134153" name="Rectangle 21">
                <a:extLst>
                  <a:ext uri="{FF2B5EF4-FFF2-40B4-BE49-F238E27FC236}">
                    <a16:creationId xmlns:a16="http://schemas.microsoft.com/office/drawing/2014/main" id="{D730C4CD-79AB-EC46-A732-89E389ADACE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56" y="3671"/>
                <a:ext cx="616" cy="213"/>
              </a:xfrm>
              <a:prstGeom prst="rect">
                <a:avLst/>
              </a:prstGeom>
              <a:solidFill>
                <a:srgbClr val="FF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134154" name="Text Box 22">
                <a:extLst>
                  <a:ext uri="{FF2B5EF4-FFF2-40B4-BE49-F238E27FC236}">
                    <a16:creationId xmlns:a16="http://schemas.microsoft.com/office/drawing/2014/main" id="{B0DB33FE-635E-7D4F-9DCB-D46FDABD2B4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07" y="3689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u="none" dirty="0"/>
                  <a:t>Page 860</a:t>
                </a:r>
                <a:endParaRPr lang="en-US" altLang="en-US" sz="1800" u="none" dirty="0"/>
              </a:p>
            </p:txBody>
          </p:sp>
          <p:sp>
            <p:nvSpPr>
              <p:cNvPr id="134155" name="Text Box 23">
                <a:extLst>
                  <a:ext uri="{FF2B5EF4-FFF2-40B4-BE49-F238E27FC236}">
                    <a16:creationId xmlns:a16="http://schemas.microsoft.com/office/drawing/2014/main" id="{4F557D8B-D433-2D4F-A0A0-E4E0EB75450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95" y="3686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u="none" dirty="0"/>
                  <a:t>Page 940</a:t>
                </a:r>
                <a:endParaRPr lang="en-US" altLang="en-US" sz="1800" u="none" dirty="0"/>
              </a:p>
            </p:txBody>
          </p:sp>
          <p:sp>
            <p:nvSpPr>
              <p:cNvPr id="134156" name="Text Box 24">
                <a:extLst>
                  <a:ext uri="{FF2B5EF4-FFF2-40B4-BE49-F238E27FC236}">
                    <a16:creationId xmlns:a16="http://schemas.microsoft.com/office/drawing/2014/main" id="{C73D5535-7061-B64C-8148-F2F49551C17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982" y="3685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u="none" dirty="0"/>
                  <a:t>Page 894</a:t>
                </a:r>
                <a:endParaRPr lang="en-US" altLang="en-US" sz="1800" u="none" dirty="0"/>
              </a:p>
            </p:txBody>
          </p:sp>
        </p:grpSp>
      </p:grpSp>
    </p:spTree>
  </p:cSld>
  <p:clrMapOvr>
    <a:masterClrMapping/>
  </p:clrMapOvr>
  <p:transition spd="med"/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Slide Number Placeholder 5">
            <a:extLst>
              <a:ext uri="{FF2B5EF4-FFF2-40B4-BE49-F238E27FC236}">
                <a16:creationId xmlns:a16="http://schemas.microsoft.com/office/drawing/2014/main" id="{FD483033-786B-5B41-976C-420F7DBDBD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FB9AF63-471B-D74A-A29F-03D9A0309139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66</a:t>
            </a:fld>
            <a:endParaRPr lang="en-US" altLang="en-US" sz="1400" dirty="0"/>
          </a:p>
        </p:txBody>
      </p:sp>
      <p:grpSp>
        <p:nvGrpSpPr>
          <p:cNvPr id="136195" name="Group 27">
            <a:extLst>
              <a:ext uri="{FF2B5EF4-FFF2-40B4-BE49-F238E27FC236}">
                <a16:creationId xmlns:a16="http://schemas.microsoft.com/office/drawing/2014/main" id="{6E286576-590B-2646-A1C5-E51D913E786B}"/>
              </a:ext>
            </a:extLst>
          </p:cNvPr>
          <p:cNvGrpSpPr>
            <a:grpSpLocks/>
          </p:cNvGrpSpPr>
          <p:nvPr/>
        </p:nvGrpSpPr>
        <p:grpSpPr bwMode="auto">
          <a:xfrm>
            <a:off x="455613" y="454025"/>
            <a:ext cx="8229600" cy="5711825"/>
            <a:chOff x="287" y="286"/>
            <a:chExt cx="5184" cy="3598"/>
          </a:xfrm>
        </p:grpSpPr>
        <p:sp>
          <p:nvSpPr>
            <p:cNvPr id="136196" name="Rectangle 2">
              <a:extLst>
                <a:ext uri="{FF2B5EF4-FFF2-40B4-BE49-F238E27FC236}">
                  <a16:creationId xmlns:a16="http://schemas.microsoft.com/office/drawing/2014/main" id="{E3086024-6462-7949-99D0-F1DE3AB203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" y="286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u="none" dirty="0">
                  <a:solidFill>
                    <a:srgbClr val="333333"/>
                  </a:solidFill>
                </a:rPr>
                <a:t>Lung Compliance </a:t>
              </a:r>
              <a:r>
                <a:rPr lang="en-US" altLang="en-US" sz="2200" u="none" dirty="0">
                  <a:solidFill>
                    <a:srgbClr val="333333"/>
                  </a:solidFill>
                </a:rPr>
                <a:t>(continued)</a:t>
              </a:r>
              <a:endParaRPr lang="en-US" altLang="en-US" sz="2800" u="none" dirty="0">
                <a:solidFill>
                  <a:srgbClr val="333333"/>
                </a:solidFill>
              </a:endParaRPr>
            </a:p>
          </p:txBody>
        </p:sp>
        <p:sp>
          <p:nvSpPr>
            <p:cNvPr id="136197" name="Text Box 3">
              <a:extLst>
                <a:ext uri="{FF2B5EF4-FFF2-40B4-BE49-F238E27FC236}">
                  <a16:creationId xmlns:a16="http://schemas.microsoft.com/office/drawing/2014/main" id="{C5102B55-941F-AA4A-B588-8F3A076B383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4"/>
              <a:ext cx="4808" cy="18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1200"/>
                </a:spcAft>
                <a:buSzPct val="80000"/>
              </a:pPr>
              <a:r>
                <a:rPr lang="en-US" altLang="en-US" sz="1800" u="none" dirty="0"/>
                <a:t>Low compliance is a common feature in pulmonary conditions that:</a:t>
              </a:r>
            </a:p>
            <a:p>
              <a:pPr lvl="1" eaLnBrk="1" hangingPunct="1">
                <a:lnSpc>
                  <a:spcPct val="85000"/>
                </a:lnSpc>
                <a:spcBef>
                  <a:spcPct val="0"/>
                </a:spcBef>
                <a:spcAft>
                  <a:spcPts val="600"/>
                </a:spcAft>
                <a:buSzPct val="80000"/>
                <a:buFontTx/>
                <a:buChar char="-"/>
              </a:pPr>
              <a:r>
                <a:rPr lang="en-US" altLang="en-US" sz="1800" u="none" dirty="0"/>
                <a:t>Produce a deficiency in surfactant such as in preterm births.</a:t>
              </a:r>
            </a:p>
            <a:p>
              <a:pPr lvl="1" eaLnBrk="1" hangingPunct="1">
                <a:lnSpc>
                  <a:spcPct val="85000"/>
                </a:lnSpc>
                <a:spcBef>
                  <a:spcPct val="0"/>
                </a:spcBef>
                <a:spcAft>
                  <a:spcPts val="600"/>
                </a:spcAft>
                <a:buSzPct val="80000"/>
                <a:buFontTx/>
                <a:buChar char="-"/>
              </a:pPr>
              <a:r>
                <a:rPr lang="en-US" altLang="en-US" sz="1800" u="none" dirty="0"/>
                <a:t>Form scar tissue in the lungs such as in tuberculosis.</a:t>
              </a:r>
            </a:p>
            <a:p>
              <a:pPr lvl="1" eaLnBrk="1" hangingPunct="1">
                <a:lnSpc>
                  <a:spcPct val="85000"/>
                </a:lnSpc>
                <a:spcBef>
                  <a:spcPct val="0"/>
                </a:spcBef>
                <a:spcAft>
                  <a:spcPts val="600"/>
                </a:spcAft>
                <a:buSzPct val="80000"/>
                <a:buFontTx/>
                <a:buChar char="-"/>
              </a:pPr>
              <a:r>
                <a:rPr lang="en-US" altLang="en-US" sz="1800" u="none" dirty="0"/>
                <a:t>Cause lung tissue to become filled with fluid (pulmonary edema such as in pneumonia).</a:t>
              </a:r>
            </a:p>
            <a:p>
              <a:pPr lvl="1" eaLnBrk="1" hangingPunct="1">
                <a:lnSpc>
                  <a:spcPct val="85000"/>
                </a:lnSpc>
                <a:spcBef>
                  <a:spcPct val="0"/>
                </a:spcBef>
                <a:spcAft>
                  <a:spcPts val="1200"/>
                </a:spcAft>
                <a:buSzPct val="80000"/>
                <a:buFontTx/>
                <a:buChar char="-"/>
              </a:pPr>
              <a:r>
                <a:rPr lang="en-US" altLang="en-US" sz="1800" u="none" dirty="0"/>
                <a:t>Impede lung expansion such as in the paralysis of the external intercostal muscles and possibly the diaphragm in the viral dis-ease, poliomyelitis (polio).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</a:pPr>
              <a:r>
                <a:rPr lang="en-US" altLang="en-US" sz="1800" u="none" dirty="0"/>
                <a:t>Low compliance also occurs in emphysema due to the destruction of the elastic tissues in the walls of the alveoli.</a:t>
              </a:r>
            </a:p>
          </p:txBody>
        </p:sp>
        <p:grpSp>
          <p:nvGrpSpPr>
            <p:cNvPr id="136198" name="Group 17">
              <a:extLst>
                <a:ext uri="{FF2B5EF4-FFF2-40B4-BE49-F238E27FC236}">
                  <a16:creationId xmlns:a16="http://schemas.microsoft.com/office/drawing/2014/main" id="{F9761521-B28F-AB46-AF3C-4BF1283FC34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1990" cy="213"/>
              <a:chOff x="582" y="3671"/>
              <a:chExt cx="1990" cy="213"/>
            </a:xfrm>
          </p:grpSpPr>
          <p:sp>
            <p:nvSpPr>
              <p:cNvPr id="136199" name="Rectangle 18">
                <a:extLst>
                  <a:ext uri="{FF2B5EF4-FFF2-40B4-BE49-F238E27FC236}">
                    <a16:creationId xmlns:a16="http://schemas.microsoft.com/office/drawing/2014/main" id="{FBF8A5FE-579C-FE47-B84E-BD2D3EBFFF6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2" y="3671"/>
                <a:ext cx="616" cy="213"/>
              </a:xfrm>
              <a:prstGeom prst="rect">
                <a:avLst/>
              </a:prstGeom>
              <a:noFill/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136200" name="Rectangle 19">
                <a:extLst>
                  <a:ext uri="{FF2B5EF4-FFF2-40B4-BE49-F238E27FC236}">
                    <a16:creationId xmlns:a16="http://schemas.microsoft.com/office/drawing/2014/main" id="{4085404D-A061-F34E-90B8-5683F0A3C8A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" y="3671"/>
                <a:ext cx="616" cy="213"/>
              </a:xfrm>
              <a:prstGeom prst="rect">
                <a:avLst/>
              </a:prstGeom>
              <a:solidFill>
                <a:srgbClr val="CC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136201" name="Rectangle 20">
                <a:extLst>
                  <a:ext uri="{FF2B5EF4-FFF2-40B4-BE49-F238E27FC236}">
                    <a16:creationId xmlns:a16="http://schemas.microsoft.com/office/drawing/2014/main" id="{72E567F6-5ACC-0641-ADDB-B902586DB2B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56" y="3671"/>
                <a:ext cx="616" cy="213"/>
              </a:xfrm>
              <a:prstGeom prst="rect">
                <a:avLst/>
              </a:prstGeom>
              <a:solidFill>
                <a:srgbClr val="FF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136202" name="Text Box 21">
                <a:extLst>
                  <a:ext uri="{FF2B5EF4-FFF2-40B4-BE49-F238E27FC236}">
                    <a16:creationId xmlns:a16="http://schemas.microsoft.com/office/drawing/2014/main" id="{FB9D85BF-4FE1-1246-B5C5-7BDEEEA80AD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07" y="3689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u="none" dirty="0"/>
                  <a:t>Page 860</a:t>
                </a:r>
                <a:endParaRPr lang="en-US" altLang="en-US" sz="1800" u="none" dirty="0"/>
              </a:p>
            </p:txBody>
          </p:sp>
          <p:sp>
            <p:nvSpPr>
              <p:cNvPr id="136203" name="Text Box 22">
                <a:extLst>
                  <a:ext uri="{FF2B5EF4-FFF2-40B4-BE49-F238E27FC236}">
                    <a16:creationId xmlns:a16="http://schemas.microsoft.com/office/drawing/2014/main" id="{7FA97000-86D8-4C42-9742-62A150A64FE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95" y="3686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u="none" dirty="0"/>
                  <a:t>Page 940</a:t>
                </a:r>
                <a:endParaRPr lang="en-US" altLang="en-US" sz="1800" u="none" dirty="0"/>
              </a:p>
            </p:txBody>
          </p:sp>
          <p:sp>
            <p:nvSpPr>
              <p:cNvPr id="136204" name="Text Box 23">
                <a:extLst>
                  <a:ext uri="{FF2B5EF4-FFF2-40B4-BE49-F238E27FC236}">
                    <a16:creationId xmlns:a16="http://schemas.microsoft.com/office/drawing/2014/main" id="{192D4D50-4660-3C42-826C-1D741700B84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982" y="3685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u="none" dirty="0"/>
                  <a:t>Page 894</a:t>
                </a:r>
                <a:endParaRPr lang="en-US" altLang="en-US" sz="1800" u="none" dirty="0"/>
              </a:p>
            </p:txBody>
          </p:sp>
        </p:grpSp>
      </p:grpSp>
    </p:spTree>
  </p:cSld>
  <p:clrMapOvr>
    <a:masterClrMapping/>
  </p:clrMapOvr>
  <p:transition spd="med"/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Slide Number Placeholder 5">
            <a:extLst>
              <a:ext uri="{FF2B5EF4-FFF2-40B4-BE49-F238E27FC236}">
                <a16:creationId xmlns:a16="http://schemas.microsoft.com/office/drawing/2014/main" id="{B04B249F-1212-1C44-9AE3-088E3EC444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563EEF6-CE9E-7E47-999C-98C74B99B049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67</a:t>
            </a:fld>
            <a:endParaRPr lang="en-US" altLang="en-US" sz="1400" dirty="0"/>
          </a:p>
        </p:txBody>
      </p:sp>
      <p:grpSp>
        <p:nvGrpSpPr>
          <p:cNvPr id="138243" name="Group 28">
            <a:extLst>
              <a:ext uri="{FF2B5EF4-FFF2-40B4-BE49-F238E27FC236}">
                <a16:creationId xmlns:a16="http://schemas.microsoft.com/office/drawing/2014/main" id="{0937FC56-B39C-9A46-82E1-1AC461D5C45E}"/>
              </a:ext>
            </a:extLst>
          </p:cNvPr>
          <p:cNvGrpSpPr>
            <a:grpSpLocks/>
          </p:cNvGrpSpPr>
          <p:nvPr/>
        </p:nvGrpSpPr>
        <p:grpSpPr bwMode="auto">
          <a:xfrm>
            <a:off x="455613" y="454025"/>
            <a:ext cx="8229600" cy="5711825"/>
            <a:chOff x="287" y="286"/>
            <a:chExt cx="5184" cy="3598"/>
          </a:xfrm>
        </p:grpSpPr>
        <p:sp>
          <p:nvSpPr>
            <p:cNvPr id="138244" name="Rectangle 2">
              <a:extLst>
                <a:ext uri="{FF2B5EF4-FFF2-40B4-BE49-F238E27FC236}">
                  <a16:creationId xmlns:a16="http://schemas.microsoft.com/office/drawing/2014/main" id="{06D9A2F9-E0BA-C44F-AE96-4CE479208D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" y="286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u="none" dirty="0">
                  <a:solidFill>
                    <a:srgbClr val="333333"/>
                  </a:solidFill>
                </a:rPr>
                <a:t>Airway Resistance</a:t>
              </a:r>
            </a:p>
          </p:txBody>
        </p:sp>
        <p:sp>
          <p:nvSpPr>
            <p:cNvPr id="138245" name="Text Box 3">
              <a:extLst>
                <a:ext uri="{FF2B5EF4-FFF2-40B4-BE49-F238E27FC236}">
                  <a16:creationId xmlns:a16="http://schemas.microsoft.com/office/drawing/2014/main" id="{7B002AF1-915C-4947-9AAF-DBFDE0FC68C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4"/>
              <a:ext cx="4498" cy="14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u="none" dirty="0"/>
                <a:t>The rate of airflow through the airways depends on the pressure difference and resistance.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1800"/>
                </a:spcAft>
                <a:buSzPct val="80000"/>
              </a:pPr>
              <a:r>
                <a:rPr lang="en-US" altLang="en-US" sz="1800" u="none" dirty="0"/>
                <a:t>Airflow is a function of the pressure difference between the alveoli and atmosphere, as we discussed, divided by airway resistance. </a:t>
              </a:r>
            </a:p>
            <a:p>
              <a:pPr algn="ctr" eaLnBrk="1" hangingPunct="1">
                <a:lnSpc>
                  <a:spcPct val="85000"/>
                </a:lnSpc>
                <a:spcBef>
                  <a:spcPct val="0"/>
                </a:spcBef>
                <a:spcAft>
                  <a:spcPts val="1800"/>
                </a:spcAft>
                <a:buSzPct val="80000"/>
                <a:buFontTx/>
                <a:buNone/>
              </a:pPr>
              <a:r>
                <a:rPr lang="en-US" altLang="en-US" sz="1800" u="none" dirty="0">
                  <a:solidFill>
                    <a:srgbClr val="000080"/>
                  </a:solidFill>
                </a:rPr>
                <a:t>Airflow = (P</a:t>
              </a:r>
              <a:r>
                <a:rPr lang="en-US" altLang="en-US" sz="1800" u="none" baseline="-17000" dirty="0">
                  <a:solidFill>
                    <a:srgbClr val="000080"/>
                  </a:solidFill>
                </a:rPr>
                <a:t>alveoli</a:t>
              </a:r>
              <a:r>
                <a:rPr lang="en-US" altLang="en-US" sz="1800" u="none" dirty="0">
                  <a:solidFill>
                    <a:srgbClr val="000080"/>
                  </a:solidFill>
                </a:rPr>
                <a:t> – P</a:t>
              </a:r>
              <a:r>
                <a:rPr lang="en-US" altLang="en-US" sz="1800" u="none" baseline="-17000" dirty="0">
                  <a:solidFill>
                    <a:srgbClr val="000080"/>
                  </a:solidFill>
                </a:rPr>
                <a:t>atmosphere</a:t>
              </a:r>
              <a:r>
                <a:rPr lang="en-US" altLang="en-US" sz="1800" u="none" dirty="0">
                  <a:solidFill>
                    <a:srgbClr val="000080"/>
                  </a:solidFill>
                </a:rPr>
                <a:t>) / Resistance</a:t>
              </a:r>
              <a:r>
                <a:rPr lang="en-US" altLang="en-US" sz="1800" u="none" baseline="-17000" dirty="0">
                  <a:solidFill>
                    <a:srgbClr val="000080"/>
                  </a:solidFill>
                </a:rPr>
                <a:t>airways</a:t>
              </a:r>
            </a:p>
            <a:p>
              <a:pPr algn="ctr" eaLnBrk="1" hangingPunct="1">
                <a:lnSpc>
                  <a:spcPct val="85000"/>
                </a:lnSpc>
                <a:spcBef>
                  <a:spcPct val="0"/>
                </a:spcBef>
                <a:spcAft>
                  <a:spcPts val="1800"/>
                </a:spcAft>
                <a:buSzPct val="80000"/>
                <a:buFontTx/>
                <a:buNone/>
              </a:pPr>
              <a:r>
                <a:rPr lang="en-US" altLang="en-US" sz="1800" u="none" dirty="0">
                  <a:solidFill>
                    <a:srgbClr val="000000"/>
                  </a:solidFill>
                </a:rPr>
                <a:t>The walls of smaller airways</a:t>
              </a:r>
              <a:r>
                <a:rPr lang="en-US" altLang="en-US" sz="1800" u="none" dirty="0"/>
                <a:t>, </a:t>
              </a:r>
              <a:r>
                <a:rPr lang="en-US" altLang="en-US" sz="1800" u="none" dirty="0">
                  <a:solidFill>
                    <a:srgbClr val="000000"/>
                  </a:solidFill>
                </a:rPr>
                <a:t>especially respiratory bronchioles</a:t>
              </a:r>
              <a:r>
                <a:rPr lang="en-US" altLang="en-US" sz="1800" u="none" dirty="0"/>
                <a:t>, </a:t>
              </a:r>
              <a:r>
                <a:rPr lang="en-US" altLang="en-US" sz="1800" u="none" dirty="0">
                  <a:solidFill>
                    <a:srgbClr val="000000"/>
                  </a:solidFill>
                </a:rPr>
                <a:t>exert some resistance to normal airflow into and out of the lungs.</a:t>
              </a:r>
            </a:p>
          </p:txBody>
        </p:sp>
        <p:grpSp>
          <p:nvGrpSpPr>
            <p:cNvPr id="138246" name="Group 17">
              <a:extLst>
                <a:ext uri="{FF2B5EF4-FFF2-40B4-BE49-F238E27FC236}">
                  <a16:creationId xmlns:a16="http://schemas.microsoft.com/office/drawing/2014/main" id="{ADF42349-B8A8-1A48-8BD9-24F797C4A02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2993" cy="213"/>
              <a:chOff x="582" y="3671"/>
              <a:chExt cx="2993" cy="213"/>
            </a:xfrm>
          </p:grpSpPr>
          <p:grpSp>
            <p:nvGrpSpPr>
              <p:cNvPr id="138247" name="Group 18">
                <a:extLst>
                  <a:ext uri="{FF2B5EF4-FFF2-40B4-BE49-F238E27FC236}">
                    <a16:creationId xmlns:a16="http://schemas.microsoft.com/office/drawing/2014/main" id="{20F0DE85-F778-8146-9087-8ACEFD10EE8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82" y="3671"/>
                <a:ext cx="1990" cy="213"/>
                <a:chOff x="582" y="3671"/>
                <a:chExt cx="1990" cy="213"/>
              </a:xfrm>
            </p:grpSpPr>
            <p:sp>
              <p:nvSpPr>
                <p:cNvPr id="138251" name="Rectangle 19">
                  <a:extLst>
                    <a:ext uri="{FF2B5EF4-FFF2-40B4-BE49-F238E27FC236}">
                      <a16:creationId xmlns:a16="http://schemas.microsoft.com/office/drawing/2014/main" id="{F2EDEF7B-DC20-EC4C-B22A-3B31D4CC173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82" y="3671"/>
                  <a:ext cx="616" cy="213"/>
                </a:xfrm>
                <a:prstGeom prst="rect">
                  <a:avLst/>
                </a:prstGeom>
                <a:noFill/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138252" name="Rectangle 20">
                  <a:extLst>
                    <a:ext uri="{FF2B5EF4-FFF2-40B4-BE49-F238E27FC236}">
                      <a16:creationId xmlns:a16="http://schemas.microsoft.com/office/drawing/2014/main" id="{5D9295DF-08F6-2942-908F-A8FC90B688D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70" y="3671"/>
                  <a:ext cx="616" cy="213"/>
                </a:xfrm>
                <a:prstGeom prst="rect">
                  <a:avLst/>
                </a:prstGeom>
                <a:solidFill>
                  <a:srgbClr val="CC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138253" name="Rectangle 21">
                  <a:extLst>
                    <a:ext uri="{FF2B5EF4-FFF2-40B4-BE49-F238E27FC236}">
                      <a16:creationId xmlns:a16="http://schemas.microsoft.com/office/drawing/2014/main" id="{C3440C06-20E3-A040-B508-F5C21EEBE90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56" y="3671"/>
                  <a:ext cx="616" cy="213"/>
                </a:xfrm>
                <a:prstGeom prst="rect">
                  <a:avLst/>
                </a:prstGeom>
                <a:solidFill>
                  <a:srgbClr val="FF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138254" name="Text Box 22">
                  <a:extLst>
                    <a:ext uri="{FF2B5EF4-FFF2-40B4-BE49-F238E27FC236}">
                      <a16:creationId xmlns:a16="http://schemas.microsoft.com/office/drawing/2014/main" id="{D6EF2FF1-6D3B-2140-A19B-257C48697A9F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607" y="3689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u="none" dirty="0"/>
                    <a:t>Page 861</a:t>
                  </a:r>
                  <a:endParaRPr lang="en-US" altLang="en-US" sz="1800" u="none" dirty="0"/>
                </a:p>
              </p:txBody>
            </p:sp>
            <p:sp>
              <p:nvSpPr>
                <p:cNvPr id="138255" name="Text Box 23">
                  <a:extLst>
                    <a:ext uri="{FF2B5EF4-FFF2-40B4-BE49-F238E27FC236}">
                      <a16:creationId xmlns:a16="http://schemas.microsoft.com/office/drawing/2014/main" id="{50CF61DD-F358-D442-805C-0570D0E23D58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295" y="3686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u="none" dirty="0"/>
                    <a:t>Page 940</a:t>
                  </a:r>
                  <a:endParaRPr lang="en-US" altLang="en-US" sz="1800" u="none" dirty="0"/>
                </a:p>
              </p:txBody>
            </p:sp>
            <p:sp>
              <p:nvSpPr>
                <p:cNvPr id="138256" name="Text Box 24">
                  <a:extLst>
                    <a:ext uri="{FF2B5EF4-FFF2-40B4-BE49-F238E27FC236}">
                      <a16:creationId xmlns:a16="http://schemas.microsoft.com/office/drawing/2014/main" id="{50567578-CE80-4E47-A0E5-2380D90B7522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982" y="3685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u="none" dirty="0"/>
                    <a:t>Page 894</a:t>
                  </a:r>
                  <a:endParaRPr lang="en-US" altLang="en-US" sz="1800" u="none" dirty="0"/>
                </a:p>
              </p:txBody>
            </p:sp>
          </p:grpSp>
          <p:grpSp>
            <p:nvGrpSpPr>
              <p:cNvPr id="138248" name="Group 25">
                <a:extLst>
                  <a:ext uri="{FF2B5EF4-FFF2-40B4-BE49-F238E27FC236}">
                    <a16:creationId xmlns:a16="http://schemas.microsoft.com/office/drawing/2014/main" id="{16104FF4-3216-CA4D-82C5-F30439B90D7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844" y="3671"/>
                <a:ext cx="731" cy="213"/>
                <a:chOff x="2844" y="3671"/>
                <a:chExt cx="731" cy="213"/>
              </a:xfrm>
            </p:grpSpPr>
            <p:sp>
              <p:nvSpPr>
                <p:cNvPr id="138249" name="Rectangle 26">
                  <a:extLst>
                    <a:ext uri="{FF2B5EF4-FFF2-40B4-BE49-F238E27FC236}">
                      <a16:creationId xmlns:a16="http://schemas.microsoft.com/office/drawing/2014/main" id="{4559EF81-3763-B446-863F-B0E84F16C18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44" y="3671"/>
                  <a:ext cx="731" cy="213"/>
                </a:xfrm>
                <a:prstGeom prst="rect">
                  <a:avLst/>
                </a:prstGeom>
                <a:solidFill>
                  <a:schemeClr val="accent1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138250" name="Text Box 27">
                  <a:extLst>
                    <a:ext uri="{FF2B5EF4-FFF2-40B4-BE49-F238E27FC236}">
                      <a16:creationId xmlns:a16="http://schemas.microsoft.com/office/drawing/2014/main" id="{ED64DFCA-5058-9149-A5C1-C38CBF526B66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860" y="3687"/>
                  <a:ext cx="700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u="none" dirty="0"/>
                    <a:t>Figure 23.14</a:t>
                  </a:r>
                </a:p>
              </p:txBody>
            </p:sp>
          </p:grpSp>
        </p:grpSp>
      </p:grpSp>
    </p:spTree>
  </p:cSld>
  <p:clrMapOvr>
    <a:masterClrMapping/>
  </p:clrMapOvr>
  <p:transition spd="med"/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Slide Number Placeholder 5">
            <a:extLst>
              <a:ext uri="{FF2B5EF4-FFF2-40B4-BE49-F238E27FC236}">
                <a16:creationId xmlns:a16="http://schemas.microsoft.com/office/drawing/2014/main" id="{DCE84B6C-10EB-164D-9348-E321789764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6985A40-017D-0A4D-95A6-79AADB8BFC41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68</a:t>
            </a:fld>
            <a:endParaRPr lang="en-US" altLang="en-US" sz="1400" dirty="0"/>
          </a:p>
        </p:txBody>
      </p:sp>
      <p:grpSp>
        <p:nvGrpSpPr>
          <p:cNvPr id="140291" name="Group 27">
            <a:extLst>
              <a:ext uri="{FF2B5EF4-FFF2-40B4-BE49-F238E27FC236}">
                <a16:creationId xmlns:a16="http://schemas.microsoft.com/office/drawing/2014/main" id="{128D5020-AF2E-E34D-A715-1A8194F5FF74}"/>
              </a:ext>
            </a:extLst>
          </p:cNvPr>
          <p:cNvGrpSpPr>
            <a:grpSpLocks/>
          </p:cNvGrpSpPr>
          <p:nvPr/>
        </p:nvGrpSpPr>
        <p:grpSpPr bwMode="auto">
          <a:xfrm>
            <a:off x="455613" y="454025"/>
            <a:ext cx="8229600" cy="5711825"/>
            <a:chOff x="287" y="286"/>
            <a:chExt cx="5184" cy="3598"/>
          </a:xfrm>
        </p:grpSpPr>
        <p:sp>
          <p:nvSpPr>
            <p:cNvPr id="140292" name="Rectangle 2">
              <a:extLst>
                <a:ext uri="{FF2B5EF4-FFF2-40B4-BE49-F238E27FC236}">
                  <a16:creationId xmlns:a16="http://schemas.microsoft.com/office/drawing/2014/main" id="{B1953BD2-3D6B-9140-AC9A-B603704A7A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" y="286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u="none" dirty="0">
                  <a:solidFill>
                    <a:srgbClr val="333333"/>
                  </a:solidFill>
                </a:rPr>
                <a:t>Airway Resistance </a:t>
              </a:r>
              <a:r>
                <a:rPr lang="en-US" altLang="en-US" sz="2200" u="none" dirty="0">
                  <a:solidFill>
                    <a:srgbClr val="333333"/>
                  </a:solidFill>
                </a:rPr>
                <a:t>(continued)</a:t>
              </a:r>
              <a:endParaRPr lang="en-US" altLang="en-US" sz="2800" u="none" dirty="0">
                <a:solidFill>
                  <a:srgbClr val="333333"/>
                </a:solidFill>
              </a:endParaRPr>
            </a:p>
          </p:txBody>
        </p:sp>
        <p:sp>
          <p:nvSpPr>
            <p:cNvPr id="140293" name="Text Box 3">
              <a:extLst>
                <a:ext uri="{FF2B5EF4-FFF2-40B4-BE49-F238E27FC236}">
                  <a16:creationId xmlns:a16="http://schemas.microsoft.com/office/drawing/2014/main" id="{EA4BD6BD-BD99-254F-9846-A72268F5E72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4"/>
              <a:ext cx="4706" cy="14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u="none" dirty="0"/>
                <a:t>Airway resistance decreases when the lumen diameters of the res-piratory bronchioles increase during inhalation.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u="none" dirty="0"/>
                <a:t>Resistance increases when their diameters decrease during exhala-tion.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u="none" dirty="0"/>
                <a:t>Increased airway resistance, for reasons to be discussed, produces labored breathing and turbulent airflow ("wheezing”) in asthma.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</a:pPr>
              <a:r>
                <a:rPr lang="en-US" altLang="en-US" sz="1800" u="none" dirty="0"/>
                <a:t>Airway resistance is also regulated by smooth muscle in the walls of the bronchioles.</a:t>
              </a:r>
            </a:p>
          </p:txBody>
        </p:sp>
        <p:grpSp>
          <p:nvGrpSpPr>
            <p:cNvPr id="140294" name="Group 17">
              <a:extLst>
                <a:ext uri="{FF2B5EF4-FFF2-40B4-BE49-F238E27FC236}">
                  <a16:creationId xmlns:a16="http://schemas.microsoft.com/office/drawing/2014/main" id="{07FE653A-610D-F840-B067-FF23D27F6A7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1990" cy="213"/>
              <a:chOff x="582" y="3671"/>
              <a:chExt cx="1990" cy="213"/>
            </a:xfrm>
          </p:grpSpPr>
          <p:sp>
            <p:nvSpPr>
              <p:cNvPr id="140295" name="Rectangle 18">
                <a:extLst>
                  <a:ext uri="{FF2B5EF4-FFF2-40B4-BE49-F238E27FC236}">
                    <a16:creationId xmlns:a16="http://schemas.microsoft.com/office/drawing/2014/main" id="{B30C3CAF-AD4C-B842-AEE4-76F53AE671F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2" y="3671"/>
                <a:ext cx="616" cy="213"/>
              </a:xfrm>
              <a:prstGeom prst="rect">
                <a:avLst/>
              </a:prstGeom>
              <a:noFill/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140296" name="Rectangle 19">
                <a:extLst>
                  <a:ext uri="{FF2B5EF4-FFF2-40B4-BE49-F238E27FC236}">
                    <a16:creationId xmlns:a16="http://schemas.microsoft.com/office/drawing/2014/main" id="{08CDC820-2C37-0242-B725-5931CDFDD16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" y="3671"/>
                <a:ext cx="616" cy="213"/>
              </a:xfrm>
              <a:prstGeom prst="rect">
                <a:avLst/>
              </a:prstGeom>
              <a:solidFill>
                <a:srgbClr val="CC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140297" name="Rectangle 20">
                <a:extLst>
                  <a:ext uri="{FF2B5EF4-FFF2-40B4-BE49-F238E27FC236}">
                    <a16:creationId xmlns:a16="http://schemas.microsoft.com/office/drawing/2014/main" id="{D36C9779-57AB-D645-8F0E-C4E401CC2D0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56" y="3671"/>
                <a:ext cx="616" cy="213"/>
              </a:xfrm>
              <a:prstGeom prst="rect">
                <a:avLst/>
              </a:prstGeom>
              <a:solidFill>
                <a:srgbClr val="FF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140298" name="Text Box 21">
                <a:extLst>
                  <a:ext uri="{FF2B5EF4-FFF2-40B4-BE49-F238E27FC236}">
                    <a16:creationId xmlns:a16="http://schemas.microsoft.com/office/drawing/2014/main" id="{836916C2-9B11-5945-A16B-4AA2517EF97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07" y="3689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u="none" dirty="0"/>
                  <a:t>Page 861</a:t>
                </a:r>
                <a:endParaRPr lang="en-US" altLang="en-US" sz="1800" u="none" dirty="0"/>
              </a:p>
            </p:txBody>
          </p:sp>
          <p:sp>
            <p:nvSpPr>
              <p:cNvPr id="140299" name="Text Box 22">
                <a:extLst>
                  <a:ext uri="{FF2B5EF4-FFF2-40B4-BE49-F238E27FC236}">
                    <a16:creationId xmlns:a16="http://schemas.microsoft.com/office/drawing/2014/main" id="{CCA8BC46-40CC-9E43-982B-00BFBC3A8B8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95" y="3686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u="none" dirty="0"/>
                  <a:t>Page 940</a:t>
                </a:r>
                <a:endParaRPr lang="en-US" altLang="en-US" sz="1800" u="none" dirty="0"/>
              </a:p>
            </p:txBody>
          </p:sp>
          <p:sp>
            <p:nvSpPr>
              <p:cNvPr id="140300" name="Text Box 23">
                <a:extLst>
                  <a:ext uri="{FF2B5EF4-FFF2-40B4-BE49-F238E27FC236}">
                    <a16:creationId xmlns:a16="http://schemas.microsoft.com/office/drawing/2014/main" id="{ECAD75BD-D673-7E4F-894F-4BCAC1F0932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982" y="3685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u="none" dirty="0"/>
                  <a:t>Page 894</a:t>
                </a:r>
                <a:endParaRPr lang="en-US" altLang="en-US" sz="1800" u="none" dirty="0"/>
              </a:p>
            </p:txBody>
          </p:sp>
        </p:grpSp>
      </p:grpSp>
    </p:spTree>
  </p:cSld>
  <p:clrMapOvr>
    <a:masterClrMapping/>
  </p:clrMapOvr>
  <p:transition spd="med"/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Slide Number Placeholder 5">
            <a:extLst>
              <a:ext uri="{FF2B5EF4-FFF2-40B4-BE49-F238E27FC236}">
                <a16:creationId xmlns:a16="http://schemas.microsoft.com/office/drawing/2014/main" id="{928E2B75-A38C-BE4B-8EF3-1328F36FA1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40A9FFE-AE00-6D4B-A90F-FCDF195D4879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69</a:t>
            </a:fld>
            <a:endParaRPr lang="en-US" altLang="en-US" sz="1400" dirty="0"/>
          </a:p>
        </p:txBody>
      </p:sp>
      <p:sp>
        <p:nvSpPr>
          <p:cNvPr id="142340" name="Rectangle 2">
            <a:extLst>
              <a:ext uri="{FF2B5EF4-FFF2-40B4-BE49-F238E27FC236}">
                <a16:creationId xmlns:a16="http://schemas.microsoft.com/office/drawing/2014/main" id="{1A69B25E-6D87-344B-B3F9-4771AA4581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5613" y="454025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u="none" dirty="0">
                <a:solidFill>
                  <a:srgbClr val="333333"/>
                </a:solidFill>
              </a:rPr>
              <a:t>Autonomic Involvement</a:t>
            </a:r>
          </a:p>
        </p:txBody>
      </p:sp>
      <p:sp>
        <p:nvSpPr>
          <p:cNvPr id="142349" name="Text Box 3">
            <a:extLst>
              <a:ext uri="{FF2B5EF4-FFF2-40B4-BE49-F238E27FC236}">
                <a16:creationId xmlns:a16="http://schemas.microsoft.com/office/drawing/2014/main" id="{8E4FE360-11DE-4642-A73C-6902230FA3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800" y="1546225"/>
            <a:ext cx="7637137" cy="17358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28600" indent="-2286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0563" indent="-23336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85000"/>
              </a:lnSpc>
              <a:spcBef>
                <a:spcPct val="0"/>
              </a:spcBef>
              <a:spcAft>
                <a:spcPts val="900"/>
              </a:spcAft>
              <a:buSzPct val="80000"/>
            </a:pPr>
            <a:r>
              <a:rPr lang="en-US" altLang="en-US" sz="1800" u="none" dirty="0"/>
              <a:t>The smooth muscle in the respiratory bronchiole walls are innervated by the autonomic nervous system.</a:t>
            </a:r>
          </a:p>
          <a:p>
            <a:pPr eaLnBrk="1" hangingPunct="1">
              <a:lnSpc>
                <a:spcPct val="85000"/>
              </a:lnSpc>
              <a:spcBef>
                <a:spcPct val="0"/>
              </a:spcBef>
              <a:spcAft>
                <a:spcPts val="900"/>
              </a:spcAft>
              <a:buSzPct val="80000"/>
            </a:pPr>
            <a:r>
              <a:rPr lang="en-US" altLang="en-US" sz="1800" u="none" dirty="0"/>
              <a:t>Sympathetic activity relaxes the smooth muscles to dilate the bronchi-oles and reduce airway resistance and increase airflow.</a:t>
            </a:r>
          </a:p>
          <a:p>
            <a:pPr eaLnBrk="1" hangingPunct="1">
              <a:lnSpc>
                <a:spcPct val="85000"/>
              </a:lnSpc>
              <a:spcBef>
                <a:spcPct val="0"/>
              </a:spcBef>
              <a:spcAft>
                <a:spcPct val="50000"/>
              </a:spcAft>
              <a:buSzPct val="80000"/>
            </a:pPr>
            <a:r>
              <a:rPr lang="en-US" altLang="en-US" sz="1800" u="none" dirty="0"/>
              <a:t>Parasympathetic activity contracts the smooth muscles to constrict the bronchioles and increase airway resistance and decrease airflow.</a:t>
            </a:r>
          </a:p>
        </p:txBody>
      </p:sp>
      <p:grpSp>
        <p:nvGrpSpPr>
          <p:cNvPr id="142342" name="Group 37">
            <a:extLst>
              <a:ext uri="{FF2B5EF4-FFF2-40B4-BE49-F238E27FC236}">
                <a16:creationId xmlns:a16="http://schemas.microsoft.com/office/drawing/2014/main" id="{901B06E9-DFF8-C849-81A8-BC94C6664F15}"/>
              </a:ext>
            </a:extLst>
          </p:cNvPr>
          <p:cNvGrpSpPr>
            <a:grpSpLocks/>
          </p:cNvGrpSpPr>
          <p:nvPr/>
        </p:nvGrpSpPr>
        <p:grpSpPr bwMode="auto">
          <a:xfrm>
            <a:off x="923925" y="5827713"/>
            <a:ext cx="3159125" cy="338137"/>
            <a:chOff x="582" y="3671"/>
            <a:chExt cx="1990" cy="213"/>
          </a:xfrm>
        </p:grpSpPr>
        <p:sp>
          <p:nvSpPr>
            <p:cNvPr id="142343" name="Rectangle 38">
              <a:extLst>
                <a:ext uri="{FF2B5EF4-FFF2-40B4-BE49-F238E27FC236}">
                  <a16:creationId xmlns:a16="http://schemas.microsoft.com/office/drawing/2014/main" id="{F51E3536-7F07-7149-89D7-F9CEC6F3C5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2" y="3671"/>
              <a:ext cx="616" cy="213"/>
            </a:xfrm>
            <a:prstGeom prst="rect">
              <a:avLst/>
            </a:prstGeom>
            <a:noFill/>
            <a:ln w="19050">
              <a:solidFill>
                <a:srgbClr val="80808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142344" name="Rectangle 39">
              <a:extLst>
                <a:ext uri="{FF2B5EF4-FFF2-40B4-BE49-F238E27FC236}">
                  <a16:creationId xmlns:a16="http://schemas.microsoft.com/office/drawing/2014/main" id="{F4E53DB0-486E-6641-9644-2C864D532D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70" y="3671"/>
              <a:ext cx="616" cy="213"/>
            </a:xfrm>
            <a:prstGeom prst="rect">
              <a:avLst/>
            </a:prstGeom>
            <a:solidFill>
              <a:srgbClr val="CCCCCC"/>
            </a:solidFill>
            <a:ln w="19050">
              <a:solidFill>
                <a:srgbClr val="80808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142345" name="Rectangle 40">
              <a:extLst>
                <a:ext uri="{FF2B5EF4-FFF2-40B4-BE49-F238E27FC236}">
                  <a16:creationId xmlns:a16="http://schemas.microsoft.com/office/drawing/2014/main" id="{72B0F19C-01DF-A44F-9364-0C3627FFE5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6" y="3671"/>
              <a:ext cx="616" cy="213"/>
            </a:xfrm>
            <a:prstGeom prst="rect">
              <a:avLst/>
            </a:prstGeom>
            <a:solidFill>
              <a:srgbClr val="FFCCCC"/>
            </a:solidFill>
            <a:ln w="19050">
              <a:solidFill>
                <a:srgbClr val="80808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142346" name="Text Box 41">
              <a:extLst>
                <a:ext uri="{FF2B5EF4-FFF2-40B4-BE49-F238E27FC236}">
                  <a16:creationId xmlns:a16="http://schemas.microsoft.com/office/drawing/2014/main" id="{698377CC-FAB8-C942-95F7-7770A977818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7" y="3689"/>
              <a:ext cx="561" cy="18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300" u="none" dirty="0"/>
                <a:t>Page 861</a:t>
              </a:r>
              <a:endParaRPr lang="en-US" altLang="en-US" sz="1800" u="none" dirty="0"/>
            </a:p>
          </p:txBody>
        </p:sp>
        <p:sp>
          <p:nvSpPr>
            <p:cNvPr id="142347" name="Text Box 42">
              <a:extLst>
                <a:ext uri="{FF2B5EF4-FFF2-40B4-BE49-F238E27FC236}">
                  <a16:creationId xmlns:a16="http://schemas.microsoft.com/office/drawing/2014/main" id="{E56579B1-AB00-5D46-9A5D-A5060462EF5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95" y="3686"/>
              <a:ext cx="561" cy="18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300" u="none" dirty="0"/>
                <a:t>Page 940</a:t>
              </a:r>
              <a:endParaRPr lang="en-US" altLang="en-US" sz="1800" u="none" dirty="0"/>
            </a:p>
          </p:txBody>
        </p:sp>
        <p:sp>
          <p:nvSpPr>
            <p:cNvPr id="142348" name="Text Box 43">
              <a:extLst>
                <a:ext uri="{FF2B5EF4-FFF2-40B4-BE49-F238E27FC236}">
                  <a16:creationId xmlns:a16="http://schemas.microsoft.com/office/drawing/2014/main" id="{17BCB75A-7FA9-5649-8D5F-EB6EAE9F4DC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82" y="3685"/>
              <a:ext cx="561" cy="18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300" u="none" dirty="0"/>
                <a:t>Page 894</a:t>
              </a:r>
              <a:endParaRPr lang="en-US" altLang="en-US" sz="1800" u="none" dirty="0"/>
            </a:p>
          </p:txBody>
        </p:sp>
      </p:grpSp>
    </p:spTree>
  </p:cSld>
  <p:clrMapOvr>
    <a:masterClrMapping/>
  </p:clrMapOvr>
  <p:transition spd="med"/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Slide Number Placeholder 5">
            <a:extLst>
              <a:ext uri="{FF2B5EF4-FFF2-40B4-BE49-F238E27FC236}">
                <a16:creationId xmlns:a16="http://schemas.microsoft.com/office/drawing/2014/main" id="{4182EB94-7E2E-EC4C-9C4A-8A2774F286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941EFDF-7A96-B04C-842A-3CA4B911F227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70</a:t>
            </a:fld>
            <a:endParaRPr lang="en-US" altLang="en-US" sz="1400" dirty="0"/>
          </a:p>
        </p:txBody>
      </p:sp>
      <p:grpSp>
        <p:nvGrpSpPr>
          <p:cNvPr id="144387" name="Group 28">
            <a:extLst>
              <a:ext uri="{FF2B5EF4-FFF2-40B4-BE49-F238E27FC236}">
                <a16:creationId xmlns:a16="http://schemas.microsoft.com/office/drawing/2014/main" id="{5E0EDDAA-3EB1-A544-A7C2-E487C7829100}"/>
              </a:ext>
            </a:extLst>
          </p:cNvPr>
          <p:cNvGrpSpPr>
            <a:grpSpLocks/>
          </p:cNvGrpSpPr>
          <p:nvPr/>
        </p:nvGrpSpPr>
        <p:grpSpPr bwMode="auto">
          <a:xfrm>
            <a:off x="455613" y="454025"/>
            <a:ext cx="8229600" cy="5711825"/>
            <a:chOff x="287" y="286"/>
            <a:chExt cx="5184" cy="3598"/>
          </a:xfrm>
        </p:grpSpPr>
        <p:sp>
          <p:nvSpPr>
            <p:cNvPr id="144388" name="Rectangle 2">
              <a:extLst>
                <a:ext uri="{FF2B5EF4-FFF2-40B4-BE49-F238E27FC236}">
                  <a16:creationId xmlns:a16="http://schemas.microsoft.com/office/drawing/2014/main" id="{9124B5E3-5A30-F04C-A8BB-EFF876EE8A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" y="286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u="none" dirty="0">
                  <a:solidFill>
                    <a:srgbClr val="333333"/>
                  </a:solidFill>
                </a:rPr>
                <a:t>Other Control Mechanisms</a:t>
              </a:r>
            </a:p>
          </p:txBody>
        </p:sp>
        <p:sp>
          <p:nvSpPr>
            <p:cNvPr id="144389" name="Text Box 3">
              <a:extLst>
                <a:ext uri="{FF2B5EF4-FFF2-40B4-BE49-F238E27FC236}">
                  <a16:creationId xmlns:a16="http://schemas.microsoft.com/office/drawing/2014/main" id="{53EA5796-A73D-BA4E-9AD2-83855F4A7D2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4"/>
              <a:ext cx="4624" cy="12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u="none" dirty="0"/>
                <a:t>Epinephrine and norepinephrine secreted by the adrenal medulla relax the smooth muscle in the bronchioles, which improves airflow.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u="none" dirty="0"/>
                <a:t>Some chemical mediators of allergic reactions, such as histamine, released by basophils (a type of white blood cell) constrict smooth muscles in the bronchioles, causing turbulent and reduced airflow.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</a:pPr>
              <a:r>
                <a:rPr lang="en-US" altLang="en-US" sz="1800" u="none" dirty="0"/>
                <a:t>Allergic reactions are not under the control of the autonomic nervous system.</a:t>
              </a:r>
            </a:p>
          </p:txBody>
        </p:sp>
        <p:grpSp>
          <p:nvGrpSpPr>
            <p:cNvPr id="144390" name="Group 18">
              <a:extLst>
                <a:ext uri="{FF2B5EF4-FFF2-40B4-BE49-F238E27FC236}">
                  <a16:creationId xmlns:a16="http://schemas.microsoft.com/office/drawing/2014/main" id="{0F27DBC6-B6D5-9442-AC3B-1EA9D47291B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1990" cy="213"/>
              <a:chOff x="582" y="3671"/>
              <a:chExt cx="1990" cy="213"/>
            </a:xfrm>
          </p:grpSpPr>
          <p:sp>
            <p:nvSpPr>
              <p:cNvPr id="144391" name="Rectangle 19">
                <a:extLst>
                  <a:ext uri="{FF2B5EF4-FFF2-40B4-BE49-F238E27FC236}">
                    <a16:creationId xmlns:a16="http://schemas.microsoft.com/office/drawing/2014/main" id="{C5A8925C-B5C2-6B43-87AC-B8DE6AB4F96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2" y="3671"/>
                <a:ext cx="616" cy="213"/>
              </a:xfrm>
              <a:prstGeom prst="rect">
                <a:avLst/>
              </a:prstGeom>
              <a:noFill/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144392" name="Rectangle 20">
                <a:extLst>
                  <a:ext uri="{FF2B5EF4-FFF2-40B4-BE49-F238E27FC236}">
                    <a16:creationId xmlns:a16="http://schemas.microsoft.com/office/drawing/2014/main" id="{F493B213-3C85-BB49-9CD4-B40ED55A345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" y="3671"/>
                <a:ext cx="616" cy="213"/>
              </a:xfrm>
              <a:prstGeom prst="rect">
                <a:avLst/>
              </a:prstGeom>
              <a:solidFill>
                <a:srgbClr val="CC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144393" name="Rectangle 21">
                <a:extLst>
                  <a:ext uri="{FF2B5EF4-FFF2-40B4-BE49-F238E27FC236}">
                    <a16:creationId xmlns:a16="http://schemas.microsoft.com/office/drawing/2014/main" id="{BC2E3D54-4810-C74F-AB18-D4A228B629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56" y="3671"/>
                <a:ext cx="616" cy="213"/>
              </a:xfrm>
              <a:prstGeom prst="rect">
                <a:avLst/>
              </a:prstGeom>
              <a:solidFill>
                <a:srgbClr val="FF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144394" name="Text Box 22">
                <a:extLst>
                  <a:ext uri="{FF2B5EF4-FFF2-40B4-BE49-F238E27FC236}">
                    <a16:creationId xmlns:a16="http://schemas.microsoft.com/office/drawing/2014/main" id="{4E032A45-E3E7-2C4C-BF7F-EB03A7FF395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07" y="3689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u="none" dirty="0"/>
                  <a:t>Page 861</a:t>
                </a:r>
                <a:endParaRPr lang="en-US" altLang="en-US" sz="1800" u="none" dirty="0"/>
              </a:p>
            </p:txBody>
          </p:sp>
          <p:sp>
            <p:nvSpPr>
              <p:cNvPr id="144395" name="Text Box 23">
                <a:extLst>
                  <a:ext uri="{FF2B5EF4-FFF2-40B4-BE49-F238E27FC236}">
                    <a16:creationId xmlns:a16="http://schemas.microsoft.com/office/drawing/2014/main" id="{CAC291F6-701F-1B4C-BAB6-7F10A19C291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95" y="3686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u="none" dirty="0"/>
                  <a:t>Page 940</a:t>
                </a:r>
                <a:endParaRPr lang="en-US" altLang="en-US" sz="1800" u="none" dirty="0"/>
              </a:p>
            </p:txBody>
          </p:sp>
          <p:sp>
            <p:nvSpPr>
              <p:cNvPr id="144396" name="Text Box 24">
                <a:extLst>
                  <a:ext uri="{FF2B5EF4-FFF2-40B4-BE49-F238E27FC236}">
                    <a16:creationId xmlns:a16="http://schemas.microsoft.com/office/drawing/2014/main" id="{FFECFC5A-595F-4E4A-8277-625472E0C5E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982" y="3685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u="none" dirty="0"/>
                  <a:t>Page 894</a:t>
                </a:r>
                <a:endParaRPr lang="en-US" altLang="en-US" sz="1800" u="none" dirty="0"/>
              </a:p>
            </p:txBody>
          </p:sp>
        </p:grpSp>
      </p:grpSp>
    </p:spTree>
  </p:cSld>
  <p:clrMapOvr>
    <a:masterClrMapping/>
  </p:clrMapOvr>
  <p:transition spd="med"/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Slide Number Placeholder 5">
            <a:extLst>
              <a:ext uri="{FF2B5EF4-FFF2-40B4-BE49-F238E27FC236}">
                <a16:creationId xmlns:a16="http://schemas.microsoft.com/office/drawing/2014/main" id="{3170EB92-2979-2A4F-A705-458F3FD2CD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B1E439F-BB9B-3C45-8F49-F7028F7161BB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71</a:t>
            </a:fld>
            <a:endParaRPr lang="en-US" altLang="en-US" sz="1400" dirty="0"/>
          </a:p>
        </p:txBody>
      </p:sp>
      <p:grpSp>
        <p:nvGrpSpPr>
          <p:cNvPr id="146435" name="Group 35">
            <a:extLst>
              <a:ext uri="{FF2B5EF4-FFF2-40B4-BE49-F238E27FC236}">
                <a16:creationId xmlns:a16="http://schemas.microsoft.com/office/drawing/2014/main" id="{30D60334-E398-E047-BE0B-30A4F1C4CC9E}"/>
              </a:ext>
            </a:extLst>
          </p:cNvPr>
          <p:cNvGrpSpPr>
            <a:grpSpLocks/>
          </p:cNvGrpSpPr>
          <p:nvPr/>
        </p:nvGrpSpPr>
        <p:grpSpPr bwMode="auto">
          <a:xfrm>
            <a:off x="455613" y="454025"/>
            <a:ext cx="8229600" cy="5711825"/>
            <a:chOff x="287" y="286"/>
            <a:chExt cx="5184" cy="3598"/>
          </a:xfrm>
        </p:grpSpPr>
        <p:sp>
          <p:nvSpPr>
            <p:cNvPr id="146436" name="Rectangle 2">
              <a:extLst>
                <a:ext uri="{FF2B5EF4-FFF2-40B4-BE49-F238E27FC236}">
                  <a16:creationId xmlns:a16="http://schemas.microsoft.com/office/drawing/2014/main" id="{8FF04D6E-8690-2D4D-9404-D87157447C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" y="286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u="none" dirty="0">
                  <a:solidFill>
                    <a:srgbClr val="333333"/>
                  </a:solidFill>
                </a:rPr>
                <a:t>Asthma and COPD</a:t>
              </a:r>
            </a:p>
          </p:txBody>
        </p:sp>
        <p:grpSp>
          <p:nvGrpSpPr>
            <p:cNvPr id="146437" name="Group 22">
              <a:extLst>
                <a:ext uri="{FF2B5EF4-FFF2-40B4-BE49-F238E27FC236}">
                  <a16:creationId xmlns:a16="http://schemas.microsoft.com/office/drawing/2014/main" id="{2CDDD3F0-77A9-DF4D-A355-AF80FA145A9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15" y="974"/>
              <a:ext cx="4802" cy="2352"/>
              <a:chOff x="515" y="974"/>
              <a:chExt cx="4802" cy="2352"/>
            </a:xfrm>
          </p:grpSpPr>
          <p:sp>
            <p:nvSpPr>
              <p:cNvPr id="146445" name="Text Box 3">
                <a:extLst>
                  <a:ext uri="{FF2B5EF4-FFF2-40B4-BE49-F238E27FC236}">
                    <a16:creationId xmlns:a16="http://schemas.microsoft.com/office/drawing/2014/main" id="{7D5DC922-2DDD-D741-8903-6AB4CF5011B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15" y="974"/>
                <a:ext cx="4802" cy="94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marL="228600" indent="-22860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690563" indent="-233363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ts val="900"/>
                  </a:spcAft>
                  <a:buSzPct val="80000"/>
                </a:pPr>
                <a:r>
                  <a:rPr lang="en-US" altLang="en-US" sz="1800" u="none" dirty="0"/>
                  <a:t>A narrowing or obstruction of the airways increases resistance so that more physical effort is required to maintain the same amount of airflow.</a:t>
                </a:r>
              </a:p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ts val="900"/>
                  </a:spcAft>
                  <a:buSzPct val="80000"/>
                </a:pPr>
                <a:r>
                  <a:rPr lang="en-US" altLang="en-US" sz="1800" u="none" dirty="0"/>
                  <a:t>Asthma and chronic obstructive pulmonary disease (COPD) increase airway resistance due to airway obstruction or collapse.</a:t>
                </a:r>
              </a:p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ct val="50000"/>
                  </a:spcAft>
                  <a:buSzPct val="80000"/>
                </a:pPr>
                <a:r>
                  <a:rPr lang="en-US" altLang="en-US" sz="1800" u="none" dirty="0"/>
                  <a:t>COPD consists of emphysema, chronic bronchitis, or both conditions.</a:t>
                </a:r>
              </a:p>
            </p:txBody>
          </p:sp>
          <p:sp>
            <p:nvSpPr>
              <p:cNvPr id="146446" name="Text Box 7">
                <a:extLst>
                  <a:ext uri="{FF2B5EF4-FFF2-40B4-BE49-F238E27FC236}">
                    <a16:creationId xmlns:a16="http://schemas.microsoft.com/office/drawing/2014/main" id="{583D785D-56BD-644E-8702-D1824B2FF60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136" y="1967"/>
                <a:ext cx="3495" cy="135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lnSpc>
                    <a:spcPts val="1860"/>
                  </a:lnSpc>
                  <a:spcBef>
                    <a:spcPct val="0"/>
                  </a:spcBef>
                  <a:spcAft>
                    <a:spcPts val="0"/>
                  </a:spcAft>
                  <a:buFontTx/>
                  <a:buNone/>
                </a:pPr>
                <a:r>
                  <a:rPr lang="en-US" altLang="en-US" sz="1800" u="none" dirty="0">
                    <a:solidFill>
                      <a:srgbClr val="941100"/>
                    </a:solidFill>
                  </a:rPr>
                  <a:t>Emphysema = a lung disease in which tissue deterioration results in increased air retention and reduced exchange of gases.  The result is difficult breathing and shortness of breath. </a:t>
                </a:r>
              </a:p>
              <a:p>
                <a:pPr algn="ctr" eaLnBrk="1" hangingPunct="1">
                  <a:lnSpc>
                    <a:spcPts val="1860"/>
                  </a:lnSpc>
                  <a:spcBef>
                    <a:spcPts val="600"/>
                  </a:spcBef>
                  <a:spcAft>
                    <a:spcPts val="0"/>
                  </a:spcAft>
                  <a:buFontTx/>
                  <a:buNone/>
                </a:pPr>
                <a:r>
                  <a:rPr lang="en-US" altLang="en-US" sz="1800" u="none" dirty="0">
                    <a:solidFill>
                      <a:srgbClr val="941100"/>
                    </a:solidFill>
                  </a:rPr>
                  <a:t>Chronic bronchitis = inflammation of the bronchial mucous membrane characterized by cough, hypersecretion of mucus, and expectoration of sputum.</a:t>
                </a:r>
              </a:p>
            </p:txBody>
          </p:sp>
        </p:grpSp>
        <p:grpSp>
          <p:nvGrpSpPr>
            <p:cNvPr id="146438" name="Group 25">
              <a:extLst>
                <a:ext uri="{FF2B5EF4-FFF2-40B4-BE49-F238E27FC236}">
                  <a16:creationId xmlns:a16="http://schemas.microsoft.com/office/drawing/2014/main" id="{84DA4639-F2E0-EB40-961D-ADB9ED31CD9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1990" cy="213"/>
              <a:chOff x="582" y="3671"/>
              <a:chExt cx="1990" cy="213"/>
            </a:xfrm>
          </p:grpSpPr>
          <p:sp>
            <p:nvSpPr>
              <p:cNvPr id="146439" name="Rectangle 26">
                <a:extLst>
                  <a:ext uri="{FF2B5EF4-FFF2-40B4-BE49-F238E27FC236}">
                    <a16:creationId xmlns:a16="http://schemas.microsoft.com/office/drawing/2014/main" id="{83FD5A7D-9252-D54A-AF50-0180BD9763B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2" y="3671"/>
                <a:ext cx="616" cy="213"/>
              </a:xfrm>
              <a:prstGeom prst="rect">
                <a:avLst/>
              </a:prstGeom>
              <a:noFill/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146440" name="Rectangle 27">
                <a:extLst>
                  <a:ext uri="{FF2B5EF4-FFF2-40B4-BE49-F238E27FC236}">
                    <a16:creationId xmlns:a16="http://schemas.microsoft.com/office/drawing/2014/main" id="{450526B9-F2B2-1547-890E-7D7FAC8FD68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" y="3671"/>
                <a:ext cx="616" cy="213"/>
              </a:xfrm>
              <a:prstGeom prst="rect">
                <a:avLst/>
              </a:prstGeom>
              <a:solidFill>
                <a:srgbClr val="CC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146441" name="Rectangle 28">
                <a:extLst>
                  <a:ext uri="{FF2B5EF4-FFF2-40B4-BE49-F238E27FC236}">
                    <a16:creationId xmlns:a16="http://schemas.microsoft.com/office/drawing/2014/main" id="{7177ACBC-8413-3F44-8980-617C70F1AD4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56" y="3671"/>
                <a:ext cx="616" cy="213"/>
              </a:xfrm>
              <a:prstGeom prst="rect">
                <a:avLst/>
              </a:prstGeom>
              <a:solidFill>
                <a:srgbClr val="FF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146442" name="Text Box 29">
                <a:extLst>
                  <a:ext uri="{FF2B5EF4-FFF2-40B4-BE49-F238E27FC236}">
                    <a16:creationId xmlns:a16="http://schemas.microsoft.com/office/drawing/2014/main" id="{A4F8531D-D7D9-B048-B12A-4452EF5E0BD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07" y="3689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u="none" dirty="0"/>
                  <a:t>Page 861</a:t>
                </a:r>
                <a:endParaRPr lang="en-US" altLang="en-US" sz="1800" u="none" dirty="0"/>
              </a:p>
            </p:txBody>
          </p:sp>
          <p:sp>
            <p:nvSpPr>
              <p:cNvPr id="146443" name="Text Box 30">
                <a:extLst>
                  <a:ext uri="{FF2B5EF4-FFF2-40B4-BE49-F238E27FC236}">
                    <a16:creationId xmlns:a16="http://schemas.microsoft.com/office/drawing/2014/main" id="{C3D3A08D-7F5B-6A48-8AFF-E2B9AAEA277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95" y="3686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u="none" dirty="0"/>
                  <a:t>Page 940</a:t>
                </a:r>
                <a:endParaRPr lang="en-US" altLang="en-US" sz="1800" u="none" dirty="0"/>
              </a:p>
            </p:txBody>
          </p:sp>
          <p:sp>
            <p:nvSpPr>
              <p:cNvPr id="146444" name="Text Box 31">
                <a:extLst>
                  <a:ext uri="{FF2B5EF4-FFF2-40B4-BE49-F238E27FC236}">
                    <a16:creationId xmlns:a16="http://schemas.microsoft.com/office/drawing/2014/main" id="{85F0EB94-02CB-044C-9FB1-FC8D796F729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982" y="3685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u="none" dirty="0"/>
                  <a:t>Page 894</a:t>
                </a:r>
                <a:endParaRPr lang="en-US" altLang="en-US" sz="1800" u="none" dirty="0"/>
              </a:p>
            </p:txBody>
          </p:sp>
        </p:grpSp>
      </p:grpSp>
    </p:spTree>
  </p:cSld>
  <p:clrMapOvr>
    <a:masterClrMapping/>
  </p:clrMapOvr>
  <p:transition spd="med"/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Slide Number Placeholder 5">
            <a:extLst>
              <a:ext uri="{FF2B5EF4-FFF2-40B4-BE49-F238E27FC236}">
                <a16:creationId xmlns:a16="http://schemas.microsoft.com/office/drawing/2014/main" id="{F469725C-4418-D547-9898-93D9F8504D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3979F40-732E-854C-8A86-38186B419A33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72</a:t>
            </a:fld>
            <a:endParaRPr lang="en-US" altLang="en-US" sz="1400" dirty="0"/>
          </a:p>
        </p:txBody>
      </p:sp>
      <p:grpSp>
        <p:nvGrpSpPr>
          <p:cNvPr id="148483" name="Group 13">
            <a:extLst>
              <a:ext uri="{FF2B5EF4-FFF2-40B4-BE49-F238E27FC236}">
                <a16:creationId xmlns:a16="http://schemas.microsoft.com/office/drawing/2014/main" id="{92EC2D94-18C2-FA44-8F4A-59EFC3BEEB8E}"/>
              </a:ext>
            </a:extLst>
          </p:cNvPr>
          <p:cNvGrpSpPr>
            <a:grpSpLocks/>
          </p:cNvGrpSpPr>
          <p:nvPr/>
        </p:nvGrpSpPr>
        <p:grpSpPr bwMode="auto">
          <a:xfrm>
            <a:off x="455613" y="454025"/>
            <a:ext cx="8229600" cy="5362575"/>
            <a:chOff x="287" y="286"/>
            <a:chExt cx="5184" cy="3378"/>
          </a:xfrm>
        </p:grpSpPr>
        <p:sp>
          <p:nvSpPr>
            <p:cNvPr id="148484" name="Rectangle 2">
              <a:extLst>
                <a:ext uri="{FF2B5EF4-FFF2-40B4-BE49-F238E27FC236}">
                  <a16:creationId xmlns:a16="http://schemas.microsoft.com/office/drawing/2014/main" id="{5680822D-0B38-8A49-B645-0C1BD30B3B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" y="286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u="none" dirty="0">
                  <a:solidFill>
                    <a:srgbClr val="333333"/>
                  </a:solidFill>
                </a:rPr>
                <a:t>Asthma</a:t>
              </a:r>
            </a:p>
          </p:txBody>
        </p:sp>
        <p:grpSp>
          <p:nvGrpSpPr>
            <p:cNvPr id="148485" name="Group 12">
              <a:extLst>
                <a:ext uri="{FF2B5EF4-FFF2-40B4-BE49-F238E27FC236}">
                  <a16:creationId xmlns:a16="http://schemas.microsoft.com/office/drawing/2014/main" id="{316A921D-E909-2A47-A4EB-2FA4E182843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204" y="896"/>
              <a:ext cx="3361" cy="2768"/>
              <a:chOff x="1204" y="896"/>
              <a:chExt cx="3361" cy="2768"/>
            </a:xfrm>
          </p:grpSpPr>
          <p:grpSp>
            <p:nvGrpSpPr>
              <p:cNvPr id="148486" name="Group 29">
                <a:extLst>
                  <a:ext uri="{FF2B5EF4-FFF2-40B4-BE49-F238E27FC236}">
                    <a16:creationId xmlns:a16="http://schemas.microsoft.com/office/drawing/2014/main" id="{A0EED1EA-10CA-9F45-B06C-17356B21F3B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614" y="896"/>
                <a:ext cx="2902" cy="2197"/>
                <a:chOff x="1614" y="896"/>
                <a:chExt cx="2902" cy="2197"/>
              </a:xfrm>
            </p:grpSpPr>
            <p:sp>
              <p:nvSpPr>
                <p:cNvPr id="148488" name="Text Box 9">
                  <a:extLst>
                    <a:ext uri="{FF2B5EF4-FFF2-40B4-BE49-F238E27FC236}">
                      <a16:creationId xmlns:a16="http://schemas.microsoft.com/office/drawing/2014/main" id="{B4EA288A-7577-4945-A005-CB2D09EACC28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245" y="2928"/>
                  <a:ext cx="1271" cy="16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100" u="none" dirty="0"/>
                    <a:t>https://www.bio.davidson.edu</a:t>
                  </a:r>
                  <a:endParaRPr lang="en-US" altLang="en-US" sz="1800" u="none" dirty="0"/>
                </a:p>
              </p:txBody>
            </p:sp>
            <p:pic>
              <p:nvPicPr>
                <p:cNvPr id="148489" name="Picture 14" descr="19346">
                  <a:extLst>
                    <a:ext uri="{FF2B5EF4-FFF2-40B4-BE49-F238E27FC236}">
                      <a16:creationId xmlns:a16="http://schemas.microsoft.com/office/drawing/2014/main" id="{A0FADBE7-B7D9-C34B-AF02-EA5F90EF264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14" y="896"/>
                  <a:ext cx="2519" cy="201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sp>
            <p:nvSpPr>
              <p:cNvPr id="148487" name="Text Box 17">
                <a:extLst>
                  <a:ext uri="{FF2B5EF4-FFF2-40B4-BE49-F238E27FC236}">
                    <a16:creationId xmlns:a16="http://schemas.microsoft.com/office/drawing/2014/main" id="{2C87B9E6-6252-3146-AE76-E05871D5C48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04" y="3145"/>
                <a:ext cx="3361" cy="51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lnSpc>
                    <a:spcPts val="186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en-US" sz="1800" u="none" dirty="0">
                    <a:solidFill>
                      <a:schemeClr val="accent6"/>
                    </a:solidFill>
                  </a:rPr>
                  <a:t>Asthma can be due to constriction, inflammation, or mucus formation in the respiratory bronchioles (or some combination of the three conditions).</a:t>
                </a:r>
              </a:p>
            </p:txBody>
          </p:sp>
        </p:grpSp>
      </p:grpSp>
    </p:spTree>
  </p:cSld>
  <p:clrMapOvr>
    <a:masterClrMapping/>
  </p:clrMapOvr>
  <p:transition spd="med"/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Slide Number Placeholder 5">
            <a:extLst>
              <a:ext uri="{FF2B5EF4-FFF2-40B4-BE49-F238E27FC236}">
                <a16:creationId xmlns:a16="http://schemas.microsoft.com/office/drawing/2014/main" id="{43D9B9CB-349D-B047-94E9-546721B044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9EB4735-6F47-BD4C-B222-A016E9AD0B53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73</a:t>
            </a:fld>
            <a:endParaRPr lang="en-US" altLang="en-US" sz="1400" dirty="0"/>
          </a:p>
        </p:txBody>
      </p:sp>
      <p:grpSp>
        <p:nvGrpSpPr>
          <p:cNvPr id="150531" name="Group 11">
            <a:extLst>
              <a:ext uri="{FF2B5EF4-FFF2-40B4-BE49-F238E27FC236}">
                <a16:creationId xmlns:a16="http://schemas.microsoft.com/office/drawing/2014/main" id="{C7A8684C-9F18-D043-8B9B-3F294D9C5B3C}"/>
              </a:ext>
            </a:extLst>
          </p:cNvPr>
          <p:cNvGrpSpPr>
            <a:grpSpLocks/>
          </p:cNvGrpSpPr>
          <p:nvPr/>
        </p:nvGrpSpPr>
        <p:grpSpPr bwMode="auto">
          <a:xfrm>
            <a:off x="455613" y="454025"/>
            <a:ext cx="8229600" cy="5156200"/>
            <a:chOff x="287" y="286"/>
            <a:chExt cx="5184" cy="3248"/>
          </a:xfrm>
        </p:grpSpPr>
        <p:sp>
          <p:nvSpPr>
            <p:cNvPr id="150532" name="Rectangle 2">
              <a:extLst>
                <a:ext uri="{FF2B5EF4-FFF2-40B4-BE49-F238E27FC236}">
                  <a16:creationId xmlns:a16="http://schemas.microsoft.com/office/drawing/2014/main" id="{65F27BC6-1335-6448-8CA4-48DB32F867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" y="286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u="none" dirty="0">
                  <a:solidFill>
                    <a:srgbClr val="333333"/>
                  </a:solidFill>
                </a:rPr>
                <a:t>COPD</a:t>
              </a:r>
            </a:p>
          </p:txBody>
        </p:sp>
        <p:grpSp>
          <p:nvGrpSpPr>
            <p:cNvPr id="150533" name="Group 10">
              <a:extLst>
                <a:ext uri="{FF2B5EF4-FFF2-40B4-BE49-F238E27FC236}">
                  <a16:creationId xmlns:a16="http://schemas.microsoft.com/office/drawing/2014/main" id="{4BC34D7F-D0EB-834B-946E-D5E93B8763C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680" y="921"/>
              <a:ext cx="2399" cy="2613"/>
              <a:chOff x="1680" y="921"/>
              <a:chExt cx="2399" cy="2613"/>
            </a:xfrm>
          </p:grpSpPr>
          <p:grpSp>
            <p:nvGrpSpPr>
              <p:cNvPr id="150534" name="Group 21">
                <a:extLst>
                  <a:ext uri="{FF2B5EF4-FFF2-40B4-BE49-F238E27FC236}">
                    <a16:creationId xmlns:a16="http://schemas.microsoft.com/office/drawing/2014/main" id="{44705109-B3B9-2343-92B5-8AB150BEF93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680" y="921"/>
                <a:ext cx="2388" cy="2211"/>
                <a:chOff x="1680" y="921"/>
                <a:chExt cx="2388" cy="2211"/>
              </a:xfrm>
            </p:grpSpPr>
            <p:pic>
              <p:nvPicPr>
                <p:cNvPr id="150536" name="Picture 6" descr="healthy-vs-copd">
                  <a:extLst>
                    <a:ext uri="{FF2B5EF4-FFF2-40B4-BE49-F238E27FC236}">
                      <a16:creationId xmlns:a16="http://schemas.microsoft.com/office/drawing/2014/main" id="{7D7FED93-1EE0-3A45-BF9E-671E310762F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0" y="921"/>
                  <a:ext cx="2388" cy="201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50537" name="Text Box 7">
                  <a:extLst>
                    <a:ext uri="{FF2B5EF4-FFF2-40B4-BE49-F238E27FC236}">
                      <a16:creationId xmlns:a16="http://schemas.microsoft.com/office/drawing/2014/main" id="{E253EB6A-9C53-2E48-9032-D739C4EE8D34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931" y="2967"/>
                  <a:ext cx="1099" cy="16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100" u="none" dirty="0"/>
                    <a:t>https://www.nhlbi.nih.gov</a:t>
                  </a:r>
                  <a:endParaRPr lang="en-US" altLang="en-US" sz="1800" u="none" dirty="0"/>
                </a:p>
              </p:txBody>
            </p:sp>
          </p:grpSp>
          <p:sp>
            <p:nvSpPr>
              <p:cNvPr id="150535" name="Text Box 10">
                <a:extLst>
                  <a:ext uri="{FF2B5EF4-FFF2-40B4-BE49-F238E27FC236}">
                    <a16:creationId xmlns:a16="http://schemas.microsoft.com/office/drawing/2014/main" id="{A6DF7DC1-512B-994A-B1D4-1D3E0679E92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691" y="3169"/>
                <a:ext cx="2388" cy="3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lnSpc>
                    <a:spcPts val="186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en-US" sz="1800" u="none" dirty="0">
                    <a:solidFill>
                      <a:schemeClr val="accent6"/>
                    </a:solidFill>
                  </a:rPr>
                  <a:t>Note the destruction of the alveoli as shown in the bottom panel.</a:t>
                </a:r>
              </a:p>
            </p:txBody>
          </p:sp>
        </p:grpSp>
      </p:grpSp>
    </p:spTree>
  </p:cSld>
  <p:clrMapOvr>
    <a:masterClrMapping/>
  </p:clrMapOvr>
  <p:transition spd="med"/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Slide Number Placeholder 5">
            <a:extLst>
              <a:ext uri="{FF2B5EF4-FFF2-40B4-BE49-F238E27FC236}">
                <a16:creationId xmlns:a16="http://schemas.microsoft.com/office/drawing/2014/main" id="{F849CB42-D25C-A248-8C05-608AF681C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E7F7C4E-C667-F04C-9C73-329A99F014D2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74</a:t>
            </a:fld>
            <a:endParaRPr lang="en-US" altLang="en-US" sz="1400" dirty="0"/>
          </a:p>
        </p:txBody>
      </p:sp>
      <p:grpSp>
        <p:nvGrpSpPr>
          <p:cNvPr id="152579" name="Group 34">
            <a:extLst>
              <a:ext uri="{FF2B5EF4-FFF2-40B4-BE49-F238E27FC236}">
                <a16:creationId xmlns:a16="http://schemas.microsoft.com/office/drawing/2014/main" id="{18C474D0-A4B9-854D-9A14-0756EF3D3040}"/>
              </a:ext>
            </a:extLst>
          </p:cNvPr>
          <p:cNvGrpSpPr>
            <a:grpSpLocks/>
          </p:cNvGrpSpPr>
          <p:nvPr/>
        </p:nvGrpSpPr>
        <p:grpSpPr bwMode="auto">
          <a:xfrm>
            <a:off x="455613" y="454025"/>
            <a:ext cx="8229600" cy="5711825"/>
            <a:chOff x="287" y="286"/>
            <a:chExt cx="5184" cy="3598"/>
          </a:xfrm>
        </p:grpSpPr>
        <p:sp>
          <p:nvSpPr>
            <p:cNvPr id="152580" name="Rectangle 2">
              <a:extLst>
                <a:ext uri="{FF2B5EF4-FFF2-40B4-BE49-F238E27FC236}">
                  <a16:creationId xmlns:a16="http://schemas.microsoft.com/office/drawing/2014/main" id="{1B6F8FE7-0C7F-EF48-BE8B-7F8D0702D2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" y="286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u="none" dirty="0">
                  <a:solidFill>
                    <a:srgbClr val="333333"/>
                  </a:solidFill>
                </a:rPr>
                <a:t>Breathing Patterns</a:t>
              </a:r>
            </a:p>
          </p:txBody>
        </p:sp>
        <p:sp>
          <p:nvSpPr>
            <p:cNvPr id="152581" name="Text Box 3">
              <a:extLst>
                <a:ext uri="{FF2B5EF4-FFF2-40B4-BE49-F238E27FC236}">
                  <a16:creationId xmlns:a16="http://schemas.microsoft.com/office/drawing/2014/main" id="{2C1A14BD-7E56-584A-880A-2EA5CE66651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4"/>
              <a:ext cx="4618" cy="14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marL="2286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u="none" dirty="0"/>
                <a:t>The normal pattern of quite breathing is referred to as eupnea.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u="none" dirty="0"/>
                <a:t>A pattern of shallow, chest breathing is called costal breathing due to the substantial involvement of the external intercostal muscles.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u="none" dirty="0"/>
                <a:t>A pattern of deep, abdominal breathing is known as diaphragmatic breathing.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</a:pPr>
              <a:r>
                <a:rPr lang="en-US" altLang="en-US" sz="1800" u="none" dirty="0"/>
                <a:t>Diaphragmatic breathing involves the outward movement of the abdomen to produce a substantial descent of the diaphragm and increase in the amount of inhaled air.</a:t>
              </a:r>
            </a:p>
          </p:txBody>
        </p:sp>
        <p:grpSp>
          <p:nvGrpSpPr>
            <p:cNvPr id="152582" name="Group 23">
              <a:extLst>
                <a:ext uri="{FF2B5EF4-FFF2-40B4-BE49-F238E27FC236}">
                  <a16:creationId xmlns:a16="http://schemas.microsoft.com/office/drawing/2014/main" id="{97596C88-A5D9-3042-AD9E-00169752C05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1990" cy="213"/>
              <a:chOff x="582" y="3671"/>
              <a:chExt cx="1990" cy="213"/>
            </a:xfrm>
          </p:grpSpPr>
          <p:sp>
            <p:nvSpPr>
              <p:cNvPr id="152583" name="Rectangle 24">
                <a:extLst>
                  <a:ext uri="{FF2B5EF4-FFF2-40B4-BE49-F238E27FC236}">
                    <a16:creationId xmlns:a16="http://schemas.microsoft.com/office/drawing/2014/main" id="{A65A5812-91A9-3443-AE6E-667E50191B3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2" y="3671"/>
                <a:ext cx="616" cy="213"/>
              </a:xfrm>
              <a:prstGeom prst="rect">
                <a:avLst/>
              </a:prstGeom>
              <a:noFill/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152584" name="Rectangle 25">
                <a:extLst>
                  <a:ext uri="{FF2B5EF4-FFF2-40B4-BE49-F238E27FC236}">
                    <a16:creationId xmlns:a16="http://schemas.microsoft.com/office/drawing/2014/main" id="{5063306F-E1CC-8549-A03D-10FD1E2CD32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" y="3671"/>
                <a:ext cx="616" cy="213"/>
              </a:xfrm>
              <a:prstGeom prst="rect">
                <a:avLst/>
              </a:prstGeom>
              <a:solidFill>
                <a:srgbClr val="CC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152585" name="Rectangle 26">
                <a:extLst>
                  <a:ext uri="{FF2B5EF4-FFF2-40B4-BE49-F238E27FC236}">
                    <a16:creationId xmlns:a16="http://schemas.microsoft.com/office/drawing/2014/main" id="{63182CBE-4153-4A42-90E2-A5BE82E75EC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56" y="3671"/>
                <a:ext cx="616" cy="213"/>
              </a:xfrm>
              <a:prstGeom prst="rect">
                <a:avLst/>
              </a:prstGeom>
              <a:solidFill>
                <a:srgbClr val="FF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152586" name="Text Box 27">
                <a:extLst>
                  <a:ext uri="{FF2B5EF4-FFF2-40B4-BE49-F238E27FC236}">
                    <a16:creationId xmlns:a16="http://schemas.microsoft.com/office/drawing/2014/main" id="{EC4BA618-AE32-314F-8CBC-2E674E4477E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07" y="3689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u="none" dirty="0"/>
                  <a:t>Page 861</a:t>
                </a:r>
                <a:endParaRPr lang="en-US" altLang="en-US" sz="1800" u="none" dirty="0"/>
              </a:p>
            </p:txBody>
          </p:sp>
          <p:sp>
            <p:nvSpPr>
              <p:cNvPr id="152587" name="Text Box 28">
                <a:extLst>
                  <a:ext uri="{FF2B5EF4-FFF2-40B4-BE49-F238E27FC236}">
                    <a16:creationId xmlns:a16="http://schemas.microsoft.com/office/drawing/2014/main" id="{A0C14AD1-D9A0-E341-A8F1-C7FFFE2C04D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95" y="3686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u="none" dirty="0"/>
                  <a:t>Page 940</a:t>
                </a:r>
                <a:endParaRPr lang="en-US" altLang="en-US" sz="1800" u="none" dirty="0"/>
              </a:p>
            </p:txBody>
          </p:sp>
          <p:sp>
            <p:nvSpPr>
              <p:cNvPr id="152588" name="Text Box 29">
                <a:extLst>
                  <a:ext uri="{FF2B5EF4-FFF2-40B4-BE49-F238E27FC236}">
                    <a16:creationId xmlns:a16="http://schemas.microsoft.com/office/drawing/2014/main" id="{4719C7E8-840E-2B4E-BF23-FD9D587F960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982" y="3685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u="none" dirty="0"/>
                  <a:t>Page 894</a:t>
                </a:r>
                <a:endParaRPr lang="en-US" altLang="en-US" sz="1800" u="none" dirty="0"/>
              </a:p>
            </p:txBody>
          </p:sp>
        </p:grpSp>
      </p:grpSp>
    </p:spTree>
  </p:cSld>
  <p:clrMapOvr>
    <a:masterClrMapping/>
  </p:clrMapOvr>
  <p:transition spd="med"/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Slide Number Placeholder 5">
            <a:extLst>
              <a:ext uri="{FF2B5EF4-FFF2-40B4-BE49-F238E27FC236}">
                <a16:creationId xmlns:a16="http://schemas.microsoft.com/office/drawing/2014/main" id="{5F54D411-F572-514D-93E7-F97B3B9EBA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DC1ACD9-CD04-E84D-BFCD-27431F8299AD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75</a:t>
            </a:fld>
            <a:endParaRPr lang="en-US" altLang="en-US" sz="1400" dirty="0"/>
          </a:p>
        </p:txBody>
      </p:sp>
      <p:grpSp>
        <p:nvGrpSpPr>
          <p:cNvPr id="154627" name="Group 71">
            <a:extLst>
              <a:ext uri="{FF2B5EF4-FFF2-40B4-BE49-F238E27FC236}">
                <a16:creationId xmlns:a16="http://schemas.microsoft.com/office/drawing/2014/main" id="{47A3EFB1-36F8-704A-831E-F85FDA81EB7F}"/>
              </a:ext>
            </a:extLst>
          </p:cNvPr>
          <p:cNvGrpSpPr>
            <a:grpSpLocks/>
          </p:cNvGrpSpPr>
          <p:nvPr/>
        </p:nvGrpSpPr>
        <p:grpSpPr bwMode="auto">
          <a:xfrm>
            <a:off x="455613" y="454025"/>
            <a:ext cx="8229600" cy="5711825"/>
            <a:chOff x="287" y="286"/>
            <a:chExt cx="5184" cy="3598"/>
          </a:xfrm>
        </p:grpSpPr>
        <p:sp>
          <p:nvSpPr>
            <p:cNvPr id="154628" name="Rectangle 2">
              <a:extLst>
                <a:ext uri="{FF2B5EF4-FFF2-40B4-BE49-F238E27FC236}">
                  <a16:creationId xmlns:a16="http://schemas.microsoft.com/office/drawing/2014/main" id="{D28F7C71-7124-744E-8087-6E87FA9476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" y="286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u="none" dirty="0">
                  <a:solidFill>
                    <a:srgbClr val="333333"/>
                  </a:solidFill>
                </a:rPr>
                <a:t>Modified Breathing Movements</a:t>
              </a:r>
            </a:p>
          </p:txBody>
        </p:sp>
        <p:sp>
          <p:nvSpPr>
            <p:cNvPr id="154629" name="Text Box 3">
              <a:extLst>
                <a:ext uri="{FF2B5EF4-FFF2-40B4-BE49-F238E27FC236}">
                  <a16:creationId xmlns:a16="http://schemas.microsoft.com/office/drawing/2014/main" id="{23B30C44-A5CB-FA4D-AAE3-B59AA80C688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4"/>
              <a:ext cx="4675" cy="109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u="none" dirty="0"/>
                <a:t>Breathing patterns are associated with emotions such as laughing, sighing, and sobbing.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u="none" dirty="0"/>
                <a:t>Respiratory movements are modified during talking, shouting, and singing.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</a:pPr>
              <a:r>
                <a:rPr lang="en-US" altLang="en-US" sz="1800" u="none" dirty="0"/>
                <a:t>Respiratory air can expel foreign matter from the airways by cough-ing and sneezing.</a:t>
              </a:r>
            </a:p>
          </p:txBody>
        </p:sp>
        <p:grpSp>
          <p:nvGrpSpPr>
            <p:cNvPr id="154630" name="Group 70">
              <a:extLst>
                <a:ext uri="{FF2B5EF4-FFF2-40B4-BE49-F238E27FC236}">
                  <a16:creationId xmlns:a16="http://schemas.microsoft.com/office/drawing/2014/main" id="{E83F1694-B4E8-944F-BF00-688ACFC769C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4601" cy="213"/>
              <a:chOff x="582" y="3671"/>
              <a:chExt cx="4601" cy="213"/>
            </a:xfrm>
          </p:grpSpPr>
          <p:grpSp>
            <p:nvGrpSpPr>
              <p:cNvPr id="154631" name="Group 48">
                <a:extLst>
                  <a:ext uri="{FF2B5EF4-FFF2-40B4-BE49-F238E27FC236}">
                    <a16:creationId xmlns:a16="http://schemas.microsoft.com/office/drawing/2014/main" id="{E2127353-6E24-D149-A17A-ABB1B372406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82" y="3671"/>
                <a:ext cx="1990" cy="213"/>
                <a:chOff x="582" y="3671"/>
                <a:chExt cx="1990" cy="213"/>
              </a:xfrm>
            </p:grpSpPr>
            <p:sp>
              <p:nvSpPr>
                <p:cNvPr id="154642" name="Rectangle 49">
                  <a:extLst>
                    <a:ext uri="{FF2B5EF4-FFF2-40B4-BE49-F238E27FC236}">
                      <a16:creationId xmlns:a16="http://schemas.microsoft.com/office/drawing/2014/main" id="{242587F6-7803-7F40-BC99-0EA099CB561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82" y="3671"/>
                  <a:ext cx="616" cy="213"/>
                </a:xfrm>
                <a:prstGeom prst="rect">
                  <a:avLst/>
                </a:prstGeom>
                <a:noFill/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154643" name="Rectangle 50">
                  <a:extLst>
                    <a:ext uri="{FF2B5EF4-FFF2-40B4-BE49-F238E27FC236}">
                      <a16:creationId xmlns:a16="http://schemas.microsoft.com/office/drawing/2014/main" id="{3E13CA49-229F-C146-B645-1AD6F6F49C6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70" y="3671"/>
                  <a:ext cx="616" cy="213"/>
                </a:xfrm>
                <a:prstGeom prst="rect">
                  <a:avLst/>
                </a:prstGeom>
                <a:solidFill>
                  <a:srgbClr val="CC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154644" name="Rectangle 51">
                  <a:extLst>
                    <a:ext uri="{FF2B5EF4-FFF2-40B4-BE49-F238E27FC236}">
                      <a16:creationId xmlns:a16="http://schemas.microsoft.com/office/drawing/2014/main" id="{1921A352-8964-C14C-8434-102A2CE1168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56" y="3671"/>
                  <a:ext cx="616" cy="213"/>
                </a:xfrm>
                <a:prstGeom prst="rect">
                  <a:avLst/>
                </a:prstGeom>
                <a:solidFill>
                  <a:srgbClr val="FF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154645" name="Text Box 52">
                  <a:extLst>
                    <a:ext uri="{FF2B5EF4-FFF2-40B4-BE49-F238E27FC236}">
                      <a16:creationId xmlns:a16="http://schemas.microsoft.com/office/drawing/2014/main" id="{CBEF2957-613E-7A40-BF10-2EFD64D4DE67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607" y="3689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u="none" dirty="0"/>
                    <a:t>Page 861</a:t>
                  </a:r>
                  <a:endParaRPr lang="en-US" altLang="en-US" sz="1800" u="none" dirty="0"/>
                </a:p>
              </p:txBody>
            </p:sp>
            <p:sp>
              <p:nvSpPr>
                <p:cNvPr id="154646" name="Text Box 53">
                  <a:extLst>
                    <a:ext uri="{FF2B5EF4-FFF2-40B4-BE49-F238E27FC236}">
                      <a16:creationId xmlns:a16="http://schemas.microsoft.com/office/drawing/2014/main" id="{4706EF38-7CFF-494A-96FE-C3EA76E35029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295" y="3686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u="none" dirty="0"/>
                    <a:t>Page 940</a:t>
                  </a:r>
                  <a:endParaRPr lang="en-US" altLang="en-US" sz="1800" u="none" dirty="0"/>
                </a:p>
              </p:txBody>
            </p:sp>
            <p:sp>
              <p:nvSpPr>
                <p:cNvPr id="154647" name="Text Box 54">
                  <a:extLst>
                    <a:ext uri="{FF2B5EF4-FFF2-40B4-BE49-F238E27FC236}">
                      <a16:creationId xmlns:a16="http://schemas.microsoft.com/office/drawing/2014/main" id="{56A12BC7-34CC-FA4C-97C5-EE6C338C0925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982" y="3685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u="none" dirty="0"/>
                    <a:t>Page 894</a:t>
                  </a:r>
                  <a:endParaRPr lang="en-US" altLang="en-US" sz="1800" u="none" dirty="0"/>
                </a:p>
              </p:txBody>
            </p:sp>
          </p:grpSp>
          <p:grpSp>
            <p:nvGrpSpPr>
              <p:cNvPr id="154632" name="Group 69">
                <a:extLst>
                  <a:ext uri="{FF2B5EF4-FFF2-40B4-BE49-F238E27FC236}">
                    <a16:creationId xmlns:a16="http://schemas.microsoft.com/office/drawing/2014/main" id="{55CD69D2-2955-964A-9901-CD864F851FB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846" y="3671"/>
                <a:ext cx="2337" cy="213"/>
                <a:chOff x="2846" y="3671"/>
                <a:chExt cx="2337" cy="213"/>
              </a:xfrm>
            </p:grpSpPr>
            <p:grpSp>
              <p:nvGrpSpPr>
                <p:cNvPr id="154633" name="Group 66">
                  <a:extLst>
                    <a:ext uri="{FF2B5EF4-FFF2-40B4-BE49-F238E27FC236}">
                      <a16:creationId xmlns:a16="http://schemas.microsoft.com/office/drawing/2014/main" id="{465FC667-04B2-CE42-B40F-ED687258622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846" y="3671"/>
                  <a:ext cx="731" cy="213"/>
                  <a:chOff x="2846" y="3671"/>
                  <a:chExt cx="731" cy="213"/>
                </a:xfrm>
              </p:grpSpPr>
              <p:sp>
                <p:nvSpPr>
                  <p:cNvPr id="154640" name="Rectangle 58">
                    <a:extLst>
                      <a:ext uri="{FF2B5EF4-FFF2-40B4-BE49-F238E27FC236}">
                        <a16:creationId xmlns:a16="http://schemas.microsoft.com/office/drawing/2014/main" id="{CA4DE2B4-944A-5F4D-873A-BE3B842B947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46" y="3671"/>
                    <a:ext cx="731" cy="213"/>
                  </a:xfrm>
                  <a:prstGeom prst="rect">
                    <a:avLst/>
                  </a:prstGeom>
                  <a:solidFill>
                    <a:schemeClr val="bg1"/>
                  </a:solidFill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154641" name="Text Box 59">
                    <a:extLst>
                      <a:ext uri="{FF2B5EF4-FFF2-40B4-BE49-F238E27FC236}">
                        <a16:creationId xmlns:a16="http://schemas.microsoft.com/office/drawing/2014/main" id="{C82D0965-D412-694E-AD48-E1972EE7318D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910" y="3684"/>
                    <a:ext cx="607" cy="183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u="none" dirty="0">
                        <a:ea typeface="ＭＳ Ｐゴシック" panose="020B0600070205080204" pitchFamily="34" charset="-128"/>
                      </a:rPr>
                      <a:t>Table 23.1</a:t>
                    </a:r>
                  </a:p>
                </p:txBody>
              </p:sp>
            </p:grpSp>
            <p:grpSp>
              <p:nvGrpSpPr>
                <p:cNvPr id="154634" name="Group 67">
                  <a:extLst>
                    <a:ext uri="{FF2B5EF4-FFF2-40B4-BE49-F238E27FC236}">
                      <a16:creationId xmlns:a16="http://schemas.microsoft.com/office/drawing/2014/main" id="{EA5D6A71-7F60-064A-AEB2-943E36D70E8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649" y="3671"/>
                  <a:ext cx="731" cy="213"/>
                  <a:chOff x="3649" y="3671"/>
                  <a:chExt cx="731" cy="213"/>
                </a:xfrm>
              </p:grpSpPr>
              <p:sp>
                <p:nvSpPr>
                  <p:cNvPr id="154638" name="Rectangle 61">
                    <a:extLst>
                      <a:ext uri="{FF2B5EF4-FFF2-40B4-BE49-F238E27FC236}">
                        <a16:creationId xmlns:a16="http://schemas.microsoft.com/office/drawing/2014/main" id="{361173D3-C8D9-A848-A886-4C5E3859D62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649" y="3671"/>
                    <a:ext cx="731" cy="213"/>
                  </a:xfrm>
                  <a:prstGeom prst="rect">
                    <a:avLst/>
                  </a:prstGeom>
                  <a:solidFill>
                    <a:srgbClr val="CCCCCC"/>
                  </a:solidFill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154639" name="Text Box 62">
                    <a:extLst>
                      <a:ext uri="{FF2B5EF4-FFF2-40B4-BE49-F238E27FC236}">
                        <a16:creationId xmlns:a16="http://schemas.microsoft.com/office/drawing/2014/main" id="{AC171D91-E3A1-3140-B8CE-AC5934C36328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713" y="3687"/>
                    <a:ext cx="607" cy="183"/>
                  </a:xfrm>
                  <a:prstGeom prst="rect">
                    <a:avLst/>
                  </a:prstGeom>
                  <a:solidFill>
                    <a:srgbClr val="CCCCCC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u="none" dirty="0">
                        <a:ea typeface="ＭＳ Ｐゴシック" panose="020B0600070205080204" pitchFamily="34" charset="-128"/>
                      </a:rPr>
                      <a:t>Table 23.1</a:t>
                    </a:r>
                  </a:p>
                </p:txBody>
              </p:sp>
            </p:grpSp>
            <p:grpSp>
              <p:nvGrpSpPr>
                <p:cNvPr id="154635" name="Group 68">
                  <a:extLst>
                    <a:ext uri="{FF2B5EF4-FFF2-40B4-BE49-F238E27FC236}">
                      <a16:creationId xmlns:a16="http://schemas.microsoft.com/office/drawing/2014/main" id="{88011616-AFBF-2B42-8FAE-299143AD68D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452" y="3671"/>
                  <a:ext cx="731" cy="213"/>
                  <a:chOff x="4452" y="3671"/>
                  <a:chExt cx="731" cy="213"/>
                </a:xfrm>
              </p:grpSpPr>
              <p:sp>
                <p:nvSpPr>
                  <p:cNvPr id="154636" name="Rectangle 64">
                    <a:extLst>
                      <a:ext uri="{FF2B5EF4-FFF2-40B4-BE49-F238E27FC236}">
                        <a16:creationId xmlns:a16="http://schemas.microsoft.com/office/drawing/2014/main" id="{91C0B130-B926-2546-BAC5-553701F9B14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452" y="3671"/>
                    <a:ext cx="731" cy="213"/>
                  </a:xfrm>
                  <a:prstGeom prst="rect">
                    <a:avLst/>
                  </a:prstGeom>
                  <a:solidFill>
                    <a:srgbClr val="FFCCCC"/>
                  </a:solidFill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154637" name="Text Box 65">
                    <a:extLst>
                      <a:ext uri="{FF2B5EF4-FFF2-40B4-BE49-F238E27FC236}">
                        <a16:creationId xmlns:a16="http://schemas.microsoft.com/office/drawing/2014/main" id="{A08D3C3D-D9E9-DF4F-A036-FBF8CBFB8E69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516" y="3687"/>
                    <a:ext cx="607" cy="183"/>
                  </a:xfrm>
                  <a:prstGeom prst="rect">
                    <a:avLst/>
                  </a:prstGeom>
                  <a:solidFill>
                    <a:srgbClr val="FFCCCC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u="none" dirty="0">
                        <a:ea typeface="ＭＳ Ｐゴシック" panose="020B0600070205080204" pitchFamily="34" charset="-128"/>
                      </a:rPr>
                      <a:t>Table 23.2</a:t>
                    </a:r>
                  </a:p>
                </p:txBody>
              </p:sp>
            </p:grpSp>
          </p:grpSp>
        </p:grpSp>
      </p:grpSp>
    </p:spTree>
  </p:cSld>
  <p:clrMapOvr>
    <a:masterClrMapping/>
  </p:clrMapOvr>
  <p:transition spd="med"/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Slide Number Placeholder 5">
            <a:extLst>
              <a:ext uri="{FF2B5EF4-FFF2-40B4-BE49-F238E27FC236}">
                <a16:creationId xmlns:a16="http://schemas.microsoft.com/office/drawing/2014/main" id="{11731DB9-1A16-5143-AB9A-DC823CBF07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046E0FD-3DD1-3F47-9E7D-0E0357E07BD5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76</a:t>
            </a:fld>
            <a:endParaRPr lang="en-US" altLang="en-US" sz="1400" dirty="0"/>
          </a:p>
        </p:txBody>
      </p:sp>
      <p:sp>
        <p:nvSpPr>
          <p:cNvPr id="156675" name="Rectangle 2">
            <a:extLst>
              <a:ext uri="{FF2B5EF4-FFF2-40B4-BE49-F238E27FC236}">
                <a16:creationId xmlns:a16="http://schemas.microsoft.com/office/drawing/2014/main" id="{0A481C11-29C2-634C-AF1C-E8325B734A7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73125" y="881063"/>
            <a:ext cx="7394575" cy="4525962"/>
          </a:xfrm>
        </p:spPr>
        <p:txBody>
          <a:bodyPr/>
          <a:lstStyle/>
          <a:p>
            <a:pPr marL="0" indent="0" eaLnBrk="1" hangingPunct="1"/>
            <a:endParaRPr lang="en-US" altLang="en-US" dirty="0"/>
          </a:p>
          <a:p>
            <a:pPr marL="0" indent="0" eaLnBrk="1" hangingPunct="1"/>
            <a:endParaRPr lang="en-US" altLang="en-US" dirty="0"/>
          </a:p>
          <a:p>
            <a:pPr marL="0" indent="0" algn="ctr" eaLnBrk="1" hangingPunct="1">
              <a:lnSpc>
                <a:spcPct val="85000"/>
              </a:lnSpc>
              <a:buFontTx/>
              <a:buNone/>
            </a:pPr>
            <a:r>
              <a:rPr lang="en-US" altLang="en-US" sz="2800" dirty="0">
                <a:solidFill>
                  <a:srgbClr val="333333"/>
                </a:solidFill>
              </a:rPr>
              <a:t>Lung Volumes and Capacities</a:t>
            </a:r>
            <a:endParaRPr lang="en-US" altLang="en-US" dirty="0"/>
          </a:p>
        </p:txBody>
      </p:sp>
    </p:spTree>
  </p:cSld>
  <p:clrMapOvr>
    <a:masterClrMapping/>
  </p:clrMapOvr>
  <p:transition spd="med"/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Slide Number Placeholder 5">
            <a:extLst>
              <a:ext uri="{FF2B5EF4-FFF2-40B4-BE49-F238E27FC236}">
                <a16:creationId xmlns:a16="http://schemas.microsoft.com/office/drawing/2014/main" id="{6AB0FF9E-3378-2F4A-953C-E6CEF81C7A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B3F2B26-C3C0-3B46-B0CF-C54201B8B707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77</a:t>
            </a:fld>
            <a:endParaRPr lang="en-US" altLang="en-US" sz="1400" dirty="0"/>
          </a:p>
        </p:txBody>
      </p:sp>
      <p:grpSp>
        <p:nvGrpSpPr>
          <p:cNvPr id="158723" name="Group 39">
            <a:extLst>
              <a:ext uri="{FF2B5EF4-FFF2-40B4-BE49-F238E27FC236}">
                <a16:creationId xmlns:a16="http://schemas.microsoft.com/office/drawing/2014/main" id="{7D3F3BF0-47A3-6F41-B7A3-AA61E99368FF}"/>
              </a:ext>
            </a:extLst>
          </p:cNvPr>
          <p:cNvGrpSpPr>
            <a:grpSpLocks/>
          </p:cNvGrpSpPr>
          <p:nvPr/>
        </p:nvGrpSpPr>
        <p:grpSpPr bwMode="auto">
          <a:xfrm>
            <a:off x="455613" y="454025"/>
            <a:ext cx="8229600" cy="5711825"/>
            <a:chOff x="287" y="286"/>
            <a:chExt cx="5184" cy="3598"/>
          </a:xfrm>
        </p:grpSpPr>
        <p:sp>
          <p:nvSpPr>
            <p:cNvPr id="158724" name="Rectangle 2">
              <a:extLst>
                <a:ext uri="{FF2B5EF4-FFF2-40B4-BE49-F238E27FC236}">
                  <a16:creationId xmlns:a16="http://schemas.microsoft.com/office/drawing/2014/main" id="{69342BC5-2648-4849-BD6F-681D7A6917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" y="286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u="none" dirty="0">
                  <a:solidFill>
                    <a:srgbClr val="333333"/>
                  </a:solidFill>
                </a:rPr>
                <a:t>Spirometer</a:t>
              </a:r>
            </a:p>
          </p:txBody>
        </p:sp>
        <p:sp>
          <p:nvSpPr>
            <p:cNvPr id="158725" name="Text Box 3">
              <a:extLst>
                <a:ext uri="{FF2B5EF4-FFF2-40B4-BE49-F238E27FC236}">
                  <a16:creationId xmlns:a16="http://schemas.microsoft.com/office/drawing/2014/main" id="{D838509F-F70D-F54D-BEC2-B8F408A42EE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4"/>
              <a:ext cx="4613" cy="9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marL="2286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u="none" dirty="0"/>
                <a:t>A spirometer (respirometer) is used to measure respiratory rates and volumes.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u="none" dirty="0"/>
                <a:t>The record is known as a spirogram.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</a:pPr>
              <a:r>
                <a:rPr lang="en-US" altLang="en-US" sz="1800" u="none" dirty="0"/>
                <a:t>By convention, inhalation is recorded as an upward deflection and exhalation as a downward deflection in the record.</a:t>
              </a:r>
            </a:p>
          </p:txBody>
        </p:sp>
        <p:grpSp>
          <p:nvGrpSpPr>
            <p:cNvPr id="158726" name="Group 28">
              <a:extLst>
                <a:ext uri="{FF2B5EF4-FFF2-40B4-BE49-F238E27FC236}">
                  <a16:creationId xmlns:a16="http://schemas.microsoft.com/office/drawing/2014/main" id="{CA1975C6-E666-BE4C-992D-7FCBF75F60B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2993" cy="213"/>
              <a:chOff x="582" y="3671"/>
              <a:chExt cx="2993" cy="213"/>
            </a:xfrm>
          </p:grpSpPr>
          <p:grpSp>
            <p:nvGrpSpPr>
              <p:cNvPr id="158727" name="Group 29">
                <a:extLst>
                  <a:ext uri="{FF2B5EF4-FFF2-40B4-BE49-F238E27FC236}">
                    <a16:creationId xmlns:a16="http://schemas.microsoft.com/office/drawing/2014/main" id="{482DFF98-5A57-154E-96D4-FAD3CECFE82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82" y="3671"/>
                <a:ext cx="1990" cy="213"/>
                <a:chOff x="582" y="3671"/>
                <a:chExt cx="1990" cy="213"/>
              </a:xfrm>
            </p:grpSpPr>
            <p:sp>
              <p:nvSpPr>
                <p:cNvPr id="158731" name="Rectangle 30">
                  <a:extLst>
                    <a:ext uri="{FF2B5EF4-FFF2-40B4-BE49-F238E27FC236}">
                      <a16:creationId xmlns:a16="http://schemas.microsoft.com/office/drawing/2014/main" id="{13EF3633-C0FE-4247-AC21-200ABCE5B22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82" y="3671"/>
                  <a:ext cx="616" cy="213"/>
                </a:xfrm>
                <a:prstGeom prst="rect">
                  <a:avLst/>
                </a:prstGeom>
                <a:noFill/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158732" name="Rectangle 31">
                  <a:extLst>
                    <a:ext uri="{FF2B5EF4-FFF2-40B4-BE49-F238E27FC236}">
                      <a16:creationId xmlns:a16="http://schemas.microsoft.com/office/drawing/2014/main" id="{E77DF80F-8487-0246-951C-0E8E45485F7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70" y="3671"/>
                  <a:ext cx="616" cy="213"/>
                </a:xfrm>
                <a:prstGeom prst="rect">
                  <a:avLst/>
                </a:prstGeom>
                <a:solidFill>
                  <a:srgbClr val="CC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158733" name="Rectangle 32">
                  <a:extLst>
                    <a:ext uri="{FF2B5EF4-FFF2-40B4-BE49-F238E27FC236}">
                      <a16:creationId xmlns:a16="http://schemas.microsoft.com/office/drawing/2014/main" id="{839B61B5-FDE6-AD48-85D2-F4F85033B7B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56" y="3671"/>
                  <a:ext cx="616" cy="213"/>
                </a:xfrm>
                <a:prstGeom prst="rect">
                  <a:avLst/>
                </a:prstGeom>
                <a:solidFill>
                  <a:srgbClr val="FF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158734" name="Text Box 33">
                  <a:extLst>
                    <a:ext uri="{FF2B5EF4-FFF2-40B4-BE49-F238E27FC236}">
                      <a16:creationId xmlns:a16="http://schemas.microsoft.com/office/drawing/2014/main" id="{90B434D1-D924-9E4C-A655-D85C003BFC17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607" y="3689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u="none" dirty="0"/>
                    <a:t>Page 862</a:t>
                  </a:r>
                  <a:endParaRPr lang="en-US" altLang="en-US" sz="1800" u="none" dirty="0"/>
                </a:p>
              </p:txBody>
            </p:sp>
            <p:sp>
              <p:nvSpPr>
                <p:cNvPr id="158735" name="Text Box 34">
                  <a:extLst>
                    <a:ext uri="{FF2B5EF4-FFF2-40B4-BE49-F238E27FC236}">
                      <a16:creationId xmlns:a16="http://schemas.microsoft.com/office/drawing/2014/main" id="{B5452389-4B54-EF41-92C7-212B5A49E94A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295" y="3686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u="none" dirty="0"/>
                    <a:t>Page 941</a:t>
                  </a:r>
                  <a:endParaRPr lang="en-US" altLang="en-US" sz="1800" u="none" dirty="0"/>
                </a:p>
              </p:txBody>
            </p:sp>
            <p:sp>
              <p:nvSpPr>
                <p:cNvPr id="158736" name="Text Box 35">
                  <a:extLst>
                    <a:ext uri="{FF2B5EF4-FFF2-40B4-BE49-F238E27FC236}">
                      <a16:creationId xmlns:a16="http://schemas.microsoft.com/office/drawing/2014/main" id="{D846125B-9C87-7D46-996E-32F08FBDF417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982" y="3685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u="none" dirty="0"/>
                    <a:t>Page 895</a:t>
                  </a:r>
                  <a:endParaRPr lang="en-US" altLang="en-US" sz="1800" u="none" dirty="0"/>
                </a:p>
              </p:txBody>
            </p:sp>
          </p:grpSp>
          <p:grpSp>
            <p:nvGrpSpPr>
              <p:cNvPr id="158728" name="Group 36">
                <a:extLst>
                  <a:ext uri="{FF2B5EF4-FFF2-40B4-BE49-F238E27FC236}">
                    <a16:creationId xmlns:a16="http://schemas.microsoft.com/office/drawing/2014/main" id="{FC7877C3-12F1-034C-86E9-E1A2523E27B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844" y="3671"/>
                <a:ext cx="731" cy="213"/>
                <a:chOff x="2844" y="3671"/>
                <a:chExt cx="731" cy="213"/>
              </a:xfrm>
            </p:grpSpPr>
            <p:sp>
              <p:nvSpPr>
                <p:cNvPr id="158729" name="Rectangle 37">
                  <a:extLst>
                    <a:ext uri="{FF2B5EF4-FFF2-40B4-BE49-F238E27FC236}">
                      <a16:creationId xmlns:a16="http://schemas.microsoft.com/office/drawing/2014/main" id="{7D1200DA-EB34-8E4E-994B-7A7CF9917FA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44" y="3671"/>
                  <a:ext cx="731" cy="213"/>
                </a:xfrm>
                <a:prstGeom prst="rect">
                  <a:avLst/>
                </a:prstGeom>
                <a:solidFill>
                  <a:schemeClr val="accent1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158730" name="Text Box 38">
                  <a:extLst>
                    <a:ext uri="{FF2B5EF4-FFF2-40B4-BE49-F238E27FC236}">
                      <a16:creationId xmlns:a16="http://schemas.microsoft.com/office/drawing/2014/main" id="{9740F8B5-F92B-CA4A-8F1B-15CC7E83BF17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860" y="3687"/>
                  <a:ext cx="700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u="none" dirty="0"/>
                    <a:t>Figure 23.16</a:t>
                  </a:r>
                </a:p>
              </p:txBody>
            </p:sp>
          </p:grpSp>
        </p:grpSp>
      </p:grpSp>
    </p:spTree>
  </p:cSld>
  <p:clrMapOvr>
    <a:masterClrMapping/>
  </p:clrMapOvr>
  <p:transition spd="med"/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Slide Number Placeholder 5">
            <a:extLst>
              <a:ext uri="{FF2B5EF4-FFF2-40B4-BE49-F238E27FC236}">
                <a16:creationId xmlns:a16="http://schemas.microsoft.com/office/drawing/2014/main" id="{C50663A1-FA6C-4C43-8267-4B2AB62753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5182F62-4885-5642-B5D2-B115CEDB35E0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78</a:t>
            </a:fld>
            <a:endParaRPr lang="en-US" altLang="en-US" sz="1400" dirty="0"/>
          </a:p>
        </p:txBody>
      </p:sp>
      <p:grpSp>
        <p:nvGrpSpPr>
          <p:cNvPr id="160782" name="Group 14">
            <a:extLst>
              <a:ext uri="{FF2B5EF4-FFF2-40B4-BE49-F238E27FC236}">
                <a16:creationId xmlns:a16="http://schemas.microsoft.com/office/drawing/2014/main" id="{FBE2685D-8E43-9B40-B729-2A71BFB5E9CE}"/>
              </a:ext>
            </a:extLst>
          </p:cNvPr>
          <p:cNvGrpSpPr>
            <a:grpSpLocks/>
          </p:cNvGrpSpPr>
          <p:nvPr/>
        </p:nvGrpSpPr>
        <p:grpSpPr bwMode="auto">
          <a:xfrm>
            <a:off x="455613" y="454025"/>
            <a:ext cx="8229606" cy="5548313"/>
            <a:chOff x="287" y="286"/>
            <a:chExt cx="5184" cy="3495"/>
          </a:xfrm>
        </p:grpSpPr>
        <p:sp>
          <p:nvSpPr>
            <p:cNvPr id="160772" name="Rectangle 2">
              <a:extLst>
                <a:ext uri="{FF2B5EF4-FFF2-40B4-BE49-F238E27FC236}">
                  <a16:creationId xmlns:a16="http://schemas.microsoft.com/office/drawing/2014/main" id="{6DC2E215-36EC-754E-A632-F1D8801A90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" y="286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u="none" dirty="0">
                  <a:solidFill>
                    <a:srgbClr val="333333"/>
                  </a:solidFill>
                </a:rPr>
                <a:t>Spirometer </a:t>
              </a:r>
              <a:r>
                <a:rPr lang="en-US" altLang="en-US" sz="2200" u="none" dirty="0">
                  <a:solidFill>
                    <a:srgbClr val="333333"/>
                  </a:solidFill>
                </a:rPr>
                <a:t>(continued)</a:t>
              </a:r>
            </a:p>
          </p:txBody>
        </p:sp>
        <p:grpSp>
          <p:nvGrpSpPr>
            <p:cNvPr id="160781" name="Group 13">
              <a:extLst>
                <a:ext uri="{FF2B5EF4-FFF2-40B4-BE49-F238E27FC236}">
                  <a16:creationId xmlns:a16="http://schemas.microsoft.com/office/drawing/2014/main" id="{95C885C6-38FF-C54B-B8CE-E2CD36E2A25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63" y="988"/>
              <a:ext cx="4169" cy="2793"/>
              <a:chOff x="663" y="988"/>
              <a:chExt cx="4169" cy="2793"/>
            </a:xfrm>
          </p:grpSpPr>
          <p:grpSp>
            <p:nvGrpSpPr>
              <p:cNvPr id="160773" name="Group 21">
                <a:extLst>
                  <a:ext uri="{FF2B5EF4-FFF2-40B4-BE49-F238E27FC236}">
                    <a16:creationId xmlns:a16="http://schemas.microsoft.com/office/drawing/2014/main" id="{34D7D736-776B-BD41-AE7E-9FC6531151A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663" y="988"/>
                <a:ext cx="3233" cy="1550"/>
                <a:chOff x="663" y="988"/>
                <a:chExt cx="3233" cy="1550"/>
              </a:xfrm>
            </p:grpSpPr>
            <p:pic>
              <p:nvPicPr>
                <p:cNvPr id="160777" name="Picture 10" descr="spirometer">
                  <a:extLst>
                    <a:ext uri="{FF2B5EF4-FFF2-40B4-BE49-F238E27FC236}">
                      <a16:creationId xmlns:a16="http://schemas.microsoft.com/office/drawing/2014/main" id="{DE5F3491-262B-E044-8207-B3F04E9E32E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5" y="988"/>
                  <a:ext cx="3141" cy="138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60778" name="Text Box 11">
                  <a:extLst>
                    <a:ext uri="{FF2B5EF4-FFF2-40B4-BE49-F238E27FC236}">
                      <a16:creationId xmlns:a16="http://schemas.microsoft.com/office/drawing/2014/main" id="{47BDDF10-090F-6F46-9701-0B2303E11A5F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663" y="2373"/>
                  <a:ext cx="1078" cy="16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100" u="none" dirty="0"/>
                    <a:t>https://www.sci.utah.edu</a:t>
                  </a:r>
                  <a:endParaRPr lang="en-US" altLang="en-US" sz="1800" u="none" dirty="0"/>
                </a:p>
              </p:txBody>
            </p:sp>
          </p:grpSp>
          <p:grpSp>
            <p:nvGrpSpPr>
              <p:cNvPr id="160780" name="Group 12">
                <a:extLst>
                  <a:ext uri="{FF2B5EF4-FFF2-40B4-BE49-F238E27FC236}">
                    <a16:creationId xmlns:a16="http://schemas.microsoft.com/office/drawing/2014/main" id="{617F0CC2-7B06-F046-BA78-171A7292620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755" y="2230"/>
                <a:ext cx="4077" cy="1551"/>
                <a:chOff x="755" y="2230"/>
                <a:chExt cx="4077" cy="1551"/>
              </a:xfrm>
            </p:grpSpPr>
            <p:pic>
              <p:nvPicPr>
                <p:cNvPr id="160775" name="Picture 18" descr="th41275651291ML3500 Spirometer">
                  <a:extLst>
                    <a:ext uri="{FF2B5EF4-FFF2-40B4-BE49-F238E27FC236}">
                      <a16:creationId xmlns:a16="http://schemas.microsoft.com/office/drawing/2014/main" id="{5ADB18AE-BAE2-9247-A33B-659BAF08E9A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47" y="2230"/>
                  <a:ext cx="1541" cy="138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60776" name="Text Box 19">
                  <a:extLst>
                    <a:ext uri="{FF2B5EF4-FFF2-40B4-BE49-F238E27FC236}">
                      <a16:creationId xmlns:a16="http://schemas.microsoft.com/office/drawing/2014/main" id="{84B4EE31-EEC6-CA45-8C8B-72964EBB0E57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 rot="10800000" flipV="1">
                  <a:off x="3299" y="3616"/>
                  <a:ext cx="1533" cy="16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100" u="none" dirty="0"/>
                    <a:t>https://www.woodleyequipment.com</a:t>
                  </a:r>
                  <a:endParaRPr lang="en-US" altLang="en-US" sz="1800" u="none" dirty="0"/>
                </a:p>
              </p:txBody>
            </p:sp>
            <p:sp>
              <p:nvSpPr>
                <p:cNvPr id="160779" name="Text Box 11">
                  <a:extLst>
                    <a:ext uri="{FF2B5EF4-FFF2-40B4-BE49-F238E27FC236}">
                      <a16:creationId xmlns:a16="http://schemas.microsoft.com/office/drawing/2014/main" id="{9A3C8410-E563-FC49-8483-CC34F81E40F3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755" y="2662"/>
                  <a:ext cx="2403" cy="67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/>
                <a:p>
                  <a:pPr algn="ctr">
                    <a:lnSpc>
                      <a:spcPts val="1860"/>
                    </a:lnSpc>
                  </a:pPr>
                  <a:r>
                    <a:rPr lang="en-US" altLang="en-US" u="none" dirty="0">
                      <a:solidFill>
                        <a:schemeClr val="accent6"/>
                      </a:solidFill>
                    </a:rPr>
                    <a:t>A modern, digital version.</a:t>
                  </a:r>
                </a:p>
                <a:p>
                  <a:pPr algn="ctr">
                    <a:lnSpc>
                      <a:spcPts val="1860"/>
                    </a:lnSpc>
                  </a:pPr>
                  <a:r>
                    <a:rPr lang="en-US" altLang="en-US" u="none" dirty="0">
                      <a:solidFill>
                        <a:schemeClr val="accent6"/>
                      </a:solidFill>
                    </a:rPr>
                    <a:t>The devices now incorporate artificial intelligence that can provide diagnostic information.</a:t>
                  </a:r>
                </a:p>
              </p:txBody>
            </p:sp>
          </p:grpSp>
        </p:grp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DCCB2D1A-F083-574B-A389-04D5A8C4851D}"/>
              </a:ext>
            </a:extLst>
          </p:cNvPr>
          <p:cNvSpPr txBox="1"/>
          <p:nvPr/>
        </p:nvSpPr>
        <p:spPr>
          <a:xfrm>
            <a:off x="3830819" y="1549354"/>
            <a:ext cx="30059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none" dirty="0">
                <a:solidFill>
                  <a:schemeClr val="accent6"/>
                </a:solidFill>
              </a:rPr>
              <a:t>An older mechanical device</a:t>
            </a:r>
          </a:p>
        </p:txBody>
      </p:sp>
    </p:spTree>
  </p:cSld>
  <p:clrMapOvr>
    <a:masterClrMapping/>
  </p:clrMapOvr>
  <p:transition spd="med"/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Slide Number Placeholder 5">
            <a:extLst>
              <a:ext uri="{FF2B5EF4-FFF2-40B4-BE49-F238E27FC236}">
                <a16:creationId xmlns:a16="http://schemas.microsoft.com/office/drawing/2014/main" id="{E6D04DC5-A07F-E84E-AA6C-8054C3F044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5DD8B22-0659-7340-8452-EA5ED85A2224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79</a:t>
            </a:fld>
            <a:endParaRPr lang="en-US" altLang="en-US" sz="1400" dirty="0"/>
          </a:p>
        </p:txBody>
      </p:sp>
      <p:grpSp>
        <p:nvGrpSpPr>
          <p:cNvPr id="164867" name="Group 34">
            <a:extLst>
              <a:ext uri="{FF2B5EF4-FFF2-40B4-BE49-F238E27FC236}">
                <a16:creationId xmlns:a16="http://schemas.microsoft.com/office/drawing/2014/main" id="{7BA49D0E-00F6-4747-AD03-F96CD74EB9ED}"/>
              </a:ext>
            </a:extLst>
          </p:cNvPr>
          <p:cNvGrpSpPr>
            <a:grpSpLocks/>
          </p:cNvGrpSpPr>
          <p:nvPr/>
        </p:nvGrpSpPr>
        <p:grpSpPr bwMode="auto">
          <a:xfrm>
            <a:off x="455613" y="454025"/>
            <a:ext cx="8229600" cy="5711825"/>
            <a:chOff x="287" y="286"/>
            <a:chExt cx="5184" cy="3598"/>
          </a:xfrm>
        </p:grpSpPr>
        <p:sp>
          <p:nvSpPr>
            <p:cNvPr id="164868" name="Rectangle 2">
              <a:extLst>
                <a:ext uri="{FF2B5EF4-FFF2-40B4-BE49-F238E27FC236}">
                  <a16:creationId xmlns:a16="http://schemas.microsoft.com/office/drawing/2014/main" id="{FA4BC08B-EF15-FA4C-8251-5C602665B7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" y="286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u="none" dirty="0">
                  <a:solidFill>
                    <a:srgbClr val="333333"/>
                  </a:solidFill>
                </a:rPr>
                <a:t>Tidal Volume</a:t>
              </a:r>
            </a:p>
          </p:txBody>
        </p:sp>
        <p:sp>
          <p:nvSpPr>
            <p:cNvPr id="164869" name="Text Box 3">
              <a:extLst>
                <a:ext uri="{FF2B5EF4-FFF2-40B4-BE49-F238E27FC236}">
                  <a16:creationId xmlns:a16="http://schemas.microsoft.com/office/drawing/2014/main" id="{B005C7BF-6409-974A-9695-0AF9D41C85E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4"/>
              <a:ext cx="4722" cy="131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u="none" dirty="0"/>
                <a:t>In quiet breathing, ach inhalation and exhalation moves about 500 mL of air into and out of the lungs.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u="none" dirty="0"/>
                <a:t>The volume of air moved by a single breath is known as tidal volume (V</a:t>
              </a:r>
              <a:r>
                <a:rPr lang="en-US" altLang="en-US" sz="1800" u="none" baseline="-17000" dirty="0"/>
                <a:t>T</a:t>
              </a:r>
              <a:r>
                <a:rPr lang="en-US" altLang="en-US" sz="1800" u="none" dirty="0"/>
                <a:t>).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u="none" dirty="0"/>
                <a:t>In this instance, V</a:t>
              </a:r>
              <a:r>
                <a:rPr lang="en-US" altLang="en-US" sz="1800" u="none" baseline="-17000" dirty="0"/>
                <a:t>T </a:t>
              </a:r>
              <a:r>
                <a:rPr lang="en-US" altLang="en-US" sz="1800" u="none" dirty="0"/>
                <a:t>is about 500 mL.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</a:pPr>
              <a:r>
                <a:rPr lang="en-US" altLang="en-US" sz="1800" u="none" dirty="0"/>
                <a:t>V</a:t>
              </a:r>
              <a:r>
                <a:rPr lang="en-US" altLang="en-US" sz="1800" u="none" baseline="-17000" dirty="0"/>
                <a:t>T</a:t>
              </a:r>
              <a:r>
                <a:rPr lang="en-US" altLang="en-US" sz="1800" u="none" dirty="0"/>
                <a:t> can vary from person-to-person, and in the same person at differ-ent times, such as during exercise.</a:t>
              </a:r>
            </a:p>
          </p:txBody>
        </p:sp>
        <p:grpSp>
          <p:nvGrpSpPr>
            <p:cNvPr id="164870" name="Group 24">
              <a:extLst>
                <a:ext uri="{FF2B5EF4-FFF2-40B4-BE49-F238E27FC236}">
                  <a16:creationId xmlns:a16="http://schemas.microsoft.com/office/drawing/2014/main" id="{D31F14A0-CE38-E647-8C4F-67D000963CA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1990" cy="213"/>
              <a:chOff x="582" y="3671"/>
              <a:chExt cx="1990" cy="213"/>
            </a:xfrm>
          </p:grpSpPr>
          <p:sp>
            <p:nvSpPr>
              <p:cNvPr id="164871" name="Rectangle 25">
                <a:extLst>
                  <a:ext uri="{FF2B5EF4-FFF2-40B4-BE49-F238E27FC236}">
                    <a16:creationId xmlns:a16="http://schemas.microsoft.com/office/drawing/2014/main" id="{DA5CB1B8-3EEE-A44C-9F72-0A73A3A15D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2" y="3671"/>
                <a:ext cx="616" cy="213"/>
              </a:xfrm>
              <a:prstGeom prst="rect">
                <a:avLst/>
              </a:prstGeom>
              <a:noFill/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164872" name="Rectangle 26">
                <a:extLst>
                  <a:ext uri="{FF2B5EF4-FFF2-40B4-BE49-F238E27FC236}">
                    <a16:creationId xmlns:a16="http://schemas.microsoft.com/office/drawing/2014/main" id="{CE734959-864F-2A49-BE2D-76C88D36FBB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" y="3671"/>
                <a:ext cx="616" cy="213"/>
              </a:xfrm>
              <a:prstGeom prst="rect">
                <a:avLst/>
              </a:prstGeom>
              <a:solidFill>
                <a:srgbClr val="CC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164873" name="Rectangle 27">
                <a:extLst>
                  <a:ext uri="{FF2B5EF4-FFF2-40B4-BE49-F238E27FC236}">
                    <a16:creationId xmlns:a16="http://schemas.microsoft.com/office/drawing/2014/main" id="{C48C9AF9-A0F9-D545-A089-D15AA9B87B0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56" y="3671"/>
                <a:ext cx="616" cy="213"/>
              </a:xfrm>
              <a:prstGeom prst="rect">
                <a:avLst/>
              </a:prstGeom>
              <a:solidFill>
                <a:srgbClr val="FF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164874" name="Text Box 28">
                <a:extLst>
                  <a:ext uri="{FF2B5EF4-FFF2-40B4-BE49-F238E27FC236}">
                    <a16:creationId xmlns:a16="http://schemas.microsoft.com/office/drawing/2014/main" id="{15FE0905-3E87-7A42-89B6-0FB87AD575A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07" y="3689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u="none" dirty="0"/>
                  <a:t>Page 862</a:t>
                </a:r>
                <a:endParaRPr lang="en-US" altLang="en-US" sz="1800" u="none" dirty="0"/>
              </a:p>
            </p:txBody>
          </p:sp>
          <p:sp>
            <p:nvSpPr>
              <p:cNvPr id="164875" name="Text Box 29">
                <a:extLst>
                  <a:ext uri="{FF2B5EF4-FFF2-40B4-BE49-F238E27FC236}">
                    <a16:creationId xmlns:a16="http://schemas.microsoft.com/office/drawing/2014/main" id="{5680053E-B19A-FE4A-A5A6-10AD7299DBD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95" y="3686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u="none" dirty="0"/>
                  <a:t>Page 941</a:t>
                </a:r>
                <a:endParaRPr lang="en-US" altLang="en-US" sz="1800" u="none" dirty="0"/>
              </a:p>
            </p:txBody>
          </p:sp>
          <p:sp>
            <p:nvSpPr>
              <p:cNvPr id="164876" name="Text Box 30">
                <a:extLst>
                  <a:ext uri="{FF2B5EF4-FFF2-40B4-BE49-F238E27FC236}">
                    <a16:creationId xmlns:a16="http://schemas.microsoft.com/office/drawing/2014/main" id="{2A89815E-29D3-314D-B9DA-2D47EF7C8D1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982" y="3685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u="none" dirty="0"/>
                  <a:t>Page 894</a:t>
                </a:r>
                <a:endParaRPr lang="en-US" altLang="en-US" sz="1800" u="none" dirty="0"/>
              </a:p>
            </p:txBody>
          </p:sp>
        </p:grpSp>
      </p:grpSp>
    </p:spTree>
  </p:cSld>
  <p:clrMapOvr>
    <a:masterClrMapping/>
  </p:clrMapOvr>
  <p:transition spd="med"/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Slide Number Placeholder 5">
            <a:extLst>
              <a:ext uri="{FF2B5EF4-FFF2-40B4-BE49-F238E27FC236}">
                <a16:creationId xmlns:a16="http://schemas.microsoft.com/office/drawing/2014/main" id="{10344B96-04FA-064F-84C9-D6C4DE32F2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8B23EE7-E39F-934E-9B31-53CB0DB76473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80</a:t>
            </a:fld>
            <a:endParaRPr lang="en-US" altLang="en-US" sz="1400" dirty="0"/>
          </a:p>
        </p:txBody>
      </p:sp>
      <p:grpSp>
        <p:nvGrpSpPr>
          <p:cNvPr id="166915" name="Group 28">
            <a:extLst>
              <a:ext uri="{FF2B5EF4-FFF2-40B4-BE49-F238E27FC236}">
                <a16:creationId xmlns:a16="http://schemas.microsoft.com/office/drawing/2014/main" id="{CF6F4BE0-0EB3-8349-B020-32DA93AA355B}"/>
              </a:ext>
            </a:extLst>
          </p:cNvPr>
          <p:cNvGrpSpPr>
            <a:grpSpLocks/>
          </p:cNvGrpSpPr>
          <p:nvPr/>
        </p:nvGrpSpPr>
        <p:grpSpPr bwMode="auto">
          <a:xfrm>
            <a:off x="455613" y="454025"/>
            <a:ext cx="8229600" cy="5711825"/>
            <a:chOff x="287" y="286"/>
            <a:chExt cx="5184" cy="3598"/>
          </a:xfrm>
        </p:grpSpPr>
        <p:sp>
          <p:nvSpPr>
            <p:cNvPr id="166916" name="Rectangle 2">
              <a:extLst>
                <a:ext uri="{FF2B5EF4-FFF2-40B4-BE49-F238E27FC236}">
                  <a16:creationId xmlns:a16="http://schemas.microsoft.com/office/drawing/2014/main" id="{274AD994-11E4-A941-92F9-29722DDAD0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" y="286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u="none" dirty="0">
                  <a:solidFill>
                    <a:srgbClr val="333333"/>
                  </a:solidFill>
                </a:rPr>
                <a:t>Minute Ventilation</a:t>
              </a:r>
            </a:p>
          </p:txBody>
        </p:sp>
        <p:sp>
          <p:nvSpPr>
            <p:cNvPr id="166917" name="Text Box 3">
              <a:extLst>
                <a:ext uri="{FF2B5EF4-FFF2-40B4-BE49-F238E27FC236}">
                  <a16:creationId xmlns:a16="http://schemas.microsoft.com/office/drawing/2014/main" id="{68C5D63D-28B0-3A43-97A3-E647369A062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4"/>
              <a:ext cx="4602" cy="17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u="none" dirty="0"/>
                <a:t>A healthy adult at rest averages about 12 breaths per minute.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u="none" dirty="0"/>
                <a:t>The total volume of air inhaled and exhaled in one minute is called minute ventilation (MV).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1200"/>
                </a:spcAft>
                <a:buSzPct val="80000"/>
              </a:pPr>
              <a:r>
                <a:rPr lang="en-US" altLang="en-US" sz="1800" u="none" dirty="0"/>
                <a:t>MV is calculated by multiplying the respiratory rate by tidal volume (V</a:t>
              </a:r>
              <a:r>
                <a:rPr lang="en-US" altLang="en-US" sz="1800" u="none" baseline="-17000" dirty="0"/>
                <a:t>T</a:t>
              </a:r>
              <a:r>
                <a:rPr lang="en-US" altLang="en-US" sz="1800" u="none" dirty="0"/>
                <a:t>):</a:t>
              </a:r>
            </a:p>
            <a:p>
              <a:pPr algn="ctr" eaLnBrk="1" hangingPunct="1">
                <a:lnSpc>
                  <a:spcPct val="85000"/>
                </a:lnSpc>
                <a:spcBef>
                  <a:spcPct val="0"/>
                </a:spcBef>
                <a:spcAft>
                  <a:spcPct val="10000"/>
                </a:spcAft>
                <a:buSzPct val="80000"/>
                <a:buFontTx/>
                <a:buNone/>
              </a:pPr>
              <a:r>
                <a:rPr lang="en-US" altLang="en-US" sz="1800" u="none" dirty="0">
                  <a:solidFill>
                    <a:schemeClr val="accent6"/>
                  </a:solidFill>
                </a:rPr>
                <a:t>MV = 12 breaths / minute x 500 mL / breath = 6,000 mL / minute</a:t>
              </a:r>
            </a:p>
            <a:p>
              <a:pPr algn="ctr" eaLnBrk="1" hangingPunct="1">
                <a:lnSpc>
                  <a:spcPct val="85000"/>
                </a:lnSpc>
                <a:spcBef>
                  <a:spcPct val="0"/>
                </a:spcBef>
                <a:spcAft>
                  <a:spcPts val="1200"/>
                </a:spcAft>
                <a:buSzPct val="80000"/>
                <a:buFontTx/>
                <a:buNone/>
              </a:pPr>
              <a:r>
                <a:rPr lang="en-US" altLang="en-US" sz="1800" u="none" dirty="0">
                  <a:solidFill>
                    <a:schemeClr val="accent6"/>
                  </a:solidFill>
                </a:rPr>
                <a:t>= 6.0 L / minute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  <a:buFont typeface="Times" pitchFamily="2" charset="0"/>
                <a:buChar char="•"/>
              </a:pPr>
              <a:r>
                <a:rPr lang="en-US" altLang="en-US" sz="1800" u="none" dirty="0">
                  <a:solidFill>
                    <a:schemeClr val="tx2"/>
                  </a:solidFill>
                </a:rPr>
                <a:t>A lower-than-normal MV can indicate a pulmonary disease or dis-order.</a:t>
              </a:r>
            </a:p>
          </p:txBody>
        </p:sp>
        <p:grpSp>
          <p:nvGrpSpPr>
            <p:cNvPr id="166918" name="Group 18">
              <a:extLst>
                <a:ext uri="{FF2B5EF4-FFF2-40B4-BE49-F238E27FC236}">
                  <a16:creationId xmlns:a16="http://schemas.microsoft.com/office/drawing/2014/main" id="{46AA208B-193A-C74B-AA68-71D2FEA2A71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1990" cy="213"/>
              <a:chOff x="582" y="3671"/>
              <a:chExt cx="1990" cy="213"/>
            </a:xfrm>
          </p:grpSpPr>
          <p:sp>
            <p:nvSpPr>
              <p:cNvPr id="166919" name="Rectangle 19">
                <a:extLst>
                  <a:ext uri="{FF2B5EF4-FFF2-40B4-BE49-F238E27FC236}">
                    <a16:creationId xmlns:a16="http://schemas.microsoft.com/office/drawing/2014/main" id="{502C5968-E0DC-4F4E-9898-2F0439BB7AB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2" y="3671"/>
                <a:ext cx="616" cy="213"/>
              </a:xfrm>
              <a:prstGeom prst="rect">
                <a:avLst/>
              </a:prstGeom>
              <a:noFill/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166920" name="Rectangle 20">
                <a:extLst>
                  <a:ext uri="{FF2B5EF4-FFF2-40B4-BE49-F238E27FC236}">
                    <a16:creationId xmlns:a16="http://schemas.microsoft.com/office/drawing/2014/main" id="{7F39EC0D-C342-0A46-B440-53DCB14356E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" y="3671"/>
                <a:ext cx="616" cy="213"/>
              </a:xfrm>
              <a:prstGeom prst="rect">
                <a:avLst/>
              </a:prstGeom>
              <a:solidFill>
                <a:srgbClr val="CC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166921" name="Rectangle 21">
                <a:extLst>
                  <a:ext uri="{FF2B5EF4-FFF2-40B4-BE49-F238E27FC236}">
                    <a16:creationId xmlns:a16="http://schemas.microsoft.com/office/drawing/2014/main" id="{3A88DB47-FF55-AA41-88E6-FE8985077EE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56" y="3671"/>
                <a:ext cx="616" cy="213"/>
              </a:xfrm>
              <a:prstGeom prst="rect">
                <a:avLst/>
              </a:prstGeom>
              <a:solidFill>
                <a:srgbClr val="FF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166922" name="Text Box 22">
                <a:extLst>
                  <a:ext uri="{FF2B5EF4-FFF2-40B4-BE49-F238E27FC236}">
                    <a16:creationId xmlns:a16="http://schemas.microsoft.com/office/drawing/2014/main" id="{8801684F-02ED-C44D-8300-4FC5620FF23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07" y="3689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u="none" dirty="0"/>
                  <a:t>Page 862</a:t>
                </a:r>
                <a:endParaRPr lang="en-US" altLang="en-US" sz="1800" u="none" dirty="0"/>
              </a:p>
            </p:txBody>
          </p:sp>
          <p:sp>
            <p:nvSpPr>
              <p:cNvPr id="166923" name="Text Box 23">
                <a:extLst>
                  <a:ext uri="{FF2B5EF4-FFF2-40B4-BE49-F238E27FC236}">
                    <a16:creationId xmlns:a16="http://schemas.microsoft.com/office/drawing/2014/main" id="{36C107F7-4C1F-574C-AEDC-0999834C9A3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95" y="3686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u="none" dirty="0"/>
                  <a:t>Page 941</a:t>
                </a:r>
                <a:endParaRPr lang="en-US" altLang="en-US" sz="1800" u="none" dirty="0"/>
              </a:p>
            </p:txBody>
          </p:sp>
          <p:sp>
            <p:nvSpPr>
              <p:cNvPr id="166924" name="Text Box 24">
                <a:extLst>
                  <a:ext uri="{FF2B5EF4-FFF2-40B4-BE49-F238E27FC236}">
                    <a16:creationId xmlns:a16="http://schemas.microsoft.com/office/drawing/2014/main" id="{B5DD9281-09FF-1947-ACB6-C8F5A94E317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982" y="3685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u="none" dirty="0"/>
                  <a:t>Page 894</a:t>
                </a:r>
                <a:endParaRPr lang="en-US" altLang="en-US" sz="1800" u="none" dirty="0"/>
              </a:p>
            </p:txBody>
          </p:sp>
        </p:grpSp>
      </p:grpSp>
    </p:spTree>
  </p:cSld>
  <p:clrMapOvr>
    <a:masterClrMapping/>
  </p:clrMapOvr>
  <p:transition spd="med"/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Slide Number Placeholder 5">
            <a:extLst>
              <a:ext uri="{FF2B5EF4-FFF2-40B4-BE49-F238E27FC236}">
                <a16:creationId xmlns:a16="http://schemas.microsoft.com/office/drawing/2014/main" id="{BC27253F-CEA7-FC49-BF8F-233E94353E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BF23FB7-3588-084D-838C-87877A97ED74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81</a:t>
            </a:fld>
            <a:endParaRPr lang="en-US" altLang="en-US" sz="1400" dirty="0"/>
          </a:p>
        </p:txBody>
      </p:sp>
      <p:grpSp>
        <p:nvGrpSpPr>
          <p:cNvPr id="168963" name="Group 40">
            <a:extLst>
              <a:ext uri="{FF2B5EF4-FFF2-40B4-BE49-F238E27FC236}">
                <a16:creationId xmlns:a16="http://schemas.microsoft.com/office/drawing/2014/main" id="{4A082D06-6041-3C4F-BEE7-07B6892050AD}"/>
              </a:ext>
            </a:extLst>
          </p:cNvPr>
          <p:cNvGrpSpPr>
            <a:grpSpLocks/>
          </p:cNvGrpSpPr>
          <p:nvPr/>
        </p:nvGrpSpPr>
        <p:grpSpPr bwMode="auto">
          <a:xfrm>
            <a:off x="455613" y="454025"/>
            <a:ext cx="8229600" cy="5711825"/>
            <a:chOff x="287" y="286"/>
            <a:chExt cx="5184" cy="3598"/>
          </a:xfrm>
        </p:grpSpPr>
        <p:sp>
          <p:nvSpPr>
            <p:cNvPr id="168964" name="Rectangle 2">
              <a:extLst>
                <a:ext uri="{FF2B5EF4-FFF2-40B4-BE49-F238E27FC236}">
                  <a16:creationId xmlns:a16="http://schemas.microsoft.com/office/drawing/2014/main" id="{6A9FCCFA-2E30-B04F-A769-5E55B1C880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" y="286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u="none" dirty="0">
                  <a:solidFill>
                    <a:srgbClr val="333333"/>
                  </a:solidFill>
                </a:rPr>
                <a:t>Anatomical Dead Space</a:t>
              </a:r>
            </a:p>
          </p:txBody>
        </p:sp>
        <p:sp>
          <p:nvSpPr>
            <p:cNvPr id="168965" name="Text Box 3">
              <a:extLst>
                <a:ext uri="{FF2B5EF4-FFF2-40B4-BE49-F238E27FC236}">
                  <a16:creationId xmlns:a16="http://schemas.microsoft.com/office/drawing/2014/main" id="{A47F9613-A55C-5445-9FB5-E79509396E9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4"/>
              <a:ext cx="4707" cy="109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u="none" dirty="0"/>
                <a:t>About 70 percent of the tidal volume (350 mL) reaches the respira-tory zone in adults where gas exchange occurs.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u="none" dirty="0"/>
                <a:t>The other 30 percent (150 mL) remains in the conducting airways.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</a:pPr>
              <a:r>
                <a:rPr lang="en-US" altLang="en-US" sz="1800" u="none" dirty="0"/>
                <a:t>Conducting airways are known as anatomical dead space since they are not involved in gas exchange of O</a:t>
              </a:r>
              <a:r>
                <a:rPr lang="en-US" altLang="en-US" sz="1800" u="none" baseline="-25000" dirty="0"/>
                <a:t>2</a:t>
              </a:r>
              <a:r>
                <a:rPr lang="en-US" altLang="en-US" sz="1800" u="none" dirty="0"/>
                <a:t> and CO</a:t>
              </a:r>
              <a:r>
                <a:rPr lang="en-US" altLang="en-US" sz="1800" u="none" baseline="-25000" dirty="0"/>
                <a:t>2 </a:t>
              </a:r>
              <a:r>
                <a:rPr lang="en-US" altLang="en-US" sz="1800" u="none" dirty="0"/>
                <a:t>between the air and pulmonary blood.</a:t>
              </a:r>
            </a:p>
          </p:txBody>
        </p:sp>
        <p:grpSp>
          <p:nvGrpSpPr>
            <p:cNvPr id="168966" name="Group 30">
              <a:extLst>
                <a:ext uri="{FF2B5EF4-FFF2-40B4-BE49-F238E27FC236}">
                  <a16:creationId xmlns:a16="http://schemas.microsoft.com/office/drawing/2014/main" id="{9B43CF29-4348-224D-B66C-69AE0B0B109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1990" cy="213"/>
              <a:chOff x="582" y="3671"/>
              <a:chExt cx="1990" cy="213"/>
            </a:xfrm>
          </p:grpSpPr>
          <p:sp>
            <p:nvSpPr>
              <p:cNvPr id="168967" name="Rectangle 31">
                <a:extLst>
                  <a:ext uri="{FF2B5EF4-FFF2-40B4-BE49-F238E27FC236}">
                    <a16:creationId xmlns:a16="http://schemas.microsoft.com/office/drawing/2014/main" id="{0DC89D87-204C-1843-9F7A-9B65AD67245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2" y="3671"/>
                <a:ext cx="616" cy="213"/>
              </a:xfrm>
              <a:prstGeom prst="rect">
                <a:avLst/>
              </a:prstGeom>
              <a:noFill/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168968" name="Rectangle 32">
                <a:extLst>
                  <a:ext uri="{FF2B5EF4-FFF2-40B4-BE49-F238E27FC236}">
                    <a16:creationId xmlns:a16="http://schemas.microsoft.com/office/drawing/2014/main" id="{D55C7CD8-272F-6C47-9048-0064896A04F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" y="3671"/>
                <a:ext cx="616" cy="213"/>
              </a:xfrm>
              <a:prstGeom prst="rect">
                <a:avLst/>
              </a:prstGeom>
              <a:solidFill>
                <a:srgbClr val="CC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168969" name="Rectangle 33">
                <a:extLst>
                  <a:ext uri="{FF2B5EF4-FFF2-40B4-BE49-F238E27FC236}">
                    <a16:creationId xmlns:a16="http://schemas.microsoft.com/office/drawing/2014/main" id="{9114594C-E5E6-2A40-BE07-9DF6C3367CF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56" y="3671"/>
                <a:ext cx="616" cy="213"/>
              </a:xfrm>
              <a:prstGeom prst="rect">
                <a:avLst/>
              </a:prstGeom>
              <a:solidFill>
                <a:srgbClr val="FF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168970" name="Text Box 34">
                <a:extLst>
                  <a:ext uri="{FF2B5EF4-FFF2-40B4-BE49-F238E27FC236}">
                    <a16:creationId xmlns:a16="http://schemas.microsoft.com/office/drawing/2014/main" id="{201AE1C4-14B3-9941-AE14-54996B72AA0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07" y="3689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u="none" dirty="0"/>
                  <a:t>Page 862</a:t>
                </a:r>
                <a:endParaRPr lang="en-US" altLang="en-US" sz="1800" u="none" dirty="0"/>
              </a:p>
            </p:txBody>
          </p:sp>
          <p:sp>
            <p:nvSpPr>
              <p:cNvPr id="168971" name="Text Box 35">
                <a:extLst>
                  <a:ext uri="{FF2B5EF4-FFF2-40B4-BE49-F238E27FC236}">
                    <a16:creationId xmlns:a16="http://schemas.microsoft.com/office/drawing/2014/main" id="{F31D3612-A306-564A-B800-94E2BE3BCB7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95" y="3686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u="none" dirty="0"/>
                  <a:t>Page 941</a:t>
                </a:r>
                <a:endParaRPr lang="en-US" altLang="en-US" sz="1800" u="none" dirty="0"/>
              </a:p>
            </p:txBody>
          </p:sp>
          <p:sp>
            <p:nvSpPr>
              <p:cNvPr id="168972" name="Text Box 36">
                <a:extLst>
                  <a:ext uri="{FF2B5EF4-FFF2-40B4-BE49-F238E27FC236}">
                    <a16:creationId xmlns:a16="http://schemas.microsoft.com/office/drawing/2014/main" id="{7B2DD278-4FD0-5944-8B8C-94CCE58A090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982" y="3685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u="none" dirty="0"/>
                  <a:t>Page 896</a:t>
                </a:r>
                <a:endParaRPr lang="en-US" altLang="en-US" sz="1800" u="none" dirty="0"/>
              </a:p>
            </p:txBody>
          </p:sp>
        </p:grpSp>
      </p:grpSp>
    </p:spTree>
  </p:cSld>
  <p:clrMapOvr>
    <a:masterClrMapping/>
  </p:clrMapOvr>
  <p:transition spd="med"/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Slide Number Placeholder 5">
            <a:extLst>
              <a:ext uri="{FF2B5EF4-FFF2-40B4-BE49-F238E27FC236}">
                <a16:creationId xmlns:a16="http://schemas.microsoft.com/office/drawing/2014/main" id="{87294E89-B609-7E43-8B6F-F83FF1628E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CEEE4CE-7651-1D42-80CA-5B3625140E94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82</a:t>
            </a:fld>
            <a:endParaRPr lang="en-US" altLang="en-US" sz="1400" dirty="0"/>
          </a:p>
        </p:txBody>
      </p:sp>
      <p:grpSp>
        <p:nvGrpSpPr>
          <p:cNvPr id="171021" name="Group 13">
            <a:extLst>
              <a:ext uri="{FF2B5EF4-FFF2-40B4-BE49-F238E27FC236}">
                <a16:creationId xmlns:a16="http://schemas.microsoft.com/office/drawing/2014/main" id="{36077AD1-6BDD-014D-ADE1-AEC16E294E9D}"/>
              </a:ext>
            </a:extLst>
          </p:cNvPr>
          <p:cNvGrpSpPr>
            <a:grpSpLocks/>
          </p:cNvGrpSpPr>
          <p:nvPr/>
        </p:nvGrpSpPr>
        <p:grpSpPr bwMode="auto">
          <a:xfrm>
            <a:off x="455613" y="454025"/>
            <a:ext cx="8229600" cy="5711825"/>
            <a:chOff x="287" y="286"/>
            <a:chExt cx="5184" cy="3598"/>
          </a:xfrm>
        </p:grpSpPr>
        <p:sp>
          <p:nvSpPr>
            <p:cNvPr id="171012" name="Rectangle 2">
              <a:extLst>
                <a:ext uri="{FF2B5EF4-FFF2-40B4-BE49-F238E27FC236}">
                  <a16:creationId xmlns:a16="http://schemas.microsoft.com/office/drawing/2014/main" id="{A82226D6-32B7-9447-9069-E1530D77E6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" y="286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u="none" dirty="0">
                  <a:solidFill>
                    <a:srgbClr val="333333"/>
                  </a:solidFill>
                </a:rPr>
                <a:t>Alveolar Ventilation Rate</a:t>
              </a:r>
            </a:p>
          </p:txBody>
        </p:sp>
        <p:sp>
          <p:nvSpPr>
            <p:cNvPr id="171013" name="Text Box 3">
              <a:extLst>
                <a:ext uri="{FF2B5EF4-FFF2-40B4-BE49-F238E27FC236}">
                  <a16:creationId xmlns:a16="http://schemas.microsoft.com/office/drawing/2014/main" id="{B8C4CFE5-244E-7145-BF80-CEBA194C8C1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4"/>
              <a:ext cx="4722" cy="9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u="none" dirty="0"/>
                <a:t>Alveolar ventilation rate is the volume of air per minute that reaches the respiratory zone.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u="none" dirty="0"/>
                <a:t>This is the air involved in gas exchange.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1800"/>
                </a:spcAft>
                <a:buSzPct val="80000"/>
              </a:pPr>
              <a:r>
                <a:rPr lang="en-US" altLang="en-US" sz="1800" u="none" dirty="0"/>
                <a:t>If 350 mL of air reaches the respiratory zone, the alveolar ventilation rate is:</a:t>
              </a:r>
            </a:p>
          </p:txBody>
        </p:sp>
        <p:grpSp>
          <p:nvGrpSpPr>
            <p:cNvPr id="171014" name="Group 30">
              <a:extLst>
                <a:ext uri="{FF2B5EF4-FFF2-40B4-BE49-F238E27FC236}">
                  <a16:creationId xmlns:a16="http://schemas.microsoft.com/office/drawing/2014/main" id="{8AC7E6FD-806A-ED4C-97AA-0BD14FEF32C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1990" cy="213"/>
              <a:chOff x="582" y="3671"/>
              <a:chExt cx="1990" cy="213"/>
            </a:xfrm>
          </p:grpSpPr>
          <p:sp>
            <p:nvSpPr>
              <p:cNvPr id="171015" name="Rectangle 31">
                <a:extLst>
                  <a:ext uri="{FF2B5EF4-FFF2-40B4-BE49-F238E27FC236}">
                    <a16:creationId xmlns:a16="http://schemas.microsoft.com/office/drawing/2014/main" id="{B61869CA-6335-744F-90BA-1E05E4F0CCE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2" y="3671"/>
                <a:ext cx="616" cy="213"/>
              </a:xfrm>
              <a:prstGeom prst="rect">
                <a:avLst/>
              </a:prstGeom>
              <a:noFill/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171016" name="Rectangle 32">
                <a:extLst>
                  <a:ext uri="{FF2B5EF4-FFF2-40B4-BE49-F238E27FC236}">
                    <a16:creationId xmlns:a16="http://schemas.microsoft.com/office/drawing/2014/main" id="{027E061D-73F2-2A4A-8754-650E60D9103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" y="3671"/>
                <a:ext cx="616" cy="213"/>
              </a:xfrm>
              <a:prstGeom prst="rect">
                <a:avLst/>
              </a:prstGeom>
              <a:solidFill>
                <a:srgbClr val="CC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171017" name="Rectangle 33">
                <a:extLst>
                  <a:ext uri="{FF2B5EF4-FFF2-40B4-BE49-F238E27FC236}">
                    <a16:creationId xmlns:a16="http://schemas.microsoft.com/office/drawing/2014/main" id="{1FE35C37-A446-3747-8EAD-6887C3B095E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56" y="3671"/>
                <a:ext cx="616" cy="213"/>
              </a:xfrm>
              <a:prstGeom prst="rect">
                <a:avLst/>
              </a:prstGeom>
              <a:solidFill>
                <a:srgbClr val="FF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171018" name="Text Box 34">
                <a:extLst>
                  <a:ext uri="{FF2B5EF4-FFF2-40B4-BE49-F238E27FC236}">
                    <a16:creationId xmlns:a16="http://schemas.microsoft.com/office/drawing/2014/main" id="{84B479E7-130B-4143-8ED2-0A93CEC2DA7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07" y="3689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u="none" dirty="0"/>
                  <a:t>Page 862</a:t>
                </a:r>
                <a:endParaRPr lang="en-US" altLang="en-US" sz="1800" u="none" dirty="0"/>
              </a:p>
            </p:txBody>
          </p:sp>
          <p:sp>
            <p:nvSpPr>
              <p:cNvPr id="171019" name="Text Box 35">
                <a:extLst>
                  <a:ext uri="{FF2B5EF4-FFF2-40B4-BE49-F238E27FC236}">
                    <a16:creationId xmlns:a16="http://schemas.microsoft.com/office/drawing/2014/main" id="{9CF36269-7916-354A-AF63-0228822BEE9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95" y="3686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u="none" dirty="0"/>
                  <a:t>Page 941</a:t>
                </a:r>
                <a:endParaRPr lang="en-US" altLang="en-US" sz="1800" u="none" dirty="0"/>
              </a:p>
            </p:txBody>
          </p:sp>
          <p:sp>
            <p:nvSpPr>
              <p:cNvPr id="171020" name="Text Box 36">
                <a:extLst>
                  <a:ext uri="{FF2B5EF4-FFF2-40B4-BE49-F238E27FC236}">
                    <a16:creationId xmlns:a16="http://schemas.microsoft.com/office/drawing/2014/main" id="{13353880-1C07-0C4E-98C9-0A438A84A34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982" y="3685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u="none" dirty="0"/>
                  <a:t>Page 896</a:t>
                </a:r>
                <a:endParaRPr lang="en-US" altLang="en-US" sz="1800" u="none" dirty="0"/>
              </a:p>
            </p:txBody>
          </p:sp>
        </p:grp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53645FB7-3EA6-28C5-683A-A0D8174A526F}"/>
              </a:ext>
            </a:extLst>
          </p:cNvPr>
          <p:cNvSpPr txBox="1"/>
          <p:nvPr/>
        </p:nvSpPr>
        <p:spPr>
          <a:xfrm>
            <a:off x="1251219" y="3095736"/>
            <a:ext cx="6650026" cy="5909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eaLnBrk="1" hangingPunct="1">
              <a:lnSpc>
                <a:spcPct val="85000"/>
              </a:lnSpc>
              <a:spcBef>
                <a:spcPct val="0"/>
              </a:spcBef>
              <a:spcAft>
                <a:spcPct val="10000"/>
              </a:spcAft>
              <a:buSzPct val="80000"/>
              <a:buFontTx/>
              <a:buNone/>
            </a:pPr>
            <a:r>
              <a:rPr lang="en-US" altLang="en-US" sz="1800" u="none" dirty="0">
                <a:solidFill>
                  <a:schemeClr val="accent6"/>
                </a:solidFill>
              </a:rPr>
              <a:t>350 mL / breath x 12 breaths per minute = 4,200 mL per minute</a:t>
            </a:r>
          </a:p>
          <a:p>
            <a:pPr algn="ctr" eaLnBrk="1" hangingPunct="1">
              <a:lnSpc>
                <a:spcPct val="85000"/>
              </a:lnSpc>
              <a:spcBef>
                <a:spcPct val="0"/>
              </a:spcBef>
              <a:spcAft>
                <a:spcPct val="50000"/>
              </a:spcAft>
              <a:buSzPct val="80000"/>
              <a:buFontTx/>
              <a:buNone/>
            </a:pPr>
            <a:r>
              <a:rPr lang="en-US" altLang="en-US" sz="1800" u="none" dirty="0">
                <a:solidFill>
                  <a:schemeClr val="accent6"/>
                </a:solidFill>
              </a:rPr>
              <a:t>= 4.2 L per minute</a:t>
            </a:r>
            <a:endParaRPr lang="en-US" dirty="0">
              <a:solidFill>
                <a:schemeClr val="accent6"/>
              </a:solidFill>
            </a:endParaRPr>
          </a:p>
        </p:txBody>
      </p:sp>
    </p:spTree>
  </p:cSld>
  <p:clrMapOvr>
    <a:masterClrMapping/>
  </p:clrMapOvr>
  <p:transition spd="med"/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Slide Number Placeholder 5">
            <a:extLst>
              <a:ext uri="{FF2B5EF4-FFF2-40B4-BE49-F238E27FC236}">
                <a16:creationId xmlns:a16="http://schemas.microsoft.com/office/drawing/2014/main" id="{0CAA9F1D-E212-1840-B6E1-18B32C1D4B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C51CE29-8ABC-A648-8D79-D2B8E8D218AC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83</a:t>
            </a:fld>
            <a:endParaRPr lang="en-US" altLang="en-US" sz="1400" dirty="0"/>
          </a:p>
        </p:txBody>
      </p:sp>
      <p:grpSp>
        <p:nvGrpSpPr>
          <p:cNvPr id="173059" name="Group 47">
            <a:extLst>
              <a:ext uri="{FF2B5EF4-FFF2-40B4-BE49-F238E27FC236}">
                <a16:creationId xmlns:a16="http://schemas.microsoft.com/office/drawing/2014/main" id="{7C3781C0-6F25-4143-95B6-BA93E8FB5A29}"/>
              </a:ext>
            </a:extLst>
          </p:cNvPr>
          <p:cNvGrpSpPr>
            <a:grpSpLocks/>
          </p:cNvGrpSpPr>
          <p:nvPr/>
        </p:nvGrpSpPr>
        <p:grpSpPr bwMode="auto">
          <a:xfrm>
            <a:off x="455613" y="454025"/>
            <a:ext cx="8229600" cy="5711825"/>
            <a:chOff x="287" y="286"/>
            <a:chExt cx="5184" cy="3598"/>
          </a:xfrm>
        </p:grpSpPr>
        <p:sp>
          <p:nvSpPr>
            <p:cNvPr id="173060" name="Rectangle 2">
              <a:extLst>
                <a:ext uri="{FF2B5EF4-FFF2-40B4-BE49-F238E27FC236}">
                  <a16:creationId xmlns:a16="http://schemas.microsoft.com/office/drawing/2014/main" id="{FAD08044-2685-9A43-84A1-CDC4A333E2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" y="286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u="none" dirty="0">
                  <a:solidFill>
                    <a:srgbClr val="333333"/>
                  </a:solidFill>
                </a:rPr>
                <a:t>Other Volume Measurements</a:t>
              </a:r>
            </a:p>
          </p:txBody>
        </p:sp>
        <p:sp>
          <p:nvSpPr>
            <p:cNvPr id="173061" name="Text Box 3">
              <a:extLst>
                <a:ext uri="{FF2B5EF4-FFF2-40B4-BE49-F238E27FC236}">
                  <a16:creationId xmlns:a16="http://schemas.microsoft.com/office/drawing/2014/main" id="{C26F9FD7-3DAF-164B-83DD-8880C353207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4"/>
              <a:ext cx="4835" cy="18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u="none" dirty="0"/>
                <a:t>Lung volume measurements can also be made during forceful breath-ing.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u="none" dirty="0"/>
                <a:t>The volumes are usually larger in males, taller individuals, and younger adults.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u="none" dirty="0"/>
                <a:t>The apparent sex-related differences are due to average differences in body sizes.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u="none" dirty="0"/>
                <a:t>Some pulmonary diseases and disorders can be diagnosed by compar-ing measured values to predicted normal values.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</a:pPr>
              <a:r>
                <a:rPr lang="en-US" altLang="en-US" sz="1800" u="none" dirty="0"/>
                <a:t>The values listed on the next few slides are averages for healthy young adults.</a:t>
              </a:r>
            </a:p>
          </p:txBody>
        </p:sp>
        <p:grpSp>
          <p:nvGrpSpPr>
            <p:cNvPr id="173062" name="Group 37">
              <a:extLst>
                <a:ext uri="{FF2B5EF4-FFF2-40B4-BE49-F238E27FC236}">
                  <a16:creationId xmlns:a16="http://schemas.microsoft.com/office/drawing/2014/main" id="{54017B6B-DDF6-F448-82DD-AA2D9FB1565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1990" cy="213"/>
              <a:chOff x="582" y="3671"/>
              <a:chExt cx="1990" cy="213"/>
            </a:xfrm>
          </p:grpSpPr>
          <p:sp>
            <p:nvSpPr>
              <p:cNvPr id="173063" name="Rectangle 38">
                <a:extLst>
                  <a:ext uri="{FF2B5EF4-FFF2-40B4-BE49-F238E27FC236}">
                    <a16:creationId xmlns:a16="http://schemas.microsoft.com/office/drawing/2014/main" id="{B44C3856-9562-C143-B833-01C42CA3626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2" y="3671"/>
                <a:ext cx="616" cy="213"/>
              </a:xfrm>
              <a:prstGeom prst="rect">
                <a:avLst/>
              </a:prstGeom>
              <a:noFill/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173064" name="Rectangle 39">
                <a:extLst>
                  <a:ext uri="{FF2B5EF4-FFF2-40B4-BE49-F238E27FC236}">
                    <a16:creationId xmlns:a16="http://schemas.microsoft.com/office/drawing/2014/main" id="{E878AAF3-6BC4-5C47-B99E-19953386123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" y="3671"/>
                <a:ext cx="616" cy="213"/>
              </a:xfrm>
              <a:prstGeom prst="rect">
                <a:avLst/>
              </a:prstGeom>
              <a:solidFill>
                <a:srgbClr val="CC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173065" name="Rectangle 40">
                <a:extLst>
                  <a:ext uri="{FF2B5EF4-FFF2-40B4-BE49-F238E27FC236}">
                    <a16:creationId xmlns:a16="http://schemas.microsoft.com/office/drawing/2014/main" id="{B5F15AB8-C550-8449-AD69-2B72EBA0A59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56" y="3671"/>
                <a:ext cx="616" cy="213"/>
              </a:xfrm>
              <a:prstGeom prst="rect">
                <a:avLst/>
              </a:prstGeom>
              <a:solidFill>
                <a:srgbClr val="FF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173066" name="Text Box 41">
                <a:extLst>
                  <a:ext uri="{FF2B5EF4-FFF2-40B4-BE49-F238E27FC236}">
                    <a16:creationId xmlns:a16="http://schemas.microsoft.com/office/drawing/2014/main" id="{058182AB-FBE6-6746-99A8-03CD92DA966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07" y="3689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u="none" dirty="0"/>
                  <a:t>Page 862</a:t>
                </a:r>
                <a:endParaRPr lang="en-US" altLang="en-US" sz="1800" u="none" dirty="0"/>
              </a:p>
            </p:txBody>
          </p:sp>
          <p:sp>
            <p:nvSpPr>
              <p:cNvPr id="173067" name="Text Box 42">
                <a:extLst>
                  <a:ext uri="{FF2B5EF4-FFF2-40B4-BE49-F238E27FC236}">
                    <a16:creationId xmlns:a16="http://schemas.microsoft.com/office/drawing/2014/main" id="{5018EE38-09FA-674D-A637-9B3B77C625A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95" y="3686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u="none" dirty="0"/>
                  <a:t>Page 941</a:t>
                </a:r>
                <a:endParaRPr lang="en-US" altLang="en-US" sz="1800" u="none" dirty="0"/>
              </a:p>
            </p:txBody>
          </p:sp>
          <p:sp>
            <p:nvSpPr>
              <p:cNvPr id="173068" name="Text Box 43">
                <a:extLst>
                  <a:ext uri="{FF2B5EF4-FFF2-40B4-BE49-F238E27FC236}">
                    <a16:creationId xmlns:a16="http://schemas.microsoft.com/office/drawing/2014/main" id="{422C7F08-4D43-CA44-B117-1DFBF76F239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982" y="3685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u="none" dirty="0"/>
                  <a:t>Page 896</a:t>
                </a:r>
                <a:endParaRPr lang="en-US" altLang="en-US" sz="1800" u="none" dirty="0"/>
              </a:p>
            </p:txBody>
          </p:sp>
        </p:grpSp>
      </p:grpSp>
    </p:spTree>
  </p:cSld>
  <p:clrMapOvr>
    <a:masterClrMapping/>
  </p:clrMapOvr>
  <p:transition spd="med"/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Slide Number Placeholder 5">
            <a:extLst>
              <a:ext uri="{FF2B5EF4-FFF2-40B4-BE49-F238E27FC236}">
                <a16:creationId xmlns:a16="http://schemas.microsoft.com/office/drawing/2014/main" id="{26EA9C4F-B99B-7543-9B17-6D245FB079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F4C7FED-4CDE-A149-8FD0-9ABCE1B1A619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84</a:t>
            </a:fld>
            <a:endParaRPr lang="en-US" altLang="en-US" sz="1400" dirty="0"/>
          </a:p>
        </p:txBody>
      </p:sp>
      <p:grpSp>
        <p:nvGrpSpPr>
          <p:cNvPr id="175107" name="Group 53">
            <a:extLst>
              <a:ext uri="{FF2B5EF4-FFF2-40B4-BE49-F238E27FC236}">
                <a16:creationId xmlns:a16="http://schemas.microsoft.com/office/drawing/2014/main" id="{5E555B1C-62AD-3A4E-AD19-691EFE2F0EA2}"/>
              </a:ext>
            </a:extLst>
          </p:cNvPr>
          <p:cNvGrpSpPr>
            <a:grpSpLocks/>
          </p:cNvGrpSpPr>
          <p:nvPr/>
        </p:nvGrpSpPr>
        <p:grpSpPr bwMode="auto">
          <a:xfrm>
            <a:off x="455613" y="454025"/>
            <a:ext cx="8229600" cy="5711825"/>
            <a:chOff x="287" y="286"/>
            <a:chExt cx="5184" cy="3598"/>
          </a:xfrm>
        </p:grpSpPr>
        <p:sp>
          <p:nvSpPr>
            <p:cNvPr id="175108" name="Rectangle 2">
              <a:extLst>
                <a:ext uri="{FF2B5EF4-FFF2-40B4-BE49-F238E27FC236}">
                  <a16:creationId xmlns:a16="http://schemas.microsoft.com/office/drawing/2014/main" id="{4F6ECC39-8A26-D345-A537-33A90BFEE2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" y="286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u="none" dirty="0">
                  <a:solidFill>
                    <a:srgbClr val="333333"/>
                  </a:solidFill>
                </a:rPr>
                <a:t>Inspiratory Reserve Volume</a:t>
              </a:r>
            </a:p>
          </p:txBody>
        </p:sp>
        <p:sp>
          <p:nvSpPr>
            <p:cNvPr id="175109" name="Text Box 3">
              <a:extLst>
                <a:ext uri="{FF2B5EF4-FFF2-40B4-BE49-F238E27FC236}">
                  <a16:creationId xmlns:a16="http://schemas.microsoft.com/office/drawing/2014/main" id="{45240510-C665-564E-9760-17E50D56CB4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4"/>
              <a:ext cx="4731" cy="9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u="none" dirty="0"/>
                <a:t>By taking a very deep breath, a person can inhale far more than 500 mL of air.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u="none" dirty="0"/>
                <a:t>The additional inhaled air is known as the inspiratory reserve volume.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</a:pPr>
              <a:r>
                <a:rPr lang="en-US" altLang="en-US" sz="1800" u="none" dirty="0"/>
                <a:t>This volume is about 3,100 mL (3.1 L) in adult males and about 1,900 mL (1.9 L) in adult females.</a:t>
              </a:r>
            </a:p>
          </p:txBody>
        </p:sp>
        <p:grpSp>
          <p:nvGrpSpPr>
            <p:cNvPr id="175110" name="Group 52">
              <a:extLst>
                <a:ext uri="{FF2B5EF4-FFF2-40B4-BE49-F238E27FC236}">
                  <a16:creationId xmlns:a16="http://schemas.microsoft.com/office/drawing/2014/main" id="{558EBCCA-654B-734E-9E2C-BADDF1AB649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4601" cy="213"/>
              <a:chOff x="582" y="3671"/>
              <a:chExt cx="4601" cy="213"/>
            </a:xfrm>
          </p:grpSpPr>
          <p:grpSp>
            <p:nvGrpSpPr>
              <p:cNvPr id="175111" name="Group 29">
                <a:extLst>
                  <a:ext uri="{FF2B5EF4-FFF2-40B4-BE49-F238E27FC236}">
                    <a16:creationId xmlns:a16="http://schemas.microsoft.com/office/drawing/2014/main" id="{48521476-EC85-5348-A92E-4EE6EB25E22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82" y="3671"/>
                <a:ext cx="1990" cy="213"/>
                <a:chOff x="582" y="3671"/>
                <a:chExt cx="1990" cy="213"/>
              </a:xfrm>
            </p:grpSpPr>
            <p:sp>
              <p:nvSpPr>
                <p:cNvPr id="175122" name="Rectangle 30">
                  <a:extLst>
                    <a:ext uri="{FF2B5EF4-FFF2-40B4-BE49-F238E27FC236}">
                      <a16:creationId xmlns:a16="http://schemas.microsoft.com/office/drawing/2014/main" id="{57BE42E0-653F-1446-A8C6-3040FDE02E0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82" y="3671"/>
                  <a:ext cx="616" cy="213"/>
                </a:xfrm>
                <a:prstGeom prst="rect">
                  <a:avLst/>
                </a:prstGeom>
                <a:noFill/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175123" name="Rectangle 31">
                  <a:extLst>
                    <a:ext uri="{FF2B5EF4-FFF2-40B4-BE49-F238E27FC236}">
                      <a16:creationId xmlns:a16="http://schemas.microsoft.com/office/drawing/2014/main" id="{9679DF90-602D-294F-B73D-F390AFE988F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70" y="3671"/>
                  <a:ext cx="616" cy="213"/>
                </a:xfrm>
                <a:prstGeom prst="rect">
                  <a:avLst/>
                </a:prstGeom>
                <a:solidFill>
                  <a:srgbClr val="CC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175124" name="Rectangle 32">
                  <a:extLst>
                    <a:ext uri="{FF2B5EF4-FFF2-40B4-BE49-F238E27FC236}">
                      <a16:creationId xmlns:a16="http://schemas.microsoft.com/office/drawing/2014/main" id="{E15F78F6-ADA9-3644-8CB6-B7A92EAE022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56" y="3671"/>
                  <a:ext cx="616" cy="213"/>
                </a:xfrm>
                <a:prstGeom prst="rect">
                  <a:avLst/>
                </a:prstGeom>
                <a:solidFill>
                  <a:srgbClr val="FF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175125" name="Text Box 33">
                  <a:extLst>
                    <a:ext uri="{FF2B5EF4-FFF2-40B4-BE49-F238E27FC236}">
                      <a16:creationId xmlns:a16="http://schemas.microsoft.com/office/drawing/2014/main" id="{66A08D87-541A-0A44-9E13-BF3CC41AEAC6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607" y="3689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u="none" dirty="0"/>
                    <a:t>Page 863</a:t>
                  </a:r>
                  <a:endParaRPr lang="en-US" altLang="en-US" sz="1800" u="none" dirty="0"/>
                </a:p>
              </p:txBody>
            </p:sp>
            <p:sp>
              <p:nvSpPr>
                <p:cNvPr id="175126" name="Text Box 34">
                  <a:extLst>
                    <a:ext uri="{FF2B5EF4-FFF2-40B4-BE49-F238E27FC236}">
                      <a16:creationId xmlns:a16="http://schemas.microsoft.com/office/drawing/2014/main" id="{593A3C05-5385-3749-B0B9-3AF601CDF6EC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295" y="3686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u="none" dirty="0"/>
                    <a:t>Page 942</a:t>
                  </a:r>
                  <a:endParaRPr lang="en-US" altLang="en-US" sz="1800" u="none" dirty="0"/>
                </a:p>
              </p:txBody>
            </p:sp>
            <p:sp>
              <p:nvSpPr>
                <p:cNvPr id="175127" name="Text Box 35">
                  <a:extLst>
                    <a:ext uri="{FF2B5EF4-FFF2-40B4-BE49-F238E27FC236}">
                      <a16:creationId xmlns:a16="http://schemas.microsoft.com/office/drawing/2014/main" id="{370CDB2E-9838-8D45-A9E3-A96B58F9F232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982" y="3685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u="none" dirty="0"/>
                    <a:t>Page 896</a:t>
                  </a:r>
                  <a:endParaRPr lang="en-US" altLang="en-US" sz="1800" u="none" dirty="0"/>
                </a:p>
              </p:txBody>
            </p:sp>
          </p:grpSp>
          <p:grpSp>
            <p:nvGrpSpPr>
              <p:cNvPr id="175112" name="Group 40">
                <a:extLst>
                  <a:ext uri="{FF2B5EF4-FFF2-40B4-BE49-F238E27FC236}">
                    <a16:creationId xmlns:a16="http://schemas.microsoft.com/office/drawing/2014/main" id="{6781F03B-017E-6A4E-AD4F-AADC4B7E5F0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846" y="3671"/>
                <a:ext cx="2337" cy="213"/>
                <a:chOff x="2846" y="3671"/>
                <a:chExt cx="2337" cy="213"/>
              </a:xfrm>
            </p:grpSpPr>
            <p:grpSp>
              <p:nvGrpSpPr>
                <p:cNvPr id="175113" name="Group 41">
                  <a:extLst>
                    <a:ext uri="{FF2B5EF4-FFF2-40B4-BE49-F238E27FC236}">
                      <a16:creationId xmlns:a16="http://schemas.microsoft.com/office/drawing/2014/main" id="{EBC2C84F-01FF-9F4D-9C07-FC7834A50D6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846" y="3671"/>
                  <a:ext cx="731" cy="213"/>
                  <a:chOff x="3190" y="3671"/>
                  <a:chExt cx="731" cy="213"/>
                </a:xfrm>
              </p:grpSpPr>
              <p:sp>
                <p:nvSpPr>
                  <p:cNvPr id="175120" name="Rectangle 42">
                    <a:extLst>
                      <a:ext uri="{FF2B5EF4-FFF2-40B4-BE49-F238E27FC236}">
                        <a16:creationId xmlns:a16="http://schemas.microsoft.com/office/drawing/2014/main" id="{B8BA6F4A-B6C6-8E4C-9163-637C15CFB13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190" y="3671"/>
                    <a:ext cx="731" cy="213"/>
                  </a:xfrm>
                  <a:prstGeom prst="rect">
                    <a:avLst/>
                  </a:prstGeom>
                  <a:solidFill>
                    <a:schemeClr val="bg1"/>
                  </a:solidFill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175121" name="Text Box 43">
                    <a:extLst>
                      <a:ext uri="{FF2B5EF4-FFF2-40B4-BE49-F238E27FC236}">
                        <a16:creationId xmlns:a16="http://schemas.microsoft.com/office/drawing/2014/main" id="{AA3F2C39-1EC0-BE44-8CAF-7392E02FFB72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212" y="3687"/>
                    <a:ext cx="700" cy="183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u="none" dirty="0">
                        <a:ea typeface="ＭＳ Ｐゴシック" panose="020B0600070205080204" pitchFamily="34" charset="-128"/>
                      </a:rPr>
                      <a:t>Figure 23.15</a:t>
                    </a:r>
                  </a:p>
                </p:txBody>
              </p:sp>
            </p:grpSp>
            <p:grpSp>
              <p:nvGrpSpPr>
                <p:cNvPr id="175114" name="Group 44">
                  <a:extLst>
                    <a:ext uri="{FF2B5EF4-FFF2-40B4-BE49-F238E27FC236}">
                      <a16:creationId xmlns:a16="http://schemas.microsoft.com/office/drawing/2014/main" id="{DBC4271A-7024-8F4F-82B1-187202751AC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649" y="3671"/>
                  <a:ext cx="731" cy="213"/>
                  <a:chOff x="3190" y="3671"/>
                  <a:chExt cx="731" cy="213"/>
                </a:xfrm>
              </p:grpSpPr>
              <p:sp>
                <p:nvSpPr>
                  <p:cNvPr id="175118" name="Rectangle 45">
                    <a:extLst>
                      <a:ext uri="{FF2B5EF4-FFF2-40B4-BE49-F238E27FC236}">
                        <a16:creationId xmlns:a16="http://schemas.microsoft.com/office/drawing/2014/main" id="{CCFB0FDC-1376-6B49-AC8F-162151BBB24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190" y="3671"/>
                    <a:ext cx="731" cy="213"/>
                  </a:xfrm>
                  <a:prstGeom prst="rect">
                    <a:avLst/>
                  </a:prstGeom>
                  <a:solidFill>
                    <a:srgbClr val="CCCCCC"/>
                  </a:solidFill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175119" name="Text Box 46">
                    <a:extLst>
                      <a:ext uri="{FF2B5EF4-FFF2-40B4-BE49-F238E27FC236}">
                        <a16:creationId xmlns:a16="http://schemas.microsoft.com/office/drawing/2014/main" id="{55DA8A40-262C-124D-A687-ABEBBA37BBB6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212" y="3687"/>
                    <a:ext cx="700" cy="183"/>
                  </a:xfrm>
                  <a:prstGeom prst="rect">
                    <a:avLst/>
                  </a:prstGeom>
                  <a:solidFill>
                    <a:srgbClr val="CCCCCC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u="none" dirty="0">
                        <a:ea typeface="ＭＳ Ｐゴシック" panose="020B0600070205080204" pitchFamily="34" charset="-128"/>
                      </a:rPr>
                      <a:t>Figure 23.16</a:t>
                    </a:r>
                  </a:p>
                </p:txBody>
              </p:sp>
            </p:grpSp>
            <p:grpSp>
              <p:nvGrpSpPr>
                <p:cNvPr id="175115" name="Group 47">
                  <a:extLst>
                    <a:ext uri="{FF2B5EF4-FFF2-40B4-BE49-F238E27FC236}">
                      <a16:creationId xmlns:a16="http://schemas.microsoft.com/office/drawing/2014/main" id="{A448108C-D3DA-E04A-BBB5-FAE1BA9A29D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452" y="3671"/>
                  <a:ext cx="731" cy="213"/>
                  <a:chOff x="3190" y="3671"/>
                  <a:chExt cx="731" cy="213"/>
                </a:xfrm>
              </p:grpSpPr>
              <p:sp>
                <p:nvSpPr>
                  <p:cNvPr id="175116" name="Rectangle 48">
                    <a:extLst>
                      <a:ext uri="{FF2B5EF4-FFF2-40B4-BE49-F238E27FC236}">
                        <a16:creationId xmlns:a16="http://schemas.microsoft.com/office/drawing/2014/main" id="{9F1C63F7-80D0-A147-B8B0-25B7EF6C044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190" y="3671"/>
                    <a:ext cx="731" cy="213"/>
                  </a:xfrm>
                  <a:prstGeom prst="rect">
                    <a:avLst/>
                  </a:prstGeom>
                  <a:solidFill>
                    <a:srgbClr val="FFCCCC"/>
                  </a:solidFill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175117" name="Text Box 49">
                    <a:extLst>
                      <a:ext uri="{FF2B5EF4-FFF2-40B4-BE49-F238E27FC236}">
                        <a16:creationId xmlns:a16="http://schemas.microsoft.com/office/drawing/2014/main" id="{BB335DF3-091D-E74D-AFF1-57D3333CD7D8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212" y="3687"/>
                    <a:ext cx="700" cy="183"/>
                  </a:xfrm>
                  <a:prstGeom prst="rect">
                    <a:avLst/>
                  </a:prstGeom>
                  <a:solidFill>
                    <a:srgbClr val="FFCCCC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u="none" dirty="0">
                        <a:ea typeface="ＭＳ Ｐゴシック" panose="020B0600070205080204" pitchFamily="34" charset="-128"/>
                      </a:rPr>
                      <a:t>Figure 23.16</a:t>
                    </a:r>
                  </a:p>
                </p:txBody>
              </p:sp>
            </p:grpSp>
          </p:grpSp>
        </p:grp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C399A9E7-FCBD-0942-6B0E-EBC9EB8B53DD}"/>
              </a:ext>
            </a:extLst>
          </p:cNvPr>
          <p:cNvSpPr txBox="1"/>
          <p:nvPr/>
        </p:nvSpPr>
        <p:spPr>
          <a:xfrm>
            <a:off x="3294043" y="3084717"/>
            <a:ext cx="25635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none" dirty="0">
                <a:solidFill>
                  <a:srgbClr val="941100"/>
                </a:solidFill>
              </a:rPr>
              <a:t>Inspiration = inhalation</a:t>
            </a:r>
          </a:p>
        </p:txBody>
      </p:sp>
    </p:spTree>
  </p:cSld>
  <p:clrMapOvr>
    <a:masterClrMapping/>
  </p:clrMapOvr>
  <p:transition spd="med"/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Slide Number Placeholder 5">
            <a:extLst>
              <a:ext uri="{FF2B5EF4-FFF2-40B4-BE49-F238E27FC236}">
                <a16:creationId xmlns:a16="http://schemas.microsoft.com/office/drawing/2014/main" id="{AC05150C-E0FC-474F-9E60-F0EBDC199B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681C3B3-BF5B-F44D-877A-F470DFE2C16E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85</a:t>
            </a:fld>
            <a:endParaRPr lang="en-US" altLang="en-US" sz="1400" dirty="0"/>
          </a:p>
        </p:txBody>
      </p:sp>
      <p:grpSp>
        <p:nvGrpSpPr>
          <p:cNvPr id="177155" name="Group 52">
            <a:extLst>
              <a:ext uri="{FF2B5EF4-FFF2-40B4-BE49-F238E27FC236}">
                <a16:creationId xmlns:a16="http://schemas.microsoft.com/office/drawing/2014/main" id="{F6532CF1-CE2C-4E47-8446-864EF7B8D811}"/>
              </a:ext>
            </a:extLst>
          </p:cNvPr>
          <p:cNvGrpSpPr>
            <a:grpSpLocks/>
          </p:cNvGrpSpPr>
          <p:nvPr/>
        </p:nvGrpSpPr>
        <p:grpSpPr bwMode="auto">
          <a:xfrm>
            <a:off x="455613" y="454025"/>
            <a:ext cx="8229600" cy="5711825"/>
            <a:chOff x="287" y="286"/>
            <a:chExt cx="5184" cy="3598"/>
          </a:xfrm>
        </p:grpSpPr>
        <p:sp>
          <p:nvSpPr>
            <p:cNvPr id="177156" name="Rectangle 2">
              <a:extLst>
                <a:ext uri="{FF2B5EF4-FFF2-40B4-BE49-F238E27FC236}">
                  <a16:creationId xmlns:a16="http://schemas.microsoft.com/office/drawing/2014/main" id="{09E52056-E1AE-B24D-81E8-BF78203299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" y="286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u="none" dirty="0">
                  <a:solidFill>
                    <a:srgbClr val="333333"/>
                  </a:solidFill>
                </a:rPr>
                <a:t>Expiratory Reserve Volume</a:t>
              </a:r>
            </a:p>
          </p:txBody>
        </p:sp>
        <p:sp>
          <p:nvSpPr>
            <p:cNvPr id="177157" name="Text Box 3">
              <a:extLst>
                <a:ext uri="{FF2B5EF4-FFF2-40B4-BE49-F238E27FC236}">
                  <a16:creationId xmlns:a16="http://schemas.microsoft.com/office/drawing/2014/main" id="{2603B954-4A1B-FE41-812E-326C4CB5E0F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4"/>
              <a:ext cx="4502" cy="87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marL="2286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u="none" dirty="0"/>
                <a:t>By inhaling normally and then exhaling as forcibly as possible, most people can expel much more air than a tidal volume of about 500 mL.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</a:pPr>
              <a:r>
                <a:rPr lang="en-US" altLang="en-US" sz="1800" u="none" dirty="0"/>
                <a:t>The ~1,200 mL (1.2 L) of exhaled air in adult males and ~700 mL (0.7 L) in adult females is known as the expiratory reserve volume.</a:t>
              </a:r>
            </a:p>
          </p:txBody>
        </p:sp>
        <p:grpSp>
          <p:nvGrpSpPr>
            <p:cNvPr id="177158" name="Group 51">
              <a:extLst>
                <a:ext uri="{FF2B5EF4-FFF2-40B4-BE49-F238E27FC236}">
                  <a16:creationId xmlns:a16="http://schemas.microsoft.com/office/drawing/2014/main" id="{40D6EEE2-04B8-DE47-82B0-52EF75A3AFD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4601" cy="213"/>
              <a:chOff x="582" y="3671"/>
              <a:chExt cx="4601" cy="213"/>
            </a:xfrm>
          </p:grpSpPr>
          <p:grpSp>
            <p:nvGrpSpPr>
              <p:cNvPr id="177159" name="Group 30">
                <a:extLst>
                  <a:ext uri="{FF2B5EF4-FFF2-40B4-BE49-F238E27FC236}">
                    <a16:creationId xmlns:a16="http://schemas.microsoft.com/office/drawing/2014/main" id="{9EF88635-3A75-CB49-9C4D-032D6F6B5E6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82" y="3671"/>
                <a:ext cx="1990" cy="213"/>
                <a:chOff x="582" y="3671"/>
                <a:chExt cx="1990" cy="213"/>
              </a:xfrm>
            </p:grpSpPr>
            <p:sp>
              <p:nvSpPr>
                <p:cNvPr id="177170" name="Rectangle 31">
                  <a:extLst>
                    <a:ext uri="{FF2B5EF4-FFF2-40B4-BE49-F238E27FC236}">
                      <a16:creationId xmlns:a16="http://schemas.microsoft.com/office/drawing/2014/main" id="{F6DD53B4-09A8-FC42-A743-F4ED046A62F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82" y="3671"/>
                  <a:ext cx="616" cy="213"/>
                </a:xfrm>
                <a:prstGeom prst="rect">
                  <a:avLst/>
                </a:prstGeom>
                <a:noFill/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177171" name="Rectangle 32">
                  <a:extLst>
                    <a:ext uri="{FF2B5EF4-FFF2-40B4-BE49-F238E27FC236}">
                      <a16:creationId xmlns:a16="http://schemas.microsoft.com/office/drawing/2014/main" id="{FF029B61-A6BC-804A-92D1-A3C72CB4F5B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70" y="3671"/>
                  <a:ext cx="616" cy="213"/>
                </a:xfrm>
                <a:prstGeom prst="rect">
                  <a:avLst/>
                </a:prstGeom>
                <a:solidFill>
                  <a:srgbClr val="CC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177172" name="Rectangle 33">
                  <a:extLst>
                    <a:ext uri="{FF2B5EF4-FFF2-40B4-BE49-F238E27FC236}">
                      <a16:creationId xmlns:a16="http://schemas.microsoft.com/office/drawing/2014/main" id="{27E10D46-08A8-A04B-9E05-A24310DAEDA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56" y="3671"/>
                  <a:ext cx="616" cy="213"/>
                </a:xfrm>
                <a:prstGeom prst="rect">
                  <a:avLst/>
                </a:prstGeom>
                <a:solidFill>
                  <a:srgbClr val="FF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177173" name="Text Box 34">
                  <a:extLst>
                    <a:ext uri="{FF2B5EF4-FFF2-40B4-BE49-F238E27FC236}">
                      <a16:creationId xmlns:a16="http://schemas.microsoft.com/office/drawing/2014/main" id="{BDEC288F-3445-7C4F-80F1-E3554FC0258E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607" y="3689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u="none" dirty="0"/>
                    <a:t>Page 863</a:t>
                  </a:r>
                  <a:endParaRPr lang="en-US" altLang="en-US" sz="1800" u="none" dirty="0"/>
                </a:p>
              </p:txBody>
            </p:sp>
            <p:sp>
              <p:nvSpPr>
                <p:cNvPr id="177174" name="Text Box 35">
                  <a:extLst>
                    <a:ext uri="{FF2B5EF4-FFF2-40B4-BE49-F238E27FC236}">
                      <a16:creationId xmlns:a16="http://schemas.microsoft.com/office/drawing/2014/main" id="{E08B2A52-4D30-B046-B07A-A4AD2C2A1344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295" y="3686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u="none" dirty="0"/>
                    <a:t>Page 942</a:t>
                  </a:r>
                  <a:endParaRPr lang="en-US" altLang="en-US" sz="1800" u="none" dirty="0"/>
                </a:p>
              </p:txBody>
            </p:sp>
            <p:sp>
              <p:nvSpPr>
                <p:cNvPr id="177175" name="Text Box 36">
                  <a:extLst>
                    <a:ext uri="{FF2B5EF4-FFF2-40B4-BE49-F238E27FC236}">
                      <a16:creationId xmlns:a16="http://schemas.microsoft.com/office/drawing/2014/main" id="{BFCD0B46-7294-7748-8FC7-B7F3CEB181F6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982" y="3685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u="none" dirty="0"/>
                    <a:t>Page 896</a:t>
                  </a:r>
                  <a:endParaRPr lang="en-US" altLang="en-US" sz="1800" u="none" dirty="0"/>
                </a:p>
              </p:txBody>
            </p:sp>
          </p:grpSp>
          <p:grpSp>
            <p:nvGrpSpPr>
              <p:cNvPr id="177160" name="Group 41">
                <a:extLst>
                  <a:ext uri="{FF2B5EF4-FFF2-40B4-BE49-F238E27FC236}">
                    <a16:creationId xmlns:a16="http://schemas.microsoft.com/office/drawing/2014/main" id="{51537A5A-26C0-BC48-ABF1-F82B7EB7DE1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846" y="3671"/>
                <a:ext cx="2337" cy="213"/>
                <a:chOff x="2846" y="3671"/>
                <a:chExt cx="2337" cy="213"/>
              </a:xfrm>
            </p:grpSpPr>
            <p:grpSp>
              <p:nvGrpSpPr>
                <p:cNvPr id="177161" name="Group 42">
                  <a:extLst>
                    <a:ext uri="{FF2B5EF4-FFF2-40B4-BE49-F238E27FC236}">
                      <a16:creationId xmlns:a16="http://schemas.microsoft.com/office/drawing/2014/main" id="{DC349FB7-4FFB-0E48-9875-F7DDA485795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846" y="3671"/>
                  <a:ext cx="731" cy="213"/>
                  <a:chOff x="3190" y="3671"/>
                  <a:chExt cx="731" cy="213"/>
                </a:xfrm>
              </p:grpSpPr>
              <p:sp>
                <p:nvSpPr>
                  <p:cNvPr id="177168" name="Rectangle 43">
                    <a:extLst>
                      <a:ext uri="{FF2B5EF4-FFF2-40B4-BE49-F238E27FC236}">
                        <a16:creationId xmlns:a16="http://schemas.microsoft.com/office/drawing/2014/main" id="{11999F28-6372-854E-883B-165FF84203E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190" y="3671"/>
                    <a:ext cx="731" cy="213"/>
                  </a:xfrm>
                  <a:prstGeom prst="rect">
                    <a:avLst/>
                  </a:prstGeom>
                  <a:solidFill>
                    <a:schemeClr val="bg1"/>
                  </a:solidFill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177169" name="Text Box 44">
                    <a:extLst>
                      <a:ext uri="{FF2B5EF4-FFF2-40B4-BE49-F238E27FC236}">
                        <a16:creationId xmlns:a16="http://schemas.microsoft.com/office/drawing/2014/main" id="{F6DDB144-F8C5-3848-9725-2C9DB136234E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212" y="3687"/>
                    <a:ext cx="700" cy="183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u="none" dirty="0">
                        <a:ea typeface="ＭＳ Ｐゴシック" panose="020B0600070205080204" pitchFamily="34" charset="-128"/>
                      </a:rPr>
                      <a:t>Figure 23.15</a:t>
                    </a:r>
                  </a:p>
                </p:txBody>
              </p:sp>
            </p:grpSp>
            <p:grpSp>
              <p:nvGrpSpPr>
                <p:cNvPr id="177162" name="Group 45">
                  <a:extLst>
                    <a:ext uri="{FF2B5EF4-FFF2-40B4-BE49-F238E27FC236}">
                      <a16:creationId xmlns:a16="http://schemas.microsoft.com/office/drawing/2014/main" id="{DC0B2B53-7BC6-D341-BAF7-C4FECCACDFB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649" y="3671"/>
                  <a:ext cx="731" cy="213"/>
                  <a:chOff x="3190" y="3671"/>
                  <a:chExt cx="731" cy="213"/>
                </a:xfrm>
              </p:grpSpPr>
              <p:sp>
                <p:nvSpPr>
                  <p:cNvPr id="177166" name="Rectangle 46">
                    <a:extLst>
                      <a:ext uri="{FF2B5EF4-FFF2-40B4-BE49-F238E27FC236}">
                        <a16:creationId xmlns:a16="http://schemas.microsoft.com/office/drawing/2014/main" id="{B54E1C29-0279-F74D-A8D8-A741DDE2E45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190" y="3671"/>
                    <a:ext cx="731" cy="213"/>
                  </a:xfrm>
                  <a:prstGeom prst="rect">
                    <a:avLst/>
                  </a:prstGeom>
                  <a:solidFill>
                    <a:srgbClr val="CCCCCC"/>
                  </a:solidFill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177167" name="Text Box 47">
                    <a:extLst>
                      <a:ext uri="{FF2B5EF4-FFF2-40B4-BE49-F238E27FC236}">
                        <a16:creationId xmlns:a16="http://schemas.microsoft.com/office/drawing/2014/main" id="{E9BC76DA-E0FF-5146-B56E-38913FAD58E8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212" y="3687"/>
                    <a:ext cx="700" cy="183"/>
                  </a:xfrm>
                  <a:prstGeom prst="rect">
                    <a:avLst/>
                  </a:prstGeom>
                  <a:solidFill>
                    <a:srgbClr val="CCCCCC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u="none" dirty="0">
                        <a:ea typeface="ＭＳ Ｐゴシック" panose="020B0600070205080204" pitchFamily="34" charset="-128"/>
                      </a:rPr>
                      <a:t>Figure 23.16</a:t>
                    </a:r>
                  </a:p>
                </p:txBody>
              </p:sp>
            </p:grpSp>
            <p:grpSp>
              <p:nvGrpSpPr>
                <p:cNvPr id="177163" name="Group 48">
                  <a:extLst>
                    <a:ext uri="{FF2B5EF4-FFF2-40B4-BE49-F238E27FC236}">
                      <a16:creationId xmlns:a16="http://schemas.microsoft.com/office/drawing/2014/main" id="{58F33F7E-7C4D-124A-958A-C3F28A987B4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452" y="3671"/>
                  <a:ext cx="731" cy="213"/>
                  <a:chOff x="3190" y="3671"/>
                  <a:chExt cx="731" cy="213"/>
                </a:xfrm>
              </p:grpSpPr>
              <p:sp>
                <p:nvSpPr>
                  <p:cNvPr id="177164" name="Rectangle 49">
                    <a:extLst>
                      <a:ext uri="{FF2B5EF4-FFF2-40B4-BE49-F238E27FC236}">
                        <a16:creationId xmlns:a16="http://schemas.microsoft.com/office/drawing/2014/main" id="{980D9BFE-E653-1941-87ED-724B63EA6EB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190" y="3671"/>
                    <a:ext cx="731" cy="213"/>
                  </a:xfrm>
                  <a:prstGeom prst="rect">
                    <a:avLst/>
                  </a:prstGeom>
                  <a:solidFill>
                    <a:srgbClr val="FFCCCC"/>
                  </a:solidFill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177165" name="Text Box 50">
                    <a:extLst>
                      <a:ext uri="{FF2B5EF4-FFF2-40B4-BE49-F238E27FC236}">
                        <a16:creationId xmlns:a16="http://schemas.microsoft.com/office/drawing/2014/main" id="{DA664D51-9E3C-864D-80A1-ACD6524CFC14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212" y="3687"/>
                    <a:ext cx="700" cy="183"/>
                  </a:xfrm>
                  <a:prstGeom prst="rect">
                    <a:avLst/>
                  </a:prstGeom>
                  <a:solidFill>
                    <a:srgbClr val="FFCCCC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u="none" dirty="0">
                        <a:ea typeface="ＭＳ Ｐゴシック" panose="020B0600070205080204" pitchFamily="34" charset="-128"/>
                      </a:rPr>
                      <a:t>Figure 23.16</a:t>
                    </a:r>
                  </a:p>
                </p:txBody>
              </p:sp>
            </p:grpSp>
          </p:grpSp>
        </p:grpSp>
      </p:grpSp>
    </p:spTree>
  </p:cSld>
  <p:clrMapOvr>
    <a:masterClrMapping/>
  </p:clrMapOvr>
  <p:transition spd="med"/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Slide Number Placeholder 5">
            <a:extLst>
              <a:ext uri="{FF2B5EF4-FFF2-40B4-BE49-F238E27FC236}">
                <a16:creationId xmlns:a16="http://schemas.microsoft.com/office/drawing/2014/main" id="{A70ED779-7443-514A-8EED-F006424D3A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2C89827-9F38-2D4E-B333-805E36A93763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86</a:t>
            </a:fld>
            <a:endParaRPr lang="en-US" altLang="en-US" sz="1400" dirty="0"/>
          </a:p>
        </p:txBody>
      </p:sp>
      <p:grpSp>
        <p:nvGrpSpPr>
          <p:cNvPr id="179203" name="Group 24">
            <a:extLst>
              <a:ext uri="{FF2B5EF4-FFF2-40B4-BE49-F238E27FC236}">
                <a16:creationId xmlns:a16="http://schemas.microsoft.com/office/drawing/2014/main" id="{D5AD6C2F-B0DD-B043-92C3-0B976CA9AD41}"/>
              </a:ext>
            </a:extLst>
          </p:cNvPr>
          <p:cNvGrpSpPr>
            <a:grpSpLocks/>
          </p:cNvGrpSpPr>
          <p:nvPr/>
        </p:nvGrpSpPr>
        <p:grpSpPr bwMode="auto">
          <a:xfrm>
            <a:off x="455613" y="454025"/>
            <a:ext cx="8229600" cy="5711825"/>
            <a:chOff x="287" y="286"/>
            <a:chExt cx="5184" cy="3598"/>
          </a:xfrm>
        </p:grpSpPr>
        <p:sp>
          <p:nvSpPr>
            <p:cNvPr id="179204" name="Rectangle 3">
              <a:extLst>
                <a:ext uri="{FF2B5EF4-FFF2-40B4-BE49-F238E27FC236}">
                  <a16:creationId xmlns:a16="http://schemas.microsoft.com/office/drawing/2014/main" id="{582C83CD-C205-634B-A5E5-49D1FBF390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" y="286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u="none" dirty="0">
                  <a:solidFill>
                    <a:srgbClr val="333333"/>
                  </a:solidFill>
                </a:rPr>
                <a:t>FEV</a:t>
              </a:r>
              <a:r>
                <a:rPr lang="en-US" altLang="en-US" sz="2800" u="none" baseline="-25000" dirty="0">
                  <a:solidFill>
                    <a:srgbClr val="333333"/>
                  </a:solidFill>
                </a:rPr>
                <a:t>1.0</a:t>
              </a:r>
              <a:endParaRPr lang="en-US" altLang="en-US" sz="2800" u="none" dirty="0">
                <a:solidFill>
                  <a:srgbClr val="333333"/>
                </a:solidFill>
              </a:endParaRPr>
            </a:p>
          </p:txBody>
        </p:sp>
        <p:sp>
          <p:nvSpPr>
            <p:cNvPr id="179205" name="Text Box 4">
              <a:extLst>
                <a:ext uri="{FF2B5EF4-FFF2-40B4-BE49-F238E27FC236}">
                  <a16:creationId xmlns:a16="http://schemas.microsoft.com/office/drawing/2014/main" id="{92E77231-E9C5-5D42-AA3C-BC0E4712C4A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4"/>
              <a:ext cx="4827" cy="7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u="none" dirty="0">
                  <a:solidFill>
                    <a:srgbClr val="000000"/>
                  </a:solidFill>
                </a:rPr>
                <a:t>FEV</a:t>
              </a:r>
              <a:r>
                <a:rPr lang="en-US" altLang="en-US" sz="1800" u="none" baseline="-17000" dirty="0">
                  <a:solidFill>
                    <a:srgbClr val="000000"/>
                  </a:solidFill>
                </a:rPr>
                <a:t>1.0 </a:t>
              </a:r>
              <a:r>
                <a:rPr lang="en-US" altLang="en-US" sz="1800" u="none" dirty="0">
                  <a:solidFill>
                    <a:srgbClr val="000000"/>
                  </a:solidFill>
                </a:rPr>
                <a:t>(forced expiration volume in 1.0 second) is the volume of air forcibly exhaled in one second after a maximum (very deep) inhalation.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</a:pPr>
              <a:r>
                <a:rPr lang="en-US" altLang="en-US" sz="1800" u="none" dirty="0"/>
                <a:t>Asthma and COPD reduce FEV</a:t>
              </a:r>
              <a:r>
                <a:rPr lang="en-US" altLang="en-US" sz="1800" u="none" baseline="-17000" dirty="0"/>
                <a:t>1.0 </a:t>
              </a:r>
              <a:r>
                <a:rPr lang="en-US" altLang="en-US" sz="1800" u="none" dirty="0"/>
                <a:t>due to increased airway resistance, which decreases airflow. </a:t>
              </a:r>
            </a:p>
          </p:txBody>
        </p:sp>
        <p:grpSp>
          <p:nvGrpSpPr>
            <p:cNvPr id="179206" name="Group 14">
              <a:extLst>
                <a:ext uri="{FF2B5EF4-FFF2-40B4-BE49-F238E27FC236}">
                  <a16:creationId xmlns:a16="http://schemas.microsoft.com/office/drawing/2014/main" id="{CA885AE8-C0C8-4247-97ED-40D6D4C2369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1990" cy="213"/>
              <a:chOff x="582" y="3671"/>
              <a:chExt cx="1990" cy="213"/>
            </a:xfrm>
          </p:grpSpPr>
          <p:sp>
            <p:nvSpPr>
              <p:cNvPr id="179207" name="Rectangle 15">
                <a:extLst>
                  <a:ext uri="{FF2B5EF4-FFF2-40B4-BE49-F238E27FC236}">
                    <a16:creationId xmlns:a16="http://schemas.microsoft.com/office/drawing/2014/main" id="{B1C4E28A-0E45-9F4B-96F5-C7D14C9BCE3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2" y="3671"/>
                <a:ext cx="616" cy="213"/>
              </a:xfrm>
              <a:prstGeom prst="rect">
                <a:avLst/>
              </a:prstGeom>
              <a:noFill/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179208" name="Rectangle 16">
                <a:extLst>
                  <a:ext uri="{FF2B5EF4-FFF2-40B4-BE49-F238E27FC236}">
                    <a16:creationId xmlns:a16="http://schemas.microsoft.com/office/drawing/2014/main" id="{833C2640-99C9-DD4F-888A-3612699E1E5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" y="3671"/>
                <a:ext cx="616" cy="213"/>
              </a:xfrm>
              <a:prstGeom prst="rect">
                <a:avLst/>
              </a:prstGeom>
              <a:solidFill>
                <a:srgbClr val="CC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179209" name="Rectangle 17">
                <a:extLst>
                  <a:ext uri="{FF2B5EF4-FFF2-40B4-BE49-F238E27FC236}">
                    <a16:creationId xmlns:a16="http://schemas.microsoft.com/office/drawing/2014/main" id="{0C92754A-DCD8-EA47-A73A-277BF6E701A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56" y="3671"/>
                <a:ext cx="616" cy="213"/>
              </a:xfrm>
              <a:prstGeom prst="rect">
                <a:avLst/>
              </a:prstGeom>
              <a:solidFill>
                <a:srgbClr val="FF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179210" name="Text Box 18">
                <a:extLst>
                  <a:ext uri="{FF2B5EF4-FFF2-40B4-BE49-F238E27FC236}">
                    <a16:creationId xmlns:a16="http://schemas.microsoft.com/office/drawing/2014/main" id="{DE2ADD98-B6F5-E240-8E46-1348ECABAF1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07" y="3689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u="none" dirty="0"/>
                  <a:t>Page 863</a:t>
                </a:r>
                <a:endParaRPr lang="en-US" altLang="en-US" sz="1800" u="none" dirty="0"/>
              </a:p>
            </p:txBody>
          </p:sp>
          <p:sp>
            <p:nvSpPr>
              <p:cNvPr id="179211" name="Text Box 19">
                <a:extLst>
                  <a:ext uri="{FF2B5EF4-FFF2-40B4-BE49-F238E27FC236}">
                    <a16:creationId xmlns:a16="http://schemas.microsoft.com/office/drawing/2014/main" id="{02F8C438-3A3D-7146-ACD6-010ECB6A625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95" y="3686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u="none" dirty="0"/>
                  <a:t>Page 942</a:t>
                </a:r>
                <a:endParaRPr lang="en-US" altLang="en-US" sz="1800" u="none" dirty="0"/>
              </a:p>
            </p:txBody>
          </p:sp>
          <p:sp>
            <p:nvSpPr>
              <p:cNvPr id="179212" name="Text Box 20">
                <a:extLst>
                  <a:ext uri="{FF2B5EF4-FFF2-40B4-BE49-F238E27FC236}">
                    <a16:creationId xmlns:a16="http://schemas.microsoft.com/office/drawing/2014/main" id="{8121D60F-825F-D745-BE2B-006B95621B5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982" y="3685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u="none" dirty="0"/>
                  <a:t>Page 896</a:t>
                </a:r>
                <a:endParaRPr lang="en-US" altLang="en-US" sz="1800" u="none" dirty="0"/>
              </a:p>
            </p:txBody>
          </p:sp>
        </p:grpSp>
      </p:grpSp>
    </p:spTree>
  </p:cSld>
  <p:clrMapOvr>
    <a:masterClrMapping/>
  </p:clrMapOvr>
  <p:transition spd="med"/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Slide Number Placeholder 5">
            <a:extLst>
              <a:ext uri="{FF2B5EF4-FFF2-40B4-BE49-F238E27FC236}">
                <a16:creationId xmlns:a16="http://schemas.microsoft.com/office/drawing/2014/main" id="{2A23491A-29F0-7B40-961A-D318AC266E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586AA29-39FE-3B44-8BAC-0B1CD6CE1937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87</a:t>
            </a:fld>
            <a:endParaRPr lang="en-US" altLang="en-US" sz="1400" dirty="0"/>
          </a:p>
        </p:txBody>
      </p:sp>
      <p:grpSp>
        <p:nvGrpSpPr>
          <p:cNvPr id="181251" name="Group 61">
            <a:extLst>
              <a:ext uri="{FF2B5EF4-FFF2-40B4-BE49-F238E27FC236}">
                <a16:creationId xmlns:a16="http://schemas.microsoft.com/office/drawing/2014/main" id="{8D3C2E13-207E-704F-B5EE-F341C8E87683}"/>
              </a:ext>
            </a:extLst>
          </p:cNvPr>
          <p:cNvGrpSpPr>
            <a:grpSpLocks/>
          </p:cNvGrpSpPr>
          <p:nvPr/>
        </p:nvGrpSpPr>
        <p:grpSpPr bwMode="auto">
          <a:xfrm>
            <a:off x="455613" y="454025"/>
            <a:ext cx="8229600" cy="5711825"/>
            <a:chOff x="287" y="286"/>
            <a:chExt cx="5184" cy="3598"/>
          </a:xfrm>
        </p:grpSpPr>
        <p:sp>
          <p:nvSpPr>
            <p:cNvPr id="181252" name="Rectangle 2">
              <a:extLst>
                <a:ext uri="{FF2B5EF4-FFF2-40B4-BE49-F238E27FC236}">
                  <a16:creationId xmlns:a16="http://schemas.microsoft.com/office/drawing/2014/main" id="{F472353D-76E7-D64A-B217-18BADF2C03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" y="286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u="none" dirty="0">
                  <a:solidFill>
                    <a:srgbClr val="333333"/>
                  </a:solidFill>
                </a:rPr>
                <a:t>Residual Volume</a:t>
              </a:r>
            </a:p>
          </p:txBody>
        </p:sp>
        <p:grpSp>
          <p:nvGrpSpPr>
            <p:cNvPr id="181253" name="Group 36">
              <a:extLst>
                <a:ext uri="{FF2B5EF4-FFF2-40B4-BE49-F238E27FC236}">
                  <a16:creationId xmlns:a16="http://schemas.microsoft.com/office/drawing/2014/main" id="{95A0E25B-B33D-AF4C-B97E-B62A065A942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15" y="975"/>
              <a:ext cx="4854" cy="1655"/>
              <a:chOff x="515" y="975"/>
              <a:chExt cx="4854" cy="1655"/>
            </a:xfrm>
          </p:grpSpPr>
          <p:sp>
            <p:nvSpPr>
              <p:cNvPr id="181272" name="Text Box 3">
                <a:extLst>
                  <a:ext uri="{FF2B5EF4-FFF2-40B4-BE49-F238E27FC236}">
                    <a16:creationId xmlns:a16="http://schemas.microsoft.com/office/drawing/2014/main" id="{807BE928-AFA0-9D48-A65F-589DC075570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15" y="975"/>
                <a:ext cx="4854" cy="124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marL="228600" indent="-22860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690563" indent="-233363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ts val="900"/>
                  </a:spcAft>
                  <a:buSzPct val="80000"/>
                </a:pPr>
                <a:r>
                  <a:rPr lang="en-US" altLang="en-US" sz="1800" u="none" dirty="0"/>
                  <a:t>Even after the forced expiratory volume is exhaled, some air remains in the lungs because the subatmospheric intrapleural pressure keeps the alveoli slightly inflated.</a:t>
                </a:r>
              </a:p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ts val="900"/>
                  </a:spcAft>
                  <a:buSzPct val="80000"/>
                </a:pPr>
                <a:r>
                  <a:rPr lang="en-US" altLang="en-US" sz="1800" u="none" dirty="0"/>
                  <a:t>Air also remains in the conducting airways, which cannot be measured using spirometry.</a:t>
                </a:r>
              </a:p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ct val="50000"/>
                  </a:spcAft>
                  <a:buSzPct val="80000"/>
                </a:pPr>
                <a:r>
                  <a:rPr lang="en-US" altLang="en-US" sz="1800" u="none" dirty="0"/>
                  <a:t>This residual volume is about 1,200 mL (1.2 L) in adult males and about 1,100 mL (1.1 L) in adult females.</a:t>
                </a:r>
              </a:p>
            </p:txBody>
          </p:sp>
          <p:sp>
            <p:nvSpPr>
              <p:cNvPr id="181273" name="Text Box 10">
                <a:extLst>
                  <a:ext uri="{FF2B5EF4-FFF2-40B4-BE49-F238E27FC236}">
                    <a16:creationId xmlns:a16="http://schemas.microsoft.com/office/drawing/2014/main" id="{7BED4730-CB19-F749-9AB5-CA83F901DEA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629" y="2265"/>
                <a:ext cx="2503" cy="3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lnSpc>
                    <a:spcPts val="186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en-US" sz="1800" u="none" dirty="0">
                    <a:solidFill>
                      <a:srgbClr val="941100"/>
                    </a:solidFill>
                  </a:rPr>
                  <a:t>Subatmospheric = an air pressure less than 760 mmHg at sea level.</a:t>
                </a:r>
              </a:p>
            </p:txBody>
          </p:sp>
        </p:grpSp>
        <p:grpSp>
          <p:nvGrpSpPr>
            <p:cNvPr id="181254" name="Group 60">
              <a:extLst>
                <a:ext uri="{FF2B5EF4-FFF2-40B4-BE49-F238E27FC236}">
                  <a16:creationId xmlns:a16="http://schemas.microsoft.com/office/drawing/2014/main" id="{DBE9DD4E-5D08-684F-9473-1214EB45A3F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4601" cy="213"/>
              <a:chOff x="582" y="3671"/>
              <a:chExt cx="4601" cy="213"/>
            </a:xfrm>
          </p:grpSpPr>
          <p:grpSp>
            <p:nvGrpSpPr>
              <p:cNvPr id="181255" name="Group 39">
                <a:extLst>
                  <a:ext uri="{FF2B5EF4-FFF2-40B4-BE49-F238E27FC236}">
                    <a16:creationId xmlns:a16="http://schemas.microsoft.com/office/drawing/2014/main" id="{F03A6640-7C74-BD47-8B5A-BB764D2BFB3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82" y="3671"/>
                <a:ext cx="1990" cy="213"/>
                <a:chOff x="582" y="3671"/>
                <a:chExt cx="1990" cy="213"/>
              </a:xfrm>
            </p:grpSpPr>
            <p:sp>
              <p:nvSpPr>
                <p:cNvPr id="181266" name="Rectangle 40">
                  <a:extLst>
                    <a:ext uri="{FF2B5EF4-FFF2-40B4-BE49-F238E27FC236}">
                      <a16:creationId xmlns:a16="http://schemas.microsoft.com/office/drawing/2014/main" id="{4E2D92F3-E094-3B40-A0DB-38FB5FC713D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82" y="3671"/>
                  <a:ext cx="616" cy="213"/>
                </a:xfrm>
                <a:prstGeom prst="rect">
                  <a:avLst/>
                </a:prstGeom>
                <a:noFill/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181267" name="Rectangle 41">
                  <a:extLst>
                    <a:ext uri="{FF2B5EF4-FFF2-40B4-BE49-F238E27FC236}">
                      <a16:creationId xmlns:a16="http://schemas.microsoft.com/office/drawing/2014/main" id="{A28128F8-AE00-4E4C-8FF7-CD738AE7634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70" y="3671"/>
                  <a:ext cx="616" cy="213"/>
                </a:xfrm>
                <a:prstGeom prst="rect">
                  <a:avLst/>
                </a:prstGeom>
                <a:solidFill>
                  <a:srgbClr val="CC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181268" name="Rectangle 42">
                  <a:extLst>
                    <a:ext uri="{FF2B5EF4-FFF2-40B4-BE49-F238E27FC236}">
                      <a16:creationId xmlns:a16="http://schemas.microsoft.com/office/drawing/2014/main" id="{76C9EEFA-C0AB-D540-A83B-A0AD3C00AD5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56" y="3671"/>
                  <a:ext cx="616" cy="213"/>
                </a:xfrm>
                <a:prstGeom prst="rect">
                  <a:avLst/>
                </a:prstGeom>
                <a:solidFill>
                  <a:srgbClr val="FF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181269" name="Text Box 43">
                  <a:extLst>
                    <a:ext uri="{FF2B5EF4-FFF2-40B4-BE49-F238E27FC236}">
                      <a16:creationId xmlns:a16="http://schemas.microsoft.com/office/drawing/2014/main" id="{410D3638-8BCF-1C40-BF59-E53D0B9412DC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607" y="3689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u="none" dirty="0"/>
                    <a:t>Page 863</a:t>
                  </a:r>
                  <a:endParaRPr lang="en-US" altLang="en-US" sz="1800" u="none" dirty="0"/>
                </a:p>
              </p:txBody>
            </p:sp>
            <p:sp>
              <p:nvSpPr>
                <p:cNvPr id="181270" name="Text Box 44">
                  <a:extLst>
                    <a:ext uri="{FF2B5EF4-FFF2-40B4-BE49-F238E27FC236}">
                      <a16:creationId xmlns:a16="http://schemas.microsoft.com/office/drawing/2014/main" id="{497EA68C-95DA-6247-B32B-68C564DF4E1A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295" y="3686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u="none" dirty="0"/>
                    <a:t>Page 942</a:t>
                  </a:r>
                  <a:endParaRPr lang="en-US" altLang="en-US" sz="1800" u="none" dirty="0"/>
                </a:p>
              </p:txBody>
            </p:sp>
            <p:sp>
              <p:nvSpPr>
                <p:cNvPr id="181271" name="Text Box 45">
                  <a:extLst>
                    <a:ext uri="{FF2B5EF4-FFF2-40B4-BE49-F238E27FC236}">
                      <a16:creationId xmlns:a16="http://schemas.microsoft.com/office/drawing/2014/main" id="{7AFF48BE-83DE-EC4E-9DA6-D35070C8A638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982" y="3685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u="none" dirty="0"/>
                    <a:t>Page 896</a:t>
                  </a:r>
                  <a:endParaRPr lang="en-US" altLang="en-US" sz="1800" u="none" dirty="0"/>
                </a:p>
              </p:txBody>
            </p:sp>
          </p:grpSp>
          <p:grpSp>
            <p:nvGrpSpPr>
              <p:cNvPr id="181256" name="Group 50">
                <a:extLst>
                  <a:ext uri="{FF2B5EF4-FFF2-40B4-BE49-F238E27FC236}">
                    <a16:creationId xmlns:a16="http://schemas.microsoft.com/office/drawing/2014/main" id="{B4316E33-AD96-514A-8D29-F96AF1B709E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846" y="3671"/>
                <a:ext cx="2337" cy="213"/>
                <a:chOff x="2846" y="3671"/>
                <a:chExt cx="2337" cy="213"/>
              </a:xfrm>
            </p:grpSpPr>
            <p:grpSp>
              <p:nvGrpSpPr>
                <p:cNvPr id="181257" name="Group 51">
                  <a:extLst>
                    <a:ext uri="{FF2B5EF4-FFF2-40B4-BE49-F238E27FC236}">
                      <a16:creationId xmlns:a16="http://schemas.microsoft.com/office/drawing/2014/main" id="{A4CDA73D-85F0-C247-B243-7C856122D6B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846" y="3671"/>
                  <a:ext cx="731" cy="213"/>
                  <a:chOff x="3190" y="3671"/>
                  <a:chExt cx="731" cy="213"/>
                </a:xfrm>
              </p:grpSpPr>
              <p:sp>
                <p:nvSpPr>
                  <p:cNvPr id="181264" name="Rectangle 52">
                    <a:extLst>
                      <a:ext uri="{FF2B5EF4-FFF2-40B4-BE49-F238E27FC236}">
                        <a16:creationId xmlns:a16="http://schemas.microsoft.com/office/drawing/2014/main" id="{2B46F89B-35E3-1E4B-8011-A62F821C49A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190" y="3671"/>
                    <a:ext cx="731" cy="213"/>
                  </a:xfrm>
                  <a:prstGeom prst="rect">
                    <a:avLst/>
                  </a:prstGeom>
                  <a:solidFill>
                    <a:schemeClr val="bg1"/>
                  </a:solidFill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181265" name="Text Box 53">
                    <a:extLst>
                      <a:ext uri="{FF2B5EF4-FFF2-40B4-BE49-F238E27FC236}">
                        <a16:creationId xmlns:a16="http://schemas.microsoft.com/office/drawing/2014/main" id="{A9426297-662C-4E47-93C6-E3BD3BB9B9D8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212" y="3687"/>
                    <a:ext cx="700" cy="183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u="none" dirty="0">
                        <a:ea typeface="ＭＳ Ｐゴシック" panose="020B0600070205080204" pitchFamily="34" charset="-128"/>
                      </a:rPr>
                      <a:t>Figure 23.15</a:t>
                    </a:r>
                  </a:p>
                </p:txBody>
              </p:sp>
            </p:grpSp>
            <p:grpSp>
              <p:nvGrpSpPr>
                <p:cNvPr id="181258" name="Group 54">
                  <a:extLst>
                    <a:ext uri="{FF2B5EF4-FFF2-40B4-BE49-F238E27FC236}">
                      <a16:creationId xmlns:a16="http://schemas.microsoft.com/office/drawing/2014/main" id="{5F002395-83C6-9A47-9CBA-7C39E2E0F42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649" y="3671"/>
                  <a:ext cx="731" cy="213"/>
                  <a:chOff x="3190" y="3671"/>
                  <a:chExt cx="731" cy="213"/>
                </a:xfrm>
              </p:grpSpPr>
              <p:sp>
                <p:nvSpPr>
                  <p:cNvPr id="181262" name="Rectangle 55">
                    <a:extLst>
                      <a:ext uri="{FF2B5EF4-FFF2-40B4-BE49-F238E27FC236}">
                        <a16:creationId xmlns:a16="http://schemas.microsoft.com/office/drawing/2014/main" id="{414677BE-AEBE-2B41-A09D-E5B41F4E081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190" y="3671"/>
                    <a:ext cx="731" cy="213"/>
                  </a:xfrm>
                  <a:prstGeom prst="rect">
                    <a:avLst/>
                  </a:prstGeom>
                  <a:solidFill>
                    <a:srgbClr val="CCCCCC"/>
                  </a:solidFill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181263" name="Text Box 56">
                    <a:extLst>
                      <a:ext uri="{FF2B5EF4-FFF2-40B4-BE49-F238E27FC236}">
                        <a16:creationId xmlns:a16="http://schemas.microsoft.com/office/drawing/2014/main" id="{D178D174-2F16-4246-9E1F-324075ED3CE3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212" y="3687"/>
                    <a:ext cx="700" cy="183"/>
                  </a:xfrm>
                  <a:prstGeom prst="rect">
                    <a:avLst/>
                  </a:prstGeom>
                  <a:solidFill>
                    <a:srgbClr val="CCCCCC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u="none" dirty="0">
                        <a:ea typeface="ＭＳ Ｐゴシック" panose="020B0600070205080204" pitchFamily="34" charset="-128"/>
                      </a:rPr>
                      <a:t>Figure 23.16</a:t>
                    </a:r>
                  </a:p>
                </p:txBody>
              </p:sp>
            </p:grpSp>
            <p:grpSp>
              <p:nvGrpSpPr>
                <p:cNvPr id="181259" name="Group 57">
                  <a:extLst>
                    <a:ext uri="{FF2B5EF4-FFF2-40B4-BE49-F238E27FC236}">
                      <a16:creationId xmlns:a16="http://schemas.microsoft.com/office/drawing/2014/main" id="{E5881154-3D6D-FC46-B70A-0B7E6BC193D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452" y="3671"/>
                  <a:ext cx="731" cy="213"/>
                  <a:chOff x="3190" y="3671"/>
                  <a:chExt cx="731" cy="213"/>
                </a:xfrm>
              </p:grpSpPr>
              <p:sp>
                <p:nvSpPr>
                  <p:cNvPr id="181260" name="Rectangle 58">
                    <a:extLst>
                      <a:ext uri="{FF2B5EF4-FFF2-40B4-BE49-F238E27FC236}">
                        <a16:creationId xmlns:a16="http://schemas.microsoft.com/office/drawing/2014/main" id="{DCACC9A7-C166-7E41-A2D9-FA45D5B6C9D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190" y="3671"/>
                    <a:ext cx="731" cy="213"/>
                  </a:xfrm>
                  <a:prstGeom prst="rect">
                    <a:avLst/>
                  </a:prstGeom>
                  <a:solidFill>
                    <a:srgbClr val="FFCCCC"/>
                  </a:solidFill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181261" name="Text Box 59">
                    <a:extLst>
                      <a:ext uri="{FF2B5EF4-FFF2-40B4-BE49-F238E27FC236}">
                        <a16:creationId xmlns:a16="http://schemas.microsoft.com/office/drawing/2014/main" id="{20866096-26A3-3C44-962D-5F08CFA00B98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212" y="3687"/>
                    <a:ext cx="700" cy="183"/>
                  </a:xfrm>
                  <a:prstGeom prst="rect">
                    <a:avLst/>
                  </a:prstGeom>
                  <a:solidFill>
                    <a:srgbClr val="FFCCCC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u="none" dirty="0">
                        <a:ea typeface="ＭＳ Ｐゴシック" panose="020B0600070205080204" pitchFamily="34" charset="-128"/>
                      </a:rPr>
                      <a:t>Figure 23.16</a:t>
                    </a:r>
                  </a:p>
                </p:txBody>
              </p:sp>
            </p:grpSp>
          </p:grpSp>
        </p:grpSp>
      </p:grpSp>
    </p:spTree>
  </p:cSld>
  <p:clrMapOvr>
    <a:masterClrMapping/>
  </p:clrMapOvr>
  <p:transition spd="med"/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Slide Number Placeholder 5">
            <a:extLst>
              <a:ext uri="{FF2B5EF4-FFF2-40B4-BE49-F238E27FC236}">
                <a16:creationId xmlns:a16="http://schemas.microsoft.com/office/drawing/2014/main" id="{0755E52E-5BA5-654A-9D5B-352B02FEC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631E894-CCC0-5D45-8A32-9F8F4E65ED39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88</a:t>
            </a:fld>
            <a:endParaRPr lang="en-US" altLang="en-US" sz="1400" dirty="0"/>
          </a:p>
        </p:txBody>
      </p:sp>
      <p:grpSp>
        <p:nvGrpSpPr>
          <p:cNvPr id="183299" name="Group 42">
            <a:extLst>
              <a:ext uri="{FF2B5EF4-FFF2-40B4-BE49-F238E27FC236}">
                <a16:creationId xmlns:a16="http://schemas.microsoft.com/office/drawing/2014/main" id="{FD07397E-A200-0C4D-95B7-99DDC6BD3393}"/>
              </a:ext>
            </a:extLst>
          </p:cNvPr>
          <p:cNvGrpSpPr>
            <a:grpSpLocks/>
          </p:cNvGrpSpPr>
          <p:nvPr/>
        </p:nvGrpSpPr>
        <p:grpSpPr bwMode="auto">
          <a:xfrm>
            <a:off x="455613" y="454025"/>
            <a:ext cx="8229600" cy="5711825"/>
            <a:chOff x="287" y="286"/>
            <a:chExt cx="5184" cy="3598"/>
          </a:xfrm>
        </p:grpSpPr>
        <p:sp>
          <p:nvSpPr>
            <p:cNvPr id="183300" name="Rectangle 2">
              <a:extLst>
                <a:ext uri="{FF2B5EF4-FFF2-40B4-BE49-F238E27FC236}">
                  <a16:creationId xmlns:a16="http://schemas.microsoft.com/office/drawing/2014/main" id="{072B95D5-EE84-B845-9626-691CB377D7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" y="286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u="none" dirty="0">
                  <a:solidFill>
                    <a:srgbClr val="333333"/>
                  </a:solidFill>
                </a:rPr>
                <a:t>Minimal Volume</a:t>
              </a:r>
            </a:p>
          </p:txBody>
        </p:sp>
        <p:sp>
          <p:nvSpPr>
            <p:cNvPr id="183301" name="Text Box 3">
              <a:extLst>
                <a:ext uri="{FF2B5EF4-FFF2-40B4-BE49-F238E27FC236}">
                  <a16:creationId xmlns:a16="http://schemas.microsoft.com/office/drawing/2014/main" id="{64923380-BD80-A74D-ABBF-C824931439F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4"/>
              <a:ext cx="4527" cy="16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u="none" dirty="0"/>
                <a:t>If the thoracic cavity is surgically opened, intrapleural pressure will increase to atmospheric pressure, which will force out some of the residual volume.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u="none" dirty="0"/>
                <a:t>The air that remains in the lungs is known as the minimal volume.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u="none" dirty="0"/>
                <a:t>Minimal volume provides a means for determining if an infant was stillborn (never having taken a breath), 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</a:pPr>
              <a:r>
                <a:rPr lang="en-US" altLang="en-US" sz="1800" u="none" dirty="0"/>
                <a:t>Or died after birth (having taken a breath) since the lung tissue on post-mortem examination will float in a container of water if any air is present in the lungs.</a:t>
              </a:r>
            </a:p>
          </p:txBody>
        </p:sp>
        <p:grpSp>
          <p:nvGrpSpPr>
            <p:cNvPr id="183302" name="Group 32">
              <a:extLst>
                <a:ext uri="{FF2B5EF4-FFF2-40B4-BE49-F238E27FC236}">
                  <a16:creationId xmlns:a16="http://schemas.microsoft.com/office/drawing/2014/main" id="{256937D5-A285-FD46-9CEE-D1106AA9C99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1990" cy="213"/>
              <a:chOff x="582" y="3671"/>
              <a:chExt cx="1990" cy="213"/>
            </a:xfrm>
          </p:grpSpPr>
          <p:sp>
            <p:nvSpPr>
              <p:cNvPr id="183303" name="Rectangle 33">
                <a:extLst>
                  <a:ext uri="{FF2B5EF4-FFF2-40B4-BE49-F238E27FC236}">
                    <a16:creationId xmlns:a16="http://schemas.microsoft.com/office/drawing/2014/main" id="{FDD9519A-2D1A-934F-9728-DB5D5D6A7DA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2" y="3671"/>
                <a:ext cx="616" cy="213"/>
              </a:xfrm>
              <a:prstGeom prst="rect">
                <a:avLst/>
              </a:prstGeom>
              <a:noFill/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183304" name="Rectangle 34">
                <a:extLst>
                  <a:ext uri="{FF2B5EF4-FFF2-40B4-BE49-F238E27FC236}">
                    <a16:creationId xmlns:a16="http://schemas.microsoft.com/office/drawing/2014/main" id="{0BD37FA5-C302-DC48-ABD5-A9A1C19066F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" y="3671"/>
                <a:ext cx="616" cy="213"/>
              </a:xfrm>
              <a:prstGeom prst="rect">
                <a:avLst/>
              </a:prstGeom>
              <a:solidFill>
                <a:srgbClr val="CC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183305" name="Rectangle 35">
                <a:extLst>
                  <a:ext uri="{FF2B5EF4-FFF2-40B4-BE49-F238E27FC236}">
                    <a16:creationId xmlns:a16="http://schemas.microsoft.com/office/drawing/2014/main" id="{301B9759-95C6-D34B-9B83-6C593E3A08F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56" y="3671"/>
                <a:ext cx="616" cy="213"/>
              </a:xfrm>
              <a:prstGeom prst="rect">
                <a:avLst/>
              </a:prstGeom>
              <a:solidFill>
                <a:srgbClr val="FF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183306" name="Text Box 36">
                <a:extLst>
                  <a:ext uri="{FF2B5EF4-FFF2-40B4-BE49-F238E27FC236}">
                    <a16:creationId xmlns:a16="http://schemas.microsoft.com/office/drawing/2014/main" id="{90F8B358-196A-EE4E-A762-6F44F37C6C6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07" y="3689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u="none" dirty="0"/>
                  <a:t>Page 863</a:t>
                </a:r>
                <a:endParaRPr lang="en-US" altLang="en-US" sz="1800" u="none" dirty="0"/>
              </a:p>
            </p:txBody>
          </p:sp>
          <p:sp>
            <p:nvSpPr>
              <p:cNvPr id="183307" name="Text Box 37">
                <a:extLst>
                  <a:ext uri="{FF2B5EF4-FFF2-40B4-BE49-F238E27FC236}">
                    <a16:creationId xmlns:a16="http://schemas.microsoft.com/office/drawing/2014/main" id="{A201F5D3-CC21-6044-9C84-0746A03628E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95" y="3686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u="none" dirty="0"/>
                  <a:t>Page 942</a:t>
                </a:r>
                <a:endParaRPr lang="en-US" altLang="en-US" sz="1800" u="none" dirty="0"/>
              </a:p>
            </p:txBody>
          </p:sp>
          <p:sp>
            <p:nvSpPr>
              <p:cNvPr id="183308" name="Text Box 38">
                <a:extLst>
                  <a:ext uri="{FF2B5EF4-FFF2-40B4-BE49-F238E27FC236}">
                    <a16:creationId xmlns:a16="http://schemas.microsoft.com/office/drawing/2014/main" id="{065FEF82-491E-2040-B6CF-C70D086D44E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982" y="3685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u="none" dirty="0"/>
                  <a:t>Page 896</a:t>
                </a:r>
                <a:endParaRPr lang="en-US" altLang="en-US" sz="1800" u="none" dirty="0"/>
              </a:p>
            </p:txBody>
          </p:sp>
        </p:grpSp>
      </p:grpSp>
    </p:spTree>
  </p:cSld>
  <p:clrMapOvr>
    <a:masterClrMapping/>
  </p:clrMapOvr>
  <p:transition spd="med"/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Slide Number Placeholder 5">
            <a:extLst>
              <a:ext uri="{FF2B5EF4-FFF2-40B4-BE49-F238E27FC236}">
                <a16:creationId xmlns:a16="http://schemas.microsoft.com/office/drawing/2014/main" id="{7DBEBA94-15B4-7B40-A8AF-94D8DADF69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FDDF365-FDA6-2448-898D-D89C0B4651E6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89</a:t>
            </a:fld>
            <a:endParaRPr lang="en-US" altLang="en-US" sz="1400" dirty="0"/>
          </a:p>
        </p:txBody>
      </p:sp>
      <p:grpSp>
        <p:nvGrpSpPr>
          <p:cNvPr id="185347" name="Group 41">
            <a:extLst>
              <a:ext uri="{FF2B5EF4-FFF2-40B4-BE49-F238E27FC236}">
                <a16:creationId xmlns:a16="http://schemas.microsoft.com/office/drawing/2014/main" id="{C8A2139F-3B1F-C547-97F1-7DE40AB674AE}"/>
              </a:ext>
            </a:extLst>
          </p:cNvPr>
          <p:cNvGrpSpPr>
            <a:grpSpLocks/>
          </p:cNvGrpSpPr>
          <p:nvPr/>
        </p:nvGrpSpPr>
        <p:grpSpPr bwMode="auto">
          <a:xfrm>
            <a:off x="455613" y="454025"/>
            <a:ext cx="8229600" cy="5711825"/>
            <a:chOff x="287" y="286"/>
            <a:chExt cx="5184" cy="3598"/>
          </a:xfrm>
        </p:grpSpPr>
        <p:sp>
          <p:nvSpPr>
            <p:cNvPr id="185348" name="Rectangle 2">
              <a:extLst>
                <a:ext uri="{FF2B5EF4-FFF2-40B4-BE49-F238E27FC236}">
                  <a16:creationId xmlns:a16="http://schemas.microsoft.com/office/drawing/2014/main" id="{75332467-07D7-2549-A4B9-702D442FC0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" y="286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u="none" dirty="0">
                  <a:solidFill>
                    <a:srgbClr val="333333"/>
                  </a:solidFill>
                </a:rPr>
                <a:t>Derived Measurements</a:t>
              </a:r>
            </a:p>
          </p:txBody>
        </p:sp>
        <p:sp>
          <p:nvSpPr>
            <p:cNvPr id="185349" name="Text Box 3">
              <a:extLst>
                <a:ext uri="{FF2B5EF4-FFF2-40B4-BE49-F238E27FC236}">
                  <a16:creationId xmlns:a16="http://schemas.microsoft.com/office/drawing/2014/main" id="{70A219C2-000C-B84C-AA4B-502528887E6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4"/>
              <a:ext cx="4675" cy="229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85000"/>
                </a:lnSpc>
                <a:spcBef>
                  <a:spcPct val="0"/>
                </a:spcBef>
                <a:spcAft>
                  <a:spcPts val="1200"/>
                </a:spcAft>
                <a:buSzPct val="80000"/>
                <a:buFontTx/>
                <a:buNone/>
              </a:pPr>
              <a:r>
                <a:rPr lang="en-US" altLang="en-US" sz="1800" u="none" dirty="0"/>
                <a:t>Inspiratory capacity = tidal volume + inspiratory reserve volume</a:t>
              </a:r>
            </a:p>
            <a:p>
              <a:pPr algn="ctr" eaLnBrk="1" hangingPunct="1">
                <a:lnSpc>
                  <a:spcPct val="85000"/>
                </a:lnSpc>
                <a:spcBef>
                  <a:spcPct val="0"/>
                </a:spcBef>
                <a:spcAft>
                  <a:spcPts val="1500"/>
                </a:spcAft>
                <a:buSzPct val="80000"/>
                <a:buFontTx/>
                <a:buNone/>
              </a:pPr>
              <a:r>
                <a:rPr lang="en-US" altLang="en-US" sz="1800" u="none" dirty="0">
                  <a:solidFill>
                    <a:schemeClr val="accent6"/>
                  </a:solidFill>
                </a:rPr>
                <a:t>3,600 mL (3.6 L) in adult males and 2,400 mL (2.4 L) in adult females</a:t>
              </a:r>
            </a:p>
            <a:p>
              <a:pPr algn="ctr" eaLnBrk="1" hangingPunct="1">
                <a:lnSpc>
                  <a:spcPct val="85000"/>
                </a:lnSpc>
                <a:spcBef>
                  <a:spcPct val="0"/>
                </a:spcBef>
                <a:spcAft>
                  <a:spcPts val="1200"/>
                </a:spcAft>
                <a:buSzPct val="80000"/>
                <a:buFontTx/>
                <a:buNone/>
              </a:pPr>
              <a:r>
                <a:rPr lang="en-US" altLang="en-US" sz="1800" u="none" dirty="0"/>
                <a:t>Functional residual capacity = residual volume + expiratory reserve volume</a:t>
              </a:r>
            </a:p>
            <a:p>
              <a:pPr algn="ctr" eaLnBrk="1" hangingPunct="1">
                <a:lnSpc>
                  <a:spcPct val="85000"/>
                </a:lnSpc>
                <a:spcBef>
                  <a:spcPct val="0"/>
                </a:spcBef>
                <a:spcAft>
                  <a:spcPts val="1500"/>
                </a:spcAft>
                <a:buSzPct val="80000"/>
                <a:buFontTx/>
                <a:buNone/>
              </a:pPr>
              <a:r>
                <a:rPr lang="en-US" altLang="en-US" sz="1800" u="none" dirty="0">
                  <a:solidFill>
                    <a:schemeClr val="accent6"/>
                  </a:solidFill>
                </a:rPr>
                <a:t>2,400 mL (2.4 L) in adult males and 1,800 mL (1.8 L) in adult females</a:t>
              </a:r>
            </a:p>
            <a:p>
              <a:pPr algn="ctr" eaLnBrk="1" hangingPunct="1">
                <a:lnSpc>
                  <a:spcPct val="85000"/>
                </a:lnSpc>
                <a:spcBef>
                  <a:spcPct val="0"/>
                </a:spcBef>
                <a:spcAft>
                  <a:spcPts val="1200"/>
                </a:spcAft>
                <a:buSzPct val="80000"/>
                <a:buFontTx/>
                <a:buNone/>
              </a:pPr>
              <a:r>
                <a:rPr lang="en-US" altLang="en-US" sz="1800" u="none" dirty="0"/>
                <a:t>Vital capacity = inspiratory reserve volume + tidal volume + expiratory reserve volume</a:t>
              </a:r>
            </a:p>
            <a:p>
              <a:pPr algn="ctr" eaLnBrk="1" hangingPunct="1">
                <a:lnSpc>
                  <a:spcPct val="85000"/>
                </a:lnSpc>
                <a:spcBef>
                  <a:spcPct val="0"/>
                </a:spcBef>
                <a:spcAft>
                  <a:spcPts val="1500"/>
                </a:spcAft>
                <a:buSzPct val="80000"/>
                <a:buFontTx/>
                <a:buNone/>
              </a:pPr>
              <a:r>
                <a:rPr lang="en-US" altLang="en-US" sz="1800" u="none" dirty="0">
                  <a:solidFill>
                    <a:schemeClr val="accent6"/>
                  </a:solidFill>
                </a:rPr>
                <a:t>4,800 mL (4.8 L) in adult males and 3,100 mL (3.1 L) in adult females</a:t>
              </a:r>
            </a:p>
            <a:p>
              <a:pPr algn="ctr" eaLnBrk="1" hangingPunct="1">
                <a:lnSpc>
                  <a:spcPct val="85000"/>
                </a:lnSpc>
                <a:spcBef>
                  <a:spcPct val="0"/>
                </a:spcBef>
                <a:spcAft>
                  <a:spcPts val="1200"/>
                </a:spcAft>
                <a:buSzPct val="80000"/>
                <a:buFontTx/>
                <a:buNone/>
              </a:pPr>
              <a:r>
                <a:rPr lang="en-US" altLang="en-US" sz="1800" u="none" dirty="0"/>
                <a:t>Total lung capacity = vital capacity + residual volume</a:t>
              </a:r>
            </a:p>
            <a:p>
              <a:pPr algn="ctr"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  <a:buFontTx/>
                <a:buNone/>
              </a:pPr>
              <a:r>
                <a:rPr lang="en-US" altLang="en-US" sz="1800" u="none" dirty="0">
                  <a:solidFill>
                    <a:schemeClr val="accent6"/>
                  </a:solidFill>
                </a:rPr>
                <a:t>6,000 mL (6.0 L) in adult males and 4,200 mL (4.2 L) in adult females</a:t>
              </a:r>
            </a:p>
          </p:txBody>
        </p:sp>
        <p:grpSp>
          <p:nvGrpSpPr>
            <p:cNvPr id="185350" name="Group 31">
              <a:extLst>
                <a:ext uri="{FF2B5EF4-FFF2-40B4-BE49-F238E27FC236}">
                  <a16:creationId xmlns:a16="http://schemas.microsoft.com/office/drawing/2014/main" id="{1DE243A0-38C3-4747-8C01-D9AF77B8A4B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1990" cy="213"/>
              <a:chOff x="582" y="3671"/>
              <a:chExt cx="1990" cy="213"/>
            </a:xfrm>
          </p:grpSpPr>
          <p:sp>
            <p:nvSpPr>
              <p:cNvPr id="185351" name="Rectangle 32">
                <a:extLst>
                  <a:ext uri="{FF2B5EF4-FFF2-40B4-BE49-F238E27FC236}">
                    <a16:creationId xmlns:a16="http://schemas.microsoft.com/office/drawing/2014/main" id="{5742A3C1-C11A-3B42-BDD6-AB7D2348EF2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2" y="3671"/>
                <a:ext cx="616" cy="213"/>
              </a:xfrm>
              <a:prstGeom prst="rect">
                <a:avLst/>
              </a:prstGeom>
              <a:noFill/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185352" name="Rectangle 33">
                <a:extLst>
                  <a:ext uri="{FF2B5EF4-FFF2-40B4-BE49-F238E27FC236}">
                    <a16:creationId xmlns:a16="http://schemas.microsoft.com/office/drawing/2014/main" id="{1770B0F2-2FC0-6B4A-95EE-00B1F25208B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" y="3671"/>
                <a:ext cx="616" cy="213"/>
              </a:xfrm>
              <a:prstGeom prst="rect">
                <a:avLst/>
              </a:prstGeom>
              <a:solidFill>
                <a:srgbClr val="CC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185353" name="Rectangle 34">
                <a:extLst>
                  <a:ext uri="{FF2B5EF4-FFF2-40B4-BE49-F238E27FC236}">
                    <a16:creationId xmlns:a16="http://schemas.microsoft.com/office/drawing/2014/main" id="{B99A9FC0-DF0E-9742-923C-1BBC6304203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56" y="3671"/>
                <a:ext cx="616" cy="213"/>
              </a:xfrm>
              <a:prstGeom prst="rect">
                <a:avLst/>
              </a:prstGeom>
              <a:solidFill>
                <a:srgbClr val="FF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185354" name="Text Box 35">
                <a:extLst>
                  <a:ext uri="{FF2B5EF4-FFF2-40B4-BE49-F238E27FC236}">
                    <a16:creationId xmlns:a16="http://schemas.microsoft.com/office/drawing/2014/main" id="{C13052CF-4F70-AE42-AE70-1E55069B846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07" y="3689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u="none" dirty="0"/>
                  <a:t>Page 863</a:t>
                </a:r>
                <a:endParaRPr lang="en-US" altLang="en-US" sz="1800" u="none" dirty="0"/>
              </a:p>
            </p:txBody>
          </p:sp>
          <p:sp>
            <p:nvSpPr>
              <p:cNvPr id="185355" name="Text Box 36">
                <a:extLst>
                  <a:ext uri="{FF2B5EF4-FFF2-40B4-BE49-F238E27FC236}">
                    <a16:creationId xmlns:a16="http://schemas.microsoft.com/office/drawing/2014/main" id="{1DBDCDEF-DD69-544A-92CF-12EF69746AC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95" y="3686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u="none" dirty="0"/>
                  <a:t>Page 942</a:t>
                </a:r>
                <a:endParaRPr lang="en-US" altLang="en-US" sz="1800" u="none" dirty="0"/>
              </a:p>
            </p:txBody>
          </p:sp>
          <p:sp>
            <p:nvSpPr>
              <p:cNvPr id="185356" name="Text Box 37">
                <a:extLst>
                  <a:ext uri="{FF2B5EF4-FFF2-40B4-BE49-F238E27FC236}">
                    <a16:creationId xmlns:a16="http://schemas.microsoft.com/office/drawing/2014/main" id="{986B586E-E40B-6748-917F-0AD6DA27BC9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982" y="3685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u="none" dirty="0"/>
                  <a:t>Page 896</a:t>
                </a:r>
                <a:endParaRPr lang="en-US" altLang="en-US" sz="1800" u="none" dirty="0"/>
              </a:p>
            </p:txBody>
          </p:sp>
        </p:grpSp>
      </p:grpSp>
    </p:spTree>
  </p:cSld>
  <p:clrMapOvr>
    <a:masterClrMapping/>
  </p:clrMapOvr>
  <p:transition spd="med"/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Slide Number Placeholder 5">
            <a:extLst>
              <a:ext uri="{FF2B5EF4-FFF2-40B4-BE49-F238E27FC236}">
                <a16:creationId xmlns:a16="http://schemas.microsoft.com/office/drawing/2014/main" id="{B1F92C2D-C640-5842-89B7-A7E1B5B6DB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74FA3E1-1E98-9749-8388-C8D0B28552E7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90</a:t>
            </a:fld>
            <a:endParaRPr lang="en-US" altLang="en-US" sz="1400" dirty="0"/>
          </a:p>
        </p:txBody>
      </p:sp>
      <p:sp>
        <p:nvSpPr>
          <p:cNvPr id="187395" name="Rectangle 2">
            <a:extLst>
              <a:ext uri="{FF2B5EF4-FFF2-40B4-BE49-F238E27FC236}">
                <a16:creationId xmlns:a16="http://schemas.microsoft.com/office/drawing/2014/main" id="{7BE14504-C992-4E4E-AF34-459E5481B1D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73125" y="889000"/>
            <a:ext cx="7394575" cy="4525963"/>
          </a:xfrm>
        </p:spPr>
        <p:txBody>
          <a:bodyPr/>
          <a:lstStyle/>
          <a:p>
            <a:pPr marL="0" indent="0" eaLnBrk="1" hangingPunct="1"/>
            <a:endParaRPr lang="en-US" altLang="en-US" dirty="0"/>
          </a:p>
          <a:p>
            <a:pPr marL="0" indent="0" eaLnBrk="1" hangingPunct="1"/>
            <a:endParaRPr lang="en-US" altLang="en-US" dirty="0"/>
          </a:p>
          <a:p>
            <a:pPr marL="0" indent="0" algn="ctr" eaLnBrk="1" hangingPunct="1">
              <a:lnSpc>
                <a:spcPct val="85000"/>
              </a:lnSpc>
              <a:buFontTx/>
              <a:buNone/>
            </a:pPr>
            <a:r>
              <a:rPr lang="en-US" altLang="en-US" sz="2800" dirty="0">
                <a:solidFill>
                  <a:srgbClr val="333333"/>
                </a:solidFill>
              </a:rPr>
              <a:t>External Respiration</a:t>
            </a:r>
            <a:endParaRPr lang="en-US" altLang="en-US" dirty="0"/>
          </a:p>
        </p:txBody>
      </p:sp>
    </p:spTree>
  </p:cSld>
  <p:clrMapOvr>
    <a:masterClrMapping/>
  </p:clrMapOvr>
  <p:transition spd="med"/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Slide Number Placeholder 5">
            <a:extLst>
              <a:ext uri="{FF2B5EF4-FFF2-40B4-BE49-F238E27FC236}">
                <a16:creationId xmlns:a16="http://schemas.microsoft.com/office/drawing/2014/main" id="{6811CB11-FE78-D446-8C44-C9EDE5047D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74AA49A-C856-104F-9A31-AACCA7736F10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91</a:t>
            </a:fld>
            <a:endParaRPr lang="en-US" altLang="en-US" sz="1400" dirty="0"/>
          </a:p>
        </p:txBody>
      </p:sp>
      <p:grpSp>
        <p:nvGrpSpPr>
          <p:cNvPr id="189443" name="Group 42">
            <a:extLst>
              <a:ext uri="{FF2B5EF4-FFF2-40B4-BE49-F238E27FC236}">
                <a16:creationId xmlns:a16="http://schemas.microsoft.com/office/drawing/2014/main" id="{18A85C3C-2565-2D42-B2E6-BB485B45D5A8}"/>
              </a:ext>
            </a:extLst>
          </p:cNvPr>
          <p:cNvGrpSpPr>
            <a:grpSpLocks/>
          </p:cNvGrpSpPr>
          <p:nvPr/>
        </p:nvGrpSpPr>
        <p:grpSpPr bwMode="auto">
          <a:xfrm>
            <a:off x="461963" y="454025"/>
            <a:ext cx="8229600" cy="5711825"/>
            <a:chOff x="291" y="286"/>
            <a:chExt cx="5184" cy="3598"/>
          </a:xfrm>
        </p:grpSpPr>
        <p:sp>
          <p:nvSpPr>
            <p:cNvPr id="189444" name="Rectangle 2">
              <a:extLst>
                <a:ext uri="{FF2B5EF4-FFF2-40B4-BE49-F238E27FC236}">
                  <a16:creationId xmlns:a16="http://schemas.microsoft.com/office/drawing/2014/main" id="{98A8AF84-5B41-7A4E-B13A-A6155C1EDE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1" y="286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u="none" dirty="0">
                  <a:solidFill>
                    <a:srgbClr val="333333"/>
                  </a:solidFill>
                </a:rPr>
                <a:t>Gas Exchange</a:t>
              </a:r>
            </a:p>
          </p:txBody>
        </p:sp>
        <p:grpSp>
          <p:nvGrpSpPr>
            <p:cNvPr id="189445" name="Group 29">
              <a:extLst>
                <a:ext uri="{FF2B5EF4-FFF2-40B4-BE49-F238E27FC236}">
                  <a16:creationId xmlns:a16="http://schemas.microsoft.com/office/drawing/2014/main" id="{FEC2E74D-7E1A-9747-86C8-925EB3C3158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15" y="974"/>
              <a:ext cx="4675" cy="1534"/>
              <a:chOff x="515" y="974"/>
              <a:chExt cx="4675" cy="1534"/>
            </a:xfrm>
          </p:grpSpPr>
          <p:sp>
            <p:nvSpPr>
              <p:cNvPr id="189453" name="Text Box 3">
                <a:extLst>
                  <a:ext uri="{FF2B5EF4-FFF2-40B4-BE49-F238E27FC236}">
                    <a16:creationId xmlns:a16="http://schemas.microsoft.com/office/drawing/2014/main" id="{9742C657-7BB1-1A40-BFDE-D365F83DC10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15" y="974"/>
                <a:ext cx="4675" cy="94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marL="228600" indent="-22860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690563" indent="-233363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ts val="900"/>
                  </a:spcAft>
                  <a:buSzPct val="80000"/>
                </a:pPr>
                <a:r>
                  <a:rPr lang="en-US" altLang="en-US" sz="1800" u="none" dirty="0"/>
                  <a:t>The exchange of oxygen and carbon dioxide between alveolar air and pulmonary blood is governed by Dalton’s law and Henry’s law.</a:t>
                </a:r>
              </a:p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ts val="900"/>
                  </a:spcAft>
                  <a:buSzPct val="80000"/>
                </a:pPr>
                <a:r>
                  <a:rPr lang="en-US" altLang="en-US" sz="1800" u="none" dirty="0"/>
                  <a:t>Dalton’s law helps explain how a gas moves down its pressure gra-dient (differential) via passive diffusion.</a:t>
                </a:r>
              </a:p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ct val="50000"/>
                  </a:spcAft>
                  <a:buSzPct val="80000"/>
                </a:pPr>
                <a:r>
                  <a:rPr lang="en-US" altLang="en-US" sz="1800" u="none" dirty="0"/>
                  <a:t>Henry’s law explains how the solubility of a gas relates to diffusion.</a:t>
                </a:r>
              </a:p>
            </p:txBody>
          </p:sp>
          <p:sp>
            <p:nvSpPr>
              <p:cNvPr id="189454" name="Text Box 10">
                <a:extLst>
                  <a:ext uri="{FF2B5EF4-FFF2-40B4-BE49-F238E27FC236}">
                    <a16:creationId xmlns:a16="http://schemas.microsoft.com/office/drawing/2014/main" id="{D1497B7B-37FB-C741-974A-329605E5EB0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390" y="1989"/>
                <a:ext cx="2987" cy="51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lnSpc>
                    <a:spcPts val="186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en-US" sz="1800" u="none" dirty="0">
                    <a:solidFill>
                      <a:srgbClr val="941100"/>
                    </a:solidFill>
                  </a:rPr>
                  <a:t>Solubility = a chemical property referring to the ability for a given substance, the solute, to dissolve in a solvent.</a:t>
                </a:r>
              </a:p>
            </p:txBody>
          </p:sp>
        </p:grpSp>
        <p:grpSp>
          <p:nvGrpSpPr>
            <p:cNvPr id="189446" name="Group 32">
              <a:extLst>
                <a:ext uri="{FF2B5EF4-FFF2-40B4-BE49-F238E27FC236}">
                  <a16:creationId xmlns:a16="http://schemas.microsoft.com/office/drawing/2014/main" id="{048B7876-3BCF-6D45-9F1C-42CDA5B9033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1990" cy="213"/>
              <a:chOff x="582" y="3671"/>
              <a:chExt cx="1990" cy="213"/>
            </a:xfrm>
          </p:grpSpPr>
          <p:sp>
            <p:nvSpPr>
              <p:cNvPr id="189447" name="Rectangle 33">
                <a:extLst>
                  <a:ext uri="{FF2B5EF4-FFF2-40B4-BE49-F238E27FC236}">
                    <a16:creationId xmlns:a16="http://schemas.microsoft.com/office/drawing/2014/main" id="{B42825FA-B02F-4E46-8E78-D139FA27ED8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2" y="3671"/>
                <a:ext cx="616" cy="213"/>
              </a:xfrm>
              <a:prstGeom prst="rect">
                <a:avLst/>
              </a:prstGeom>
              <a:noFill/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189448" name="Rectangle 34">
                <a:extLst>
                  <a:ext uri="{FF2B5EF4-FFF2-40B4-BE49-F238E27FC236}">
                    <a16:creationId xmlns:a16="http://schemas.microsoft.com/office/drawing/2014/main" id="{3D713E6E-9496-9943-B4F5-3383770BA21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" y="3671"/>
                <a:ext cx="616" cy="213"/>
              </a:xfrm>
              <a:prstGeom prst="rect">
                <a:avLst/>
              </a:prstGeom>
              <a:solidFill>
                <a:srgbClr val="CC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189449" name="Rectangle 35">
                <a:extLst>
                  <a:ext uri="{FF2B5EF4-FFF2-40B4-BE49-F238E27FC236}">
                    <a16:creationId xmlns:a16="http://schemas.microsoft.com/office/drawing/2014/main" id="{60BBEF04-5D7A-F14E-A606-10DD7A5650F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56" y="3671"/>
                <a:ext cx="616" cy="213"/>
              </a:xfrm>
              <a:prstGeom prst="rect">
                <a:avLst/>
              </a:prstGeom>
              <a:solidFill>
                <a:srgbClr val="FF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189450" name="Text Box 36">
                <a:extLst>
                  <a:ext uri="{FF2B5EF4-FFF2-40B4-BE49-F238E27FC236}">
                    <a16:creationId xmlns:a16="http://schemas.microsoft.com/office/drawing/2014/main" id="{6701908C-7119-1E46-882E-2410BB88D09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07" y="3689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u="none" dirty="0"/>
                  <a:t>Page 863</a:t>
                </a:r>
                <a:endParaRPr lang="en-US" altLang="en-US" sz="1800" u="none" dirty="0"/>
              </a:p>
            </p:txBody>
          </p:sp>
          <p:sp>
            <p:nvSpPr>
              <p:cNvPr id="189451" name="Text Box 37">
                <a:extLst>
                  <a:ext uri="{FF2B5EF4-FFF2-40B4-BE49-F238E27FC236}">
                    <a16:creationId xmlns:a16="http://schemas.microsoft.com/office/drawing/2014/main" id="{31732FDB-769D-2941-AFF4-94AE783BAFD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95" y="3686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u="none" dirty="0"/>
                  <a:t>Page 943</a:t>
                </a:r>
                <a:endParaRPr lang="en-US" altLang="en-US" sz="1800" u="none" dirty="0"/>
              </a:p>
            </p:txBody>
          </p:sp>
          <p:sp>
            <p:nvSpPr>
              <p:cNvPr id="189452" name="Text Box 38">
                <a:extLst>
                  <a:ext uri="{FF2B5EF4-FFF2-40B4-BE49-F238E27FC236}">
                    <a16:creationId xmlns:a16="http://schemas.microsoft.com/office/drawing/2014/main" id="{80246449-E280-0044-844E-57239804044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982" y="3685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u="none" dirty="0"/>
                  <a:t>Page 896</a:t>
                </a:r>
                <a:endParaRPr lang="en-US" altLang="en-US" sz="1800" u="none" dirty="0"/>
              </a:p>
            </p:txBody>
          </p:sp>
        </p:grpSp>
      </p:grpSp>
    </p:spTree>
  </p:cSld>
  <p:clrMapOvr>
    <a:masterClrMapping/>
  </p:clrMapOvr>
  <p:transition spd="med"/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Slide Number Placeholder 5">
            <a:extLst>
              <a:ext uri="{FF2B5EF4-FFF2-40B4-BE49-F238E27FC236}">
                <a16:creationId xmlns:a16="http://schemas.microsoft.com/office/drawing/2014/main" id="{18680466-7E72-AA4D-B476-0E99F0AFEF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A4847EC-A6E8-9349-B277-7AEE001E515C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92</a:t>
            </a:fld>
            <a:endParaRPr lang="en-US" altLang="en-US" sz="1400" dirty="0"/>
          </a:p>
        </p:txBody>
      </p:sp>
      <p:grpSp>
        <p:nvGrpSpPr>
          <p:cNvPr id="191491" name="Group 28">
            <a:extLst>
              <a:ext uri="{FF2B5EF4-FFF2-40B4-BE49-F238E27FC236}">
                <a16:creationId xmlns:a16="http://schemas.microsoft.com/office/drawing/2014/main" id="{622036E7-F0AD-CA4B-9A26-0E34A0E20527}"/>
              </a:ext>
            </a:extLst>
          </p:cNvPr>
          <p:cNvGrpSpPr>
            <a:grpSpLocks/>
          </p:cNvGrpSpPr>
          <p:nvPr/>
        </p:nvGrpSpPr>
        <p:grpSpPr bwMode="auto">
          <a:xfrm>
            <a:off x="455613" y="454025"/>
            <a:ext cx="8229600" cy="5711825"/>
            <a:chOff x="287" y="286"/>
            <a:chExt cx="5184" cy="3598"/>
          </a:xfrm>
        </p:grpSpPr>
        <p:sp>
          <p:nvSpPr>
            <p:cNvPr id="191492" name="Rectangle 2">
              <a:extLst>
                <a:ext uri="{FF2B5EF4-FFF2-40B4-BE49-F238E27FC236}">
                  <a16:creationId xmlns:a16="http://schemas.microsoft.com/office/drawing/2014/main" id="{24D46FF0-E533-DC4A-8ED5-F24A28485A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" y="286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u="none" dirty="0">
                  <a:solidFill>
                    <a:srgbClr val="333333"/>
                  </a:solidFill>
                </a:rPr>
                <a:t>Dalton’s Law</a:t>
              </a:r>
            </a:p>
          </p:txBody>
        </p:sp>
        <p:sp>
          <p:nvSpPr>
            <p:cNvPr id="191493" name="Text Box 3">
              <a:extLst>
                <a:ext uri="{FF2B5EF4-FFF2-40B4-BE49-F238E27FC236}">
                  <a16:creationId xmlns:a16="http://schemas.microsoft.com/office/drawing/2014/main" id="{A68DD3A2-EC4A-2A49-B60C-6887148D2F0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4"/>
              <a:ext cx="4686" cy="12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u="none" dirty="0"/>
                <a:t>According to Dalton’s law, each gas exerts its own pressure as if no other gas is present in a gaseous mixture.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u="none" dirty="0"/>
                <a:t>The pressure of a gas in a mixture is called its partial pressure (P</a:t>
              </a:r>
              <a:r>
                <a:rPr lang="en-US" altLang="en-US" sz="1800" u="none" baseline="-17000" dirty="0"/>
                <a:t>x</a:t>
              </a:r>
              <a:r>
                <a:rPr lang="en-US" altLang="en-US" sz="1800" u="none" dirty="0"/>
                <a:t>), where X is the molecular formula of the gas.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</a:pPr>
              <a:r>
                <a:rPr lang="en-US" altLang="en-US" sz="1800" u="none" dirty="0"/>
                <a:t>The total pressure of a gaseous mixture—in this instance, air—is calculated by summing the partial pressures of all the gases in the mixture.</a:t>
              </a:r>
            </a:p>
          </p:txBody>
        </p:sp>
        <p:grpSp>
          <p:nvGrpSpPr>
            <p:cNvPr id="191494" name="Group 18">
              <a:extLst>
                <a:ext uri="{FF2B5EF4-FFF2-40B4-BE49-F238E27FC236}">
                  <a16:creationId xmlns:a16="http://schemas.microsoft.com/office/drawing/2014/main" id="{08C85171-BDF6-AB4E-9430-4661D036785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1990" cy="213"/>
              <a:chOff x="582" y="3671"/>
              <a:chExt cx="1990" cy="213"/>
            </a:xfrm>
          </p:grpSpPr>
          <p:sp>
            <p:nvSpPr>
              <p:cNvPr id="191495" name="Rectangle 19">
                <a:extLst>
                  <a:ext uri="{FF2B5EF4-FFF2-40B4-BE49-F238E27FC236}">
                    <a16:creationId xmlns:a16="http://schemas.microsoft.com/office/drawing/2014/main" id="{B62138B0-59E8-9D49-A8BA-2B5AA2380E2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2" y="3671"/>
                <a:ext cx="616" cy="213"/>
              </a:xfrm>
              <a:prstGeom prst="rect">
                <a:avLst/>
              </a:prstGeom>
              <a:noFill/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191496" name="Rectangle 20">
                <a:extLst>
                  <a:ext uri="{FF2B5EF4-FFF2-40B4-BE49-F238E27FC236}">
                    <a16:creationId xmlns:a16="http://schemas.microsoft.com/office/drawing/2014/main" id="{265D1036-644A-7C4E-AABF-CF890EB24D9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" y="3671"/>
                <a:ext cx="616" cy="213"/>
              </a:xfrm>
              <a:prstGeom prst="rect">
                <a:avLst/>
              </a:prstGeom>
              <a:solidFill>
                <a:srgbClr val="CC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191497" name="Rectangle 21">
                <a:extLst>
                  <a:ext uri="{FF2B5EF4-FFF2-40B4-BE49-F238E27FC236}">
                    <a16:creationId xmlns:a16="http://schemas.microsoft.com/office/drawing/2014/main" id="{560AC44F-98FE-1341-9DFD-56C6ECBB150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56" y="3671"/>
                <a:ext cx="616" cy="213"/>
              </a:xfrm>
              <a:prstGeom prst="rect">
                <a:avLst/>
              </a:prstGeom>
              <a:solidFill>
                <a:srgbClr val="FF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191498" name="Text Box 22">
                <a:extLst>
                  <a:ext uri="{FF2B5EF4-FFF2-40B4-BE49-F238E27FC236}">
                    <a16:creationId xmlns:a16="http://schemas.microsoft.com/office/drawing/2014/main" id="{80173F7A-E40E-834B-92D4-2BA6D0E65A4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07" y="3689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u="none" dirty="0"/>
                  <a:t>Page 863</a:t>
                </a:r>
                <a:endParaRPr lang="en-US" altLang="en-US" sz="1800" u="none" dirty="0"/>
              </a:p>
            </p:txBody>
          </p:sp>
          <p:sp>
            <p:nvSpPr>
              <p:cNvPr id="191499" name="Text Box 23">
                <a:extLst>
                  <a:ext uri="{FF2B5EF4-FFF2-40B4-BE49-F238E27FC236}">
                    <a16:creationId xmlns:a16="http://schemas.microsoft.com/office/drawing/2014/main" id="{E5F2E35C-D8E5-5A44-90F6-697432DD174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95" y="3686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u="none" dirty="0"/>
                  <a:t>Page 943</a:t>
                </a:r>
                <a:endParaRPr lang="en-US" altLang="en-US" sz="1800" u="none" dirty="0"/>
              </a:p>
            </p:txBody>
          </p:sp>
          <p:sp>
            <p:nvSpPr>
              <p:cNvPr id="191500" name="Text Box 24">
                <a:extLst>
                  <a:ext uri="{FF2B5EF4-FFF2-40B4-BE49-F238E27FC236}">
                    <a16:creationId xmlns:a16="http://schemas.microsoft.com/office/drawing/2014/main" id="{9813E8F3-8617-834A-AB19-DAC9AA44628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982" y="3685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u="none" dirty="0"/>
                  <a:t>Page 896</a:t>
                </a:r>
                <a:endParaRPr lang="en-US" altLang="en-US" sz="1800" u="none" dirty="0"/>
              </a:p>
            </p:txBody>
          </p:sp>
        </p:grpSp>
      </p:grpSp>
    </p:spTree>
  </p:cSld>
  <p:clrMapOvr>
    <a:masterClrMapping/>
  </p:clrMapOvr>
  <p:transition spd="med"/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Slide Number Placeholder 5">
            <a:extLst>
              <a:ext uri="{FF2B5EF4-FFF2-40B4-BE49-F238E27FC236}">
                <a16:creationId xmlns:a16="http://schemas.microsoft.com/office/drawing/2014/main" id="{C5EA98B4-FACE-8744-8BDC-D5F8FA4E35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A98E44A-8DE3-074A-99DF-28D7D9BC9223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93</a:t>
            </a:fld>
            <a:endParaRPr lang="en-US" altLang="en-US" sz="1400" dirty="0"/>
          </a:p>
        </p:txBody>
      </p:sp>
      <p:grpSp>
        <p:nvGrpSpPr>
          <p:cNvPr id="193539" name="Group 27">
            <a:extLst>
              <a:ext uri="{FF2B5EF4-FFF2-40B4-BE49-F238E27FC236}">
                <a16:creationId xmlns:a16="http://schemas.microsoft.com/office/drawing/2014/main" id="{77278C27-56C2-E043-AC9D-F6F38D847738}"/>
              </a:ext>
            </a:extLst>
          </p:cNvPr>
          <p:cNvGrpSpPr>
            <a:grpSpLocks/>
          </p:cNvGrpSpPr>
          <p:nvPr/>
        </p:nvGrpSpPr>
        <p:grpSpPr bwMode="auto">
          <a:xfrm>
            <a:off x="455613" y="454025"/>
            <a:ext cx="8229600" cy="5711825"/>
            <a:chOff x="287" y="286"/>
            <a:chExt cx="5184" cy="3598"/>
          </a:xfrm>
        </p:grpSpPr>
        <p:sp>
          <p:nvSpPr>
            <p:cNvPr id="193540" name="Rectangle 2">
              <a:extLst>
                <a:ext uri="{FF2B5EF4-FFF2-40B4-BE49-F238E27FC236}">
                  <a16:creationId xmlns:a16="http://schemas.microsoft.com/office/drawing/2014/main" id="{3656296E-D9FF-9243-86E4-CA0F490006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" y="286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u="none" dirty="0">
                  <a:solidFill>
                    <a:srgbClr val="333333"/>
                  </a:solidFill>
                </a:rPr>
                <a:t>Partial Pressures</a:t>
              </a:r>
            </a:p>
          </p:txBody>
        </p:sp>
        <p:sp>
          <p:nvSpPr>
            <p:cNvPr id="193541" name="Text Box 3">
              <a:extLst>
                <a:ext uri="{FF2B5EF4-FFF2-40B4-BE49-F238E27FC236}">
                  <a16:creationId xmlns:a16="http://schemas.microsoft.com/office/drawing/2014/main" id="{7723B3DB-9303-B34F-9C22-530BF656143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4"/>
              <a:ext cx="4451" cy="192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u="none" dirty="0"/>
                <a:t>Air contains nitrogen (N</a:t>
              </a:r>
              <a:r>
                <a:rPr lang="en-US" altLang="en-US" sz="1800" u="none" baseline="-17000" dirty="0"/>
                <a:t>2</a:t>
              </a:r>
              <a:r>
                <a:rPr lang="en-US" altLang="en-US" sz="1800" u="none" dirty="0"/>
                <a:t>), oxygen (O</a:t>
              </a:r>
              <a:r>
                <a:rPr lang="en-US" altLang="en-US" sz="1800" u="none" baseline="-17000" dirty="0"/>
                <a:t>2</a:t>
              </a:r>
              <a:r>
                <a:rPr lang="en-US" altLang="en-US" sz="1800" u="none" dirty="0"/>
                <a:t>), water vapor (H</a:t>
              </a:r>
              <a:r>
                <a:rPr lang="en-US" altLang="en-US" sz="1800" u="none" baseline="-17000" dirty="0"/>
                <a:t>2</a:t>
              </a:r>
              <a:r>
                <a:rPr lang="en-US" altLang="en-US" sz="1800" u="none" dirty="0"/>
                <a:t>O), car-bon dioxide (CO</a:t>
              </a:r>
              <a:r>
                <a:rPr lang="en-US" altLang="en-US" sz="1800" u="none" baseline="-17000" dirty="0"/>
                <a:t>2</a:t>
              </a:r>
              <a:r>
                <a:rPr lang="en-US" altLang="en-US" sz="1800" u="none" dirty="0"/>
                <a:t>), trace amounts of other gases, and pollutants.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1200"/>
                </a:spcAft>
                <a:buSzPct val="80000"/>
              </a:pPr>
              <a:r>
                <a:rPr lang="en-US" altLang="en-US" sz="1800" u="none" dirty="0"/>
                <a:t>Atmospheric pressure is the sum of the partial pressures of all its gases:</a:t>
              </a:r>
            </a:p>
            <a:p>
              <a:pPr algn="ctr" eaLnBrk="1" hangingPunct="1">
                <a:lnSpc>
                  <a:spcPct val="85000"/>
                </a:lnSpc>
                <a:spcBef>
                  <a:spcPct val="0"/>
                </a:spcBef>
                <a:spcAft>
                  <a:spcPts val="1800"/>
                </a:spcAft>
                <a:buSzPct val="80000"/>
                <a:buFontTx/>
                <a:buNone/>
              </a:pPr>
              <a:r>
                <a:rPr lang="en-US" altLang="en-US" sz="1800" u="none" dirty="0">
                  <a:solidFill>
                    <a:schemeClr val="accent6"/>
                  </a:solidFill>
                </a:rPr>
                <a:t>P</a:t>
              </a:r>
              <a:r>
                <a:rPr lang="en-US" altLang="en-US" sz="1800" u="none" baseline="-17000" dirty="0">
                  <a:solidFill>
                    <a:schemeClr val="accent6"/>
                  </a:solidFill>
                </a:rPr>
                <a:t>atmosphere</a:t>
              </a:r>
              <a:r>
                <a:rPr lang="en-US" altLang="en-US" sz="1800" u="none" dirty="0">
                  <a:solidFill>
                    <a:schemeClr val="accent6"/>
                  </a:solidFill>
                </a:rPr>
                <a:t> = P</a:t>
              </a:r>
              <a:r>
                <a:rPr lang="en-US" altLang="en-US" sz="1800" u="none" baseline="-17000" dirty="0">
                  <a:solidFill>
                    <a:schemeClr val="accent6"/>
                  </a:solidFill>
                </a:rPr>
                <a:t>N</a:t>
              </a:r>
              <a:r>
                <a:rPr lang="en-US" altLang="en-US" sz="1800" u="none" baseline="-29000" dirty="0">
                  <a:solidFill>
                    <a:schemeClr val="accent6"/>
                  </a:solidFill>
                </a:rPr>
                <a:t>2</a:t>
              </a:r>
              <a:r>
                <a:rPr lang="en-US" altLang="en-US" sz="1800" u="none" dirty="0">
                  <a:solidFill>
                    <a:schemeClr val="accent6"/>
                  </a:solidFill>
                </a:rPr>
                <a:t> + P</a:t>
              </a:r>
              <a:r>
                <a:rPr lang="en-US" altLang="en-US" sz="1800" u="none" baseline="-17000" dirty="0">
                  <a:solidFill>
                    <a:schemeClr val="accent6"/>
                  </a:solidFill>
                </a:rPr>
                <a:t>O</a:t>
              </a:r>
              <a:r>
                <a:rPr lang="en-US" altLang="en-US" sz="1800" u="none" baseline="-29000" dirty="0">
                  <a:solidFill>
                    <a:schemeClr val="accent6"/>
                  </a:solidFill>
                </a:rPr>
                <a:t>2</a:t>
              </a:r>
              <a:r>
                <a:rPr lang="en-US" altLang="en-US" sz="1800" u="none" dirty="0">
                  <a:solidFill>
                    <a:schemeClr val="accent6"/>
                  </a:solidFill>
                </a:rPr>
                <a:t> + P</a:t>
              </a:r>
              <a:r>
                <a:rPr lang="en-US" altLang="en-US" sz="1800" u="none" baseline="-17000" dirty="0">
                  <a:solidFill>
                    <a:schemeClr val="accent6"/>
                  </a:solidFill>
                </a:rPr>
                <a:t>H</a:t>
              </a:r>
              <a:r>
                <a:rPr lang="en-US" altLang="en-US" sz="1800" u="none" baseline="-29000" dirty="0">
                  <a:solidFill>
                    <a:schemeClr val="accent6"/>
                  </a:solidFill>
                </a:rPr>
                <a:t>2</a:t>
              </a:r>
              <a:r>
                <a:rPr lang="en-US" altLang="en-US" sz="1800" u="none" baseline="-17000" dirty="0">
                  <a:solidFill>
                    <a:schemeClr val="accent6"/>
                  </a:solidFill>
                </a:rPr>
                <a:t>O</a:t>
              </a:r>
              <a:r>
                <a:rPr lang="en-US" altLang="en-US" sz="1800" u="none" dirty="0">
                  <a:solidFill>
                    <a:schemeClr val="accent6"/>
                  </a:solidFill>
                </a:rPr>
                <a:t> + P</a:t>
              </a:r>
              <a:r>
                <a:rPr lang="en-US" altLang="en-US" sz="1800" u="none" baseline="-17000" dirty="0">
                  <a:solidFill>
                    <a:schemeClr val="accent6"/>
                  </a:solidFill>
                </a:rPr>
                <a:t>CO</a:t>
              </a:r>
              <a:r>
                <a:rPr lang="en-US" altLang="en-US" sz="1800" u="none" baseline="-29000" dirty="0">
                  <a:solidFill>
                    <a:schemeClr val="accent6"/>
                  </a:solidFill>
                </a:rPr>
                <a:t>2</a:t>
              </a:r>
              <a:r>
                <a:rPr lang="en-US" altLang="en-US" sz="1800" u="none" dirty="0">
                  <a:solidFill>
                    <a:schemeClr val="accent6"/>
                  </a:solidFill>
                </a:rPr>
                <a:t> + P</a:t>
              </a:r>
              <a:r>
                <a:rPr lang="en-US" altLang="en-US" sz="1800" u="none" baseline="-17000" dirty="0">
                  <a:solidFill>
                    <a:schemeClr val="accent6"/>
                  </a:solidFill>
                </a:rPr>
                <a:t>other gases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  <a:buFont typeface="Times" pitchFamily="2" charset="0"/>
                <a:buChar char="•"/>
              </a:pPr>
              <a:r>
                <a:rPr lang="en-US" altLang="en-US" sz="1800" u="none" dirty="0"/>
                <a:t>The total pressure (P</a:t>
              </a:r>
              <a:r>
                <a:rPr lang="en-US" altLang="en-US" sz="1800" u="none" baseline="-23000" dirty="0"/>
                <a:t>atmosphere</a:t>
              </a:r>
              <a:r>
                <a:rPr lang="en-US" altLang="en-US" sz="1800" u="none" dirty="0"/>
                <a:t>) is about 760 mmHg of mercury at sea level.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  <a:buFont typeface="Times" pitchFamily="2" charset="0"/>
                <a:buChar char="•"/>
              </a:pPr>
              <a:r>
                <a:rPr lang="en-US" altLang="en-US" sz="1800" u="none" dirty="0"/>
                <a:t>The partial pressure of each gas is calculated by multiplying the percentage of each gas in the mixture by the total pressure of the mixture.</a:t>
              </a:r>
            </a:p>
          </p:txBody>
        </p:sp>
        <p:grpSp>
          <p:nvGrpSpPr>
            <p:cNvPr id="193542" name="Group 17">
              <a:extLst>
                <a:ext uri="{FF2B5EF4-FFF2-40B4-BE49-F238E27FC236}">
                  <a16:creationId xmlns:a16="http://schemas.microsoft.com/office/drawing/2014/main" id="{DC24C19E-24E2-0A44-93A6-1D0DC50A043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1990" cy="213"/>
              <a:chOff x="582" y="3671"/>
              <a:chExt cx="1990" cy="213"/>
            </a:xfrm>
          </p:grpSpPr>
          <p:sp>
            <p:nvSpPr>
              <p:cNvPr id="193543" name="Rectangle 18">
                <a:extLst>
                  <a:ext uri="{FF2B5EF4-FFF2-40B4-BE49-F238E27FC236}">
                    <a16:creationId xmlns:a16="http://schemas.microsoft.com/office/drawing/2014/main" id="{E809418A-4963-E14B-A6FC-0A4D3B55CA5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2" y="3671"/>
                <a:ext cx="616" cy="213"/>
              </a:xfrm>
              <a:prstGeom prst="rect">
                <a:avLst/>
              </a:prstGeom>
              <a:noFill/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193544" name="Rectangle 19">
                <a:extLst>
                  <a:ext uri="{FF2B5EF4-FFF2-40B4-BE49-F238E27FC236}">
                    <a16:creationId xmlns:a16="http://schemas.microsoft.com/office/drawing/2014/main" id="{DB109FEB-3284-2442-8685-0FAE064C39F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" y="3671"/>
                <a:ext cx="616" cy="213"/>
              </a:xfrm>
              <a:prstGeom prst="rect">
                <a:avLst/>
              </a:prstGeom>
              <a:solidFill>
                <a:srgbClr val="CC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193545" name="Rectangle 20">
                <a:extLst>
                  <a:ext uri="{FF2B5EF4-FFF2-40B4-BE49-F238E27FC236}">
                    <a16:creationId xmlns:a16="http://schemas.microsoft.com/office/drawing/2014/main" id="{32B9210B-4932-AF48-8B2C-04B4DE8FFA3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56" y="3671"/>
                <a:ext cx="616" cy="213"/>
              </a:xfrm>
              <a:prstGeom prst="rect">
                <a:avLst/>
              </a:prstGeom>
              <a:solidFill>
                <a:srgbClr val="FF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193546" name="Text Box 21">
                <a:extLst>
                  <a:ext uri="{FF2B5EF4-FFF2-40B4-BE49-F238E27FC236}">
                    <a16:creationId xmlns:a16="http://schemas.microsoft.com/office/drawing/2014/main" id="{C6CDAFD6-0172-7847-86DD-AC5661B21C2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07" y="3689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u="none" dirty="0"/>
                  <a:t>Page 863</a:t>
                </a:r>
                <a:endParaRPr lang="en-US" altLang="en-US" sz="1800" u="none" dirty="0"/>
              </a:p>
            </p:txBody>
          </p:sp>
          <p:sp>
            <p:nvSpPr>
              <p:cNvPr id="193547" name="Text Box 22">
                <a:extLst>
                  <a:ext uri="{FF2B5EF4-FFF2-40B4-BE49-F238E27FC236}">
                    <a16:creationId xmlns:a16="http://schemas.microsoft.com/office/drawing/2014/main" id="{4CDF1CA6-3022-D845-8A37-8F080B3D8B3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95" y="3686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u="none" dirty="0"/>
                  <a:t>Page 943</a:t>
                </a:r>
                <a:endParaRPr lang="en-US" altLang="en-US" sz="1800" u="none" dirty="0"/>
              </a:p>
            </p:txBody>
          </p:sp>
          <p:sp>
            <p:nvSpPr>
              <p:cNvPr id="193548" name="Text Box 23">
                <a:extLst>
                  <a:ext uri="{FF2B5EF4-FFF2-40B4-BE49-F238E27FC236}">
                    <a16:creationId xmlns:a16="http://schemas.microsoft.com/office/drawing/2014/main" id="{6DEAA2EB-74A8-2E49-A4D2-29B53689BD3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982" y="3685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u="none" dirty="0"/>
                  <a:t>Page 896</a:t>
                </a:r>
                <a:endParaRPr lang="en-US" altLang="en-US" sz="1800" u="none" dirty="0"/>
              </a:p>
            </p:txBody>
          </p:sp>
        </p:grpSp>
      </p:grpSp>
    </p:spTree>
  </p:cSld>
  <p:clrMapOvr>
    <a:masterClrMapping/>
  </p:clrMapOvr>
  <p:transition spd="med"/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Slide Number Placeholder 5">
            <a:extLst>
              <a:ext uri="{FF2B5EF4-FFF2-40B4-BE49-F238E27FC236}">
                <a16:creationId xmlns:a16="http://schemas.microsoft.com/office/drawing/2014/main" id="{75FE9E6F-6669-004E-B7C6-5345D04967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30F4A10-D392-5E4F-868E-1F5F08C50376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94</a:t>
            </a:fld>
            <a:endParaRPr lang="en-US" altLang="en-US" sz="1400" dirty="0"/>
          </a:p>
        </p:txBody>
      </p:sp>
      <p:grpSp>
        <p:nvGrpSpPr>
          <p:cNvPr id="195587" name="Group 29">
            <a:extLst>
              <a:ext uri="{FF2B5EF4-FFF2-40B4-BE49-F238E27FC236}">
                <a16:creationId xmlns:a16="http://schemas.microsoft.com/office/drawing/2014/main" id="{FB829C81-F495-4642-A2F0-AF044019F2B4}"/>
              </a:ext>
            </a:extLst>
          </p:cNvPr>
          <p:cNvGrpSpPr>
            <a:grpSpLocks/>
          </p:cNvGrpSpPr>
          <p:nvPr/>
        </p:nvGrpSpPr>
        <p:grpSpPr bwMode="auto">
          <a:xfrm>
            <a:off x="455613" y="454025"/>
            <a:ext cx="8229600" cy="5711825"/>
            <a:chOff x="287" y="286"/>
            <a:chExt cx="5184" cy="3598"/>
          </a:xfrm>
        </p:grpSpPr>
        <p:sp>
          <p:nvSpPr>
            <p:cNvPr id="195588" name="Rectangle 2">
              <a:extLst>
                <a:ext uri="{FF2B5EF4-FFF2-40B4-BE49-F238E27FC236}">
                  <a16:creationId xmlns:a16="http://schemas.microsoft.com/office/drawing/2014/main" id="{2335F060-214F-E949-BE8F-013A62B494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" y="286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u="none" dirty="0">
                  <a:solidFill>
                    <a:srgbClr val="333333"/>
                  </a:solidFill>
                </a:rPr>
                <a:t>Partial Pressures </a:t>
              </a:r>
              <a:r>
                <a:rPr lang="en-US" altLang="en-US" sz="2200" u="none" dirty="0">
                  <a:solidFill>
                    <a:srgbClr val="333333"/>
                  </a:solidFill>
                </a:rPr>
                <a:t>(continued)</a:t>
              </a:r>
              <a:endParaRPr lang="en-US" altLang="en-US" sz="2800" u="none" dirty="0">
                <a:solidFill>
                  <a:srgbClr val="333333"/>
                </a:solidFill>
              </a:endParaRPr>
            </a:p>
          </p:txBody>
        </p:sp>
        <p:sp>
          <p:nvSpPr>
            <p:cNvPr id="195589" name="Text Box 3">
              <a:extLst>
                <a:ext uri="{FF2B5EF4-FFF2-40B4-BE49-F238E27FC236}">
                  <a16:creationId xmlns:a16="http://schemas.microsoft.com/office/drawing/2014/main" id="{2DC42CD9-49C5-0B49-A14C-783F4566A03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8" y="974"/>
              <a:ext cx="4760" cy="2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u="none" dirty="0"/>
                <a:t>Atmospheric air is 78.6 percent nitrogen, 20.9 percent oxygen, 0.04 percent carbon dioxide, and 0.06 percent inert and other gases.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u="none" dirty="0"/>
                <a:t>Air also has about 0.4 percent of water vapor on a cool, dry day.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1200"/>
                </a:spcAft>
                <a:buSzPct val="80000"/>
              </a:pPr>
              <a:r>
                <a:rPr lang="en-US" altLang="en-US" sz="1800" u="none" dirty="0"/>
                <a:t>The partial pressures of the gases in air inhaled at sea level are:</a:t>
              </a:r>
            </a:p>
            <a:p>
              <a:pPr algn="ctr" eaLnBrk="1" hangingPunct="1">
                <a:lnSpc>
                  <a:spcPct val="85000"/>
                </a:lnSpc>
                <a:spcBef>
                  <a:spcPts val="0"/>
                </a:spcBef>
                <a:spcAft>
                  <a:spcPts val="900"/>
                </a:spcAft>
                <a:buSzPct val="80000"/>
                <a:buFontTx/>
                <a:buNone/>
              </a:pPr>
              <a:r>
                <a:rPr lang="en-US" altLang="en-US" sz="1800" u="none" dirty="0">
                  <a:solidFill>
                    <a:schemeClr val="accent6"/>
                  </a:solidFill>
                </a:rPr>
                <a:t>P</a:t>
              </a:r>
              <a:r>
                <a:rPr lang="en-US" altLang="en-US" sz="1800" u="none" baseline="-17000" dirty="0">
                  <a:solidFill>
                    <a:schemeClr val="accent6"/>
                  </a:solidFill>
                </a:rPr>
                <a:t>N</a:t>
              </a:r>
              <a:r>
                <a:rPr lang="en-US" altLang="en-US" sz="1800" u="none" baseline="-31000" dirty="0">
                  <a:solidFill>
                    <a:schemeClr val="accent6"/>
                  </a:solidFill>
                </a:rPr>
                <a:t>2</a:t>
              </a:r>
              <a:r>
                <a:rPr lang="en-US" altLang="en-US" sz="1800" u="none" dirty="0">
                  <a:solidFill>
                    <a:schemeClr val="accent6"/>
                  </a:solidFill>
                </a:rPr>
                <a:t> = 0.786 x 760 mmHg = 597.4 mmHg</a:t>
              </a:r>
            </a:p>
            <a:p>
              <a:pPr algn="ctr"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  <a:buFontTx/>
                <a:buNone/>
              </a:pPr>
              <a:r>
                <a:rPr lang="en-US" altLang="en-US" sz="1800" u="none" dirty="0">
                  <a:solidFill>
                    <a:schemeClr val="accent6"/>
                  </a:solidFill>
                </a:rPr>
                <a:t>P</a:t>
              </a:r>
              <a:r>
                <a:rPr lang="en-US" altLang="en-US" sz="1800" u="none" baseline="-17000" dirty="0">
                  <a:solidFill>
                    <a:schemeClr val="accent6"/>
                  </a:solidFill>
                </a:rPr>
                <a:t>O</a:t>
              </a:r>
              <a:r>
                <a:rPr lang="en-US" altLang="en-US" sz="1800" u="none" baseline="-31000" dirty="0">
                  <a:solidFill>
                    <a:schemeClr val="accent6"/>
                  </a:solidFill>
                </a:rPr>
                <a:t>2</a:t>
              </a:r>
              <a:r>
                <a:rPr lang="en-US" altLang="en-US" sz="1800" u="none" dirty="0">
                  <a:solidFill>
                    <a:schemeClr val="accent6"/>
                  </a:solidFill>
                </a:rPr>
                <a:t> = 0.209 x 760 mmHg = 158.8 mmHg</a:t>
              </a:r>
            </a:p>
            <a:p>
              <a:pPr algn="ctr"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  <a:buFontTx/>
                <a:buNone/>
              </a:pPr>
              <a:r>
                <a:rPr lang="en-US" altLang="en-US" sz="1800" u="none" dirty="0">
                  <a:solidFill>
                    <a:schemeClr val="accent6"/>
                  </a:solidFill>
                </a:rPr>
                <a:t>P</a:t>
              </a:r>
              <a:r>
                <a:rPr lang="en-US" altLang="en-US" sz="1800" u="none" baseline="-17000" dirty="0">
                  <a:solidFill>
                    <a:schemeClr val="accent6"/>
                  </a:solidFill>
                </a:rPr>
                <a:t>H</a:t>
              </a:r>
              <a:r>
                <a:rPr lang="en-US" altLang="en-US" sz="1800" u="none" baseline="-31000" dirty="0">
                  <a:solidFill>
                    <a:schemeClr val="accent6"/>
                  </a:solidFill>
                </a:rPr>
                <a:t>2</a:t>
              </a:r>
              <a:r>
                <a:rPr lang="en-US" altLang="en-US" sz="1800" u="none" baseline="-17000" dirty="0">
                  <a:solidFill>
                    <a:schemeClr val="accent6"/>
                  </a:solidFill>
                </a:rPr>
                <a:t>O</a:t>
              </a:r>
              <a:r>
                <a:rPr lang="en-US" altLang="en-US" sz="1800" u="none" dirty="0">
                  <a:solidFill>
                    <a:schemeClr val="accent6"/>
                  </a:solidFill>
                </a:rPr>
                <a:t> = 0.004 x 760 mmHg = 3.0 mmHg</a:t>
              </a:r>
            </a:p>
            <a:p>
              <a:pPr algn="ctr"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  <a:buFontTx/>
                <a:buNone/>
              </a:pPr>
              <a:r>
                <a:rPr lang="en-US" altLang="en-US" sz="1800" u="none" dirty="0">
                  <a:solidFill>
                    <a:schemeClr val="accent6"/>
                  </a:solidFill>
                </a:rPr>
                <a:t>P</a:t>
              </a:r>
              <a:r>
                <a:rPr lang="en-US" altLang="en-US" sz="1800" u="none" baseline="-17000" dirty="0">
                  <a:solidFill>
                    <a:schemeClr val="accent6"/>
                  </a:solidFill>
                </a:rPr>
                <a:t>CO</a:t>
              </a:r>
              <a:r>
                <a:rPr lang="en-US" altLang="en-US" sz="1800" u="none" baseline="-31000" dirty="0">
                  <a:solidFill>
                    <a:schemeClr val="accent6"/>
                  </a:solidFill>
                </a:rPr>
                <a:t>2</a:t>
              </a:r>
              <a:r>
                <a:rPr lang="en-US" altLang="en-US" sz="1800" u="none" dirty="0">
                  <a:solidFill>
                    <a:schemeClr val="accent6"/>
                  </a:solidFill>
                </a:rPr>
                <a:t> = 0.0004 x 760 mmHg = 0.3 mmHg</a:t>
              </a:r>
            </a:p>
            <a:p>
              <a:pPr algn="ctr"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  <a:buFontTx/>
                <a:buNone/>
              </a:pPr>
              <a:r>
                <a:rPr lang="en-US" altLang="en-US" sz="1800" u="none" dirty="0">
                  <a:solidFill>
                    <a:schemeClr val="accent6"/>
                  </a:solidFill>
                </a:rPr>
                <a:t>P</a:t>
              </a:r>
              <a:r>
                <a:rPr lang="en-US" altLang="en-US" sz="1800" u="none" baseline="-17000" dirty="0">
                  <a:solidFill>
                    <a:schemeClr val="accent6"/>
                  </a:solidFill>
                </a:rPr>
                <a:t>other gases</a:t>
              </a:r>
              <a:r>
                <a:rPr lang="en-US" altLang="en-US" sz="1800" u="none" dirty="0">
                  <a:solidFill>
                    <a:schemeClr val="accent6"/>
                  </a:solidFill>
                </a:rPr>
                <a:t> = 0.0006 x 760 mmHg = 0.5 mmHg</a:t>
              </a:r>
            </a:p>
            <a:p>
              <a:pPr algn="ctr"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  <a:buFontTx/>
                <a:buNone/>
              </a:pPr>
              <a:r>
                <a:rPr lang="en-US" altLang="en-US" sz="1800" u="none" dirty="0">
                  <a:solidFill>
                    <a:schemeClr val="accent6"/>
                  </a:solidFill>
                </a:rPr>
                <a:t>P</a:t>
              </a:r>
              <a:r>
                <a:rPr lang="en-US" altLang="en-US" sz="1800" u="none" baseline="-17000" dirty="0">
                  <a:solidFill>
                    <a:schemeClr val="accent6"/>
                  </a:solidFill>
                </a:rPr>
                <a:t>atmosphere</a:t>
              </a:r>
              <a:r>
                <a:rPr lang="en-US" altLang="en-US" sz="1800" u="none" dirty="0">
                  <a:solidFill>
                    <a:schemeClr val="accent6"/>
                  </a:solidFill>
                </a:rPr>
                <a:t> = 760.0 mmHg (sum of all of the partial pressures)</a:t>
              </a:r>
            </a:p>
          </p:txBody>
        </p:sp>
        <p:grpSp>
          <p:nvGrpSpPr>
            <p:cNvPr id="195590" name="Group 17">
              <a:extLst>
                <a:ext uri="{FF2B5EF4-FFF2-40B4-BE49-F238E27FC236}">
                  <a16:creationId xmlns:a16="http://schemas.microsoft.com/office/drawing/2014/main" id="{97B27B7E-FDFA-EC45-A953-4279CC3533D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1990" cy="213"/>
              <a:chOff x="582" y="3671"/>
              <a:chExt cx="1990" cy="213"/>
            </a:xfrm>
          </p:grpSpPr>
          <p:sp>
            <p:nvSpPr>
              <p:cNvPr id="195591" name="Rectangle 18">
                <a:extLst>
                  <a:ext uri="{FF2B5EF4-FFF2-40B4-BE49-F238E27FC236}">
                    <a16:creationId xmlns:a16="http://schemas.microsoft.com/office/drawing/2014/main" id="{98E66E57-4BBB-2640-AC1B-B49ABBD68AB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2" y="3671"/>
                <a:ext cx="616" cy="213"/>
              </a:xfrm>
              <a:prstGeom prst="rect">
                <a:avLst/>
              </a:prstGeom>
              <a:noFill/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195592" name="Rectangle 19">
                <a:extLst>
                  <a:ext uri="{FF2B5EF4-FFF2-40B4-BE49-F238E27FC236}">
                    <a16:creationId xmlns:a16="http://schemas.microsoft.com/office/drawing/2014/main" id="{A48D238E-F02B-A041-BB00-CA79F0D58E6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" y="3671"/>
                <a:ext cx="616" cy="213"/>
              </a:xfrm>
              <a:prstGeom prst="rect">
                <a:avLst/>
              </a:prstGeom>
              <a:solidFill>
                <a:srgbClr val="CC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195593" name="Rectangle 20">
                <a:extLst>
                  <a:ext uri="{FF2B5EF4-FFF2-40B4-BE49-F238E27FC236}">
                    <a16:creationId xmlns:a16="http://schemas.microsoft.com/office/drawing/2014/main" id="{95901FF8-A798-C348-B992-12100B11A22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56" y="3671"/>
                <a:ext cx="616" cy="213"/>
              </a:xfrm>
              <a:prstGeom prst="rect">
                <a:avLst/>
              </a:prstGeom>
              <a:solidFill>
                <a:srgbClr val="FF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195594" name="Text Box 21">
                <a:extLst>
                  <a:ext uri="{FF2B5EF4-FFF2-40B4-BE49-F238E27FC236}">
                    <a16:creationId xmlns:a16="http://schemas.microsoft.com/office/drawing/2014/main" id="{88C5F431-BF13-2540-B4AF-AA00CF7313D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07" y="3689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u="none" dirty="0"/>
                  <a:t>Page 863</a:t>
                </a:r>
                <a:endParaRPr lang="en-US" altLang="en-US" sz="1800" u="none" dirty="0"/>
              </a:p>
            </p:txBody>
          </p:sp>
          <p:sp>
            <p:nvSpPr>
              <p:cNvPr id="195595" name="Text Box 22">
                <a:extLst>
                  <a:ext uri="{FF2B5EF4-FFF2-40B4-BE49-F238E27FC236}">
                    <a16:creationId xmlns:a16="http://schemas.microsoft.com/office/drawing/2014/main" id="{D1DBEADE-C723-4548-B8EF-49EB34943F3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95" y="3686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u="none" dirty="0"/>
                  <a:t>Page 943</a:t>
                </a:r>
                <a:endParaRPr lang="en-US" altLang="en-US" sz="1800" u="none" dirty="0"/>
              </a:p>
            </p:txBody>
          </p:sp>
          <p:sp>
            <p:nvSpPr>
              <p:cNvPr id="195596" name="Text Box 23">
                <a:extLst>
                  <a:ext uri="{FF2B5EF4-FFF2-40B4-BE49-F238E27FC236}">
                    <a16:creationId xmlns:a16="http://schemas.microsoft.com/office/drawing/2014/main" id="{F336C52C-9C4C-E040-A7CF-471EFE63A0C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982" y="3685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u="none" dirty="0"/>
                  <a:t>Page 896</a:t>
                </a:r>
                <a:endParaRPr lang="en-US" altLang="en-US" sz="1800" u="none" dirty="0"/>
              </a:p>
            </p:txBody>
          </p:sp>
        </p:grpSp>
      </p:grpSp>
    </p:spTree>
  </p:cSld>
  <p:clrMapOvr>
    <a:masterClrMapping/>
  </p:clrMapOvr>
  <p:transition spd="med"/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Slide Number Placeholder 5">
            <a:extLst>
              <a:ext uri="{FF2B5EF4-FFF2-40B4-BE49-F238E27FC236}">
                <a16:creationId xmlns:a16="http://schemas.microsoft.com/office/drawing/2014/main" id="{3455B257-53C8-A343-B144-E6F08B074A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960C51F-C4B9-904C-B90C-84FCBB8F32C9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95</a:t>
            </a:fld>
            <a:endParaRPr lang="en-US" altLang="en-US" sz="1400" dirty="0"/>
          </a:p>
        </p:txBody>
      </p:sp>
      <p:grpSp>
        <p:nvGrpSpPr>
          <p:cNvPr id="197635" name="Group 28">
            <a:extLst>
              <a:ext uri="{FF2B5EF4-FFF2-40B4-BE49-F238E27FC236}">
                <a16:creationId xmlns:a16="http://schemas.microsoft.com/office/drawing/2014/main" id="{A8D4B010-CB9D-C640-8ECB-5C8C059F3314}"/>
              </a:ext>
            </a:extLst>
          </p:cNvPr>
          <p:cNvGrpSpPr>
            <a:grpSpLocks/>
          </p:cNvGrpSpPr>
          <p:nvPr/>
        </p:nvGrpSpPr>
        <p:grpSpPr bwMode="auto">
          <a:xfrm>
            <a:off x="455613" y="454025"/>
            <a:ext cx="8229600" cy="5711825"/>
            <a:chOff x="287" y="286"/>
            <a:chExt cx="5184" cy="3598"/>
          </a:xfrm>
        </p:grpSpPr>
        <p:sp>
          <p:nvSpPr>
            <p:cNvPr id="197636" name="Rectangle 2">
              <a:extLst>
                <a:ext uri="{FF2B5EF4-FFF2-40B4-BE49-F238E27FC236}">
                  <a16:creationId xmlns:a16="http://schemas.microsoft.com/office/drawing/2014/main" id="{0548EBDC-60EA-7C45-8621-E81E61D03B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" y="286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u="none" dirty="0">
                  <a:solidFill>
                    <a:srgbClr val="333333"/>
                  </a:solidFill>
                </a:rPr>
                <a:t>Partial Pressures </a:t>
              </a:r>
              <a:r>
                <a:rPr lang="en-US" altLang="en-US" sz="2200" u="none" dirty="0">
                  <a:solidFill>
                    <a:srgbClr val="333333"/>
                  </a:solidFill>
                </a:rPr>
                <a:t>(continued)</a:t>
              </a:r>
              <a:endParaRPr lang="en-US" altLang="en-US" sz="2800" u="none" dirty="0">
                <a:solidFill>
                  <a:srgbClr val="333333"/>
                </a:solidFill>
              </a:endParaRPr>
            </a:p>
          </p:txBody>
        </p:sp>
        <p:sp>
          <p:nvSpPr>
            <p:cNvPr id="197637" name="Text Box 3">
              <a:extLst>
                <a:ext uri="{FF2B5EF4-FFF2-40B4-BE49-F238E27FC236}">
                  <a16:creationId xmlns:a16="http://schemas.microsoft.com/office/drawing/2014/main" id="{F708CEF9-895E-2146-AF67-197D36EF095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4"/>
              <a:ext cx="4696" cy="139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u="none" dirty="0"/>
                <a:t>The partial pressures of O</a:t>
              </a:r>
              <a:r>
                <a:rPr lang="en-US" altLang="en-US" sz="1800" u="none" baseline="-17000" dirty="0"/>
                <a:t>2</a:t>
              </a:r>
              <a:r>
                <a:rPr lang="en-US" altLang="en-US" sz="1800" u="none" dirty="0"/>
                <a:t> and CO</a:t>
              </a:r>
              <a:r>
                <a:rPr lang="en-US" altLang="en-US" sz="1800" u="none" baseline="-17000" dirty="0"/>
                <a:t>2</a:t>
              </a:r>
              <a:r>
                <a:rPr lang="en-US" altLang="en-US" sz="1800" u="none" dirty="0"/>
                <a:t> determine their diffusion rates between the lungs and blood, blood and interstitial fluid, and inter-stitial fluid and cells.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u="none" dirty="0"/>
                <a:t>A gas diffuses across a semi-permeable barrier from an area where its partial pressure is greater to an area where the partial pressure is lower.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</a:pPr>
              <a:r>
                <a:rPr lang="en-US" altLang="en-US" sz="1800" u="none" dirty="0"/>
                <a:t>And the greater the difference in partial pressure, the higher the rate of diffusion.</a:t>
              </a:r>
            </a:p>
          </p:txBody>
        </p:sp>
        <p:grpSp>
          <p:nvGrpSpPr>
            <p:cNvPr id="197638" name="Group 18">
              <a:extLst>
                <a:ext uri="{FF2B5EF4-FFF2-40B4-BE49-F238E27FC236}">
                  <a16:creationId xmlns:a16="http://schemas.microsoft.com/office/drawing/2014/main" id="{13F898B1-3ADE-7246-B33E-A3937B73D62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1990" cy="213"/>
              <a:chOff x="582" y="3671"/>
              <a:chExt cx="1990" cy="213"/>
            </a:xfrm>
          </p:grpSpPr>
          <p:sp>
            <p:nvSpPr>
              <p:cNvPr id="197639" name="Rectangle 19">
                <a:extLst>
                  <a:ext uri="{FF2B5EF4-FFF2-40B4-BE49-F238E27FC236}">
                    <a16:creationId xmlns:a16="http://schemas.microsoft.com/office/drawing/2014/main" id="{17C3034E-1808-8A40-B32D-D1906B38E7F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2" y="3671"/>
                <a:ext cx="616" cy="213"/>
              </a:xfrm>
              <a:prstGeom prst="rect">
                <a:avLst/>
              </a:prstGeom>
              <a:noFill/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197640" name="Rectangle 20">
                <a:extLst>
                  <a:ext uri="{FF2B5EF4-FFF2-40B4-BE49-F238E27FC236}">
                    <a16:creationId xmlns:a16="http://schemas.microsoft.com/office/drawing/2014/main" id="{CB8DDA3E-712F-5F43-BDD8-61D508C930C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" y="3671"/>
                <a:ext cx="616" cy="213"/>
              </a:xfrm>
              <a:prstGeom prst="rect">
                <a:avLst/>
              </a:prstGeom>
              <a:solidFill>
                <a:srgbClr val="CC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197641" name="Rectangle 21">
                <a:extLst>
                  <a:ext uri="{FF2B5EF4-FFF2-40B4-BE49-F238E27FC236}">
                    <a16:creationId xmlns:a16="http://schemas.microsoft.com/office/drawing/2014/main" id="{3DFA8DFF-70D5-B641-93D7-7ED8493F2A1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56" y="3671"/>
                <a:ext cx="616" cy="213"/>
              </a:xfrm>
              <a:prstGeom prst="rect">
                <a:avLst/>
              </a:prstGeom>
              <a:solidFill>
                <a:srgbClr val="FF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197642" name="Text Box 22">
                <a:extLst>
                  <a:ext uri="{FF2B5EF4-FFF2-40B4-BE49-F238E27FC236}">
                    <a16:creationId xmlns:a16="http://schemas.microsoft.com/office/drawing/2014/main" id="{FE2A5C89-1DEB-C54B-BAB6-95F5D026035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07" y="3689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u="none" dirty="0"/>
                  <a:t>Page 863</a:t>
                </a:r>
                <a:endParaRPr lang="en-US" altLang="en-US" sz="1800" u="none" dirty="0"/>
              </a:p>
            </p:txBody>
          </p:sp>
          <p:sp>
            <p:nvSpPr>
              <p:cNvPr id="197643" name="Text Box 23">
                <a:extLst>
                  <a:ext uri="{FF2B5EF4-FFF2-40B4-BE49-F238E27FC236}">
                    <a16:creationId xmlns:a16="http://schemas.microsoft.com/office/drawing/2014/main" id="{9D3FE57B-4870-2E49-8BB4-FD6E7F51C3E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95" y="3686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u="none" dirty="0"/>
                  <a:t>Page 943</a:t>
                </a:r>
                <a:endParaRPr lang="en-US" altLang="en-US" sz="1800" u="none" dirty="0"/>
              </a:p>
            </p:txBody>
          </p:sp>
          <p:sp>
            <p:nvSpPr>
              <p:cNvPr id="197644" name="Text Box 24">
                <a:extLst>
                  <a:ext uri="{FF2B5EF4-FFF2-40B4-BE49-F238E27FC236}">
                    <a16:creationId xmlns:a16="http://schemas.microsoft.com/office/drawing/2014/main" id="{8183C4D3-9F22-EA48-8237-78357E542CA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982" y="3685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u="none" dirty="0"/>
                  <a:t>Page 897</a:t>
                </a:r>
                <a:endParaRPr lang="en-US" altLang="en-US" sz="1800" u="none" dirty="0"/>
              </a:p>
            </p:txBody>
          </p:sp>
        </p:grpSp>
      </p:grpSp>
    </p:spTree>
  </p:cSld>
  <p:clrMapOvr>
    <a:masterClrMapping/>
  </p:clrMapOvr>
  <p:transition spd="med"/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Slide Number Placeholder 5">
            <a:extLst>
              <a:ext uri="{FF2B5EF4-FFF2-40B4-BE49-F238E27FC236}">
                <a16:creationId xmlns:a16="http://schemas.microsoft.com/office/drawing/2014/main" id="{3FF622EB-075E-A742-9772-776A079B2B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DAC5F61-3530-5A4F-B1D4-6485FCA5203F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96</a:t>
            </a:fld>
            <a:endParaRPr lang="en-US" altLang="en-US" sz="1400" dirty="0"/>
          </a:p>
        </p:txBody>
      </p:sp>
      <p:grpSp>
        <p:nvGrpSpPr>
          <p:cNvPr id="199683" name="Group 29">
            <a:extLst>
              <a:ext uri="{FF2B5EF4-FFF2-40B4-BE49-F238E27FC236}">
                <a16:creationId xmlns:a16="http://schemas.microsoft.com/office/drawing/2014/main" id="{3F8D0629-1373-2E47-BD91-49B346563948}"/>
              </a:ext>
            </a:extLst>
          </p:cNvPr>
          <p:cNvGrpSpPr>
            <a:grpSpLocks/>
          </p:cNvGrpSpPr>
          <p:nvPr/>
        </p:nvGrpSpPr>
        <p:grpSpPr bwMode="auto">
          <a:xfrm>
            <a:off x="455613" y="454025"/>
            <a:ext cx="8229600" cy="5711825"/>
            <a:chOff x="287" y="286"/>
            <a:chExt cx="5184" cy="3598"/>
          </a:xfrm>
        </p:grpSpPr>
        <p:sp>
          <p:nvSpPr>
            <p:cNvPr id="199684" name="Rectangle 2">
              <a:extLst>
                <a:ext uri="{FF2B5EF4-FFF2-40B4-BE49-F238E27FC236}">
                  <a16:creationId xmlns:a16="http://schemas.microsoft.com/office/drawing/2014/main" id="{158CAC77-E8D0-6E4E-95D1-B0D627A223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" y="286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u="none" dirty="0">
                  <a:solidFill>
                    <a:srgbClr val="333333"/>
                  </a:solidFill>
                </a:rPr>
                <a:t>Alveolar O</a:t>
              </a:r>
              <a:r>
                <a:rPr lang="en-US" altLang="en-US" sz="2800" u="none" baseline="-17000" dirty="0">
                  <a:solidFill>
                    <a:srgbClr val="333333"/>
                  </a:solidFill>
                </a:rPr>
                <a:t>2</a:t>
              </a:r>
              <a:r>
                <a:rPr lang="en-US" altLang="en-US" sz="2800" u="none" dirty="0">
                  <a:solidFill>
                    <a:srgbClr val="333333"/>
                  </a:solidFill>
                </a:rPr>
                <a:t> and CO</a:t>
              </a:r>
              <a:r>
                <a:rPr lang="en-US" altLang="en-US" sz="2800" u="none" baseline="-17000" dirty="0">
                  <a:solidFill>
                    <a:srgbClr val="333333"/>
                  </a:solidFill>
                </a:rPr>
                <a:t>2</a:t>
              </a:r>
              <a:endParaRPr lang="en-US" altLang="en-US" sz="2800" u="none" dirty="0">
                <a:solidFill>
                  <a:srgbClr val="333333"/>
                </a:solidFill>
              </a:endParaRPr>
            </a:p>
          </p:txBody>
        </p:sp>
        <p:sp>
          <p:nvSpPr>
            <p:cNvPr id="199685" name="Text Box 3">
              <a:extLst>
                <a:ext uri="{FF2B5EF4-FFF2-40B4-BE49-F238E27FC236}">
                  <a16:creationId xmlns:a16="http://schemas.microsoft.com/office/drawing/2014/main" id="{DA895B2B-868C-1647-8570-DAA30605116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4"/>
              <a:ext cx="4671" cy="139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u="none" dirty="0"/>
                <a:t>Due to continued diffusion of oxygen across the alveolar membrane into the pulmonary blood, alveolar air has less O</a:t>
              </a:r>
              <a:r>
                <a:rPr lang="en-US" altLang="en-US" sz="1800" u="none" baseline="-17000" dirty="0"/>
                <a:t>2</a:t>
              </a:r>
              <a:r>
                <a:rPr lang="en-US" altLang="en-US" sz="1800" u="none" dirty="0"/>
                <a:t> when compared to inhaled air (13.6 percent versus 20.9 percent).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u="none" dirty="0"/>
                <a:t>Alveolar air also has a higher concentration of CO</a:t>
              </a:r>
              <a:r>
                <a:rPr lang="en-US" altLang="en-US" sz="1800" u="none" baseline="-17000" dirty="0"/>
                <a:t>2</a:t>
              </a:r>
              <a:r>
                <a:rPr lang="en-US" altLang="en-US" sz="1800" u="none" dirty="0"/>
                <a:t> than atmospheric air (5.2 percent versus 0.04 percent).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</a:pPr>
              <a:r>
                <a:rPr lang="en-US" altLang="en-US" sz="1800" u="none" dirty="0"/>
                <a:t>In summary, gas exchange between alveoli and pulmonary capillar-ies decreases O</a:t>
              </a:r>
              <a:r>
                <a:rPr lang="en-US" altLang="en-US" sz="1800" u="none" baseline="-17000" dirty="0"/>
                <a:t>2</a:t>
              </a:r>
              <a:r>
                <a:rPr lang="en-US" altLang="en-US" sz="1800" u="none" dirty="0"/>
                <a:t> content and increases CO</a:t>
              </a:r>
              <a:r>
                <a:rPr lang="en-US" altLang="en-US" sz="1800" u="none" baseline="-17000" dirty="0"/>
                <a:t>2</a:t>
              </a:r>
              <a:r>
                <a:rPr lang="en-US" altLang="en-US" sz="1800" u="none" dirty="0"/>
                <a:t> content of the alveolar air.</a:t>
              </a:r>
            </a:p>
          </p:txBody>
        </p:sp>
        <p:grpSp>
          <p:nvGrpSpPr>
            <p:cNvPr id="199686" name="Group 19">
              <a:extLst>
                <a:ext uri="{FF2B5EF4-FFF2-40B4-BE49-F238E27FC236}">
                  <a16:creationId xmlns:a16="http://schemas.microsoft.com/office/drawing/2014/main" id="{BFF27108-5C50-4949-8C4C-4877B796636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1990" cy="213"/>
              <a:chOff x="582" y="3671"/>
              <a:chExt cx="1990" cy="213"/>
            </a:xfrm>
          </p:grpSpPr>
          <p:sp>
            <p:nvSpPr>
              <p:cNvPr id="199687" name="Rectangle 20">
                <a:extLst>
                  <a:ext uri="{FF2B5EF4-FFF2-40B4-BE49-F238E27FC236}">
                    <a16:creationId xmlns:a16="http://schemas.microsoft.com/office/drawing/2014/main" id="{A57455A2-DBB2-914C-8907-BF319FBCC85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2" y="3671"/>
                <a:ext cx="616" cy="213"/>
              </a:xfrm>
              <a:prstGeom prst="rect">
                <a:avLst/>
              </a:prstGeom>
              <a:noFill/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199688" name="Rectangle 21">
                <a:extLst>
                  <a:ext uri="{FF2B5EF4-FFF2-40B4-BE49-F238E27FC236}">
                    <a16:creationId xmlns:a16="http://schemas.microsoft.com/office/drawing/2014/main" id="{F52A7BB0-E231-0046-BDA3-CC564ABF921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" y="3671"/>
                <a:ext cx="616" cy="213"/>
              </a:xfrm>
              <a:prstGeom prst="rect">
                <a:avLst/>
              </a:prstGeom>
              <a:solidFill>
                <a:srgbClr val="CC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199689" name="Rectangle 22">
                <a:extLst>
                  <a:ext uri="{FF2B5EF4-FFF2-40B4-BE49-F238E27FC236}">
                    <a16:creationId xmlns:a16="http://schemas.microsoft.com/office/drawing/2014/main" id="{957792D2-0E2B-9B42-B044-4EFF2C7BA7A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56" y="3671"/>
                <a:ext cx="616" cy="213"/>
              </a:xfrm>
              <a:prstGeom prst="rect">
                <a:avLst/>
              </a:prstGeom>
              <a:solidFill>
                <a:srgbClr val="FF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199690" name="Text Box 23">
                <a:extLst>
                  <a:ext uri="{FF2B5EF4-FFF2-40B4-BE49-F238E27FC236}">
                    <a16:creationId xmlns:a16="http://schemas.microsoft.com/office/drawing/2014/main" id="{78F8B26F-0450-CA42-86F8-5BCC9372BDC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07" y="3689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u="none" dirty="0"/>
                  <a:t>Page 863</a:t>
                </a:r>
                <a:endParaRPr lang="en-US" altLang="en-US" sz="1800" u="none" dirty="0"/>
              </a:p>
            </p:txBody>
          </p:sp>
          <p:sp>
            <p:nvSpPr>
              <p:cNvPr id="199691" name="Text Box 24">
                <a:extLst>
                  <a:ext uri="{FF2B5EF4-FFF2-40B4-BE49-F238E27FC236}">
                    <a16:creationId xmlns:a16="http://schemas.microsoft.com/office/drawing/2014/main" id="{EF14355A-472B-8F46-868D-514495C6E59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95" y="3686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u="none" dirty="0"/>
                  <a:t>Page 943</a:t>
                </a:r>
                <a:endParaRPr lang="en-US" altLang="en-US" sz="1800" u="none" dirty="0"/>
              </a:p>
            </p:txBody>
          </p:sp>
          <p:sp>
            <p:nvSpPr>
              <p:cNvPr id="199692" name="Text Box 25">
                <a:extLst>
                  <a:ext uri="{FF2B5EF4-FFF2-40B4-BE49-F238E27FC236}">
                    <a16:creationId xmlns:a16="http://schemas.microsoft.com/office/drawing/2014/main" id="{2DF54F97-2CF0-F247-BF37-931E535B89C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982" y="3685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u="none" dirty="0"/>
                  <a:t>Page 897</a:t>
                </a:r>
                <a:endParaRPr lang="en-US" altLang="en-US" sz="1800" u="none" dirty="0"/>
              </a:p>
            </p:txBody>
          </p:sp>
        </p:grp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378DE90F-52CF-B54F-A0B3-B0218D567719}"/>
              </a:ext>
            </a:extLst>
          </p:cNvPr>
          <p:cNvSpPr txBox="1"/>
          <p:nvPr/>
        </p:nvSpPr>
        <p:spPr>
          <a:xfrm>
            <a:off x="1684030" y="3642179"/>
            <a:ext cx="5775940" cy="11541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spcAft>
                <a:spcPts val="900"/>
              </a:spcAft>
            </a:pPr>
            <a:r>
              <a:rPr lang="en-US" altLang="en-US" u="none" dirty="0">
                <a:solidFill>
                  <a:schemeClr val="accent6"/>
                </a:solidFill>
              </a:rPr>
              <a:t>P</a:t>
            </a:r>
            <a:r>
              <a:rPr lang="en-US" altLang="en-US" u="none" baseline="-17000" dirty="0">
                <a:solidFill>
                  <a:schemeClr val="accent6"/>
                </a:solidFill>
              </a:rPr>
              <a:t>O</a:t>
            </a:r>
            <a:r>
              <a:rPr lang="en-US" altLang="en-US" u="none" baseline="-31000" dirty="0">
                <a:solidFill>
                  <a:schemeClr val="accent6"/>
                </a:solidFill>
              </a:rPr>
              <a:t>2</a:t>
            </a:r>
            <a:r>
              <a:rPr lang="en-US" u="none" dirty="0">
                <a:solidFill>
                  <a:schemeClr val="accent6"/>
                </a:solidFill>
              </a:rPr>
              <a:t> = 0.136 x 760mm Hg = ~105mm Hg (alveoli)</a:t>
            </a:r>
          </a:p>
          <a:p>
            <a:pPr algn="ctr">
              <a:spcAft>
                <a:spcPts val="900"/>
              </a:spcAft>
            </a:pPr>
            <a:r>
              <a:rPr lang="en-US" u="none" dirty="0">
                <a:solidFill>
                  <a:srgbClr val="941100"/>
                </a:solidFill>
              </a:rPr>
              <a:t>Compare to:</a:t>
            </a:r>
          </a:p>
          <a:p>
            <a:pPr algn="ctr"/>
            <a:r>
              <a:rPr lang="en-US" altLang="en-US" u="none" dirty="0">
                <a:solidFill>
                  <a:schemeClr val="accent6"/>
                </a:solidFill>
              </a:rPr>
              <a:t>P</a:t>
            </a:r>
            <a:r>
              <a:rPr lang="en-US" altLang="en-US" u="none" baseline="-17000" dirty="0">
                <a:solidFill>
                  <a:schemeClr val="accent6"/>
                </a:solidFill>
              </a:rPr>
              <a:t>O</a:t>
            </a:r>
            <a:r>
              <a:rPr lang="en-US" altLang="en-US" u="none" baseline="-31000" dirty="0">
                <a:solidFill>
                  <a:schemeClr val="accent6"/>
                </a:solidFill>
              </a:rPr>
              <a:t>2</a:t>
            </a:r>
            <a:r>
              <a:rPr lang="en-US" altLang="en-US" u="none" dirty="0">
                <a:solidFill>
                  <a:schemeClr val="accent6"/>
                </a:solidFill>
              </a:rPr>
              <a:t> = 0.209 x 760 mmHg = 158.8 mmHg (atmosphere)</a:t>
            </a:r>
            <a:endParaRPr lang="en-US" u="none" dirty="0">
              <a:solidFill>
                <a:schemeClr val="accent6"/>
              </a:solidFill>
            </a:endParaRPr>
          </a:p>
        </p:txBody>
      </p:sp>
    </p:spTree>
  </p:cSld>
  <p:clrMapOvr>
    <a:masterClrMapping/>
  </p:clrMapOvr>
  <p:transition spd="med"/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Slide Number Placeholder 5">
            <a:extLst>
              <a:ext uri="{FF2B5EF4-FFF2-40B4-BE49-F238E27FC236}">
                <a16:creationId xmlns:a16="http://schemas.microsoft.com/office/drawing/2014/main" id="{4B039D3D-BA12-B244-8B57-7F6D7575A8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0E51027-E2F8-A04F-9F92-CB3D91793D10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97</a:t>
            </a:fld>
            <a:endParaRPr lang="en-US" altLang="en-US" sz="1400" dirty="0"/>
          </a:p>
        </p:txBody>
      </p:sp>
      <p:grpSp>
        <p:nvGrpSpPr>
          <p:cNvPr id="201731" name="Group 24">
            <a:extLst>
              <a:ext uri="{FF2B5EF4-FFF2-40B4-BE49-F238E27FC236}">
                <a16:creationId xmlns:a16="http://schemas.microsoft.com/office/drawing/2014/main" id="{C177768A-B8E4-4347-A7F9-B8847A37D4E4}"/>
              </a:ext>
            </a:extLst>
          </p:cNvPr>
          <p:cNvGrpSpPr>
            <a:grpSpLocks/>
          </p:cNvGrpSpPr>
          <p:nvPr/>
        </p:nvGrpSpPr>
        <p:grpSpPr bwMode="auto">
          <a:xfrm>
            <a:off x="455613" y="454025"/>
            <a:ext cx="8229600" cy="5711825"/>
            <a:chOff x="287" y="286"/>
            <a:chExt cx="5184" cy="3598"/>
          </a:xfrm>
        </p:grpSpPr>
        <p:sp>
          <p:nvSpPr>
            <p:cNvPr id="201732" name="Rectangle 2">
              <a:extLst>
                <a:ext uri="{FF2B5EF4-FFF2-40B4-BE49-F238E27FC236}">
                  <a16:creationId xmlns:a16="http://schemas.microsoft.com/office/drawing/2014/main" id="{C93A94D2-2BB0-AF4C-8ED7-C46D51C68B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" y="286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u="none" dirty="0">
                  <a:solidFill>
                    <a:srgbClr val="333333"/>
                  </a:solidFill>
                </a:rPr>
                <a:t>Alveolar O</a:t>
              </a:r>
              <a:r>
                <a:rPr lang="en-US" altLang="en-US" sz="2800" u="none" baseline="-17000" dirty="0">
                  <a:solidFill>
                    <a:srgbClr val="333333"/>
                  </a:solidFill>
                </a:rPr>
                <a:t>2</a:t>
              </a:r>
              <a:r>
                <a:rPr lang="en-US" altLang="en-US" sz="2800" u="none" dirty="0">
                  <a:solidFill>
                    <a:srgbClr val="333333"/>
                  </a:solidFill>
                </a:rPr>
                <a:t> and CO</a:t>
              </a:r>
              <a:r>
                <a:rPr lang="en-US" altLang="en-US" sz="2800" u="none" baseline="-17000" dirty="0">
                  <a:solidFill>
                    <a:srgbClr val="333333"/>
                  </a:solidFill>
                </a:rPr>
                <a:t>2</a:t>
              </a:r>
              <a:r>
                <a:rPr lang="en-US" altLang="en-US" sz="2800" u="none" dirty="0">
                  <a:solidFill>
                    <a:srgbClr val="333333"/>
                  </a:solidFill>
                </a:rPr>
                <a:t> </a:t>
              </a:r>
              <a:r>
                <a:rPr lang="en-US" altLang="en-US" sz="2200" u="none" dirty="0">
                  <a:solidFill>
                    <a:srgbClr val="333333"/>
                  </a:solidFill>
                </a:rPr>
                <a:t>(continued)</a:t>
              </a:r>
              <a:endParaRPr lang="en-US" altLang="en-US" sz="2800" u="none" dirty="0">
                <a:solidFill>
                  <a:srgbClr val="333333"/>
                </a:solidFill>
              </a:endParaRPr>
            </a:p>
          </p:txBody>
        </p:sp>
        <p:sp>
          <p:nvSpPr>
            <p:cNvPr id="201733" name="Text Box 3">
              <a:extLst>
                <a:ext uri="{FF2B5EF4-FFF2-40B4-BE49-F238E27FC236}">
                  <a16:creationId xmlns:a16="http://schemas.microsoft.com/office/drawing/2014/main" id="{BA54D9B5-95D7-AF43-BC8A-20EDEC52B63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4"/>
              <a:ext cx="4591" cy="109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u="none" dirty="0"/>
                <a:t>A second factor also reduces the percentage of alveolar O</a:t>
              </a:r>
              <a:r>
                <a:rPr lang="en-US" altLang="en-US" sz="1800" u="none" baseline="-17000" dirty="0"/>
                <a:t>2</a:t>
              </a:r>
              <a:r>
                <a:rPr lang="en-US" altLang="en-US" sz="1800" u="none" dirty="0"/>
                <a:t>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u="none" dirty="0"/>
                <a:t>Atmospheric air is humidified when it passes by the moist mucosal linings of the bronchial tree on its way to the alveoli.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</a:pPr>
              <a:r>
                <a:rPr lang="en-US" altLang="en-US" sz="1800" u="none" dirty="0"/>
                <a:t>As the water vapor content of the air increases, the relative percen-tages of O</a:t>
              </a:r>
              <a:r>
                <a:rPr lang="en-US" altLang="en-US" sz="1800" u="none" baseline="-17000" dirty="0"/>
                <a:t>2</a:t>
              </a:r>
              <a:r>
                <a:rPr lang="en-US" altLang="en-US" sz="1800" u="none" dirty="0"/>
                <a:t> and other gases in the alveoli decrease by a small amount.</a:t>
              </a:r>
            </a:p>
          </p:txBody>
        </p:sp>
        <p:grpSp>
          <p:nvGrpSpPr>
            <p:cNvPr id="201734" name="Group 14">
              <a:extLst>
                <a:ext uri="{FF2B5EF4-FFF2-40B4-BE49-F238E27FC236}">
                  <a16:creationId xmlns:a16="http://schemas.microsoft.com/office/drawing/2014/main" id="{E58187DB-0211-1941-8B66-D1A4C071E47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1990" cy="213"/>
              <a:chOff x="582" y="3671"/>
              <a:chExt cx="1990" cy="213"/>
            </a:xfrm>
          </p:grpSpPr>
          <p:sp>
            <p:nvSpPr>
              <p:cNvPr id="201735" name="Rectangle 15">
                <a:extLst>
                  <a:ext uri="{FF2B5EF4-FFF2-40B4-BE49-F238E27FC236}">
                    <a16:creationId xmlns:a16="http://schemas.microsoft.com/office/drawing/2014/main" id="{63EC4299-B8AF-D14E-A394-B802125FE82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2" y="3671"/>
                <a:ext cx="616" cy="213"/>
              </a:xfrm>
              <a:prstGeom prst="rect">
                <a:avLst/>
              </a:prstGeom>
              <a:noFill/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201736" name="Rectangle 16">
                <a:extLst>
                  <a:ext uri="{FF2B5EF4-FFF2-40B4-BE49-F238E27FC236}">
                    <a16:creationId xmlns:a16="http://schemas.microsoft.com/office/drawing/2014/main" id="{51B9190F-EBF6-E64A-9678-9F8A4ED1159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" y="3671"/>
                <a:ext cx="616" cy="213"/>
              </a:xfrm>
              <a:prstGeom prst="rect">
                <a:avLst/>
              </a:prstGeom>
              <a:solidFill>
                <a:srgbClr val="CC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201737" name="Rectangle 17">
                <a:extLst>
                  <a:ext uri="{FF2B5EF4-FFF2-40B4-BE49-F238E27FC236}">
                    <a16:creationId xmlns:a16="http://schemas.microsoft.com/office/drawing/2014/main" id="{20948C0C-1116-6F49-BF50-3034AE83B5D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56" y="3671"/>
                <a:ext cx="616" cy="213"/>
              </a:xfrm>
              <a:prstGeom prst="rect">
                <a:avLst/>
              </a:prstGeom>
              <a:solidFill>
                <a:srgbClr val="FF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201738" name="Text Box 18">
                <a:extLst>
                  <a:ext uri="{FF2B5EF4-FFF2-40B4-BE49-F238E27FC236}">
                    <a16:creationId xmlns:a16="http://schemas.microsoft.com/office/drawing/2014/main" id="{31501E5A-3EB2-204F-B2C2-72014C6503B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07" y="3689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u="none" dirty="0"/>
                  <a:t>Page 863</a:t>
                </a:r>
                <a:endParaRPr lang="en-US" altLang="en-US" sz="1800" u="none" dirty="0"/>
              </a:p>
            </p:txBody>
          </p:sp>
          <p:sp>
            <p:nvSpPr>
              <p:cNvPr id="201739" name="Text Box 19">
                <a:extLst>
                  <a:ext uri="{FF2B5EF4-FFF2-40B4-BE49-F238E27FC236}">
                    <a16:creationId xmlns:a16="http://schemas.microsoft.com/office/drawing/2014/main" id="{D7CC53F9-B9CF-D646-B7E9-9C1E2862BF3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95" y="3686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u="none" dirty="0"/>
                  <a:t>Page 943</a:t>
                </a:r>
                <a:endParaRPr lang="en-US" altLang="en-US" sz="1800" u="none" dirty="0"/>
              </a:p>
            </p:txBody>
          </p:sp>
          <p:sp>
            <p:nvSpPr>
              <p:cNvPr id="201740" name="Text Box 20">
                <a:extLst>
                  <a:ext uri="{FF2B5EF4-FFF2-40B4-BE49-F238E27FC236}">
                    <a16:creationId xmlns:a16="http://schemas.microsoft.com/office/drawing/2014/main" id="{950BBD87-F47D-3B4D-BE40-D47B1655B10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982" y="3685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u="none" dirty="0"/>
                  <a:t>Page 897</a:t>
                </a:r>
                <a:endParaRPr lang="en-US" altLang="en-US" sz="1800" u="none" dirty="0"/>
              </a:p>
            </p:txBody>
          </p:sp>
        </p:grpSp>
      </p:grpSp>
    </p:spTree>
  </p:cSld>
  <p:clrMapOvr>
    <a:masterClrMapping/>
  </p:clrMapOvr>
  <p:transition spd="med"/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Slide Number Placeholder 5">
            <a:extLst>
              <a:ext uri="{FF2B5EF4-FFF2-40B4-BE49-F238E27FC236}">
                <a16:creationId xmlns:a16="http://schemas.microsoft.com/office/drawing/2014/main" id="{335AC55C-08CD-D345-A1CC-8CD7DC537A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5AAB153-6362-ED44-8559-53020562A512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98</a:t>
            </a:fld>
            <a:endParaRPr lang="en-US" altLang="en-US" sz="1400" dirty="0"/>
          </a:p>
        </p:txBody>
      </p:sp>
      <p:grpSp>
        <p:nvGrpSpPr>
          <p:cNvPr id="203779" name="Group 44">
            <a:extLst>
              <a:ext uri="{FF2B5EF4-FFF2-40B4-BE49-F238E27FC236}">
                <a16:creationId xmlns:a16="http://schemas.microsoft.com/office/drawing/2014/main" id="{7269E997-534C-F84F-BCA2-3087FDF516E6}"/>
              </a:ext>
            </a:extLst>
          </p:cNvPr>
          <p:cNvGrpSpPr>
            <a:grpSpLocks/>
          </p:cNvGrpSpPr>
          <p:nvPr/>
        </p:nvGrpSpPr>
        <p:grpSpPr bwMode="auto">
          <a:xfrm>
            <a:off x="455613" y="454025"/>
            <a:ext cx="8229600" cy="5711825"/>
            <a:chOff x="287" y="286"/>
            <a:chExt cx="5184" cy="3598"/>
          </a:xfrm>
        </p:grpSpPr>
        <p:sp>
          <p:nvSpPr>
            <p:cNvPr id="203780" name="Rectangle 2">
              <a:extLst>
                <a:ext uri="{FF2B5EF4-FFF2-40B4-BE49-F238E27FC236}">
                  <a16:creationId xmlns:a16="http://schemas.microsoft.com/office/drawing/2014/main" id="{97F7131C-2794-7A4D-9447-A7D5358131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" y="286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u="none" dirty="0">
                  <a:solidFill>
                    <a:srgbClr val="333333"/>
                  </a:solidFill>
                </a:rPr>
                <a:t>Henry’s Law</a:t>
              </a:r>
            </a:p>
          </p:txBody>
        </p:sp>
        <p:sp>
          <p:nvSpPr>
            <p:cNvPr id="203781" name="Text Box 3">
              <a:extLst>
                <a:ext uri="{FF2B5EF4-FFF2-40B4-BE49-F238E27FC236}">
                  <a16:creationId xmlns:a16="http://schemas.microsoft.com/office/drawing/2014/main" id="{ED2A4E96-B892-7F40-A08D-9004FEFB332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4"/>
              <a:ext cx="4727" cy="16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u="none" dirty="0"/>
                <a:t>Henry’s law states that the quantity of gas that can dissolve in a liquid is proportional to the partial pressure of the gas and its solubility.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u="none" dirty="0"/>
                <a:t>The ability of a gas to remain in a solution is greater when it has high solubility and when its partial pressure is high.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u="none" dirty="0"/>
                <a:t>More CO</a:t>
              </a:r>
              <a:r>
                <a:rPr lang="en-US" altLang="en-US" sz="1800" u="none" baseline="-17000" dirty="0"/>
                <a:t>2</a:t>
              </a:r>
              <a:r>
                <a:rPr lang="en-US" altLang="en-US" sz="1800" u="none" dirty="0"/>
                <a:t> is dissolved in blood plasma than O</a:t>
              </a:r>
              <a:r>
                <a:rPr lang="en-US" altLang="en-US" sz="1800" u="none" baseline="-17000" dirty="0"/>
                <a:t>2</a:t>
              </a:r>
              <a:r>
                <a:rPr lang="en-US" altLang="en-US" sz="1800" u="none" dirty="0"/>
                <a:t> because its solubility is 24 times greater than for oxygen.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</a:pPr>
              <a:r>
                <a:rPr lang="en-US" altLang="en-US" sz="1800" u="none" dirty="0">
                  <a:solidFill>
                    <a:srgbClr val="000000"/>
                  </a:solidFill>
                </a:rPr>
                <a:t>N</a:t>
              </a:r>
              <a:r>
                <a:rPr lang="en-US" altLang="en-US" sz="1800" u="none" baseline="-17000" dirty="0">
                  <a:solidFill>
                    <a:srgbClr val="000000"/>
                  </a:solidFill>
                </a:rPr>
                <a:t>2</a:t>
              </a:r>
              <a:r>
                <a:rPr lang="en-US" altLang="en-US" sz="1800" u="none" dirty="0"/>
                <a:t> (nitrogen), which is almost 79 percent of atmospheric air, normally has no effect on body’s functions because its solubility is very low at sea level.</a:t>
              </a:r>
            </a:p>
          </p:txBody>
        </p:sp>
        <p:grpSp>
          <p:nvGrpSpPr>
            <p:cNvPr id="203782" name="Group 29">
              <a:extLst>
                <a:ext uri="{FF2B5EF4-FFF2-40B4-BE49-F238E27FC236}">
                  <a16:creationId xmlns:a16="http://schemas.microsoft.com/office/drawing/2014/main" id="{ACDD3819-5208-2C4A-AF28-F47F5DCDB86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1990" cy="213"/>
              <a:chOff x="582" y="3671"/>
              <a:chExt cx="1990" cy="213"/>
            </a:xfrm>
          </p:grpSpPr>
          <p:sp>
            <p:nvSpPr>
              <p:cNvPr id="203786" name="Rectangle 30">
                <a:extLst>
                  <a:ext uri="{FF2B5EF4-FFF2-40B4-BE49-F238E27FC236}">
                    <a16:creationId xmlns:a16="http://schemas.microsoft.com/office/drawing/2014/main" id="{37C46387-2DEE-BE44-975D-5894BED997C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2" y="3671"/>
                <a:ext cx="616" cy="213"/>
              </a:xfrm>
              <a:prstGeom prst="rect">
                <a:avLst/>
              </a:prstGeom>
              <a:noFill/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203787" name="Rectangle 31">
                <a:extLst>
                  <a:ext uri="{FF2B5EF4-FFF2-40B4-BE49-F238E27FC236}">
                    <a16:creationId xmlns:a16="http://schemas.microsoft.com/office/drawing/2014/main" id="{FC002912-A6DB-4648-AEE2-3C64BD4E982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" y="3671"/>
                <a:ext cx="616" cy="213"/>
              </a:xfrm>
              <a:prstGeom prst="rect">
                <a:avLst/>
              </a:prstGeom>
              <a:solidFill>
                <a:srgbClr val="CC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203788" name="Rectangle 32">
                <a:extLst>
                  <a:ext uri="{FF2B5EF4-FFF2-40B4-BE49-F238E27FC236}">
                    <a16:creationId xmlns:a16="http://schemas.microsoft.com/office/drawing/2014/main" id="{822964D2-FE97-2D4A-BD61-72EF140602F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56" y="3671"/>
                <a:ext cx="616" cy="213"/>
              </a:xfrm>
              <a:prstGeom prst="rect">
                <a:avLst/>
              </a:prstGeom>
              <a:solidFill>
                <a:srgbClr val="FF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203789" name="Text Box 33">
                <a:extLst>
                  <a:ext uri="{FF2B5EF4-FFF2-40B4-BE49-F238E27FC236}">
                    <a16:creationId xmlns:a16="http://schemas.microsoft.com/office/drawing/2014/main" id="{D23806F3-5275-7648-9F4A-257DE017B96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07" y="3689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u="none" dirty="0"/>
                  <a:t>Page 864</a:t>
                </a:r>
                <a:endParaRPr lang="en-US" altLang="en-US" sz="1800" u="none" dirty="0"/>
              </a:p>
            </p:txBody>
          </p:sp>
          <p:sp>
            <p:nvSpPr>
              <p:cNvPr id="203790" name="Text Box 34">
                <a:extLst>
                  <a:ext uri="{FF2B5EF4-FFF2-40B4-BE49-F238E27FC236}">
                    <a16:creationId xmlns:a16="http://schemas.microsoft.com/office/drawing/2014/main" id="{E5114C42-6CE0-6648-9139-40035B611C2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95" y="3686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u="none" dirty="0"/>
                  <a:t>Page 943</a:t>
                </a:r>
                <a:endParaRPr lang="en-US" altLang="en-US" sz="1800" u="none" dirty="0"/>
              </a:p>
            </p:txBody>
          </p:sp>
          <p:sp>
            <p:nvSpPr>
              <p:cNvPr id="203791" name="Text Box 35">
                <a:extLst>
                  <a:ext uri="{FF2B5EF4-FFF2-40B4-BE49-F238E27FC236}">
                    <a16:creationId xmlns:a16="http://schemas.microsoft.com/office/drawing/2014/main" id="{8FAA071D-701A-E340-872F-DCB6548E0E8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982" y="3685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u="none" dirty="0"/>
                  <a:t>Page 897</a:t>
                </a:r>
                <a:endParaRPr lang="en-US" altLang="en-US" sz="1800" u="none" dirty="0"/>
              </a:p>
            </p:txBody>
          </p:sp>
        </p:grpSp>
        <p:grpSp>
          <p:nvGrpSpPr>
            <p:cNvPr id="203783" name="Group 43">
              <a:extLst>
                <a:ext uri="{FF2B5EF4-FFF2-40B4-BE49-F238E27FC236}">
                  <a16:creationId xmlns:a16="http://schemas.microsoft.com/office/drawing/2014/main" id="{5B95DC79-C63E-D949-AED4-DADD42950C8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35" y="2516"/>
              <a:ext cx="3510" cy="877"/>
              <a:chOff x="1135" y="2516"/>
              <a:chExt cx="3510" cy="877"/>
            </a:xfrm>
          </p:grpSpPr>
          <p:sp>
            <p:nvSpPr>
              <p:cNvPr id="203784" name="Text Box 7">
                <a:extLst>
                  <a:ext uri="{FF2B5EF4-FFF2-40B4-BE49-F238E27FC236}">
                    <a16:creationId xmlns:a16="http://schemas.microsoft.com/office/drawing/2014/main" id="{E3B1C394-DE3D-B64F-B778-DCE551301A3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135" y="3187"/>
                <a:ext cx="3510" cy="20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lnSpc>
                    <a:spcPct val="85000"/>
                  </a:lnSpc>
                  <a:spcBef>
                    <a:spcPct val="0"/>
                  </a:spcBef>
                  <a:buFontTx/>
                  <a:buNone/>
                </a:pPr>
                <a:endParaRPr lang="en-US" altLang="en-US" sz="1800" u="none" dirty="0">
                  <a:solidFill>
                    <a:srgbClr val="011893"/>
                  </a:solidFill>
                </a:endParaRPr>
              </a:p>
            </p:txBody>
          </p:sp>
          <p:sp>
            <p:nvSpPr>
              <p:cNvPr id="203785" name="Text Box 40">
                <a:extLst>
                  <a:ext uri="{FF2B5EF4-FFF2-40B4-BE49-F238E27FC236}">
                    <a16:creationId xmlns:a16="http://schemas.microsoft.com/office/drawing/2014/main" id="{D6FBA057-71F8-9A4E-8AB8-506078CAD5A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664" y="2516"/>
                <a:ext cx="2435" cy="3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lnSpc>
                    <a:spcPts val="1860"/>
                  </a:lnSpc>
                  <a:spcBef>
                    <a:spcPts val="600"/>
                  </a:spcBef>
                  <a:buNone/>
                </a:pPr>
                <a:r>
                  <a:rPr lang="en-US" altLang="en-US" sz="1800" u="none" dirty="0">
                    <a:solidFill>
                      <a:schemeClr val="accent6"/>
                    </a:solidFill>
                  </a:rPr>
                  <a:t>Discuss decompression sickness and nitrogen narcosis in class.</a:t>
                </a:r>
              </a:p>
            </p:txBody>
          </p:sp>
        </p:grpSp>
      </p:grpSp>
    </p:spTree>
  </p:cSld>
  <p:clrMapOvr>
    <a:masterClrMapping/>
  </p:clrMapOvr>
  <p:transition spd="med"/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Slide Number Placeholder 5">
            <a:extLst>
              <a:ext uri="{FF2B5EF4-FFF2-40B4-BE49-F238E27FC236}">
                <a16:creationId xmlns:a16="http://schemas.microsoft.com/office/drawing/2014/main" id="{D555CA17-BC7B-A344-B827-7EA26D0A12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08ABDEF-FF74-224F-9B38-3F3B0A4DBA0B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99</a:t>
            </a:fld>
            <a:endParaRPr lang="en-US" altLang="en-US" sz="1400" dirty="0"/>
          </a:p>
        </p:txBody>
      </p:sp>
      <p:grpSp>
        <p:nvGrpSpPr>
          <p:cNvPr id="205838" name="Group 14">
            <a:extLst>
              <a:ext uri="{FF2B5EF4-FFF2-40B4-BE49-F238E27FC236}">
                <a16:creationId xmlns:a16="http://schemas.microsoft.com/office/drawing/2014/main" id="{EDBDE71C-8362-6C43-AE08-A0893D5E972F}"/>
              </a:ext>
            </a:extLst>
          </p:cNvPr>
          <p:cNvGrpSpPr>
            <a:grpSpLocks/>
          </p:cNvGrpSpPr>
          <p:nvPr/>
        </p:nvGrpSpPr>
        <p:grpSpPr bwMode="auto">
          <a:xfrm>
            <a:off x="455613" y="454025"/>
            <a:ext cx="8229600" cy="5124451"/>
            <a:chOff x="287" y="286"/>
            <a:chExt cx="5184" cy="3228"/>
          </a:xfrm>
        </p:grpSpPr>
        <p:sp>
          <p:nvSpPr>
            <p:cNvPr id="205828" name="Rectangle 3">
              <a:extLst>
                <a:ext uri="{FF2B5EF4-FFF2-40B4-BE49-F238E27FC236}">
                  <a16:creationId xmlns:a16="http://schemas.microsoft.com/office/drawing/2014/main" id="{A381E347-DBD8-CF41-BC64-FAF66D62C2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" y="286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u="none" dirty="0">
                  <a:solidFill>
                    <a:srgbClr val="333333"/>
                  </a:solidFill>
                </a:rPr>
                <a:t>Brooklyn Bridge Construction (1869-83)</a:t>
              </a:r>
            </a:p>
          </p:txBody>
        </p:sp>
        <p:grpSp>
          <p:nvGrpSpPr>
            <p:cNvPr id="205837" name="Group 13">
              <a:extLst>
                <a:ext uri="{FF2B5EF4-FFF2-40B4-BE49-F238E27FC236}">
                  <a16:creationId xmlns:a16="http://schemas.microsoft.com/office/drawing/2014/main" id="{D092AC39-BFF2-3943-975D-5A910E2CA62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1" y="1000"/>
              <a:ext cx="4752" cy="2514"/>
              <a:chOff x="471" y="1000"/>
              <a:chExt cx="4752" cy="2514"/>
            </a:xfrm>
          </p:grpSpPr>
          <p:sp>
            <p:nvSpPr>
              <p:cNvPr id="205835" name="Text Box 12">
                <a:extLst>
                  <a:ext uri="{FF2B5EF4-FFF2-40B4-BE49-F238E27FC236}">
                    <a16:creationId xmlns:a16="http://schemas.microsoft.com/office/drawing/2014/main" id="{938246C5-37E6-8F4E-B11F-E2D656428E8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823" y="1554"/>
                <a:ext cx="582" cy="19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lnSpc>
                    <a:spcPct val="85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en-US" sz="1600" u="none" dirty="0">
                    <a:solidFill>
                      <a:schemeClr val="accent6"/>
                    </a:solidFill>
                  </a:rPr>
                  <a:t>Caisson</a:t>
                </a:r>
                <a:endParaRPr lang="en-US" altLang="en-US" sz="1100" u="none" dirty="0">
                  <a:solidFill>
                    <a:schemeClr val="accent6"/>
                  </a:solidFill>
                </a:endParaRPr>
              </a:p>
            </p:txBody>
          </p:sp>
          <p:pic>
            <p:nvPicPr>
              <p:cNvPr id="205836" name="Picture 10" descr="BrooklynBridgeCaisson">
                <a:extLst>
                  <a:ext uri="{FF2B5EF4-FFF2-40B4-BE49-F238E27FC236}">
                    <a16:creationId xmlns:a16="http://schemas.microsoft.com/office/drawing/2014/main" id="{85790D71-F659-D645-B0C8-F990C2640C5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773" y="1902"/>
                <a:ext cx="2450" cy="16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205831" name="Group 34">
                <a:extLst>
                  <a:ext uri="{FF2B5EF4-FFF2-40B4-BE49-F238E27FC236}">
                    <a16:creationId xmlns:a16="http://schemas.microsoft.com/office/drawing/2014/main" id="{028A2866-1E8D-514E-B812-036343F4229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71" y="1000"/>
                <a:ext cx="2635" cy="1689"/>
                <a:chOff x="471" y="1000"/>
                <a:chExt cx="2635" cy="1689"/>
              </a:xfrm>
            </p:grpSpPr>
            <p:pic>
              <p:nvPicPr>
                <p:cNvPr id="205833" name="Picture 13" descr="const_mon11">
                  <a:extLst>
                    <a:ext uri="{FF2B5EF4-FFF2-40B4-BE49-F238E27FC236}">
                      <a16:creationId xmlns:a16="http://schemas.microsoft.com/office/drawing/2014/main" id="{43713E95-8AC4-784C-B57E-134687A7DF7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5" y="1000"/>
                  <a:ext cx="2581" cy="155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205834" name="Text Box 14">
                  <a:extLst>
                    <a:ext uri="{FF2B5EF4-FFF2-40B4-BE49-F238E27FC236}">
                      <a16:creationId xmlns:a16="http://schemas.microsoft.com/office/drawing/2014/main" id="{B4626136-7731-F04E-AF80-350C8C38CE6F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71" y="2524"/>
                  <a:ext cx="1410" cy="16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100" u="none" dirty="0"/>
                    <a:t>https://www.sevenwholedays.org</a:t>
                  </a:r>
                  <a:endParaRPr lang="en-US" altLang="en-US" sz="1800" u="none" dirty="0"/>
                </a:p>
              </p:txBody>
            </p:sp>
          </p:grpSp>
          <p:sp>
            <p:nvSpPr>
              <p:cNvPr id="205832" name="Text Box 38">
                <a:extLst>
                  <a:ext uri="{FF2B5EF4-FFF2-40B4-BE49-F238E27FC236}">
                    <a16:creationId xmlns:a16="http://schemas.microsoft.com/office/drawing/2014/main" id="{03CE5683-0A79-D54C-AA99-3AA721AA093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39" y="2864"/>
                <a:ext cx="2044" cy="52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600" u="none" dirty="0">
                    <a:solidFill>
                      <a:schemeClr val="accent6"/>
                    </a:solidFill>
                  </a:rPr>
                  <a:t>250 feet / 33 feet/atm  = 7.6 atm</a:t>
                </a:r>
              </a:p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600" u="none" dirty="0">
                    <a:solidFill>
                      <a:schemeClr val="accent6"/>
                    </a:solidFill>
                  </a:rPr>
                  <a:t>P</a:t>
                </a:r>
                <a:r>
                  <a:rPr lang="en-US" altLang="en-US" sz="1600" u="none" baseline="-17000" dirty="0">
                    <a:solidFill>
                      <a:schemeClr val="accent6"/>
                    </a:solidFill>
                  </a:rPr>
                  <a:t>N</a:t>
                </a:r>
                <a:r>
                  <a:rPr lang="en-US" altLang="en-US" sz="1600" u="none" baseline="-31000" dirty="0">
                    <a:solidFill>
                      <a:schemeClr val="accent6"/>
                    </a:solidFill>
                  </a:rPr>
                  <a:t>2</a:t>
                </a:r>
                <a:r>
                  <a:rPr lang="en-US" altLang="en-US" sz="1600" u="none" dirty="0">
                    <a:solidFill>
                      <a:schemeClr val="accent6"/>
                    </a:solidFill>
                  </a:rPr>
                  <a:t> = 587.4 mmHg/atm x 7.6 atm</a:t>
                </a:r>
              </a:p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600" u="none" dirty="0">
                    <a:solidFill>
                      <a:schemeClr val="accent6"/>
                    </a:solidFill>
                  </a:rPr>
                  <a:t>P</a:t>
                </a:r>
                <a:r>
                  <a:rPr lang="en-US" altLang="en-US" sz="1600" u="none" baseline="-17000" dirty="0">
                    <a:solidFill>
                      <a:schemeClr val="accent6"/>
                    </a:solidFill>
                  </a:rPr>
                  <a:t>N</a:t>
                </a:r>
                <a:r>
                  <a:rPr lang="en-US" altLang="en-US" sz="1600" u="none" baseline="-31000" dirty="0">
                    <a:solidFill>
                      <a:schemeClr val="accent6"/>
                    </a:solidFill>
                  </a:rPr>
                  <a:t>2 </a:t>
                </a:r>
                <a:r>
                  <a:rPr lang="en-US" altLang="en-US" sz="1600" u="none" dirty="0">
                    <a:solidFill>
                      <a:schemeClr val="accent6"/>
                    </a:solidFill>
                  </a:rPr>
                  <a:t>= 4,464.2 mm Hg</a:t>
                </a:r>
                <a:endParaRPr lang="en-US" altLang="en-US" sz="1800" dirty="0">
                  <a:solidFill>
                    <a:schemeClr val="accent6"/>
                  </a:solidFill>
                </a:endParaRPr>
              </a:p>
            </p:txBody>
          </p:sp>
        </p:grp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5560BD52-0FDE-7040-B535-F6485F04442F}"/>
              </a:ext>
            </a:extLst>
          </p:cNvPr>
          <p:cNvSpPr/>
          <p:nvPr/>
        </p:nvSpPr>
        <p:spPr>
          <a:xfrm>
            <a:off x="6032036" y="5553672"/>
            <a:ext cx="2369559" cy="2362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1" hangingPunct="1">
              <a:lnSpc>
                <a:spcPct val="85000"/>
              </a:lnSpc>
            </a:pPr>
            <a:r>
              <a:rPr lang="en-US" altLang="en-US" sz="1100" u="none" dirty="0"/>
              <a:t>https://www.mybrooklynbridge.com</a:t>
            </a:r>
          </a:p>
        </p:txBody>
      </p:sp>
    </p:spTree>
  </p:cSld>
  <p:clrMapOvr>
    <a:masterClrMapping/>
  </p:clrMapOvr>
  <p:transition spd="med"/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Slide Number Placeholder 5">
            <a:extLst>
              <a:ext uri="{FF2B5EF4-FFF2-40B4-BE49-F238E27FC236}">
                <a16:creationId xmlns:a16="http://schemas.microsoft.com/office/drawing/2014/main" id="{2ED8299A-9F2A-A74D-B96F-5498760D40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6371886-0ECB-C443-A2EA-EDF9A71E54BE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100</a:t>
            </a:fld>
            <a:endParaRPr lang="en-US" altLang="en-US" sz="1400" dirty="0"/>
          </a:p>
        </p:txBody>
      </p:sp>
      <p:grpSp>
        <p:nvGrpSpPr>
          <p:cNvPr id="207884" name="Group 12">
            <a:extLst>
              <a:ext uri="{FF2B5EF4-FFF2-40B4-BE49-F238E27FC236}">
                <a16:creationId xmlns:a16="http://schemas.microsoft.com/office/drawing/2014/main" id="{44B62644-CD80-FD44-A171-DAEE01E999A0}"/>
              </a:ext>
            </a:extLst>
          </p:cNvPr>
          <p:cNvGrpSpPr>
            <a:grpSpLocks/>
          </p:cNvGrpSpPr>
          <p:nvPr/>
        </p:nvGrpSpPr>
        <p:grpSpPr bwMode="auto">
          <a:xfrm>
            <a:off x="455613" y="454025"/>
            <a:ext cx="8229600" cy="4986338"/>
            <a:chOff x="287" y="286"/>
            <a:chExt cx="5184" cy="3141"/>
          </a:xfrm>
        </p:grpSpPr>
        <p:sp>
          <p:nvSpPr>
            <p:cNvPr id="207876" name="Rectangle 2">
              <a:extLst>
                <a:ext uri="{FF2B5EF4-FFF2-40B4-BE49-F238E27FC236}">
                  <a16:creationId xmlns:a16="http://schemas.microsoft.com/office/drawing/2014/main" id="{9FBECDCE-40D5-3540-8797-62C9AB2911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" y="286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u="none" dirty="0">
                  <a:solidFill>
                    <a:srgbClr val="333333"/>
                  </a:solidFill>
                </a:rPr>
                <a:t>Hyperbaric Chamber</a:t>
              </a:r>
            </a:p>
          </p:txBody>
        </p:sp>
        <p:grpSp>
          <p:nvGrpSpPr>
            <p:cNvPr id="207883" name="Group 11">
              <a:extLst>
                <a:ext uri="{FF2B5EF4-FFF2-40B4-BE49-F238E27FC236}">
                  <a16:creationId xmlns:a16="http://schemas.microsoft.com/office/drawing/2014/main" id="{F37AE86B-F26F-8B47-AD4A-FBC5F7FBCB0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89" y="1017"/>
              <a:ext cx="2786" cy="2410"/>
              <a:chOff x="1489" y="1017"/>
              <a:chExt cx="2786" cy="2410"/>
            </a:xfrm>
          </p:grpSpPr>
          <p:grpSp>
            <p:nvGrpSpPr>
              <p:cNvPr id="207882" name="Group 10">
                <a:extLst>
                  <a:ext uri="{FF2B5EF4-FFF2-40B4-BE49-F238E27FC236}">
                    <a16:creationId xmlns:a16="http://schemas.microsoft.com/office/drawing/2014/main" id="{B245EE1B-3E79-F342-AC40-2E66E3623D6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111" y="1017"/>
                <a:ext cx="1618" cy="2028"/>
                <a:chOff x="2111" y="1017"/>
                <a:chExt cx="1618" cy="2028"/>
              </a:xfrm>
            </p:grpSpPr>
            <p:pic>
              <p:nvPicPr>
                <p:cNvPr id="207880" name="Picture 8" descr="Hyperbaric Chamber">
                  <a:extLst>
                    <a:ext uri="{FF2B5EF4-FFF2-40B4-BE49-F238E27FC236}">
                      <a16:creationId xmlns:a16="http://schemas.microsoft.com/office/drawing/2014/main" id="{9495D9F9-FC24-244E-8841-63232E357BB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11" y="1017"/>
                  <a:ext cx="1544" cy="188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207881" name="Text Box 9">
                  <a:extLst>
                    <a:ext uri="{FF2B5EF4-FFF2-40B4-BE49-F238E27FC236}">
                      <a16:creationId xmlns:a16="http://schemas.microsoft.com/office/drawing/2014/main" id="{F724E701-48AF-7546-A2DA-083FEC7BF41F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149" y="2880"/>
                  <a:ext cx="1580" cy="16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100" u="none" dirty="0"/>
                    <a:t>https://www.morrowphotography.com</a:t>
                  </a:r>
                  <a:endParaRPr lang="en-US" altLang="en-US" sz="1800" u="none" dirty="0"/>
                </a:p>
              </p:txBody>
            </p:sp>
          </p:grpSp>
          <p:sp>
            <p:nvSpPr>
              <p:cNvPr id="207879" name="Text Box 8">
                <a:extLst>
                  <a:ext uri="{FF2B5EF4-FFF2-40B4-BE49-F238E27FC236}">
                    <a16:creationId xmlns:a16="http://schemas.microsoft.com/office/drawing/2014/main" id="{2D15B920-A3F8-6349-B15C-D425EC89CBE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489" y="3072"/>
                <a:ext cx="2786" cy="35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>
                  <a:defRPr u="sng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u="sng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u="sng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u="sng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u="sng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u="sng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u="sng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u="sng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u="sng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lnSpc>
                    <a:spcPct val="85000"/>
                  </a:lnSpc>
                </a:pPr>
                <a:r>
                  <a:rPr lang="en-US" altLang="en-US" u="none" dirty="0">
                    <a:solidFill>
                      <a:srgbClr val="011893"/>
                    </a:solidFill>
                  </a:rPr>
                  <a:t>Medical treatment facility for decompression sickness (and gangrene).</a:t>
                </a:r>
              </a:p>
            </p:txBody>
          </p:sp>
        </p:grpSp>
      </p:grpSp>
    </p:spTree>
  </p:cSld>
  <p:clrMapOvr>
    <a:masterClrMapping/>
  </p:clrMapOvr>
  <p:transition spd="med"/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Slide Number Placeholder 5">
            <a:extLst>
              <a:ext uri="{FF2B5EF4-FFF2-40B4-BE49-F238E27FC236}">
                <a16:creationId xmlns:a16="http://schemas.microsoft.com/office/drawing/2014/main" id="{6EF990C6-A0F5-9449-8A1A-8DA0EEF9AB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814DCB7-0064-1D44-BED6-734DC784AA05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101</a:t>
            </a:fld>
            <a:endParaRPr lang="en-US" altLang="en-US" sz="1400" dirty="0"/>
          </a:p>
        </p:txBody>
      </p:sp>
      <p:grpSp>
        <p:nvGrpSpPr>
          <p:cNvPr id="209923" name="Group 56">
            <a:extLst>
              <a:ext uri="{FF2B5EF4-FFF2-40B4-BE49-F238E27FC236}">
                <a16:creationId xmlns:a16="http://schemas.microsoft.com/office/drawing/2014/main" id="{A3036F35-A392-D84B-9EF0-5965850783B2}"/>
              </a:ext>
            </a:extLst>
          </p:cNvPr>
          <p:cNvGrpSpPr>
            <a:grpSpLocks/>
          </p:cNvGrpSpPr>
          <p:nvPr/>
        </p:nvGrpSpPr>
        <p:grpSpPr bwMode="auto">
          <a:xfrm>
            <a:off x="457200" y="452438"/>
            <a:ext cx="8229600" cy="5713412"/>
            <a:chOff x="288" y="285"/>
            <a:chExt cx="5184" cy="3599"/>
          </a:xfrm>
        </p:grpSpPr>
        <p:sp>
          <p:nvSpPr>
            <p:cNvPr id="209924" name="Rectangle 2">
              <a:extLst>
                <a:ext uri="{FF2B5EF4-FFF2-40B4-BE49-F238E27FC236}">
                  <a16:creationId xmlns:a16="http://schemas.microsoft.com/office/drawing/2014/main" id="{3C58875C-CFC1-6242-ABAA-AE396468E8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" y="285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u="none" dirty="0">
                  <a:solidFill>
                    <a:srgbClr val="333333"/>
                  </a:solidFill>
                </a:rPr>
                <a:t>External Respiration</a:t>
              </a:r>
            </a:p>
          </p:txBody>
        </p:sp>
        <p:sp>
          <p:nvSpPr>
            <p:cNvPr id="209925" name="Text Box 3">
              <a:extLst>
                <a:ext uri="{FF2B5EF4-FFF2-40B4-BE49-F238E27FC236}">
                  <a16:creationId xmlns:a16="http://schemas.microsoft.com/office/drawing/2014/main" id="{E399D13E-622F-454A-823F-351398BB174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4"/>
              <a:ext cx="4764" cy="16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u="none" dirty="0"/>
                <a:t>External respiration, also known as pulmonary gas exchange, is the passive diffusion of:</a:t>
              </a:r>
            </a:p>
            <a:p>
              <a:pPr lvl="1" eaLnBrk="1" hangingPunct="1">
                <a:lnSpc>
                  <a:spcPct val="85000"/>
                </a:lnSpc>
                <a:spcBef>
                  <a:spcPct val="0"/>
                </a:spcBef>
                <a:spcAft>
                  <a:spcPts val="400"/>
                </a:spcAft>
                <a:buSzPct val="80000"/>
                <a:buFontTx/>
                <a:buChar char="-"/>
              </a:pPr>
              <a:r>
                <a:rPr lang="en-US" altLang="en-US" sz="1800" u="none" dirty="0"/>
                <a:t>O</a:t>
              </a:r>
              <a:r>
                <a:rPr lang="en-US" altLang="en-US" sz="1800" u="none" baseline="-17000" dirty="0"/>
                <a:t>2</a:t>
              </a:r>
              <a:r>
                <a:rPr lang="en-US" altLang="en-US" sz="1800" u="none" dirty="0"/>
                <a:t> from air in the alveoli to blood in the pulmonary capillaries.</a:t>
              </a:r>
            </a:p>
            <a:p>
              <a:pPr lvl="1" eaLnBrk="1" hangingPunct="1">
                <a:lnSpc>
                  <a:spcPct val="85000"/>
                </a:lnSpc>
                <a:spcBef>
                  <a:spcPct val="0"/>
                </a:spcBef>
                <a:spcAft>
                  <a:spcPts val="1200"/>
                </a:spcAft>
                <a:buSzPct val="80000"/>
                <a:buFontTx/>
                <a:buChar char="-"/>
              </a:pPr>
              <a:r>
                <a:rPr lang="en-US" altLang="en-US" sz="1800" u="none" dirty="0"/>
                <a:t>CO</a:t>
              </a:r>
              <a:r>
                <a:rPr lang="en-US" altLang="en-US" sz="1800" u="none" baseline="-17000" dirty="0"/>
                <a:t>2</a:t>
              </a:r>
              <a:r>
                <a:rPr lang="en-US" altLang="en-US" sz="1800" u="none" dirty="0"/>
                <a:t> from blood in the pulmonary capillaries to air in the alveoli.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u="none" dirty="0"/>
                <a:t>External respiration converts deoxygenated blood pumped from the right ventricle.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</a:pPr>
              <a:r>
                <a:rPr lang="en-US" altLang="en-US" sz="1800" u="none" dirty="0"/>
                <a:t>Although O</a:t>
              </a:r>
              <a:r>
                <a:rPr lang="en-US" altLang="en-US" sz="1800" u="none" baseline="-17000" dirty="0"/>
                <a:t>2</a:t>
              </a:r>
              <a:r>
                <a:rPr lang="en-US" altLang="en-US" sz="1800" u="none" dirty="0"/>
                <a:t> and CO</a:t>
              </a:r>
              <a:r>
                <a:rPr lang="en-US" altLang="en-US" sz="1800" u="none" baseline="-17000" dirty="0"/>
                <a:t>2</a:t>
              </a:r>
              <a:r>
                <a:rPr lang="en-US" altLang="en-US" sz="1800" u="none" dirty="0"/>
                <a:t> undergo gas exchange in the alveoli, each gas diffuses independently across the respiratory membrane as if the other gas were not present.</a:t>
              </a:r>
            </a:p>
          </p:txBody>
        </p:sp>
        <p:grpSp>
          <p:nvGrpSpPr>
            <p:cNvPr id="209926" name="Group 55">
              <a:extLst>
                <a:ext uri="{FF2B5EF4-FFF2-40B4-BE49-F238E27FC236}">
                  <a16:creationId xmlns:a16="http://schemas.microsoft.com/office/drawing/2014/main" id="{4D5A49B2-0828-9443-93E0-AA613DB37A1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4601" cy="213"/>
              <a:chOff x="582" y="3671"/>
              <a:chExt cx="4601" cy="213"/>
            </a:xfrm>
          </p:grpSpPr>
          <p:grpSp>
            <p:nvGrpSpPr>
              <p:cNvPr id="209927" name="Group 33">
                <a:extLst>
                  <a:ext uri="{FF2B5EF4-FFF2-40B4-BE49-F238E27FC236}">
                    <a16:creationId xmlns:a16="http://schemas.microsoft.com/office/drawing/2014/main" id="{E1BFDD97-BB90-6F47-9293-215E407B31E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82" y="3671"/>
                <a:ext cx="1990" cy="213"/>
                <a:chOff x="582" y="3671"/>
                <a:chExt cx="1990" cy="213"/>
              </a:xfrm>
            </p:grpSpPr>
            <p:sp>
              <p:nvSpPr>
                <p:cNvPr id="209938" name="Rectangle 34">
                  <a:extLst>
                    <a:ext uri="{FF2B5EF4-FFF2-40B4-BE49-F238E27FC236}">
                      <a16:creationId xmlns:a16="http://schemas.microsoft.com/office/drawing/2014/main" id="{AE21B344-DBA0-6E47-80E0-0442FD57038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82" y="3671"/>
                  <a:ext cx="616" cy="213"/>
                </a:xfrm>
                <a:prstGeom prst="rect">
                  <a:avLst/>
                </a:prstGeom>
                <a:noFill/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209939" name="Rectangle 35">
                  <a:extLst>
                    <a:ext uri="{FF2B5EF4-FFF2-40B4-BE49-F238E27FC236}">
                      <a16:creationId xmlns:a16="http://schemas.microsoft.com/office/drawing/2014/main" id="{B7301D08-247F-F64A-B6F3-46A33537C64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70" y="3671"/>
                  <a:ext cx="616" cy="213"/>
                </a:xfrm>
                <a:prstGeom prst="rect">
                  <a:avLst/>
                </a:prstGeom>
                <a:solidFill>
                  <a:srgbClr val="CC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209940" name="Rectangle 36">
                  <a:extLst>
                    <a:ext uri="{FF2B5EF4-FFF2-40B4-BE49-F238E27FC236}">
                      <a16:creationId xmlns:a16="http://schemas.microsoft.com/office/drawing/2014/main" id="{58DA15A4-9E9A-C747-A617-2FAA8EF33A0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56" y="3671"/>
                  <a:ext cx="616" cy="213"/>
                </a:xfrm>
                <a:prstGeom prst="rect">
                  <a:avLst/>
                </a:prstGeom>
                <a:solidFill>
                  <a:srgbClr val="FF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209941" name="Text Box 37">
                  <a:extLst>
                    <a:ext uri="{FF2B5EF4-FFF2-40B4-BE49-F238E27FC236}">
                      <a16:creationId xmlns:a16="http://schemas.microsoft.com/office/drawing/2014/main" id="{6CD0DB07-D044-B845-AD35-F09219182691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607" y="3689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u="none" dirty="0"/>
                    <a:t>Page 864</a:t>
                  </a:r>
                  <a:endParaRPr lang="en-US" altLang="en-US" sz="1800" u="none" dirty="0"/>
                </a:p>
              </p:txBody>
            </p:sp>
            <p:sp>
              <p:nvSpPr>
                <p:cNvPr id="209942" name="Text Box 38">
                  <a:extLst>
                    <a:ext uri="{FF2B5EF4-FFF2-40B4-BE49-F238E27FC236}">
                      <a16:creationId xmlns:a16="http://schemas.microsoft.com/office/drawing/2014/main" id="{AE45BBFC-23B9-EE45-AEDD-350B1C570BF6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295" y="3686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u="none" dirty="0"/>
                    <a:t>Page 944</a:t>
                  </a:r>
                  <a:endParaRPr lang="en-US" altLang="en-US" sz="1800" u="none" dirty="0"/>
                </a:p>
              </p:txBody>
            </p:sp>
            <p:sp>
              <p:nvSpPr>
                <p:cNvPr id="209943" name="Text Box 39">
                  <a:extLst>
                    <a:ext uri="{FF2B5EF4-FFF2-40B4-BE49-F238E27FC236}">
                      <a16:creationId xmlns:a16="http://schemas.microsoft.com/office/drawing/2014/main" id="{20865A15-71E0-8042-8FCE-6A72DBF18C4E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982" y="3685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u="none" dirty="0"/>
                    <a:t>Page 897</a:t>
                  </a:r>
                  <a:endParaRPr lang="en-US" altLang="en-US" sz="1800" u="none" dirty="0"/>
                </a:p>
              </p:txBody>
            </p:sp>
          </p:grpSp>
          <p:grpSp>
            <p:nvGrpSpPr>
              <p:cNvPr id="209928" name="Group 45">
                <a:extLst>
                  <a:ext uri="{FF2B5EF4-FFF2-40B4-BE49-F238E27FC236}">
                    <a16:creationId xmlns:a16="http://schemas.microsoft.com/office/drawing/2014/main" id="{CB603955-4AD9-6E4F-A505-FA603921AAB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846" y="3671"/>
                <a:ext cx="2337" cy="213"/>
                <a:chOff x="2846" y="3671"/>
                <a:chExt cx="2337" cy="213"/>
              </a:xfrm>
            </p:grpSpPr>
            <p:grpSp>
              <p:nvGrpSpPr>
                <p:cNvPr id="209929" name="Group 46">
                  <a:extLst>
                    <a:ext uri="{FF2B5EF4-FFF2-40B4-BE49-F238E27FC236}">
                      <a16:creationId xmlns:a16="http://schemas.microsoft.com/office/drawing/2014/main" id="{3842F3E8-8E6A-6F4E-8CBC-4477A404DA7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846" y="3671"/>
                  <a:ext cx="731" cy="213"/>
                  <a:chOff x="3190" y="3671"/>
                  <a:chExt cx="731" cy="213"/>
                </a:xfrm>
              </p:grpSpPr>
              <p:sp>
                <p:nvSpPr>
                  <p:cNvPr id="209936" name="Rectangle 47">
                    <a:extLst>
                      <a:ext uri="{FF2B5EF4-FFF2-40B4-BE49-F238E27FC236}">
                        <a16:creationId xmlns:a16="http://schemas.microsoft.com/office/drawing/2014/main" id="{13BF2DDC-B91E-CE4C-9065-00C37C6E7EE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190" y="3671"/>
                    <a:ext cx="731" cy="213"/>
                  </a:xfrm>
                  <a:prstGeom prst="rect">
                    <a:avLst/>
                  </a:prstGeom>
                  <a:solidFill>
                    <a:schemeClr val="bg1"/>
                  </a:solidFill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209937" name="Text Box 48">
                    <a:extLst>
                      <a:ext uri="{FF2B5EF4-FFF2-40B4-BE49-F238E27FC236}">
                        <a16:creationId xmlns:a16="http://schemas.microsoft.com/office/drawing/2014/main" id="{83261977-36DB-F04B-9198-7D198489E8BB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212" y="3687"/>
                    <a:ext cx="700" cy="183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u="none" dirty="0">
                        <a:ea typeface="ＭＳ Ｐゴシック" panose="020B0600070205080204" pitchFamily="34" charset="-128"/>
                      </a:rPr>
                      <a:t>Figure 23.16</a:t>
                    </a:r>
                  </a:p>
                </p:txBody>
              </p:sp>
            </p:grpSp>
            <p:grpSp>
              <p:nvGrpSpPr>
                <p:cNvPr id="209930" name="Group 49">
                  <a:extLst>
                    <a:ext uri="{FF2B5EF4-FFF2-40B4-BE49-F238E27FC236}">
                      <a16:creationId xmlns:a16="http://schemas.microsoft.com/office/drawing/2014/main" id="{C8BDA1F8-000C-FD45-BD7D-36B7FE3BAE8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649" y="3671"/>
                  <a:ext cx="731" cy="213"/>
                  <a:chOff x="3190" y="3671"/>
                  <a:chExt cx="731" cy="213"/>
                </a:xfrm>
              </p:grpSpPr>
              <p:sp>
                <p:nvSpPr>
                  <p:cNvPr id="209934" name="Rectangle 50">
                    <a:extLst>
                      <a:ext uri="{FF2B5EF4-FFF2-40B4-BE49-F238E27FC236}">
                        <a16:creationId xmlns:a16="http://schemas.microsoft.com/office/drawing/2014/main" id="{B2A33A2D-DCF9-5441-8153-9A217A41970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190" y="3671"/>
                    <a:ext cx="731" cy="213"/>
                  </a:xfrm>
                  <a:prstGeom prst="rect">
                    <a:avLst/>
                  </a:prstGeom>
                  <a:solidFill>
                    <a:srgbClr val="CCCCCC"/>
                  </a:solidFill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209935" name="Text Box 51">
                    <a:extLst>
                      <a:ext uri="{FF2B5EF4-FFF2-40B4-BE49-F238E27FC236}">
                        <a16:creationId xmlns:a16="http://schemas.microsoft.com/office/drawing/2014/main" id="{82807DB9-1485-3248-8E68-57A547AE7F23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212" y="3687"/>
                    <a:ext cx="700" cy="183"/>
                  </a:xfrm>
                  <a:prstGeom prst="rect">
                    <a:avLst/>
                  </a:prstGeom>
                  <a:solidFill>
                    <a:srgbClr val="CCCCCC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u="none" dirty="0">
                        <a:ea typeface="ＭＳ Ｐゴシック" panose="020B0600070205080204" pitchFamily="34" charset="-128"/>
                      </a:rPr>
                      <a:t>Figure 23.17</a:t>
                    </a:r>
                  </a:p>
                </p:txBody>
              </p:sp>
            </p:grpSp>
            <p:grpSp>
              <p:nvGrpSpPr>
                <p:cNvPr id="209931" name="Group 52">
                  <a:extLst>
                    <a:ext uri="{FF2B5EF4-FFF2-40B4-BE49-F238E27FC236}">
                      <a16:creationId xmlns:a16="http://schemas.microsoft.com/office/drawing/2014/main" id="{A69ABF14-181C-BD40-8D41-E31313E333E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452" y="3671"/>
                  <a:ext cx="731" cy="213"/>
                  <a:chOff x="3190" y="3671"/>
                  <a:chExt cx="731" cy="213"/>
                </a:xfrm>
              </p:grpSpPr>
              <p:sp>
                <p:nvSpPr>
                  <p:cNvPr id="209932" name="Rectangle 53">
                    <a:extLst>
                      <a:ext uri="{FF2B5EF4-FFF2-40B4-BE49-F238E27FC236}">
                        <a16:creationId xmlns:a16="http://schemas.microsoft.com/office/drawing/2014/main" id="{F9E9BEB1-6CA5-4E43-B24B-70B584023ED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190" y="3671"/>
                    <a:ext cx="731" cy="213"/>
                  </a:xfrm>
                  <a:prstGeom prst="rect">
                    <a:avLst/>
                  </a:prstGeom>
                  <a:solidFill>
                    <a:srgbClr val="FFCCCC"/>
                  </a:solidFill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209933" name="Text Box 54">
                    <a:extLst>
                      <a:ext uri="{FF2B5EF4-FFF2-40B4-BE49-F238E27FC236}">
                        <a16:creationId xmlns:a16="http://schemas.microsoft.com/office/drawing/2014/main" id="{B0C53475-9FD0-CE46-89C3-275AF7946B97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212" y="3687"/>
                    <a:ext cx="700" cy="183"/>
                  </a:xfrm>
                  <a:prstGeom prst="rect">
                    <a:avLst/>
                  </a:prstGeom>
                  <a:solidFill>
                    <a:srgbClr val="FFCCCC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u="none" dirty="0">
                        <a:ea typeface="ＭＳ Ｐゴシック" panose="020B0600070205080204" pitchFamily="34" charset="-128"/>
                      </a:rPr>
                      <a:t>Figure 23.17</a:t>
                    </a:r>
                  </a:p>
                </p:txBody>
              </p:sp>
            </p:grpSp>
          </p:grpSp>
        </p:grpSp>
      </p:grpSp>
    </p:spTree>
  </p:cSld>
  <p:clrMapOvr>
    <a:masterClrMapping/>
  </p:clrMapOvr>
  <p:transition spd="med"/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Slide Number Placeholder 5">
            <a:extLst>
              <a:ext uri="{FF2B5EF4-FFF2-40B4-BE49-F238E27FC236}">
                <a16:creationId xmlns:a16="http://schemas.microsoft.com/office/drawing/2014/main" id="{74EB8B91-1E2F-5845-A285-7462FF3667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4212BDE-71C9-1843-A3C5-89C627E33A5B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102</a:t>
            </a:fld>
            <a:endParaRPr lang="en-US" altLang="en-US" sz="1400" dirty="0"/>
          </a:p>
        </p:txBody>
      </p:sp>
      <p:grpSp>
        <p:nvGrpSpPr>
          <p:cNvPr id="211971" name="Group 51">
            <a:extLst>
              <a:ext uri="{FF2B5EF4-FFF2-40B4-BE49-F238E27FC236}">
                <a16:creationId xmlns:a16="http://schemas.microsoft.com/office/drawing/2014/main" id="{45F41A0C-64FA-6D45-A7F8-78183DD2C807}"/>
              </a:ext>
            </a:extLst>
          </p:cNvPr>
          <p:cNvGrpSpPr>
            <a:grpSpLocks/>
          </p:cNvGrpSpPr>
          <p:nvPr/>
        </p:nvGrpSpPr>
        <p:grpSpPr bwMode="auto">
          <a:xfrm>
            <a:off x="455613" y="457200"/>
            <a:ext cx="8229600" cy="5708650"/>
            <a:chOff x="287" y="288"/>
            <a:chExt cx="5184" cy="3596"/>
          </a:xfrm>
        </p:grpSpPr>
        <p:sp>
          <p:nvSpPr>
            <p:cNvPr id="211972" name="Rectangle 2">
              <a:extLst>
                <a:ext uri="{FF2B5EF4-FFF2-40B4-BE49-F238E27FC236}">
                  <a16:creationId xmlns:a16="http://schemas.microsoft.com/office/drawing/2014/main" id="{B1F95E5D-F52D-EC4C-8639-EDA9E188CC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" y="288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u="none" dirty="0">
                  <a:solidFill>
                    <a:srgbClr val="333333"/>
                  </a:solidFill>
                </a:rPr>
                <a:t>External Respiration </a:t>
              </a:r>
              <a:r>
                <a:rPr lang="en-US" altLang="en-US" sz="2200" u="none" dirty="0">
                  <a:solidFill>
                    <a:srgbClr val="333333"/>
                  </a:solidFill>
                </a:rPr>
                <a:t>(continued)</a:t>
              </a:r>
              <a:endParaRPr lang="en-US" altLang="en-US" sz="2800" u="none" dirty="0">
                <a:solidFill>
                  <a:srgbClr val="333333"/>
                </a:solidFill>
              </a:endParaRPr>
            </a:p>
          </p:txBody>
        </p:sp>
        <p:sp>
          <p:nvSpPr>
            <p:cNvPr id="211973" name="Text Box 3">
              <a:extLst>
                <a:ext uri="{FF2B5EF4-FFF2-40B4-BE49-F238E27FC236}">
                  <a16:creationId xmlns:a16="http://schemas.microsoft.com/office/drawing/2014/main" id="{F6607216-8B95-714F-8FFC-A0EF21A5A9D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4"/>
              <a:ext cx="4547" cy="16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u="none" dirty="0"/>
                <a:t>With a partial pressure of 105 mmHg, O</a:t>
              </a:r>
              <a:r>
                <a:rPr lang="en-US" altLang="en-US" sz="1800" u="none" baseline="-17000" dirty="0"/>
                <a:t>2</a:t>
              </a:r>
              <a:r>
                <a:rPr lang="en-US" altLang="en-US" sz="1800" u="none" dirty="0"/>
                <a:t> diffuses from the alveolar air and into the blood of the pulmonary capillaries.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u="none" dirty="0"/>
                <a:t>The P</a:t>
              </a:r>
              <a:r>
                <a:rPr lang="en-US" altLang="en-US" sz="1800" u="none" baseline="-9000" dirty="0"/>
                <a:t>O</a:t>
              </a:r>
              <a:r>
                <a:rPr lang="en-US" altLang="en-US" sz="1800" u="none" baseline="-25000" dirty="0"/>
                <a:t>2</a:t>
              </a:r>
              <a:r>
                <a:rPr lang="en-US" altLang="en-US" sz="1800" u="none" dirty="0"/>
                <a:t> of the deoxygenated blood at the start of the pulmonary capillaries is 40 mmHg in a resting person.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u="none" dirty="0"/>
                <a:t>Diffusion continues until the P</a:t>
              </a:r>
              <a:r>
                <a:rPr lang="en-US" altLang="en-US" sz="1800" u="none" baseline="-17000" dirty="0"/>
                <a:t>O</a:t>
              </a:r>
              <a:r>
                <a:rPr lang="en-US" altLang="en-US" sz="1800" u="none" baseline="-31000" dirty="0"/>
                <a:t>2 </a:t>
              </a:r>
              <a:r>
                <a:rPr lang="en-US" altLang="en-US" sz="1800" u="none" dirty="0"/>
                <a:t>of the capillary blood matches the P</a:t>
              </a:r>
              <a:r>
                <a:rPr lang="en-US" altLang="en-US" sz="1800" u="none" baseline="-17000" dirty="0"/>
                <a:t>O</a:t>
              </a:r>
              <a:r>
                <a:rPr lang="en-US" altLang="en-US" sz="1800" u="none" baseline="-31000" dirty="0"/>
                <a:t>2</a:t>
              </a:r>
              <a:r>
                <a:rPr lang="en-US" altLang="en-US" sz="1800" u="none" dirty="0"/>
                <a:t> of alveolar air (105 mmHg).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</a:pPr>
              <a:r>
                <a:rPr lang="en-US" altLang="en-US" sz="1800" u="none" dirty="0"/>
                <a:t>The blood returning to the left atrium has a P</a:t>
              </a:r>
              <a:r>
                <a:rPr lang="en-US" altLang="en-US" sz="1800" u="none" baseline="-17000" dirty="0"/>
                <a:t>O</a:t>
              </a:r>
              <a:r>
                <a:rPr lang="en-US" altLang="en-US" sz="1800" u="none" baseline="-31000" dirty="0"/>
                <a:t>2</a:t>
              </a:r>
              <a:r>
                <a:rPr lang="en-US" altLang="en-US" sz="1800" u="none" dirty="0"/>
                <a:t> of 100 mmHg since it mixes with the deoxygenated blood from the bronchial veins that are part of systemic circulation.</a:t>
              </a:r>
            </a:p>
          </p:txBody>
        </p:sp>
        <p:grpSp>
          <p:nvGrpSpPr>
            <p:cNvPr id="211974" name="Group 50">
              <a:extLst>
                <a:ext uri="{FF2B5EF4-FFF2-40B4-BE49-F238E27FC236}">
                  <a16:creationId xmlns:a16="http://schemas.microsoft.com/office/drawing/2014/main" id="{E32A04B4-022B-ED4D-9E2E-936630BD038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4601" cy="213"/>
              <a:chOff x="582" y="3671"/>
              <a:chExt cx="4601" cy="213"/>
            </a:xfrm>
          </p:grpSpPr>
          <p:grpSp>
            <p:nvGrpSpPr>
              <p:cNvPr id="211975" name="Group 29">
                <a:extLst>
                  <a:ext uri="{FF2B5EF4-FFF2-40B4-BE49-F238E27FC236}">
                    <a16:creationId xmlns:a16="http://schemas.microsoft.com/office/drawing/2014/main" id="{E0DBD50B-4F94-4D4A-B01F-9B4461BC932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82" y="3671"/>
                <a:ext cx="1990" cy="213"/>
                <a:chOff x="582" y="3671"/>
                <a:chExt cx="1990" cy="213"/>
              </a:xfrm>
            </p:grpSpPr>
            <p:sp>
              <p:nvSpPr>
                <p:cNvPr id="211986" name="Rectangle 30">
                  <a:extLst>
                    <a:ext uri="{FF2B5EF4-FFF2-40B4-BE49-F238E27FC236}">
                      <a16:creationId xmlns:a16="http://schemas.microsoft.com/office/drawing/2014/main" id="{C31DE8D0-17C4-B34B-BE2D-6BAA0194D4F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82" y="3671"/>
                  <a:ext cx="616" cy="213"/>
                </a:xfrm>
                <a:prstGeom prst="rect">
                  <a:avLst/>
                </a:prstGeom>
                <a:noFill/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211987" name="Rectangle 31">
                  <a:extLst>
                    <a:ext uri="{FF2B5EF4-FFF2-40B4-BE49-F238E27FC236}">
                      <a16:creationId xmlns:a16="http://schemas.microsoft.com/office/drawing/2014/main" id="{B6294CFF-4D26-3C40-AA0B-7CD7AF08246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70" y="3671"/>
                  <a:ext cx="616" cy="213"/>
                </a:xfrm>
                <a:prstGeom prst="rect">
                  <a:avLst/>
                </a:prstGeom>
                <a:solidFill>
                  <a:srgbClr val="CC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211988" name="Rectangle 32">
                  <a:extLst>
                    <a:ext uri="{FF2B5EF4-FFF2-40B4-BE49-F238E27FC236}">
                      <a16:creationId xmlns:a16="http://schemas.microsoft.com/office/drawing/2014/main" id="{DB69C479-0D32-2C47-9D26-096222FD648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56" y="3671"/>
                  <a:ext cx="616" cy="213"/>
                </a:xfrm>
                <a:prstGeom prst="rect">
                  <a:avLst/>
                </a:prstGeom>
                <a:solidFill>
                  <a:srgbClr val="FF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211989" name="Text Box 33">
                  <a:extLst>
                    <a:ext uri="{FF2B5EF4-FFF2-40B4-BE49-F238E27FC236}">
                      <a16:creationId xmlns:a16="http://schemas.microsoft.com/office/drawing/2014/main" id="{668D4D83-B64D-FF4E-8C82-B5AAFA7706E6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607" y="3689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u="none" dirty="0"/>
                    <a:t>Page 864</a:t>
                  </a:r>
                  <a:endParaRPr lang="en-US" altLang="en-US" sz="1800" u="none" dirty="0"/>
                </a:p>
              </p:txBody>
            </p:sp>
            <p:sp>
              <p:nvSpPr>
                <p:cNvPr id="211990" name="Text Box 34">
                  <a:extLst>
                    <a:ext uri="{FF2B5EF4-FFF2-40B4-BE49-F238E27FC236}">
                      <a16:creationId xmlns:a16="http://schemas.microsoft.com/office/drawing/2014/main" id="{848101A0-3376-354B-AF51-0A2CB963C19A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295" y="3686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u="none" dirty="0"/>
                    <a:t>Page 944</a:t>
                  </a:r>
                  <a:endParaRPr lang="en-US" altLang="en-US" sz="1800" u="none" dirty="0"/>
                </a:p>
              </p:txBody>
            </p:sp>
            <p:sp>
              <p:nvSpPr>
                <p:cNvPr id="211991" name="Text Box 35">
                  <a:extLst>
                    <a:ext uri="{FF2B5EF4-FFF2-40B4-BE49-F238E27FC236}">
                      <a16:creationId xmlns:a16="http://schemas.microsoft.com/office/drawing/2014/main" id="{DF3B9D92-B990-B442-B0E6-0A7B3A459B74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982" y="3685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u="none" dirty="0"/>
                    <a:t>Page 897</a:t>
                  </a:r>
                  <a:endParaRPr lang="en-US" altLang="en-US" sz="1800" u="none" dirty="0"/>
                </a:p>
              </p:txBody>
            </p:sp>
          </p:grpSp>
          <p:grpSp>
            <p:nvGrpSpPr>
              <p:cNvPr id="211976" name="Group 40">
                <a:extLst>
                  <a:ext uri="{FF2B5EF4-FFF2-40B4-BE49-F238E27FC236}">
                    <a16:creationId xmlns:a16="http://schemas.microsoft.com/office/drawing/2014/main" id="{A000F868-A198-664D-8D55-CD65D7FD9DA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846" y="3671"/>
                <a:ext cx="2337" cy="213"/>
                <a:chOff x="2846" y="3671"/>
                <a:chExt cx="2337" cy="213"/>
              </a:xfrm>
            </p:grpSpPr>
            <p:grpSp>
              <p:nvGrpSpPr>
                <p:cNvPr id="211977" name="Group 41">
                  <a:extLst>
                    <a:ext uri="{FF2B5EF4-FFF2-40B4-BE49-F238E27FC236}">
                      <a16:creationId xmlns:a16="http://schemas.microsoft.com/office/drawing/2014/main" id="{3467CF23-4FEA-CA44-BA0E-FDE97DD34F9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846" y="3671"/>
                  <a:ext cx="731" cy="213"/>
                  <a:chOff x="3190" y="3671"/>
                  <a:chExt cx="731" cy="213"/>
                </a:xfrm>
              </p:grpSpPr>
              <p:sp>
                <p:nvSpPr>
                  <p:cNvPr id="211984" name="Rectangle 42">
                    <a:extLst>
                      <a:ext uri="{FF2B5EF4-FFF2-40B4-BE49-F238E27FC236}">
                        <a16:creationId xmlns:a16="http://schemas.microsoft.com/office/drawing/2014/main" id="{03C6120D-AB60-104D-B931-767F28170B3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190" y="3671"/>
                    <a:ext cx="731" cy="213"/>
                  </a:xfrm>
                  <a:prstGeom prst="rect">
                    <a:avLst/>
                  </a:prstGeom>
                  <a:solidFill>
                    <a:schemeClr val="bg1"/>
                  </a:solidFill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211985" name="Text Box 43">
                    <a:extLst>
                      <a:ext uri="{FF2B5EF4-FFF2-40B4-BE49-F238E27FC236}">
                        <a16:creationId xmlns:a16="http://schemas.microsoft.com/office/drawing/2014/main" id="{AD48952A-97E9-7448-BF4E-B961D2CC21EE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212" y="3687"/>
                    <a:ext cx="700" cy="183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u="none" dirty="0">
                        <a:ea typeface="ＭＳ Ｐゴシック" panose="020B0600070205080204" pitchFamily="34" charset="-128"/>
                      </a:rPr>
                      <a:t>Figure 23.16</a:t>
                    </a:r>
                  </a:p>
                </p:txBody>
              </p:sp>
            </p:grpSp>
            <p:grpSp>
              <p:nvGrpSpPr>
                <p:cNvPr id="211978" name="Group 44">
                  <a:extLst>
                    <a:ext uri="{FF2B5EF4-FFF2-40B4-BE49-F238E27FC236}">
                      <a16:creationId xmlns:a16="http://schemas.microsoft.com/office/drawing/2014/main" id="{D02C5641-4DF8-844B-B3B2-D98832849FF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649" y="3671"/>
                  <a:ext cx="731" cy="213"/>
                  <a:chOff x="3190" y="3671"/>
                  <a:chExt cx="731" cy="213"/>
                </a:xfrm>
              </p:grpSpPr>
              <p:sp>
                <p:nvSpPr>
                  <p:cNvPr id="211982" name="Rectangle 45">
                    <a:extLst>
                      <a:ext uri="{FF2B5EF4-FFF2-40B4-BE49-F238E27FC236}">
                        <a16:creationId xmlns:a16="http://schemas.microsoft.com/office/drawing/2014/main" id="{C9106B22-3E48-034F-A7EC-A24900D1E75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190" y="3671"/>
                    <a:ext cx="731" cy="213"/>
                  </a:xfrm>
                  <a:prstGeom prst="rect">
                    <a:avLst/>
                  </a:prstGeom>
                  <a:solidFill>
                    <a:srgbClr val="CCCCCC"/>
                  </a:solidFill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211983" name="Text Box 46">
                    <a:extLst>
                      <a:ext uri="{FF2B5EF4-FFF2-40B4-BE49-F238E27FC236}">
                        <a16:creationId xmlns:a16="http://schemas.microsoft.com/office/drawing/2014/main" id="{FAB33C3C-92AF-A846-B44B-90EF7ECF5E2C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212" y="3687"/>
                    <a:ext cx="700" cy="183"/>
                  </a:xfrm>
                  <a:prstGeom prst="rect">
                    <a:avLst/>
                  </a:prstGeom>
                  <a:solidFill>
                    <a:srgbClr val="CCCCCC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u="none" dirty="0">
                        <a:ea typeface="ＭＳ Ｐゴシック" panose="020B0600070205080204" pitchFamily="34" charset="-128"/>
                      </a:rPr>
                      <a:t>Figure 23.17</a:t>
                    </a:r>
                  </a:p>
                </p:txBody>
              </p:sp>
            </p:grpSp>
            <p:grpSp>
              <p:nvGrpSpPr>
                <p:cNvPr id="211979" name="Group 47">
                  <a:extLst>
                    <a:ext uri="{FF2B5EF4-FFF2-40B4-BE49-F238E27FC236}">
                      <a16:creationId xmlns:a16="http://schemas.microsoft.com/office/drawing/2014/main" id="{FB7F80D5-D3C6-574E-8B92-46C2FD58B02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452" y="3671"/>
                  <a:ext cx="731" cy="213"/>
                  <a:chOff x="3190" y="3671"/>
                  <a:chExt cx="731" cy="213"/>
                </a:xfrm>
              </p:grpSpPr>
              <p:sp>
                <p:nvSpPr>
                  <p:cNvPr id="211980" name="Rectangle 48">
                    <a:extLst>
                      <a:ext uri="{FF2B5EF4-FFF2-40B4-BE49-F238E27FC236}">
                        <a16:creationId xmlns:a16="http://schemas.microsoft.com/office/drawing/2014/main" id="{6D947E33-28FB-F74D-8332-D75038EE979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190" y="3671"/>
                    <a:ext cx="731" cy="213"/>
                  </a:xfrm>
                  <a:prstGeom prst="rect">
                    <a:avLst/>
                  </a:prstGeom>
                  <a:solidFill>
                    <a:srgbClr val="FFCCCC"/>
                  </a:solidFill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211981" name="Text Box 49">
                    <a:extLst>
                      <a:ext uri="{FF2B5EF4-FFF2-40B4-BE49-F238E27FC236}">
                        <a16:creationId xmlns:a16="http://schemas.microsoft.com/office/drawing/2014/main" id="{7AB23282-A6E1-4240-A6A7-1561A95402B6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212" y="3687"/>
                    <a:ext cx="700" cy="183"/>
                  </a:xfrm>
                  <a:prstGeom prst="rect">
                    <a:avLst/>
                  </a:prstGeom>
                  <a:solidFill>
                    <a:srgbClr val="FFCCCC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u="none" dirty="0">
                        <a:ea typeface="ＭＳ Ｐゴシック" panose="020B0600070205080204" pitchFamily="34" charset="-128"/>
                      </a:rPr>
                      <a:t>Figure 23.17</a:t>
                    </a:r>
                  </a:p>
                </p:txBody>
              </p:sp>
            </p:grpSp>
          </p:grpSp>
        </p:grp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10516ECD-003F-1446-BD11-E74577251E44}"/>
              </a:ext>
            </a:extLst>
          </p:cNvPr>
          <p:cNvSpPr txBox="1"/>
          <p:nvPr/>
        </p:nvSpPr>
        <p:spPr>
          <a:xfrm>
            <a:off x="1781574" y="4150087"/>
            <a:ext cx="5570756" cy="9387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1860"/>
              </a:lnSpc>
            </a:pPr>
            <a:r>
              <a:rPr lang="en-US" u="none" dirty="0">
                <a:solidFill>
                  <a:schemeClr val="accent6"/>
                </a:solidFill>
              </a:rPr>
              <a:t>Compare:</a:t>
            </a:r>
          </a:p>
          <a:p>
            <a:pPr algn="ctr">
              <a:lnSpc>
                <a:spcPts val="1860"/>
              </a:lnSpc>
              <a:spcBef>
                <a:spcPts val="600"/>
              </a:spcBef>
            </a:pPr>
            <a:r>
              <a:rPr lang="en-US" u="none" dirty="0">
                <a:solidFill>
                  <a:schemeClr val="accent6"/>
                </a:solidFill>
              </a:rPr>
              <a:t>Pulmonary arteries and veins (pulmonary circulation)</a:t>
            </a:r>
          </a:p>
          <a:p>
            <a:pPr algn="ctr">
              <a:lnSpc>
                <a:spcPts val="1860"/>
              </a:lnSpc>
              <a:spcBef>
                <a:spcPts val="300"/>
              </a:spcBef>
            </a:pPr>
            <a:r>
              <a:rPr lang="en-US" u="none" dirty="0">
                <a:solidFill>
                  <a:schemeClr val="accent6"/>
                </a:solidFill>
              </a:rPr>
              <a:t>Bronchial arteries and veins (systemic circulation)</a:t>
            </a:r>
          </a:p>
        </p:txBody>
      </p:sp>
    </p:spTree>
  </p:cSld>
  <p:clrMapOvr>
    <a:masterClrMapping/>
  </p:clrMapOvr>
  <p:transition spd="med"/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Slide Number Placeholder 5">
            <a:extLst>
              <a:ext uri="{FF2B5EF4-FFF2-40B4-BE49-F238E27FC236}">
                <a16:creationId xmlns:a16="http://schemas.microsoft.com/office/drawing/2014/main" id="{4F0D8AF4-A361-B046-B96A-42213EE986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CEC7E45-6F9E-E647-99E6-8D18D82CE3C1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103</a:t>
            </a:fld>
            <a:endParaRPr lang="en-US" altLang="en-US" sz="1400" dirty="0"/>
          </a:p>
        </p:txBody>
      </p:sp>
      <p:grpSp>
        <p:nvGrpSpPr>
          <p:cNvPr id="214019" name="Group 58">
            <a:extLst>
              <a:ext uri="{FF2B5EF4-FFF2-40B4-BE49-F238E27FC236}">
                <a16:creationId xmlns:a16="http://schemas.microsoft.com/office/drawing/2014/main" id="{78783735-E110-0C4E-8DFE-8C4DD6986BF7}"/>
              </a:ext>
            </a:extLst>
          </p:cNvPr>
          <p:cNvGrpSpPr>
            <a:grpSpLocks/>
          </p:cNvGrpSpPr>
          <p:nvPr/>
        </p:nvGrpSpPr>
        <p:grpSpPr bwMode="auto">
          <a:xfrm>
            <a:off x="455613" y="457200"/>
            <a:ext cx="8229600" cy="5708650"/>
            <a:chOff x="287" y="288"/>
            <a:chExt cx="5184" cy="3596"/>
          </a:xfrm>
        </p:grpSpPr>
        <p:sp>
          <p:nvSpPr>
            <p:cNvPr id="214020" name="Text Box 3">
              <a:extLst>
                <a:ext uri="{FF2B5EF4-FFF2-40B4-BE49-F238E27FC236}">
                  <a16:creationId xmlns:a16="http://schemas.microsoft.com/office/drawing/2014/main" id="{D3E94A49-2C02-FC45-83A7-ED592369E8B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4"/>
              <a:ext cx="4740" cy="14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u="none" dirty="0"/>
                <a:t>CO</a:t>
              </a:r>
              <a:r>
                <a:rPr lang="en-US" altLang="en-US" sz="1800" u="none" baseline="-17000" dirty="0"/>
                <a:t>2</a:t>
              </a:r>
              <a:r>
                <a:rPr lang="en-US" altLang="en-US" sz="1800" u="none" dirty="0"/>
                <a:t> diffuses in the opposite direction—from the pulmonary capillaries and into the alveoli.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u="none" dirty="0"/>
                <a:t>The P</a:t>
              </a:r>
              <a:r>
                <a:rPr lang="en-US" altLang="en-US" sz="1800" u="none" baseline="-17000" dirty="0"/>
                <a:t>CO</a:t>
              </a:r>
              <a:r>
                <a:rPr lang="en-US" altLang="en-US" sz="1800" u="none" baseline="-31000" dirty="0"/>
                <a:t>2</a:t>
              </a:r>
              <a:r>
                <a:rPr lang="en-US" altLang="en-US" sz="1800" u="none" dirty="0"/>
                <a:t> of deoxygenated blood is 45 mmHg in a resting person, and the P</a:t>
              </a:r>
              <a:r>
                <a:rPr lang="en-US" altLang="en-US" sz="1800" u="none" baseline="-17000" dirty="0"/>
                <a:t>CO</a:t>
              </a:r>
              <a:r>
                <a:rPr lang="en-US" altLang="en-US" sz="1800" u="none" baseline="-31000" dirty="0"/>
                <a:t>2</a:t>
              </a:r>
              <a:r>
                <a:rPr lang="en-US" altLang="en-US" sz="1800" u="none" dirty="0"/>
                <a:t> of alveolar air is 40 mmHg.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u="none" dirty="0"/>
                <a:t>Because of the pressure difference, CO</a:t>
              </a:r>
              <a:r>
                <a:rPr lang="en-US" altLang="en-US" sz="1800" u="none" baseline="-17000" dirty="0"/>
                <a:t>2</a:t>
              </a:r>
              <a:r>
                <a:rPr lang="en-US" altLang="en-US" sz="1800" u="none" dirty="0"/>
                <a:t> diffuses from the deoxygen-ated blood until the P</a:t>
              </a:r>
              <a:r>
                <a:rPr lang="en-US" altLang="en-US" sz="1800" u="none" baseline="-17000" dirty="0"/>
                <a:t>CO</a:t>
              </a:r>
              <a:r>
                <a:rPr lang="en-US" altLang="en-US" sz="1800" u="none" baseline="-31000" dirty="0"/>
                <a:t>2</a:t>
              </a:r>
              <a:r>
                <a:rPr lang="en-US" altLang="en-US" sz="1800" u="none" dirty="0"/>
                <a:t> of the blood decreases to 40 mmHg.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</a:pPr>
              <a:r>
                <a:rPr lang="en-US" altLang="en-US" sz="1800" u="none" dirty="0">
                  <a:solidFill>
                    <a:srgbClr val="000000"/>
                  </a:solidFill>
                </a:rPr>
                <a:t>Exhalation of air from the lungs to the atmosphere maintains alveolar P</a:t>
              </a:r>
              <a:r>
                <a:rPr lang="en-US" altLang="en-US" sz="1800" u="none" baseline="-17000" dirty="0">
                  <a:solidFill>
                    <a:srgbClr val="000000"/>
                  </a:solidFill>
                </a:rPr>
                <a:t>CO</a:t>
              </a:r>
              <a:r>
                <a:rPr lang="en-US" altLang="en-US" sz="1800" u="none" baseline="-31000" dirty="0">
                  <a:solidFill>
                    <a:srgbClr val="000000"/>
                  </a:solidFill>
                </a:rPr>
                <a:t>2</a:t>
              </a:r>
              <a:r>
                <a:rPr lang="en-US" altLang="en-US" sz="1800" u="none" dirty="0">
                  <a:solidFill>
                    <a:srgbClr val="000000"/>
                  </a:solidFill>
                </a:rPr>
                <a:t> at 40 mmHg.</a:t>
              </a:r>
            </a:p>
          </p:txBody>
        </p:sp>
        <p:sp>
          <p:nvSpPr>
            <p:cNvPr id="214021" name="Rectangle 33">
              <a:extLst>
                <a:ext uri="{FF2B5EF4-FFF2-40B4-BE49-F238E27FC236}">
                  <a16:creationId xmlns:a16="http://schemas.microsoft.com/office/drawing/2014/main" id="{1B05A54A-CF98-9742-87C2-6E88030805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" y="288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u="none" dirty="0">
                  <a:solidFill>
                    <a:srgbClr val="333333"/>
                  </a:solidFill>
                </a:rPr>
                <a:t>External Respiration </a:t>
              </a:r>
              <a:r>
                <a:rPr lang="en-US" altLang="en-US" sz="2200" u="none" dirty="0">
                  <a:solidFill>
                    <a:srgbClr val="333333"/>
                  </a:solidFill>
                </a:rPr>
                <a:t>(continued)</a:t>
              </a:r>
              <a:endParaRPr lang="en-US" altLang="en-US" sz="2800" u="none" dirty="0">
                <a:solidFill>
                  <a:srgbClr val="333333"/>
                </a:solidFill>
              </a:endParaRPr>
            </a:p>
          </p:txBody>
        </p:sp>
        <p:grpSp>
          <p:nvGrpSpPr>
            <p:cNvPr id="214022" name="Group 57">
              <a:extLst>
                <a:ext uri="{FF2B5EF4-FFF2-40B4-BE49-F238E27FC236}">
                  <a16:creationId xmlns:a16="http://schemas.microsoft.com/office/drawing/2014/main" id="{5742C256-D356-0B46-85D1-F57163E466B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4601" cy="213"/>
              <a:chOff x="582" y="3671"/>
              <a:chExt cx="4601" cy="213"/>
            </a:xfrm>
          </p:grpSpPr>
          <p:grpSp>
            <p:nvGrpSpPr>
              <p:cNvPr id="214023" name="Group 36">
                <a:extLst>
                  <a:ext uri="{FF2B5EF4-FFF2-40B4-BE49-F238E27FC236}">
                    <a16:creationId xmlns:a16="http://schemas.microsoft.com/office/drawing/2014/main" id="{FE7D6C7B-5FE3-C541-AF02-50D5414D3E7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82" y="3671"/>
                <a:ext cx="1990" cy="213"/>
                <a:chOff x="582" y="3671"/>
                <a:chExt cx="1990" cy="213"/>
              </a:xfrm>
            </p:grpSpPr>
            <p:sp>
              <p:nvSpPr>
                <p:cNvPr id="214034" name="Rectangle 37">
                  <a:extLst>
                    <a:ext uri="{FF2B5EF4-FFF2-40B4-BE49-F238E27FC236}">
                      <a16:creationId xmlns:a16="http://schemas.microsoft.com/office/drawing/2014/main" id="{2FF2BB4D-5350-324F-A57C-A7C9F497AB4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82" y="3671"/>
                  <a:ext cx="616" cy="213"/>
                </a:xfrm>
                <a:prstGeom prst="rect">
                  <a:avLst/>
                </a:prstGeom>
                <a:noFill/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214035" name="Rectangle 38">
                  <a:extLst>
                    <a:ext uri="{FF2B5EF4-FFF2-40B4-BE49-F238E27FC236}">
                      <a16:creationId xmlns:a16="http://schemas.microsoft.com/office/drawing/2014/main" id="{07C462C0-537F-784B-9AB1-04E159D52A5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70" y="3671"/>
                  <a:ext cx="616" cy="213"/>
                </a:xfrm>
                <a:prstGeom prst="rect">
                  <a:avLst/>
                </a:prstGeom>
                <a:solidFill>
                  <a:srgbClr val="CC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214036" name="Rectangle 39">
                  <a:extLst>
                    <a:ext uri="{FF2B5EF4-FFF2-40B4-BE49-F238E27FC236}">
                      <a16:creationId xmlns:a16="http://schemas.microsoft.com/office/drawing/2014/main" id="{1AA5C334-9D2E-9C4A-835A-EBF0F10D7C7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56" y="3671"/>
                  <a:ext cx="616" cy="213"/>
                </a:xfrm>
                <a:prstGeom prst="rect">
                  <a:avLst/>
                </a:prstGeom>
                <a:solidFill>
                  <a:srgbClr val="FF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214037" name="Text Box 40">
                  <a:extLst>
                    <a:ext uri="{FF2B5EF4-FFF2-40B4-BE49-F238E27FC236}">
                      <a16:creationId xmlns:a16="http://schemas.microsoft.com/office/drawing/2014/main" id="{EF30A06C-C227-3543-A0D3-E674CD441160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607" y="3689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u="none" dirty="0"/>
                    <a:t>Page 864</a:t>
                  </a:r>
                  <a:endParaRPr lang="en-US" altLang="en-US" sz="1800" u="none" dirty="0"/>
                </a:p>
              </p:txBody>
            </p:sp>
            <p:sp>
              <p:nvSpPr>
                <p:cNvPr id="214038" name="Text Box 41">
                  <a:extLst>
                    <a:ext uri="{FF2B5EF4-FFF2-40B4-BE49-F238E27FC236}">
                      <a16:creationId xmlns:a16="http://schemas.microsoft.com/office/drawing/2014/main" id="{7F6BBB9D-D04F-F14A-A4B6-3DDB516E5D55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295" y="3686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u="none" dirty="0"/>
                    <a:t>Page 944</a:t>
                  </a:r>
                  <a:endParaRPr lang="en-US" altLang="en-US" sz="1800" u="none" dirty="0"/>
                </a:p>
              </p:txBody>
            </p:sp>
            <p:sp>
              <p:nvSpPr>
                <p:cNvPr id="214039" name="Text Box 42">
                  <a:extLst>
                    <a:ext uri="{FF2B5EF4-FFF2-40B4-BE49-F238E27FC236}">
                      <a16:creationId xmlns:a16="http://schemas.microsoft.com/office/drawing/2014/main" id="{95949388-CC68-AB42-9222-2E9CB633F626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982" y="3685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u="none" dirty="0"/>
                    <a:t>Page 897</a:t>
                  </a:r>
                  <a:endParaRPr lang="en-US" altLang="en-US" sz="1800" u="none" dirty="0"/>
                </a:p>
              </p:txBody>
            </p:sp>
          </p:grpSp>
          <p:grpSp>
            <p:nvGrpSpPr>
              <p:cNvPr id="214024" name="Group 47">
                <a:extLst>
                  <a:ext uri="{FF2B5EF4-FFF2-40B4-BE49-F238E27FC236}">
                    <a16:creationId xmlns:a16="http://schemas.microsoft.com/office/drawing/2014/main" id="{2D3A1D8F-3FFE-0449-A43E-1E77901C0AE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846" y="3671"/>
                <a:ext cx="2337" cy="213"/>
                <a:chOff x="2846" y="3671"/>
                <a:chExt cx="2337" cy="213"/>
              </a:xfrm>
            </p:grpSpPr>
            <p:grpSp>
              <p:nvGrpSpPr>
                <p:cNvPr id="214025" name="Group 48">
                  <a:extLst>
                    <a:ext uri="{FF2B5EF4-FFF2-40B4-BE49-F238E27FC236}">
                      <a16:creationId xmlns:a16="http://schemas.microsoft.com/office/drawing/2014/main" id="{6AECCA4F-4D9C-F249-934A-C96CD4915F2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846" y="3671"/>
                  <a:ext cx="731" cy="213"/>
                  <a:chOff x="3190" y="3671"/>
                  <a:chExt cx="731" cy="213"/>
                </a:xfrm>
              </p:grpSpPr>
              <p:sp>
                <p:nvSpPr>
                  <p:cNvPr id="214032" name="Rectangle 49">
                    <a:extLst>
                      <a:ext uri="{FF2B5EF4-FFF2-40B4-BE49-F238E27FC236}">
                        <a16:creationId xmlns:a16="http://schemas.microsoft.com/office/drawing/2014/main" id="{EA27BB41-D083-2144-A708-9CE3DD41F4C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190" y="3671"/>
                    <a:ext cx="731" cy="213"/>
                  </a:xfrm>
                  <a:prstGeom prst="rect">
                    <a:avLst/>
                  </a:prstGeom>
                  <a:solidFill>
                    <a:schemeClr val="bg1"/>
                  </a:solidFill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214033" name="Text Box 50">
                    <a:extLst>
                      <a:ext uri="{FF2B5EF4-FFF2-40B4-BE49-F238E27FC236}">
                        <a16:creationId xmlns:a16="http://schemas.microsoft.com/office/drawing/2014/main" id="{787086DA-561D-7444-801D-139AD3D120F9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212" y="3687"/>
                    <a:ext cx="700" cy="183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u="none" dirty="0">
                        <a:ea typeface="ＭＳ Ｐゴシック" panose="020B0600070205080204" pitchFamily="34" charset="-128"/>
                      </a:rPr>
                      <a:t>Figure 23.16</a:t>
                    </a:r>
                  </a:p>
                </p:txBody>
              </p:sp>
            </p:grpSp>
            <p:grpSp>
              <p:nvGrpSpPr>
                <p:cNvPr id="214026" name="Group 51">
                  <a:extLst>
                    <a:ext uri="{FF2B5EF4-FFF2-40B4-BE49-F238E27FC236}">
                      <a16:creationId xmlns:a16="http://schemas.microsoft.com/office/drawing/2014/main" id="{2806BB5C-D318-1149-9169-4FA38824982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649" y="3671"/>
                  <a:ext cx="731" cy="213"/>
                  <a:chOff x="3190" y="3671"/>
                  <a:chExt cx="731" cy="213"/>
                </a:xfrm>
              </p:grpSpPr>
              <p:sp>
                <p:nvSpPr>
                  <p:cNvPr id="214030" name="Rectangle 52">
                    <a:extLst>
                      <a:ext uri="{FF2B5EF4-FFF2-40B4-BE49-F238E27FC236}">
                        <a16:creationId xmlns:a16="http://schemas.microsoft.com/office/drawing/2014/main" id="{88ADB19C-4221-F44A-85D2-5D0C433F71F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190" y="3671"/>
                    <a:ext cx="731" cy="213"/>
                  </a:xfrm>
                  <a:prstGeom prst="rect">
                    <a:avLst/>
                  </a:prstGeom>
                  <a:solidFill>
                    <a:srgbClr val="CCCCCC"/>
                  </a:solidFill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214031" name="Text Box 53">
                    <a:extLst>
                      <a:ext uri="{FF2B5EF4-FFF2-40B4-BE49-F238E27FC236}">
                        <a16:creationId xmlns:a16="http://schemas.microsoft.com/office/drawing/2014/main" id="{ABA5B2DF-600E-DF48-9F0D-8A442752EBEC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212" y="3687"/>
                    <a:ext cx="700" cy="183"/>
                  </a:xfrm>
                  <a:prstGeom prst="rect">
                    <a:avLst/>
                  </a:prstGeom>
                  <a:solidFill>
                    <a:srgbClr val="CCCCCC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u="none" dirty="0">
                        <a:ea typeface="ＭＳ Ｐゴシック" panose="020B0600070205080204" pitchFamily="34" charset="-128"/>
                      </a:rPr>
                      <a:t>Figure 23.17</a:t>
                    </a:r>
                  </a:p>
                </p:txBody>
              </p:sp>
            </p:grpSp>
            <p:grpSp>
              <p:nvGrpSpPr>
                <p:cNvPr id="214027" name="Group 54">
                  <a:extLst>
                    <a:ext uri="{FF2B5EF4-FFF2-40B4-BE49-F238E27FC236}">
                      <a16:creationId xmlns:a16="http://schemas.microsoft.com/office/drawing/2014/main" id="{1810102C-2659-5F4E-9246-1E4C78EB09A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452" y="3671"/>
                  <a:ext cx="731" cy="213"/>
                  <a:chOff x="3190" y="3671"/>
                  <a:chExt cx="731" cy="213"/>
                </a:xfrm>
              </p:grpSpPr>
              <p:sp>
                <p:nvSpPr>
                  <p:cNvPr id="214028" name="Rectangle 55">
                    <a:extLst>
                      <a:ext uri="{FF2B5EF4-FFF2-40B4-BE49-F238E27FC236}">
                        <a16:creationId xmlns:a16="http://schemas.microsoft.com/office/drawing/2014/main" id="{63256744-18D3-F348-A90B-8999DECD28D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190" y="3671"/>
                    <a:ext cx="731" cy="213"/>
                  </a:xfrm>
                  <a:prstGeom prst="rect">
                    <a:avLst/>
                  </a:prstGeom>
                  <a:solidFill>
                    <a:srgbClr val="FFCCCC"/>
                  </a:solidFill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214029" name="Text Box 56">
                    <a:extLst>
                      <a:ext uri="{FF2B5EF4-FFF2-40B4-BE49-F238E27FC236}">
                        <a16:creationId xmlns:a16="http://schemas.microsoft.com/office/drawing/2014/main" id="{9237903E-71CD-9043-8862-C8977D9DA8D6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212" y="3687"/>
                    <a:ext cx="700" cy="183"/>
                  </a:xfrm>
                  <a:prstGeom prst="rect">
                    <a:avLst/>
                  </a:prstGeom>
                  <a:solidFill>
                    <a:srgbClr val="FFCCCC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u="none" dirty="0">
                        <a:ea typeface="ＭＳ Ｐゴシック" panose="020B0600070205080204" pitchFamily="34" charset="-128"/>
                      </a:rPr>
                      <a:t>Figure 23.17</a:t>
                    </a:r>
                  </a:p>
                </p:txBody>
              </p:sp>
            </p:grpSp>
          </p:grpSp>
        </p:grpSp>
      </p:grpSp>
    </p:spTree>
  </p:cSld>
  <p:clrMapOvr>
    <a:masterClrMapping/>
  </p:clrMapOvr>
  <p:transition spd="med"/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Slide Number Placeholder 5">
            <a:extLst>
              <a:ext uri="{FF2B5EF4-FFF2-40B4-BE49-F238E27FC236}">
                <a16:creationId xmlns:a16="http://schemas.microsoft.com/office/drawing/2014/main" id="{ADD0B02C-82E0-7349-84E1-6E627B1A1E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60EFA89-30F1-C14E-888F-6B87532E2E72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104</a:t>
            </a:fld>
            <a:endParaRPr lang="en-US" altLang="en-US" sz="1400" dirty="0"/>
          </a:p>
        </p:txBody>
      </p:sp>
      <p:sp>
        <p:nvSpPr>
          <p:cNvPr id="216067" name="Rectangle 2">
            <a:extLst>
              <a:ext uri="{FF2B5EF4-FFF2-40B4-BE49-F238E27FC236}">
                <a16:creationId xmlns:a16="http://schemas.microsoft.com/office/drawing/2014/main" id="{323BB53C-041D-514A-BF65-5CDDE42DC04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73125" y="889000"/>
            <a:ext cx="7394575" cy="4525963"/>
          </a:xfrm>
        </p:spPr>
        <p:txBody>
          <a:bodyPr/>
          <a:lstStyle/>
          <a:p>
            <a:pPr marL="0" indent="0" eaLnBrk="1" hangingPunct="1"/>
            <a:endParaRPr lang="en-US" altLang="en-US" dirty="0"/>
          </a:p>
          <a:p>
            <a:pPr marL="0" indent="0" eaLnBrk="1" hangingPunct="1"/>
            <a:endParaRPr lang="en-US" altLang="en-US" dirty="0"/>
          </a:p>
          <a:p>
            <a:pPr marL="0" indent="0" algn="ctr" eaLnBrk="1" hangingPunct="1">
              <a:lnSpc>
                <a:spcPct val="85000"/>
              </a:lnSpc>
              <a:buFontTx/>
              <a:buNone/>
            </a:pPr>
            <a:r>
              <a:rPr lang="en-US" altLang="en-US" sz="2800" dirty="0">
                <a:solidFill>
                  <a:srgbClr val="333333"/>
                </a:solidFill>
              </a:rPr>
              <a:t>Internal Respiration</a:t>
            </a:r>
            <a:endParaRPr lang="en-US" altLang="en-US" dirty="0"/>
          </a:p>
        </p:txBody>
      </p:sp>
    </p:spTree>
  </p:cSld>
  <p:clrMapOvr>
    <a:masterClrMapping/>
  </p:clrMapOvr>
  <p:transition spd="med"/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Slide Number Placeholder 5">
            <a:extLst>
              <a:ext uri="{FF2B5EF4-FFF2-40B4-BE49-F238E27FC236}">
                <a16:creationId xmlns:a16="http://schemas.microsoft.com/office/drawing/2014/main" id="{78BC60F4-8D60-DB4A-A12F-BA57A394D3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180B0D3-D764-874B-BAEC-A4CFB44D3846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105</a:t>
            </a:fld>
            <a:endParaRPr lang="en-US" altLang="en-US" sz="1400" dirty="0"/>
          </a:p>
        </p:txBody>
      </p:sp>
      <p:grpSp>
        <p:nvGrpSpPr>
          <p:cNvPr id="218115" name="Group 65">
            <a:extLst>
              <a:ext uri="{FF2B5EF4-FFF2-40B4-BE49-F238E27FC236}">
                <a16:creationId xmlns:a16="http://schemas.microsoft.com/office/drawing/2014/main" id="{A4F64ECB-2EEF-A94C-9D21-7D412633357E}"/>
              </a:ext>
            </a:extLst>
          </p:cNvPr>
          <p:cNvGrpSpPr>
            <a:grpSpLocks/>
          </p:cNvGrpSpPr>
          <p:nvPr/>
        </p:nvGrpSpPr>
        <p:grpSpPr bwMode="auto">
          <a:xfrm>
            <a:off x="455613" y="454025"/>
            <a:ext cx="8229600" cy="5711825"/>
            <a:chOff x="287" y="286"/>
            <a:chExt cx="5184" cy="3598"/>
          </a:xfrm>
        </p:grpSpPr>
        <p:sp>
          <p:nvSpPr>
            <p:cNvPr id="218116" name="Rectangle 2">
              <a:extLst>
                <a:ext uri="{FF2B5EF4-FFF2-40B4-BE49-F238E27FC236}">
                  <a16:creationId xmlns:a16="http://schemas.microsoft.com/office/drawing/2014/main" id="{12A5ABCC-0E71-6246-925E-1391C31B7C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" y="286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u="none" dirty="0">
                  <a:solidFill>
                    <a:srgbClr val="333333"/>
                  </a:solidFill>
                </a:rPr>
                <a:t>Internal Respiration</a:t>
              </a:r>
            </a:p>
          </p:txBody>
        </p:sp>
        <p:sp>
          <p:nvSpPr>
            <p:cNvPr id="218117" name="Text Box 3">
              <a:extLst>
                <a:ext uri="{FF2B5EF4-FFF2-40B4-BE49-F238E27FC236}">
                  <a16:creationId xmlns:a16="http://schemas.microsoft.com/office/drawing/2014/main" id="{4F8FCA04-C3D0-A248-B42B-D54FE39CF4C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4"/>
              <a:ext cx="4655" cy="12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u="none" dirty="0"/>
                <a:t>External respiration, as was discussed, involves O</a:t>
              </a:r>
              <a:r>
                <a:rPr lang="en-US" altLang="en-US" sz="1800" u="none" baseline="-17000" dirty="0"/>
                <a:t>2</a:t>
              </a:r>
              <a:r>
                <a:rPr lang="en-US" altLang="en-US" sz="1800" u="none" dirty="0"/>
                <a:t> and CO</a:t>
              </a:r>
              <a:r>
                <a:rPr lang="en-US" altLang="en-US" sz="1800" u="none" baseline="-17000" dirty="0"/>
                <a:t>2</a:t>
              </a:r>
              <a:r>
                <a:rPr lang="en-US" altLang="en-US" sz="1800" u="none" dirty="0"/>
                <a:t> gas exchange in the lungs.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u="none" dirty="0"/>
                <a:t>Internal respiration involves gas exchange in the body’s tissues to meet the metabolic needs of cells through aerobic respiration.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</a:pPr>
              <a:r>
                <a:rPr lang="en-US" altLang="en-US" sz="1800" u="none" dirty="0"/>
                <a:t>The left ventricle of the heart pumps oxygenated blood into the aorta and systemic arteries, and ultimately into capillary beds of the body’s tissues.</a:t>
              </a:r>
            </a:p>
          </p:txBody>
        </p:sp>
        <p:grpSp>
          <p:nvGrpSpPr>
            <p:cNvPr id="218118" name="Group 63">
              <a:extLst>
                <a:ext uri="{FF2B5EF4-FFF2-40B4-BE49-F238E27FC236}">
                  <a16:creationId xmlns:a16="http://schemas.microsoft.com/office/drawing/2014/main" id="{72FC0841-6C2E-2F40-A475-CA7B3CFD9C1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4601" cy="213"/>
              <a:chOff x="582" y="3671"/>
              <a:chExt cx="4601" cy="213"/>
            </a:xfrm>
          </p:grpSpPr>
          <p:grpSp>
            <p:nvGrpSpPr>
              <p:cNvPr id="218119" name="Group 42">
                <a:extLst>
                  <a:ext uri="{FF2B5EF4-FFF2-40B4-BE49-F238E27FC236}">
                    <a16:creationId xmlns:a16="http://schemas.microsoft.com/office/drawing/2014/main" id="{75F0FCCE-7D3C-344C-A941-C8A9FF7B23E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82" y="3671"/>
                <a:ext cx="1990" cy="213"/>
                <a:chOff x="582" y="3671"/>
                <a:chExt cx="1990" cy="213"/>
              </a:xfrm>
            </p:grpSpPr>
            <p:sp>
              <p:nvSpPr>
                <p:cNvPr id="218130" name="Rectangle 43">
                  <a:extLst>
                    <a:ext uri="{FF2B5EF4-FFF2-40B4-BE49-F238E27FC236}">
                      <a16:creationId xmlns:a16="http://schemas.microsoft.com/office/drawing/2014/main" id="{D1A61E25-FF33-4748-9073-062BD07196E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82" y="3671"/>
                  <a:ext cx="616" cy="213"/>
                </a:xfrm>
                <a:prstGeom prst="rect">
                  <a:avLst/>
                </a:prstGeom>
                <a:noFill/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218131" name="Rectangle 44">
                  <a:extLst>
                    <a:ext uri="{FF2B5EF4-FFF2-40B4-BE49-F238E27FC236}">
                      <a16:creationId xmlns:a16="http://schemas.microsoft.com/office/drawing/2014/main" id="{066D7188-5F82-5C41-9106-C95FBD4F0C8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70" y="3671"/>
                  <a:ext cx="616" cy="213"/>
                </a:xfrm>
                <a:prstGeom prst="rect">
                  <a:avLst/>
                </a:prstGeom>
                <a:solidFill>
                  <a:srgbClr val="CC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218132" name="Rectangle 45">
                  <a:extLst>
                    <a:ext uri="{FF2B5EF4-FFF2-40B4-BE49-F238E27FC236}">
                      <a16:creationId xmlns:a16="http://schemas.microsoft.com/office/drawing/2014/main" id="{6EE40082-BD8F-9F4F-8F93-5ED21E6B100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56" y="3671"/>
                  <a:ext cx="616" cy="213"/>
                </a:xfrm>
                <a:prstGeom prst="rect">
                  <a:avLst/>
                </a:prstGeom>
                <a:solidFill>
                  <a:srgbClr val="FF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218133" name="Text Box 46">
                  <a:extLst>
                    <a:ext uri="{FF2B5EF4-FFF2-40B4-BE49-F238E27FC236}">
                      <a16:creationId xmlns:a16="http://schemas.microsoft.com/office/drawing/2014/main" id="{962C8C58-C015-F643-9503-9D90168F9FE7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607" y="3689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u="none" dirty="0"/>
                    <a:t>Page 866</a:t>
                  </a:r>
                  <a:endParaRPr lang="en-US" altLang="en-US" sz="1800" u="none" dirty="0"/>
                </a:p>
              </p:txBody>
            </p:sp>
            <p:sp>
              <p:nvSpPr>
                <p:cNvPr id="218134" name="Text Box 47">
                  <a:extLst>
                    <a:ext uri="{FF2B5EF4-FFF2-40B4-BE49-F238E27FC236}">
                      <a16:creationId xmlns:a16="http://schemas.microsoft.com/office/drawing/2014/main" id="{83C6B8FA-3639-3A46-8EDA-7B9C0A593DAB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295" y="3686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u="none" dirty="0"/>
                    <a:t>Page 944</a:t>
                  </a:r>
                  <a:endParaRPr lang="en-US" altLang="en-US" sz="1800" u="none" dirty="0"/>
                </a:p>
              </p:txBody>
            </p:sp>
            <p:sp>
              <p:nvSpPr>
                <p:cNvPr id="218135" name="Text Box 48">
                  <a:extLst>
                    <a:ext uri="{FF2B5EF4-FFF2-40B4-BE49-F238E27FC236}">
                      <a16:creationId xmlns:a16="http://schemas.microsoft.com/office/drawing/2014/main" id="{E5721B03-A1E3-8742-A990-E18D3E9D96C2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982" y="3685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u="none" dirty="0"/>
                    <a:t>Page 899</a:t>
                  </a:r>
                  <a:endParaRPr lang="en-US" altLang="en-US" sz="1800" u="none" dirty="0"/>
                </a:p>
              </p:txBody>
            </p:sp>
          </p:grpSp>
          <p:grpSp>
            <p:nvGrpSpPr>
              <p:cNvPr id="218120" name="Group 53">
                <a:extLst>
                  <a:ext uri="{FF2B5EF4-FFF2-40B4-BE49-F238E27FC236}">
                    <a16:creationId xmlns:a16="http://schemas.microsoft.com/office/drawing/2014/main" id="{201C2829-1D4E-DE40-B7F5-FBCEDD8AF3E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846" y="3671"/>
                <a:ext cx="2337" cy="213"/>
                <a:chOff x="2846" y="3671"/>
                <a:chExt cx="2337" cy="213"/>
              </a:xfrm>
            </p:grpSpPr>
            <p:grpSp>
              <p:nvGrpSpPr>
                <p:cNvPr id="218121" name="Group 54">
                  <a:extLst>
                    <a:ext uri="{FF2B5EF4-FFF2-40B4-BE49-F238E27FC236}">
                      <a16:creationId xmlns:a16="http://schemas.microsoft.com/office/drawing/2014/main" id="{42DA7585-5F2C-DC47-B5DD-0D3A7D3366C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846" y="3671"/>
                  <a:ext cx="731" cy="213"/>
                  <a:chOff x="3190" y="3671"/>
                  <a:chExt cx="731" cy="213"/>
                </a:xfrm>
              </p:grpSpPr>
              <p:sp>
                <p:nvSpPr>
                  <p:cNvPr id="218128" name="Rectangle 55">
                    <a:extLst>
                      <a:ext uri="{FF2B5EF4-FFF2-40B4-BE49-F238E27FC236}">
                        <a16:creationId xmlns:a16="http://schemas.microsoft.com/office/drawing/2014/main" id="{9708FBFE-0F28-A14F-887C-ADD260B0702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190" y="3671"/>
                    <a:ext cx="731" cy="213"/>
                  </a:xfrm>
                  <a:prstGeom prst="rect">
                    <a:avLst/>
                  </a:prstGeom>
                  <a:solidFill>
                    <a:schemeClr val="bg1"/>
                  </a:solidFill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218129" name="Text Box 56">
                    <a:extLst>
                      <a:ext uri="{FF2B5EF4-FFF2-40B4-BE49-F238E27FC236}">
                        <a16:creationId xmlns:a16="http://schemas.microsoft.com/office/drawing/2014/main" id="{6202F9A9-86A9-AC41-9FD4-3B0498C2DF67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212" y="3687"/>
                    <a:ext cx="700" cy="183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u="none" dirty="0">
                        <a:ea typeface="ＭＳ Ｐゴシック" panose="020B0600070205080204" pitchFamily="34" charset="-128"/>
                      </a:rPr>
                      <a:t>Figure 23.16</a:t>
                    </a:r>
                  </a:p>
                </p:txBody>
              </p:sp>
            </p:grpSp>
            <p:grpSp>
              <p:nvGrpSpPr>
                <p:cNvPr id="218122" name="Group 57">
                  <a:extLst>
                    <a:ext uri="{FF2B5EF4-FFF2-40B4-BE49-F238E27FC236}">
                      <a16:creationId xmlns:a16="http://schemas.microsoft.com/office/drawing/2014/main" id="{054251D8-BE46-BA45-9BB2-0E6B7BD1D68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649" y="3671"/>
                  <a:ext cx="731" cy="213"/>
                  <a:chOff x="3190" y="3671"/>
                  <a:chExt cx="731" cy="213"/>
                </a:xfrm>
              </p:grpSpPr>
              <p:sp>
                <p:nvSpPr>
                  <p:cNvPr id="218126" name="Rectangle 58">
                    <a:extLst>
                      <a:ext uri="{FF2B5EF4-FFF2-40B4-BE49-F238E27FC236}">
                        <a16:creationId xmlns:a16="http://schemas.microsoft.com/office/drawing/2014/main" id="{D373F7DF-72F6-C448-91D7-24A368CF6DB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190" y="3671"/>
                    <a:ext cx="731" cy="213"/>
                  </a:xfrm>
                  <a:prstGeom prst="rect">
                    <a:avLst/>
                  </a:prstGeom>
                  <a:solidFill>
                    <a:srgbClr val="CCCCCC"/>
                  </a:solidFill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218127" name="Text Box 59">
                    <a:extLst>
                      <a:ext uri="{FF2B5EF4-FFF2-40B4-BE49-F238E27FC236}">
                        <a16:creationId xmlns:a16="http://schemas.microsoft.com/office/drawing/2014/main" id="{2F0FA8A1-1A55-BE4A-A3B0-69D4AACAE77E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212" y="3687"/>
                    <a:ext cx="700" cy="183"/>
                  </a:xfrm>
                  <a:prstGeom prst="rect">
                    <a:avLst/>
                  </a:prstGeom>
                  <a:solidFill>
                    <a:srgbClr val="CCCCCC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u="none" dirty="0">
                        <a:ea typeface="ＭＳ Ｐゴシック" panose="020B0600070205080204" pitchFamily="34" charset="-128"/>
                      </a:rPr>
                      <a:t>Figure 23.17</a:t>
                    </a:r>
                  </a:p>
                </p:txBody>
              </p:sp>
            </p:grpSp>
            <p:grpSp>
              <p:nvGrpSpPr>
                <p:cNvPr id="218123" name="Group 60">
                  <a:extLst>
                    <a:ext uri="{FF2B5EF4-FFF2-40B4-BE49-F238E27FC236}">
                      <a16:creationId xmlns:a16="http://schemas.microsoft.com/office/drawing/2014/main" id="{98715967-D268-5748-8C69-2DB6B596A6E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452" y="3671"/>
                  <a:ext cx="731" cy="213"/>
                  <a:chOff x="3190" y="3671"/>
                  <a:chExt cx="731" cy="213"/>
                </a:xfrm>
              </p:grpSpPr>
              <p:sp>
                <p:nvSpPr>
                  <p:cNvPr id="218124" name="Rectangle 61">
                    <a:extLst>
                      <a:ext uri="{FF2B5EF4-FFF2-40B4-BE49-F238E27FC236}">
                        <a16:creationId xmlns:a16="http://schemas.microsoft.com/office/drawing/2014/main" id="{FF515A65-1147-AC4B-8D86-CEF25AE7652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190" y="3671"/>
                    <a:ext cx="731" cy="213"/>
                  </a:xfrm>
                  <a:prstGeom prst="rect">
                    <a:avLst/>
                  </a:prstGeom>
                  <a:solidFill>
                    <a:srgbClr val="FFCCCC"/>
                  </a:solidFill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218125" name="Text Box 62">
                    <a:extLst>
                      <a:ext uri="{FF2B5EF4-FFF2-40B4-BE49-F238E27FC236}">
                        <a16:creationId xmlns:a16="http://schemas.microsoft.com/office/drawing/2014/main" id="{87DC427B-692C-6D4C-80D8-B30B73F727F3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212" y="3687"/>
                    <a:ext cx="700" cy="183"/>
                  </a:xfrm>
                  <a:prstGeom prst="rect">
                    <a:avLst/>
                  </a:prstGeom>
                  <a:solidFill>
                    <a:srgbClr val="FFCCCC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u="none" dirty="0">
                        <a:ea typeface="ＭＳ Ｐゴシック" panose="020B0600070205080204" pitchFamily="34" charset="-128"/>
                      </a:rPr>
                      <a:t>Figure 23.17</a:t>
                    </a:r>
                  </a:p>
                </p:txBody>
              </p:sp>
            </p:grpSp>
          </p:grpSp>
        </p:grpSp>
      </p:grpSp>
    </p:spTree>
  </p:cSld>
  <p:clrMapOvr>
    <a:masterClrMapping/>
  </p:clrMapOvr>
  <p:transition spd="med"/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Slide Number Placeholder 5">
            <a:extLst>
              <a:ext uri="{FF2B5EF4-FFF2-40B4-BE49-F238E27FC236}">
                <a16:creationId xmlns:a16="http://schemas.microsoft.com/office/drawing/2014/main" id="{89831523-9168-3247-8CD5-0166370242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A1A5395-28AB-314B-BF11-C64FFBF95EDF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106</a:t>
            </a:fld>
            <a:endParaRPr lang="en-US" altLang="en-US" sz="1400" dirty="0"/>
          </a:p>
        </p:txBody>
      </p:sp>
      <p:grpSp>
        <p:nvGrpSpPr>
          <p:cNvPr id="220163" name="Group 35">
            <a:extLst>
              <a:ext uri="{FF2B5EF4-FFF2-40B4-BE49-F238E27FC236}">
                <a16:creationId xmlns:a16="http://schemas.microsoft.com/office/drawing/2014/main" id="{6BCB78A6-A7A8-364F-AC67-986FB74FF702}"/>
              </a:ext>
            </a:extLst>
          </p:cNvPr>
          <p:cNvGrpSpPr>
            <a:grpSpLocks/>
          </p:cNvGrpSpPr>
          <p:nvPr/>
        </p:nvGrpSpPr>
        <p:grpSpPr bwMode="auto">
          <a:xfrm>
            <a:off x="455613" y="454025"/>
            <a:ext cx="8229600" cy="5711825"/>
            <a:chOff x="287" y="286"/>
            <a:chExt cx="5184" cy="3598"/>
          </a:xfrm>
        </p:grpSpPr>
        <p:sp>
          <p:nvSpPr>
            <p:cNvPr id="220164" name="Rectangle 3">
              <a:extLst>
                <a:ext uri="{FF2B5EF4-FFF2-40B4-BE49-F238E27FC236}">
                  <a16:creationId xmlns:a16="http://schemas.microsoft.com/office/drawing/2014/main" id="{E2E92436-EFD0-724A-9D26-57438F65A3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" y="286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u="none" dirty="0">
                  <a:solidFill>
                    <a:srgbClr val="333333"/>
                  </a:solidFill>
                </a:rPr>
                <a:t>Internal Respiration </a:t>
              </a:r>
              <a:r>
                <a:rPr lang="en-US" altLang="en-US" sz="2200" u="none" dirty="0">
                  <a:solidFill>
                    <a:srgbClr val="333333"/>
                  </a:solidFill>
                </a:rPr>
                <a:t>(continued)</a:t>
              </a:r>
              <a:endParaRPr lang="en-US" altLang="en-US" sz="2800" u="none" dirty="0">
                <a:solidFill>
                  <a:srgbClr val="333333"/>
                </a:solidFill>
              </a:endParaRPr>
            </a:p>
          </p:txBody>
        </p:sp>
        <p:sp>
          <p:nvSpPr>
            <p:cNvPr id="220165" name="Text Box 4">
              <a:extLst>
                <a:ext uri="{FF2B5EF4-FFF2-40B4-BE49-F238E27FC236}">
                  <a16:creationId xmlns:a16="http://schemas.microsoft.com/office/drawing/2014/main" id="{3932D1A5-59D4-FE41-89D2-03364210E4E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4"/>
              <a:ext cx="4738" cy="10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u="none" dirty="0"/>
                <a:t>The exchange of O</a:t>
              </a:r>
              <a:r>
                <a:rPr lang="en-US" altLang="en-US" sz="1800" u="none" baseline="-17000" dirty="0"/>
                <a:t>2</a:t>
              </a:r>
              <a:r>
                <a:rPr lang="en-US" altLang="en-US" sz="1800" u="none" dirty="0"/>
                <a:t> and CO</a:t>
              </a:r>
              <a:r>
                <a:rPr lang="en-US" altLang="en-US" sz="1800" u="none" baseline="-17000" dirty="0"/>
                <a:t>2</a:t>
              </a:r>
              <a:r>
                <a:rPr lang="en-US" altLang="en-US" sz="1800" u="none" dirty="0"/>
                <a:t> between systemic capillaries and cells in the body’s tissues is known as internal respiration or systemic gas exchange.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</a:pPr>
              <a:r>
                <a:rPr lang="en-US" altLang="en-US" sz="1800" u="none" dirty="0"/>
                <a:t>As O</a:t>
              </a:r>
              <a:r>
                <a:rPr lang="en-US" altLang="en-US" sz="1800" u="none" baseline="-17000" dirty="0"/>
                <a:t>2</a:t>
              </a:r>
              <a:r>
                <a:rPr lang="en-US" altLang="en-US" sz="1800" u="none" dirty="0"/>
                <a:t> diffuses across the capillary walls into the interstitial fluid that surrounds cells, the blood becomes less oxygenated, which is known as deoxygenated blood.</a:t>
              </a:r>
            </a:p>
          </p:txBody>
        </p:sp>
        <p:grpSp>
          <p:nvGrpSpPr>
            <p:cNvPr id="220166" name="Group 34">
              <a:extLst>
                <a:ext uri="{FF2B5EF4-FFF2-40B4-BE49-F238E27FC236}">
                  <a16:creationId xmlns:a16="http://schemas.microsoft.com/office/drawing/2014/main" id="{6E5698A8-6C5F-684A-BB7F-D762AACAB09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4601" cy="213"/>
              <a:chOff x="582" y="3671"/>
              <a:chExt cx="4601" cy="213"/>
            </a:xfrm>
          </p:grpSpPr>
          <p:grpSp>
            <p:nvGrpSpPr>
              <p:cNvPr id="220167" name="Group 13">
                <a:extLst>
                  <a:ext uri="{FF2B5EF4-FFF2-40B4-BE49-F238E27FC236}">
                    <a16:creationId xmlns:a16="http://schemas.microsoft.com/office/drawing/2014/main" id="{73D80B3A-7794-2741-A34A-3502D6E5F73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82" y="3671"/>
                <a:ext cx="1990" cy="213"/>
                <a:chOff x="582" y="3671"/>
                <a:chExt cx="1990" cy="213"/>
              </a:xfrm>
            </p:grpSpPr>
            <p:sp>
              <p:nvSpPr>
                <p:cNvPr id="220178" name="Rectangle 14">
                  <a:extLst>
                    <a:ext uri="{FF2B5EF4-FFF2-40B4-BE49-F238E27FC236}">
                      <a16:creationId xmlns:a16="http://schemas.microsoft.com/office/drawing/2014/main" id="{D2F55DBB-A616-AA4B-9560-DE7E5C6580C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82" y="3671"/>
                  <a:ext cx="616" cy="213"/>
                </a:xfrm>
                <a:prstGeom prst="rect">
                  <a:avLst/>
                </a:prstGeom>
                <a:noFill/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220179" name="Rectangle 15">
                  <a:extLst>
                    <a:ext uri="{FF2B5EF4-FFF2-40B4-BE49-F238E27FC236}">
                      <a16:creationId xmlns:a16="http://schemas.microsoft.com/office/drawing/2014/main" id="{CA5F5C16-5D50-1848-B3B3-624BA06745D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70" y="3671"/>
                  <a:ext cx="616" cy="213"/>
                </a:xfrm>
                <a:prstGeom prst="rect">
                  <a:avLst/>
                </a:prstGeom>
                <a:solidFill>
                  <a:srgbClr val="CC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220180" name="Rectangle 16">
                  <a:extLst>
                    <a:ext uri="{FF2B5EF4-FFF2-40B4-BE49-F238E27FC236}">
                      <a16:creationId xmlns:a16="http://schemas.microsoft.com/office/drawing/2014/main" id="{E7CA0768-5C4E-6C4F-ABC7-A3E783E911C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56" y="3671"/>
                  <a:ext cx="616" cy="213"/>
                </a:xfrm>
                <a:prstGeom prst="rect">
                  <a:avLst/>
                </a:prstGeom>
                <a:solidFill>
                  <a:srgbClr val="FF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220181" name="Text Box 17">
                  <a:extLst>
                    <a:ext uri="{FF2B5EF4-FFF2-40B4-BE49-F238E27FC236}">
                      <a16:creationId xmlns:a16="http://schemas.microsoft.com/office/drawing/2014/main" id="{A9EE18F7-B1B8-FC4F-B5F0-D2B7830BDEE9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607" y="3689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u="none" dirty="0"/>
                    <a:t>Page 866</a:t>
                  </a:r>
                  <a:endParaRPr lang="en-US" altLang="en-US" sz="1800" u="none" dirty="0"/>
                </a:p>
              </p:txBody>
            </p:sp>
            <p:sp>
              <p:nvSpPr>
                <p:cNvPr id="220182" name="Text Box 18">
                  <a:extLst>
                    <a:ext uri="{FF2B5EF4-FFF2-40B4-BE49-F238E27FC236}">
                      <a16:creationId xmlns:a16="http://schemas.microsoft.com/office/drawing/2014/main" id="{6F5A9FD5-4CE9-6F4B-8F83-742B73E1F0FA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295" y="3686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u="none" dirty="0"/>
                    <a:t>Page 944</a:t>
                  </a:r>
                  <a:endParaRPr lang="en-US" altLang="en-US" sz="1800" u="none" dirty="0"/>
                </a:p>
              </p:txBody>
            </p:sp>
            <p:sp>
              <p:nvSpPr>
                <p:cNvPr id="220183" name="Text Box 19">
                  <a:extLst>
                    <a:ext uri="{FF2B5EF4-FFF2-40B4-BE49-F238E27FC236}">
                      <a16:creationId xmlns:a16="http://schemas.microsoft.com/office/drawing/2014/main" id="{7C78BE09-1589-FB42-9818-9B3791328CAC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982" y="3685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u="none" dirty="0"/>
                    <a:t>Page 899</a:t>
                  </a:r>
                  <a:endParaRPr lang="en-US" altLang="en-US" sz="1800" u="none" dirty="0"/>
                </a:p>
              </p:txBody>
            </p:sp>
          </p:grpSp>
          <p:grpSp>
            <p:nvGrpSpPr>
              <p:cNvPr id="220168" name="Group 24">
                <a:extLst>
                  <a:ext uri="{FF2B5EF4-FFF2-40B4-BE49-F238E27FC236}">
                    <a16:creationId xmlns:a16="http://schemas.microsoft.com/office/drawing/2014/main" id="{D53D205F-68B6-8242-8F0D-0A9545AB497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846" y="3671"/>
                <a:ext cx="2337" cy="213"/>
                <a:chOff x="2846" y="3671"/>
                <a:chExt cx="2337" cy="213"/>
              </a:xfrm>
            </p:grpSpPr>
            <p:grpSp>
              <p:nvGrpSpPr>
                <p:cNvPr id="220169" name="Group 25">
                  <a:extLst>
                    <a:ext uri="{FF2B5EF4-FFF2-40B4-BE49-F238E27FC236}">
                      <a16:creationId xmlns:a16="http://schemas.microsoft.com/office/drawing/2014/main" id="{0A5E1F22-12FC-5848-8C9C-1E428C67DA3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846" y="3671"/>
                  <a:ext cx="731" cy="213"/>
                  <a:chOff x="3190" y="3671"/>
                  <a:chExt cx="731" cy="213"/>
                </a:xfrm>
              </p:grpSpPr>
              <p:sp>
                <p:nvSpPr>
                  <p:cNvPr id="220176" name="Rectangle 26">
                    <a:extLst>
                      <a:ext uri="{FF2B5EF4-FFF2-40B4-BE49-F238E27FC236}">
                        <a16:creationId xmlns:a16="http://schemas.microsoft.com/office/drawing/2014/main" id="{160F852B-0E3B-444A-886D-F702ECBD9FD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190" y="3671"/>
                    <a:ext cx="731" cy="213"/>
                  </a:xfrm>
                  <a:prstGeom prst="rect">
                    <a:avLst/>
                  </a:prstGeom>
                  <a:solidFill>
                    <a:schemeClr val="bg1"/>
                  </a:solidFill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220177" name="Text Box 27">
                    <a:extLst>
                      <a:ext uri="{FF2B5EF4-FFF2-40B4-BE49-F238E27FC236}">
                        <a16:creationId xmlns:a16="http://schemas.microsoft.com/office/drawing/2014/main" id="{53B4E2E8-CE1A-AE43-928C-69550FD8B4BD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212" y="3687"/>
                    <a:ext cx="700" cy="183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u="none" dirty="0">
                        <a:ea typeface="ＭＳ Ｐゴシック" panose="020B0600070205080204" pitchFamily="34" charset="-128"/>
                      </a:rPr>
                      <a:t>Figure 23.16</a:t>
                    </a:r>
                  </a:p>
                </p:txBody>
              </p:sp>
            </p:grpSp>
            <p:grpSp>
              <p:nvGrpSpPr>
                <p:cNvPr id="220170" name="Group 28">
                  <a:extLst>
                    <a:ext uri="{FF2B5EF4-FFF2-40B4-BE49-F238E27FC236}">
                      <a16:creationId xmlns:a16="http://schemas.microsoft.com/office/drawing/2014/main" id="{73F056DB-BBD7-5443-A7FF-262D41F551B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649" y="3671"/>
                  <a:ext cx="731" cy="213"/>
                  <a:chOff x="3190" y="3671"/>
                  <a:chExt cx="731" cy="213"/>
                </a:xfrm>
              </p:grpSpPr>
              <p:sp>
                <p:nvSpPr>
                  <p:cNvPr id="220174" name="Rectangle 29">
                    <a:extLst>
                      <a:ext uri="{FF2B5EF4-FFF2-40B4-BE49-F238E27FC236}">
                        <a16:creationId xmlns:a16="http://schemas.microsoft.com/office/drawing/2014/main" id="{1058F8B9-DE2F-A44E-997E-C60859CB040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190" y="3671"/>
                    <a:ext cx="731" cy="213"/>
                  </a:xfrm>
                  <a:prstGeom prst="rect">
                    <a:avLst/>
                  </a:prstGeom>
                  <a:solidFill>
                    <a:srgbClr val="CCCCCC"/>
                  </a:solidFill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220175" name="Text Box 30">
                    <a:extLst>
                      <a:ext uri="{FF2B5EF4-FFF2-40B4-BE49-F238E27FC236}">
                        <a16:creationId xmlns:a16="http://schemas.microsoft.com/office/drawing/2014/main" id="{49D0E6A1-10B7-7048-8CF6-A787873DF511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212" y="3687"/>
                    <a:ext cx="700" cy="183"/>
                  </a:xfrm>
                  <a:prstGeom prst="rect">
                    <a:avLst/>
                  </a:prstGeom>
                  <a:solidFill>
                    <a:srgbClr val="CCCCCC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u="none" dirty="0">
                        <a:ea typeface="ＭＳ Ｐゴシック" panose="020B0600070205080204" pitchFamily="34" charset="-128"/>
                      </a:rPr>
                      <a:t>Figure 23.17</a:t>
                    </a:r>
                  </a:p>
                </p:txBody>
              </p:sp>
            </p:grpSp>
            <p:grpSp>
              <p:nvGrpSpPr>
                <p:cNvPr id="220171" name="Group 31">
                  <a:extLst>
                    <a:ext uri="{FF2B5EF4-FFF2-40B4-BE49-F238E27FC236}">
                      <a16:creationId xmlns:a16="http://schemas.microsoft.com/office/drawing/2014/main" id="{6577D46E-F4D2-524B-B1B5-E4AEB962925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452" y="3671"/>
                  <a:ext cx="731" cy="213"/>
                  <a:chOff x="3190" y="3671"/>
                  <a:chExt cx="731" cy="213"/>
                </a:xfrm>
              </p:grpSpPr>
              <p:sp>
                <p:nvSpPr>
                  <p:cNvPr id="220172" name="Rectangle 32">
                    <a:extLst>
                      <a:ext uri="{FF2B5EF4-FFF2-40B4-BE49-F238E27FC236}">
                        <a16:creationId xmlns:a16="http://schemas.microsoft.com/office/drawing/2014/main" id="{E95E3BCC-F7A9-1C48-8A34-0A1AA95778A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190" y="3671"/>
                    <a:ext cx="731" cy="213"/>
                  </a:xfrm>
                  <a:prstGeom prst="rect">
                    <a:avLst/>
                  </a:prstGeom>
                  <a:solidFill>
                    <a:srgbClr val="FFCCCC"/>
                  </a:solidFill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220173" name="Text Box 33">
                    <a:extLst>
                      <a:ext uri="{FF2B5EF4-FFF2-40B4-BE49-F238E27FC236}">
                        <a16:creationId xmlns:a16="http://schemas.microsoft.com/office/drawing/2014/main" id="{0FD1C6BF-2A38-5847-8D29-7F1C8EBA616F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212" y="3687"/>
                    <a:ext cx="700" cy="183"/>
                  </a:xfrm>
                  <a:prstGeom prst="rect">
                    <a:avLst/>
                  </a:prstGeom>
                  <a:solidFill>
                    <a:srgbClr val="FFCCCC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u="none" dirty="0">
                        <a:ea typeface="ＭＳ Ｐゴシック" panose="020B0600070205080204" pitchFamily="34" charset="-128"/>
                      </a:rPr>
                      <a:t>Figure 23.17</a:t>
                    </a:r>
                  </a:p>
                </p:txBody>
              </p:sp>
            </p:grpSp>
          </p:grpSp>
        </p:grpSp>
      </p:grpSp>
    </p:spTree>
  </p:cSld>
  <p:clrMapOvr>
    <a:masterClrMapping/>
  </p:clrMapOvr>
  <p:transition spd="med"/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Slide Number Placeholder 5">
            <a:extLst>
              <a:ext uri="{FF2B5EF4-FFF2-40B4-BE49-F238E27FC236}">
                <a16:creationId xmlns:a16="http://schemas.microsoft.com/office/drawing/2014/main" id="{BF33E7D8-9FF7-6F40-AA51-078CEEDFF7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DD44370-A908-5B49-AF4B-C20C39E7A3B7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107</a:t>
            </a:fld>
            <a:endParaRPr lang="en-US" altLang="en-US" sz="1400" dirty="0"/>
          </a:p>
        </p:txBody>
      </p:sp>
      <p:grpSp>
        <p:nvGrpSpPr>
          <p:cNvPr id="222211" name="Group 53">
            <a:extLst>
              <a:ext uri="{FF2B5EF4-FFF2-40B4-BE49-F238E27FC236}">
                <a16:creationId xmlns:a16="http://schemas.microsoft.com/office/drawing/2014/main" id="{CB9D4DD5-0CAF-7341-929B-EA1213475AD3}"/>
              </a:ext>
            </a:extLst>
          </p:cNvPr>
          <p:cNvGrpSpPr>
            <a:grpSpLocks/>
          </p:cNvGrpSpPr>
          <p:nvPr/>
        </p:nvGrpSpPr>
        <p:grpSpPr bwMode="auto">
          <a:xfrm>
            <a:off x="455613" y="454025"/>
            <a:ext cx="8229600" cy="5711825"/>
            <a:chOff x="287" y="286"/>
            <a:chExt cx="5184" cy="3598"/>
          </a:xfrm>
        </p:grpSpPr>
        <p:sp>
          <p:nvSpPr>
            <p:cNvPr id="222212" name="Rectangle 2">
              <a:extLst>
                <a:ext uri="{FF2B5EF4-FFF2-40B4-BE49-F238E27FC236}">
                  <a16:creationId xmlns:a16="http://schemas.microsoft.com/office/drawing/2014/main" id="{4310684E-0E71-5546-9A52-6A1DE8358E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" y="286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u="none" dirty="0">
                  <a:solidFill>
                    <a:srgbClr val="333333"/>
                  </a:solidFill>
                </a:rPr>
                <a:t>Oxygen Diffusion</a:t>
              </a:r>
            </a:p>
          </p:txBody>
        </p:sp>
        <p:sp>
          <p:nvSpPr>
            <p:cNvPr id="222213" name="Text Box 3">
              <a:extLst>
                <a:ext uri="{FF2B5EF4-FFF2-40B4-BE49-F238E27FC236}">
                  <a16:creationId xmlns:a16="http://schemas.microsoft.com/office/drawing/2014/main" id="{E58DDBE6-9C0C-AF46-A610-A57209EEA52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4"/>
              <a:ext cx="4804" cy="14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u="none" dirty="0"/>
                <a:t>The P</a:t>
              </a:r>
              <a:r>
                <a:rPr lang="en-US" altLang="en-US" sz="1800" u="none" baseline="-17000" dirty="0"/>
                <a:t>O</a:t>
              </a:r>
              <a:r>
                <a:rPr lang="en-US" altLang="en-US" sz="1800" u="none" baseline="-31000" dirty="0"/>
                <a:t>2</a:t>
              </a:r>
              <a:r>
                <a:rPr lang="en-US" altLang="en-US" sz="1800" u="none" dirty="0"/>
                <a:t> of blood in systemic capillaries is higher (100 mmHg) than the P</a:t>
              </a:r>
              <a:r>
                <a:rPr lang="en-US" altLang="en-US" sz="1800" u="none" baseline="-17000" dirty="0"/>
                <a:t>O</a:t>
              </a:r>
              <a:r>
                <a:rPr lang="en-US" altLang="en-US" sz="1800" u="none" baseline="-31000" dirty="0"/>
                <a:t>2</a:t>
              </a:r>
              <a:r>
                <a:rPr lang="en-US" altLang="en-US" sz="1800" u="none" dirty="0"/>
                <a:t> in cells—about 40 mmHg when a person is at rest.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u="none" dirty="0"/>
                <a:t>The partial pressure difference is because cells continually use O</a:t>
              </a:r>
              <a:r>
                <a:rPr lang="en-US" altLang="en-US" sz="1800" u="none" baseline="-17000" dirty="0"/>
                <a:t>2</a:t>
              </a:r>
              <a:r>
                <a:rPr lang="en-US" altLang="en-US" sz="1800" u="none" dirty="0"/>
                <a:t> for the production of ATP in aerobic respiration. 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u="none" dirty="0"/>
                <a:t>Due to this pressure difference, O</a:t>
              </a:r>
              <a:r>
                <a:rPr lang="en-US" altLang="en-US" sz="1800" u="none" baseline="-17000" dirty="0"/>
                <a:t>2</a:t>
              </a:r>
              <a:r>
                <a:rPr lang="en-US" altLang="en-US" sz="1800" u="none" dirty="0"/>
                <a:t> diffuses out of the capillaries and into the interstitial fluid and then into cells.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</a:pPr>
              <a:r>
                <a:rPr lang="en-US" altLang="en-US" sz="1800" u="none" dirty="0"/>
                <a:t>Blood P</a:t>
              </a:r>
              <a:r>
                <a:rPr lang="en-US" altLang="en-US" sz="1800" u="none" baseline="-17000" dirty="0"/>
                <a:t>O</a:t>
              </a:r>
              <a:r>
                <a:rPr lang="en-US" altLang="en-US" sz="1800" u="none" baseline="-31000" dirty="0"/>
                <a:t>2</a:t>
              </a:r>
              <a:r>
                <a:rPr lang="en-US" altLang="en-US" sz="1800" u="none" dirty="0"/>
                <a:t> decreases to 40 mmHg by the time blood exits the systemic capillaries.</a:t>
              </a:r>
            </a:p>
          </p:txBody>
        </p:sp>
        <p:grpSp>
          <p:nvGrpSpPr>
            <p:cNvPr id="222214" name="Group 51">
              <a:extLst>
                <a:ext uri="{FF2B5EF4-FFF2-40B4-BE49-F238E27FC236}">
                  <a16:creationId xmlns:a16="http://schemas.microsoft.com/office/drawing/2014/main" id="{BF079892-95E6-B743-A6D9-EDB892A8FA5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4601" cy="213"/>
              <a:chOff x="582" y="3671"/>
              <a:chExt cx="4601" cy="213"/>
            </a:xfrm>
          </p:grpSpPr>
          <p:grpSp>
            <p:nvGrpSpPr>
              <p:cNvPr id="222215" name="Group 30">
                <a:extLst>
                  <a:ext uri="{FF2B5EF4-FFF2-40B4-BE49-F238E27FC236}">
                    <a16:creationId xmlns:a16="http://schemas.microsoft.com/office/drawing/2014/main" id="{00906C11-1985-204B-BFAD-B894C5ACD98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82" y="3671"/>
                <a:ext cx="1990" cy="213"/>
                <a:chOff x="582" y="3671"/>
                <a:chExt cx="1990" cy="213"/>
              </a:xfrm>
            </p:grpSpPr>
            <p:sp>
              <p:nvSpPr>
                <p:cNvPr id="222226" name="Rectangle 31">
                  <a:extLst>
                    <a:ext uri="{FF2B5EF4-FFF2-40B4-BE49-F238E27FC236}">
                      <a16:creationId xmlns:a16="http://schemas.microsoft.com/office/drawing/2014/main" id="{D3990333-CB0A-704E-99FB-10406FFA6E2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82" y="3671"/>
                  <a:ext cx="616" cy="213"/>
                </a:xfrm>
                <a:prstGeom prst="rect">
                  <a:avLst/>
                </a:prstGeom>
                <a:noFill/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222227" name="Rectangle 32">
                  <a:extLst>
                    <a:ext uri="{FF2B5EF4-FFF2-40B4-BE49-F238E27FC236}">
                      <a16:creationId xmlns:a16="http://schemas.microsoft.com/office/drawing/2014/main" id="{628B16B0-41CA-3E4D-BCC8-D27718E6FD5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70" y="3671"/>
                  <a:ext cx="616" cy="213"/>
                </a:xfrm>
                <a:prstGeom prst="rect">
                  <a:avLst/>
                </a:prstGeom>
                <a:solidFill>
                  <a:srgbClr val="CC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222228" name="Rectangle 33">
                  <a:extLst>
                    <a:ext uri="{FF2B5EF4-FFF2-40B4-BE49-F238E27FC236}">
                      <a16:creationId xmlns:a16="http://schemas.microsoft.com/office/drawing/2014/main" id="{9925F002-99F3-8D44-B9A2-A84BD700BC2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56" y="3671"/>
                  <a:ext cx="616" cy="213"/>
                </a:xfrm>
                <a:prstGeom prst="rect">
                  <a:avLst/>
                </a:prstGeom>
                <a:solidFill>
                  <a:srgbClr val="FF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222229" name="Text Box 34">
                  <a:extLst>
                    <a:ext uri="{FF2B5EF4-FFF2-40B4-BE49-F238E27FC236}">
                      <a16:creationId xmlns:a16="http://schemas.microsoft.com/office/drawing/2014/main" id="{1A828E79-3C91-CF4F-8B2D-85828ED0CDA0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607" y="3689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u="none" dirty="0"/>
                    <a:t>Page 866</a:t>
                  </a:r>
                  <a:endParaRPr lang="en-US" altLang="en-US" sz="1800" u="none" dirty="0"/>
                </a:p>
              </p:txBody>
            </p:sp>
            <p:sp>
              <p:nvSpPr>
                <p:cNvPr id="222230" name="Text Box 35">
                  <a:extLst>
                    <a:ext uri="{FF2B5EF4-FFF2-40B4-BE49-F238E27FC236}">
                      <a16:creationId xmlns:a16="http://schemas.microsoft.com/office/drawing/2014/main" id="{5ED5DCC0-451D-754A-A7D3-FDE8976B9D88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295" y="3686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u="none" dirty="0"/>
                    <a:t>Page 944</a:t>
                  </a:r>
                  <a:endParaRPr lang="en-US" altLang="en-US" sz="1800" u="none" dirty="0"/>
                </a:p>
              </p:txBody>
            </p:sp>
            <p:sp>
              <p:nvSpPr>
                <p:cNvPr id="222231" name="Text Box 36">
                  <a:extLst>
                    <a:ext uri="{FF2B5EF4-FFF2-40B4-BE49-F238E27FC236}">
                      <a16:creationId xmlns:a16="http://schemas.microsoft.com/office/drawing/2014/main" id="{2992D03F-6617-BE42-8B2B-7B396D18DBA3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982" y="3685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u="none" dirty="0"/>
                    <a:t>Page 899</a:t>
                  </a:r>
                  <a:endParaRPr lang="en-US" altLang="en-US" sz="1800" u="none" dirty="0"/>
                </a:p>
              </p:txBody>
            </p:sp>
          </p:grpSp>
          <p:grpSp>
            <p:nvGrpSpPr>
              <p:cNvPr id="222216" name="Group 41">
                <a:extLst>
                  <a:ext uri="{FF2B5EF4-FFF2-40B4-BE49-F238E27FC236}">
                    <a16:creationId xmlns:a16="http://schemas.microsoft.com/office/drawing/2014/main" id="{A2769D3D-5062-2649-988F-27E640490FA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846" y="3671"/>
                <a:ext cx="2337" cy="213"/>
                <a:chOff x="2846" y="3671"/>
                <a:chExt cx="2337" cy="213"/>
              </a:xfrm>
            </p:grpSpPr>
            <p:grpSp>
              <p:nvGrpSpPr>
                <p:cNvPr id="222217" name="Group 42">
                  <a:extLst>
                    <a:ext uri="{FF2B5EF4-FFF2-40B4-BE49-F238E27FC236}">
                      <a16:creationId xmlns:a16="http://schemas.microsoft.com/office/drawing/2014/main" id="{DD94F780-7E9F-2B45-AE6D-2BD03762C75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846" y="3671"/>
                  <a:ext cx="731" cy="213"/>
                  <a:chOff x="3190" y="3671"/>
                  <a:chExt cx="731" cy="213"/>
                </a:xfrm>
              </p:grpSpPr>
              <p:sp>
                <p:nvSpPr>
                  <p:cNvPr id="222224" name="Rectangle 43">
                    <a:extLst>
                      <a:ext uri="{FF2B5EF4-FFF2-40B4-BE49-F238E27FC236}">
                        <a16:creationId xmlns:a16="http://schemas.microsoft.com/office/drawing/2014/main" id="{B8AD38DA-6F78-5142-8E34-396D4B47E4B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190" y="3671"/>
                    <a:ext cx="731" cy="213"/>
                  </a:xfrm>
                  <a:prstGeom prst="rect">
                    <a:avLst/>
                  </a:prstGeom>
                  <a:solidFill>
                    <a:schemeClr val="bg1"/>
                  </a:solidFill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222225" name="Text Box 44">
                    <a:extLst>
                      <a:ext uri="{FF2B5EF4-FFF2-40B4-BE49-F238E27FC236}">
                        <a16:creationId xmlns:a16="http://schemas.microsoft.com/office/drawing/2014/main" id="{D3E2FA4A-BFB0-0748-982E-CE6C6817EEAC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212" y="3687"/>
                    <a:ext cx="700" cy="183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u="none" dirty="0">
                        <a:ea typeface="ＭＳ Ｐゴシック" panose="020B0600070205080204" pitchFamily="34" charset="-128"/>
                      </a:rPr>
                      <a:t>Figure 23.16</a:t>
                    </a:r>
                  </a:p>
                </p:txBody>
              </p:sp>
            </p:grpSp>
            <p:grpSp>
              <p:nvGrpSpPr>
                <p:cNvPr id="222218" name="Group 45">
                  <a:extLst>
                    <a:ext uri="{FF2B5EF4-FFF2-40B4-BE49-F238E27FC236}">
                      <a16:creationId xmlns:a16="http://schemas.microsoft.com/office/drawing/2014/main" id="{1A6712FF-74E7-7849-81F0-AA070C4E34F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649" y="3671"/>
                  <a:ext cx="731" cy="213"/>
                  <a:chOff x="3190" y="3671"/>
                  <a:chExt cx="731" cy="213"/>
                </a:xfrm>
              </p:grpSpPr>
              <p:sp>
                <p:nvSpPr>
                  <p:cNvPr id="222222" name="Rectangle 46">
                    <a:extLst>
                      <a:ext uri="{FF2B5EF4-FFF2-40B4-BE49-F238E27FC236}">
                        <a16:creationId xmlns:a16="http://schemas.microsoft.com/office/drawing/2014/main" id="{BCAF61E8-AF32-314B-9874-F72222864A7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190" y="3671"/>
                    <a:ext cx="731" cy="213"/>
                  </a:xfrm>
                  <a:prstGeom prst="rect">
                    <a:avLst/>
                  </a:prstGeom>
                  <a:solidFill>
                    <a:srgbClr val="CCCCCC"/>
                  </a:solidFill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222223" name="Text Box 47">
                    <a:extLst>
                      <a:ext uri="{FF2B5EF4-FFF2-40B4-BE49-F238E27FC236}">
                        <a16:creationId xmlns:a16="http://schemas.microsoft.com/office/drawing/2014/main" id="{2D1115FE-327E-5D43-9E00-5D74AB961A0A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212" y="3687"/>
                    <a:ext cx="700" cy="183"/>
                  </a:xfrm>
                  <a:prstGeom prst="rect">
                    <a:avLst/>
                  </a:prstGeom>
                  <a:solidFill>
                    <a:srgbClr val="CCCCCC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u="none" dirty="0">
                        <a:ea typeface="ＭＳ Ｐゴシック" panose="020B0600070205080204" pitchFamily="34" charset="-128"/>
                      </a:rPr>
                      <a:t>Figure 23.17</a:t>
                    </a:r>
                  </a:p>
                </p:txBody>
              </p:sp>
            </p:grpSp>
            <p:grpSp>
              <p:nvGrpSpPr>
                <p:cNvPr id="222219" name="Group 48">
                  <a:extLst>
                    <a:ext uri="{FF2B5EF4-FFF2-40B4-BE49-F238E27FC236}">
                      <a16:creationId xmlns:a16="http://schemas.microsoft.com/office/drawing/2014/main" id="{6F9145E1-2E17-484E-A4D6-8CB8B7923D1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452" y="3671"/>
                  <a:ext cx="731" cy="213"/>
                  <a:chOff x="3190" y="3671"/>
                  <a:chExt cx="731" cy="213"/>
                </a:xfrm>
              </p:grpSpPr>
              <p:sp>
                <p:nvSpPr>
                  <p:cNvPr id="222220" name="Rectangle 49">
                    <a:extLst>
                      <a:ext uri="{FF2B5EF4-FFF2-40B4-BE49-F238E27FC236}">
                        <a16:creationId xmlns:a16="http://schemas.microsoft.com/office/drawing/2014/main" id="{08280D7A-F48C-004B-BEDC-EE5E3E85CAC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190" y="3671"/>
                    <a:ext cx="731" cy="213"/>
                  </a:xfrm>
                  <a:prstGeom prst="rect">
                    <a:avLst/>
                  </a:prstGeom>
                  <a:solidFill>
                    <a:srgbClr val="FFCCCC"/>
                  </a:solidFill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222221" name="Text Box 50">
                    <a:extLst>
                      <a:ext uri="{FF2B5EF4-FFF2-40B4-BE49-F238E27FC236}">
                        <a16:creationId xmlns:a16="http://schemas.microsoft.com/office/drawing/2014/main" id="{67257367-7EEB-B545-8EFE-B5116784C64F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212" y="3687"/>
                    <a:ext cx="700" cy="183"/>
                  </a:xfrm>
                  <a:prstGeom prst="rect">
                    <a:avLst/>
                  </a:prstGeom>
                  <a:solidFill>
                    <a:srgbClr val="FFCCCC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u="none" dirty="0">
                        <a:ea typeface="ＭＳ Ｐゴシック" panose="020B0600070205080204" pitchFamily="34" charset="-128"/>
                      </a:rPr>
                      <a:t>Figure 23.17</a:t>
                    </a:r>
                  </a:p>
                </p:txBody>
              </p:sp>
            </p:grpSp>
          </p:grpSp>
        </p:grpSp>
      </p:grpSp>
    </p:spTree>
  </p:cSld>
  <p:clrMapOvr>
    <a:masterClrMapping/>
  </p:clrMapOvr>
  <p:transition spd="med"/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Slide Number Placeholder 5">
            <a:extLst>
              <a:ext uri="{FF2B5EF4-FFF2-40B4-BE49-F238E27FC236}">
                <a16:creationId xmlns:a16="http://schemas.microsoft.com/office/drawing/2014/main" id="{55D97EFD-BD5F-7842-9940-35D7FED1B8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5966DD0-EE3A-DF4C-A925-5F6A1BEBE041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108</a:t>
            </a:fld>
            <a:endParaRPr lang="en-US" altLang="en-US" sz="1400" dirty="0"/>
          </a:p>
        </p:txBody>
      </p:sp>
      <p:grpSp>
        <p:nvGrpSpPr>
          <p:cNvPr id="224259" name="Group 53">
            <a:extLst>
              <a:ext uri="{FF2B5EF4-FFF2-40B4-BE49-F238E27FC236}">
                <a16:creationId xmlns:a16="http://schemas.microsoft.com/office/drawing/2014/main" id="{0B065319-BC4B-1C4F-A7EC-8D10E599ECEA}"/>
              </a:ext>
            </a:extLst>
          </p:cNvPr>
          <p:cNvGrpSpPr>
            <a:grpSpLocks/>
          </p:cNvGrpSpPr>
          <p:nvPr/>
        </p:nvGrpSpPr>
        <p:grpSpPr bwMode="auto">
          <a:xfrm>
            <a:off x="455613" y="454025"/>
            <a:ext cx="8229600" cy="5711825"/>
            <a:chOff x="287" y="286"/>
            <a:chExt cx="5184" cy="3598"/>
          </a:xfrm>
        </p:grpSpPr>
        <p:sp>
          <p:nvSpPr>
            <p:cNvPr id="224260" name="Rectangle 2">
              <a:extLst>
                <a:ext uri="{FF2B5EF4-FFF2-40B4-BE49-F238E27FC236}">
                  <a16:creationId xmlns:a16="http://schemas.microsoft.com/office/drawing/2014/main" id="{CCF1EB5C-5284-5746-95DA-BA1AAF2559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" y="286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u="none" dirty="0">
                  <a:solidFill>
                    <a:srgbClr val="333333"/>
                  </a:solidFill>
                </a:rPr>
                <a:t>Carbon Dioxide Diffusion</a:t>
              </a:r>
            </a:p>
          </p:txBody>
        </p:sp>
        <p:sp>
          <p:nvSpPr>
            <p:cNvPr id="224261" name="Text Box 3">
              <a:extLst>
                <a:ext uri="{FF2B5EF4-FFF2-40B4-BE49-F238E27FC236}">
                  <a16:creationId xmlns:a16="http://schemas.microsoft.com/office/drawing/2014/main" id="{72BB9F42-2135-F94E-860A-0BACF2DCC4A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4"/>
              <a:ext cx="4690" cy="9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u="none" dirty="0"/>
                <a:t>Cells produce CO</a:t>
              </a:r>
              <a:r>
                <a:rPr lang="en-US" altLang="en-US" sz="1800" u="none" baseline="-17000" dirty="0"/>
                <a:t>2</a:t>
              </a:r>
              <a:r>
                <a:rPr lang="en-US" altLang="en-US" sz="1800" u="none" dirty="0"/>
                <a:t> as a waste product of aerobic cellular respiration.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u="none" dirty="0"/>
                <a:t>The P</a:t>
              </a:r>
              <a:r>
                <a:rPr lang="en-US" altLang="en-US" sz="1800" u="none" baseline="-17000" dirty="0"/>
                <a:t>CO</a:t>
              </a:r>
              <a:r>
                <a:rPr lang="en-US" altLang="en-US" sz="1800" u="none" baseline="-31000" dirty="0"/>
                <a:t>2</a:t>
              </a:r>
              <a:r>
                <a:rPr lang="en-US" altLang="en-US" sz="1800" u="none" dirty="0"/>
                <a:t> of cells (45 mmHg at rest) is higher than the P</a:t>
              </a:r>
              <a:r>
                <a:rPr lang="en-US" altLang="en-US" sz="1800" u="none" baseline="-17000" dirty="0"/>
                <a:t>CO</a:t>
              </a:r>
              <a:r>
                <a:rPr lang="en-US" altLang="en-US" sz="1800" u="none" baseline="-31000" dirty="0"/>
                <a:t>2</a:t>
              </a:r>
              <a:r>
                <a:rPr lang="en-US" altLang="en-US" sz="1800" u="none" dirty="0"/>
                <a:t> of capil-lary blood (40 mmHg).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</a:pPr>
              <a:r>
                <a:rPr lang="en-US" altLang="en-US" sz="1800" u="none" dirty="0"/>
                <a:t>CO</a:t>
              </a:r>
              <a:r>
                <a:rPr lang="en-US" altLang="en-US" sz="1800" u="none" baseline="-17000" dirty="0"/>
                <a:t>2</a:t>
              </a:r>
              <a:r>
                <a:rPr lang="en-US" altLang="en-US" sz="1800" u="none" dirty="0"/>
                <a:t> diffuses from cells and into interstitial fluid and capillaries until P</a:t>
              </a:r>
              <a:r>
                <a:rPr lang="en-US" altLang="en-US" sz="1800" u="none" baseline="-17000" dirty="0"/>
                <a:t>CO</a:t>
              </a:r>
              <a:r>
                <a:rPr lang="en-US" altLang="en-US" sz="1800" u="none" baseline="-31000" dirty="0"/>
                <a:t>2</a:t>
              </a:r>
              <a:r>
                <a:rPr lang="en-US" altLang="en-US" sz="1800" u="none" dirty="0"/>
                <a:t> of blood increases to 45 mmHg.</a:t>
              </a:r>
            </a:p>
          </p:txBody>
        </p:sp>
        <p:grpSp>
          <p:nvGrpSpPr>
            <p:cNvPr id="224262" name="Group 52">
              <a:extLst>
                <a:ext uri="{FF2B5EF4-FFF2-40B4-BE49-F238E27FC236}">
                  <a16:creationId xmlns:a16="http://schemas.microsoft.com/office/drawing/2014/main" id="{13C4A7AB-D3CA-7C4F-BC25-7939F570125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4601" cy="213"/>
              <a:chOff x="582" y="3671"/>
              <a:chExt cx="4601" cy="213"/>
            </a:xfrm>
          </p:grpSpPr>
          <p:grpSp>
            <p:nvGrpSpPr>
              <p:cNvPr id="224263" name="Group 30">
                <a:extLst>
                  <a:ext uri="{FF2B5EF4-FFF2-40B4-BE49-F238E27FC236}">
                    <a16:creationId xmlns:a16="http://schemas.microsoft.com/office/drawing/2014/main" id="{CFC6A6F4-D1FE-6A4A-BCEC-54125CA0988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82" y="3671"/>
                <a:ext cx="1990" cy="213"/>
                <a:chOff x="582" y="3671"/>
                <a:chExt cx="1990" cy="213"/>
              </a:xfrm>
            </p:grpSpPr>
            <p:sp>
              <p:nvSpPr>
                <p:cNvPr id="224274" name="Rectangle 31">
                  <a:extLst>
                    <a:ext uri="{FF2B5EF4-FFF2-40B4-BE49-F238E27FC236}">
                      <a16:creationId xmlns:a16="http://schemas.microsoft.com/office/drawing/2014/main" id="{8115C266-DB28-8A43-9A79-E08B39EB261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82" y="3671"/>
                  <a:ext cx="616" cy="213"/>
                </a:xfrm>
                <a:prstGeom prst="rect">
                  <a:avLst/>
                </a:prstGeom>
                <a:noFill/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224275" name="Rectangle 32">
                  <a:extLst>
                    <a:ext uri="{FF2B5EF4-FFF2-40B4-BE49-F238E27FC236}">
                      <a16:creationId xmlns:a16="http://schemas.microsoft.com/office/drawing/2014/main" id="{B7EA7061-E28D-C44F-93E1-1F3D3FF94A1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70" y="3671"/>
                  <a:ext cx="616" cy="213"/>
                </a:xfrm>
                <a:prstGeom prst="rect">
                  <a:avLst/>
                </a:prstGeom>
                <a:solidFill>
                  <a:srgbClr val="CC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224276" name="Rectangle 33">
                  <a:extLst>
                    <a:ext uri="{FF2B5EF4-FFF2-40B4-BE49-F238E27FC236}">
                      <a16:creationId xmlns:a16="http://schemas.microsoft.com/office/drawing/2014/main" id="{06572CFC-40B8-0D4C-B01E-E7BF3851BD6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56" y="3671"/>
                  <a:ext cx="616" cy="213"/>
                </a:xfrm>
                <a:prstGeom prst="rect">
                  <a:avLst/>
                </a:prstGeom>
                <a:solidFill>
                  <a:srgbClr val="FF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224277" name="Text Box 34">
                  <a:extLst>
                    <a:ext uri="{FF2B5EF4-FFF2-40B4-BE49-F238E27FC236}">
                      <a16:creationId xmlns:a16="http://schemas.microsoft.com/office/drawing/2014/main" id="{215B27A3-FFFB-5F4F-81EC-059EA03B4F53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607" y="3689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u="none" dirty="0"/>
                    <a:t>Page 866</a:t>
                  </a:r>
                  <a:endParaRPr lang="en-US" altLang="en-US" sz="1800" u="none" dirty="0"/>
                </a:p>
              </p:txBody>
            </p:sp>
            <p:sp>
              <p:nvSpPr>
                <p:cNvPr id="224278" name="Text Box 35">
                  <a:extLst>
                    <a:ext uri="{FF2B5EF4-FFF2-40B4-BE49-F238E27FC236}">
                      <a16:creationId xmlns:a16="http://schemas.microsoft.com/office/drawing/2014/main" id="{C46AD68A-56CF-1545-96E0-E9BBE98B0425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295" y="3686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u="none" dirty="0"/>
                    <a:t>Page 944</a:t>
                  </a:r>
                  <a:endParaRPr lang="en-US" altLang="en-US" sz="1800" u="none" dirty="0"/>
                </a:p>
              </p:txBody>
            </p:sp>
            <p:sp>
              <p:nvSpPr>
                <p:cNvPr id="224279" name="Text Box 36">
                  <a:extLst>
                    <a:ext uri="{FF2B5EF4-FFF2-40B4-BE49-F238E27FC236}">
                      <a16:creationId xmlns:a16="http://schemas.microsoft.com/office/drawing/2014/main" id="{0C35C845-8673-834D-BF62-13FA32DC08B4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982" y="3685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u="none" dirty="0"/>
                    <a:t>Page 899</a:t>
                  </a:r>
                  <a:endParaRPr lang="en-US" altLang="en-US" sz="1800" u="none" dirty="0"/>
                </a:p>
              </p:txBody>
            </p:sp>
          </p:grpSp>
          <p:grpSp>
            <p:nvGrpSpPr>
              <p:cNvPr id="224264" name="Group 41">
                <a:extLst>
                  <a:ext uri="{FF2B5EF4-FFF2-40B4-BE49-F238E27FC236}">
                    <a16:creationId xmlns:a16="http://schemas.microsoft.com/office/drawing/2014/main" id="{521C8DE7-7E51-244B-8ED4-804F3FF470E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846" y="3671"/>
                <a:ext cx="2337" cy="213"/>
                <a:chOff x="2846" y="3671"/>
                <a:chExt cx="2337" cy="213"/>
              </a:xfrm>
            </p:grpSpPr>
            <p:grpSp>
              <p:nvGrpSpPr>
                <p:cNvPr id="224265" name="Group 42">
                  <a:extLst>
                    <a:ext uri="{FF2B5EF4-FFF2-40B4-BE49-F238E27FC236}">
                      <a16:creationId xmlns:a16="http://schemas.microsoft.com/office/drawing/2014/main" id="{A5AA99D4-56BD-DD4A-865E-0C7A0DCB158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846" y="3671"/>
                  <a:ext cx="731" cy="213"/>
                  <a:chOff x="3190" y="3671"/>
                  <a:chExt cx="731" cy="213"/>
                </a:xfrm>
              </p:grpSpPr>
              <p:sp>
                <p:nvSpPr>
                  <p:cNvPr id="224272" name="Rectangle 43">
                    <a:extLst>
                      <a:ext uri="{FF2B5EF4-FFF2-40B4-BE49-F238E27FC236}">
                        <a16:creationId xmlns:a16="http://schemas.microsoft.com/office/drawing/2014/main" id="{6FA80307-B494-AE49-958D-9C4DC82D964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190" y="3671"/>
                    <a:ext cx="731" cy="213"/>
                  </a:xfrm>
                  <a:prstGeom prst="rect">
                    <a:avLst/>
                  </a:prstGeom>
                  <a:solidFill>
                    <a:schemeClr val="bg1"/>
                  </a:solidFill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224273" name="Text Box 44">
                    <a:extLst>
                      <a:ext uri="{FF2B5EF4-FFF2-40B4-BE49-F238E27FC236}">
                        <a16:creationId xmlns:a16="http://schemas.microsoft.com/office/drawing/2014/main" id="{0D54DC95-7C21-0743-AC28-D0A485CAE90F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212" y="3687"/>
                    <a:ext cx="700" cy="183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u="none" dirty="0">
                        <a:ea typeface="ＭＳ Ｐゴシック" panose="020B0600070205080204" pitchFamily="34" charset="-128"/>
                      </a:rPr>
                      <a:t>Figure 23.16</a:t>
                    </a:r>
                  </a:p>
                </p:txBody>
              </p:sp>
            </p:grpSp>
            <p:grpSp>
              <p:nvGrpSpPr>
                <p:cNvPr id="224266" name="Group 45">
                  <a:extLst>
                    <a:ext uri="{FF2B5EF4-FFF2-40B4-BE49-F238E27FC236}">
                      <a16:creationId xmlns:a16="http://schemas.microsoft.com/office/drawing/2014/main" id="{85BE1948-23BD-3F47-BB81-89AB990E756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649" y="3671"/>
                  <a:ext cx="731" cy="213"/>
                  <a:chOff x="3190" y="3671"/>
                  <a:chExt cx="731" cy="213"/>
                </a:xfrm>
              </p:grpSpPr>
              <p:sp>
                <p:nvSpPr>
                  <p:cNvPr id="224270" name="Rectangle 46">
                    <a:extLst>
                      <a:ext uri="{FF2B5EF4-FFF2-40B4-BE49-F238E27FC236}">
                        <a16:creationId xmlns:a16="http://schemas.microsoft.com/office/drawing/2014/main" id="{3A53AD27-FC95-004D-94E6-E037DC7FDFF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190" y="3671"/>
                    <a:ext cx="731" cy="213"/>
                  </a:xfrm>
                  <a:prstGeom prst="rect">
                    <a:avLst/>
                  </a:prstGeom>
                  <a:solidFill>
                    <a:srgbClr val="CCCCCC"/>
                  </a:solidFill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224271" name="Text Box 47">
                    <a:extLst>
                      <a:ext uri="{FF2B5EF4-FFF2-40B4-BE49-F238E27FC236}">
                        <a16:creationId xmlns:a16="http://schemas.microsoft.com/office/drawing/2014/main" id="{F54AE457-396D-4940-BFDE-DAE10181A3EB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212" y="3687"/>
                    <a:ext cx="700" cy="183"/>
                  </a:xfrm>
                  <a:prstGeom prst="rect">
                    <a:avLst/>
                  </a:prstGeom>
                  <a:solidFill>
                    <a:srgbClr val="CCCCCC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u="none" dirty="0">
                        <a:ea typeface="ＭＳ Ｐゴシック" panose="020B0600070205080204" pitchFamily="34" charset="-128"/>
                      </a:rPr>
                      <a:t>Figure 23.17</a:t>
                    </a:r>
                  </a:p>
                </p:txBody>
              </p:sp>
            </p:grpSp>
            <p:grpSp>
              <p:nvGrpSpPr>
                <p:cNvPr id="224267" name="Group 48">
                  <a:extLst>
                    <a:ext uri="{FF2B5EF4-FFF2-40B4-BE49-F238E27FC236}">
                      <a16:creationId xmlns:a16="http://schemas.microsoft.com/office/drawing/2014/main" id="{1B6E28C1-C661-0341-B424-9764C24CB52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452" y="3671"/>
                  <a:ext cx="731" cy="213"/>
                  <a:chOff x="3190" y="3671"/>
                  <a:chExt cx="731" cy="213"/>
                </a:xfrm>
              </p:grpSpPr>
              <p:sp>
                <p:nvSpPr>
                  <p:cNvPr id="224268" name="Rectangle 49">
                    <a:extLst>
                      <a:ext uri="{FF2B5EF4-FFF2-40B4-BE49-F238E27FC236}">
                        <a16:creationId xmlns:a16="http://schemas.microsoft.com/office/drawing/2014/main" id="{0E0DC469-72DE-D549-A918-F2B72C97CC0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190" y="3671"/>
                    <a:ext cx="731" cy="213"/>
                  </a:xfrm>
                  <a:prstGeom prst="rect">
                    <a:avLst/>
                  </a:prstGeom>
                  <a:solidFill>
                    <a:srgbClr val="FFCCCC"/>
                  </a:solidFill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224269" name="Text Box 50">
                    <a:extLst>
                      <a:ext uri="{FF2B5EF4-FFF2-40B4-BE49-F238E27FC236}">
                        <a16:creationId xmlns:a16="http://schemas.microsoft.com/office/drawing/2014/main" id="{9127A1C7-DC0F-7A4C-B539-683E14F2241C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212" y="3687"/>
                    <a:ext cx="700" cy="183"/>
                  </a:xfrm>
                  <a:prstGeom prst="rect">
                    <a:avLst/>
                  </a:prstGeom>
                  <a:solidFill>
                    <a:srgbClr val="FFCCCC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u="none" dirty="0">
                        <a:ea typeface="ＭＳ Ｐゴシック" panose="020B0600070205080204" pitchFamily="34" charset="-128"/>
                      </a:rPr>
                      <a:t>Figure 23.17</a:t>
                    </a:r>
                  </a:p>
                </p:txBody>
              </p:sp>
            </p:grpSp>
          </p:grpSp>
        </p:grpSp>
      </p:grpSp>
    </p:spTree>
  </p:cSld>
  <p:clrMapOvr>
    <a:masterClrMapping/>
  </p:clrMapOvr>
  <p:transition spd="med"/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Slide Number Placeholder 5">
            <a:extLst>
              <a:ext uri="{FF2B5EF4-FFF2-40B4-BE49-F238E27FC236}">
                <a16:creationId xmlns:a16="http://schemas.microsoft.com/office/drawing/2014/main" id="{05B7CA36-D5B0-0542-ACBD-F755AB9F6C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CFFA2D1-8A89-F242-A97F-B824E240D0DF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109</a:t>
            </a:fld>
            <a:endParaRPr lang="en-US" altLang="en-US" sz="1400" dirty="0"/>
          </a:p>
        </p:txBody>
      </p:sp>
      <p:grpSp>
        <p:nvGrpSpPr>
          <p:cNvPr id="226307" name="Group 52">
            <a:extLst>
              <a:ext uri="{FF2B5EF4-FFF2-40B4-BE49-F238E27FC236}">
                <a16:creationId xmlns:a16="http://schemas.microsoft.com/office/drawing/2014/main" id="{E98C76D1-876F-174C-86D7-25698B0B0BB7}"/>
              </a:ext>
            </a:extLst>
          </p:cNvPr>
          <p:cNvGrpSpPr>
            <a:grpSpLocks/>
          </p:cNvGrpSpPr>
          <p:nvPr/>
        </p:nvGrpSpPr>
        <p:grpSpPr bwMode="auto">
          <a:xfrm>
            <a:off x="455613" y="454025"/>
            <a:ext cx="8229600" cy="5711825"/>
            <a:chOff x="287" y="286"/>
            <a:chExt cx="5184" cy="3598"/>
          </a:xfrm>
        </p:grpSpPr>
        <p:sp>
          <p:nvSpPr>
            <p:cNvPr id="226308" name="Rectangle 2">
              <a:extLst>
                <a:ext uri="{FF2B5EF4-FFF2-40B4-BE49-F238E27FC236}">
                  <a16:creationId xmlns:a16="http://schemas.microsoft.com/office/drawing/2014/main" id="{6731E4B2-1489-6E4F-89E0-02C8044A3E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" y="286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u="none" dirty="0">
                  <a:solidFill>
                    <a:srgbClr val="333333"/>
                  </a:solidFill>
                </a:rPr>
                <a:t>Venous Return</a:t>
              </a:r>
            </a:p>
          </p:txBody>
        </p:sp>
        <p:sp>
          <p:nvSpPr>
            <p:cNvPr id="226309" name="Text Box 3">
              <a:extLst>
                <a:ext uri="{FF2B5EF4-FFF2-40B4-BE49-F238E27FC236}">
                  <a16:creationId xmlns:a16="http://schemas.microsoft.com/office/drawing/2014/main" id="{09A67E2E-5B6D-2048-AC00-D72D8DECBD8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4"/>
              <a:ext cx="4690" cy="87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u="none" dirty="0"/>
                <a:t>Deoxygenated (oxygen-poor) and carbon dioxide-rich blood returns to the right atrium to be pumped by the right ventricle into pulmonary circulation.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</a:pPr>
              <a:r>
                <a:rPr lang="en-US" altLang="en-US" sz="1800" u="none" dirty="0"/>
                <a:t>In pulmonary circulation, blood is reoxygenated and carbon dioxide is lost, to be exhaled from the body.</a:t>
              </a:r>
            </a:p>
          </p:txBody>
        </p:sp>
        <p:grpSp>
          <p:nvGrpSpPr>
            <p:cNvPr id="226310" name="Group 51">
              <a:extLst>
                <a:ext uri="{FF2B5EF4-FFF2-40B4-BE49-F238E27FC236}">
                  <a16:creationId xmlns:a16="http://schemas.microsoft.com/office/drawing/2014/main" id="{6FC83AB3-4E25-CE45-96B5-34ACADD674F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4601" cy="213"/>
              <a:chOff x="582" y="3671"/>
              <a:chExt cx="4601" cy="213"/>
            </a:xfrm>
          </p:grpSpPr>
          <p:grpSp>
            <p:nvGrpSpPr>
              <p:cNvPr id="226311" name="Group 30">
                <a:extLst>
                  <a:ext uri="{FF2B5EF4-FFF2-40B4-BE49-F238E27FC236}">
                    <a16:creationId xmlns:a16="http://schemas.microsoft.com/office/drawing/2014/main" id="{64E3522E-09CB-B640-A6EC-5B3BB682AC4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82" y="3671"/>
                <a:ext cx="1990" cy="213"/>
                <a:chOff x="582" y="3671"/>
                <a:chExt cx="1990" cy="213"/>
              </a:xfrm>
            </p:grpSpPr>
            <p:sp>
              <p:nvSpPr>
                <p:cNvPr id="226322" name="Rectangle 31">
                  <a:extLst>
                    <a:ext uri="{FF2B5EF4-FFF2-40B4-BE49-F238E27FC236}">
                      <a16:creationId xmlns:a16="http://schemas.microsoft.com/office/drawing/2014/main" id="{1C6C0EAC-28CC-2C40-AB05-50A883AF859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82" y="3671"/>
                  <a:ext cx="616" cy="213"/>
                </a:xfrm>
                <a:prstGeom prst="rect">
                  <a:avLst/>
                </a:prstGeom>
                <a:noFill/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226323" name="Rectangle 32">
                  <a:extLst>
                    <a:ext uri="{FF2B5EF4-FFF2-40B4-BE49-F238E27FC236}">
                      <a16:creationId xmlns:a16="http://schemas.microsoft.com/office/drawing/2014/main" id="{D49B147B-C156-AA4E-8373-C497EBE07E3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70" y="3671"/>
                  <a:ext cx="616" cy="213"/>
                </a:xfrm>
                <a:prstGeom prst="rect">
                  <a:avLst/>
                </a:prstGeom>
                <a:solidFill>
                  <a:srgbClr val="CC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226324" name="Rectangle 33">
                  <a:extLst>
                    <a:ext uri="{FF2B5EF4-FFF2-40B4-BE49-F238E27FC236}">
                      <a16:creationId xmlns:a16="http://schemas.microsoft.com/office/drawing/2014/main" id="{975BEA96-F652-5246-B300-FD2D964B5B2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56" y="3671"/>
                  <a:ext cx="616" cy="213"/>
                </a:xfrm>
                <a:prstGeom prst="rect">
                  <a:avLst/>
                </a:prstGeom>
                <a:solidFill>
                  <a:srgbClr val="FF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226325" name="Text Box 34">
                  <a:extLst>
                    <a:ext uri="{FF2B5EF4-FFF2-40B4-BE49-F238E27FC236}">
                      <a16:creationId xmlns:a16="http://schemas.microsoft.com/office/drawing/2014/main" id="{B9640F5D-9332-504A-A2EA-31B8660394AC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607" y="3689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u="none" dirty="0"/>
                    <a:t>Page 866</a:t>
                  </a:r>
                  <a:endParaRPr lang="en-US" altLang="en-US" sz="1800" u="none" dirty="0"/>
                </a:p>
              </p:txBody>
            </p:sp>
            <p:sp>
              <p:nvSpPr>
                <p:cNvPr id="226326" name="Text Box 35">
                  <a:extLst>
                    <a:ext uri="{FF2B5EF4-FFF2-40B4-BE49-F238E27FC236}">
                      <a16:creationId xmlns:a16="http://schemas.microsoft.com/office/drawing/2014/main" id="{7712AEDD-C186-8048-AF86-5D97554EFFF1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295" y="3686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u="none" dirty="0"/>
                    <a:t>Page 944</a:t>
                  </a:r>
                  <a:endParaRPr lang="en-US" altLang="en-US" sz="1800" u="none" dirty="0"/>
                </a:p>
              </p:txBody>
            </p:sp>
            <p:sp>
              <p:nvSpPr>
                <p:cNvPr id="226327" name="Text Box 36">
                  <a:extLst>
                    <a:ext uri="{FF2B5EF4-FFF2-40B4-BE49-F238E27FC236}">
                      <a16:creationId xmlns:a16="http://schemas.microsoft.com/office/drawing/2014/main" id="{F5562FD0-2859-5D4A-A667-BE1EE85B9638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982" y="3685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u="none" dirty="0"/>
                    <a:t>Page 899</a:t>
                  </a:r>
                  <a:endParaRPr lang="en-US" altLang="en-US" sz="1800" u="none" dirty="0"/>
                </a:p>
              </p:txBody>
            </p:sp>
          </p:grpSp>
          <p:grpSp>
            <p:nvGrpSpPr>
              <p:cNvPr id="226312" name="Group 41">
                <a:extLst>
                  <a:ext uri="{FF2B5EF4-FFF2-40B4-BE49-F238E27FC236}">
                    <a16:creationId xmlns:a16="http://schemas.microsoft.com/office/drawing/2014/main" id="{4FC7DB8C-108F-6C4C-A06F-0C605BEEFB6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846" y="3671"/>
                <a:ext cx="2337" cy="213"/>
                <a:chOff x="2846" y="3671"/>
                <a:chExt cx="2337" cy="213"/>
              </a:xfrm>
            </p:grpSpPr>
            <p:grpSp>
              <p:nvGrpSpPr>
                <p:cNvPr id="226313" name="Group 42">
                  <a:extLst>
                    <a:ext uri="{FF2B5EF4-FFF2-40B4-BE49-F238E27FC236}">
                      <a16:creationId xmlns:a16="http://schemas.microsoft.com/office/drawing/2014/main" id="{E13E27F5-C493-8040-98DE-36BAD45EA93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846" y="3671"/>
                  <a:ext cx="731" cy="213"/>
                  <a:chOff x="3190" y="3671"/>
                  <a:chExt cx="731" cy="213"/>
                </a:xfrm>
              </p:grpSpPr>
              <p:sp>
                <p:nvSpPr>
                  <p:cNvPr id="226320" name="Rectangle 43">
                    <a:extLst>
                      <a:ext uri="{FF2B5EF4-FFF2-40B4-BE49-F238E27FC236}">
                        <a16:creationId xmlns:a16="http://schemas.microsoft.com/office/drawing/2014/main" id="{5C18BF56-2F51-224B-8720-63BD95060B4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190" y="3671"/>
                    <a:ext cx="731" cy="213"/>
                  </a:xfrm>
                  <a:prstGeom prst="rect">
                    <a:avLst/>
                  </a:prstGeom>
                  <a:solidFill>
                    <a:schemeClr val="bg1"/>
                  </a:solidFill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226321" name="Text Box 44">
                    <a:extLst>
                      <a:ext uri="{FF2B5EF4-FFF2-40B4-BE49-F238E27FC236}">
                        <a16:creationId xmlns:a16="http://schemas.microsoft.com/office/drawing/2014/main" id="{22729F93-FBF3-5644-A6BF-30F509DFA493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212" y="3687"/>
                    <a:ext cx="700" cy="183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u="none" dirty="0">
                        <a:ea typeface="ＭＳ Ｐゴシック" panose="020B0600070205080204" pitchFamily="34" charset="-128"/>
                      </a:rPr>
                      <a:t>Figure 23.16</a:t>
                    </a:r>
                  </a:p>
                </p:txBody>
              </p:sp>
            </p:grpSp>
            <p:grpSp>
              <p:nvGrpSpPr>
                <p:cNvPr id="226314" name="Group 45">
                  <a:extLst>
                    <a:ext uri="{FF2B5EF4-FFF2-40B4-BE49-F238E27FC236}">
                      <a16:creationId xmlns:a16="http://schemas.microsoft.com/office/drawing/2014/main" id="{88D2A464-10EA-EA4B-92AC-BC3B92B1131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649" y="3671"/>
                  <a:ext cx="731" cy="213"/>
                  <a:chOff x="3190" y="3671"/>
                  <a:chExt cx="731" cy="213"/>
                </a:xfrm>
              </p:grpSpPr>
              <p:sp>
                <p:nvSpPr>
                  <p:cNvPr id="226318" name="Rectangle 46">
                    <a:extLst>
                      <a:ext uri="{FF2B5EF4-FFF2-40B4-BE49-F238E27FC236}">
                        <a16:creationId xmlns:a16="http://schemas.microsoft.com/office/drawing/2014/main" id="{C93E9CCC-FC56-754F-9728-86EB8EA760E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190" y="3671"/>
                    <a:ext cx="731" cy="213"/>
                  </a:xfrm>
                  <a:prstGeom prst="rect">
                    <a:avLst/>
                  </a:prstGeom>
                  <a:solidFill>
                    <a:srgbClr val="CCCCCC"/>
                  </a:solidFill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226319" name="Text Box 47">
                    <a:extLst>
                      <a:ext uri="{FF2B5EF4-FFF2-40B4-BE49-F238E27FC236}">
                        <a16:creationId xmlns:a16="http://schemas.microsoft.com/office/drawing/2014/main" id="{64DAFF13-1CE6-5D44-A3FB-4DD877D0CD64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212" y="3687"/>
                    <a:ext cx="700" cy="183"/>
                  </a:xfrm>
                  <a:prstGeom prst="rect">
                    <a:avLst/>
                  </a:prstGeom>
                  <a:solidFill>
                    <a:srgbClr val="CCCCCC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u="none" dirty="0">
                        <a:ea typeface="ＭＳ Ｐゴシック" panose="020B0600070205080204" pitchFamily="34" charset="-128"/>
                      </a:rPr>
                      <a:t>Figure 23.17</a:t>
                    </a:r>
                  </a:p>
                </p:txBody>
              </p:sp>
            </p:grpSp>
            <p:grpSp>
              <p:nvGrpSpPr>
                <p:cNvPr id="226315" name="Group 48">
                  <a:extLst>
                    <a:ext uri="{FF2B5EF4-FFF2-40B4-BE49-F238E27FC236}">
                      <a16:creationId xmlns:a16="http://schemas.microsoft.com/office/drawing/2014/main" id="{07A02B01-FDD9-0948-BF64-9193FB0B196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452" y="3671"/>
                  <a:ext cx="731" cy="213"/>
                  <a:chOff x="3190" y="3671"/>
                  <a:chExt cx="731" cy="213"/>
                </a:xfrm>
              </p:grpSpPr>
              <p:sp>
                <p:nvSpPr>
                  <p:cNvPr id="226316" name="Rectangle 49">
                    <a:extLst>
                      <a:ext uri="{FF2B5EF4-FFF2-40B4-BE49-F238E27FC236}">
                        <a16:creationId xmlns:a16="http://schemas.microsoft.com/office/drawing/2014/main" id="{3FE2A448-FD40-9645-AF6E-8B70DA6FA08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190" y="3671"/>
                    <a:ext cx="731" cy="213"/>
                  </a:xfrm>
                  <a:prstGeom prst="rect">
                    <a:avLst/>
                  </a:prstGeom>
                  <a:solidFill>
                    <a:srgbClr val="FFCCCC"/>
                  </a:solidFill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226317" name="Text Box 50">
                    <a:extLst>
                      <a:ext uri="{FF2B5EF4-FFF2-40B4-BE49-F238E27FC236}">
                        <a16:creationId xmlns:a16="http://schemas.microsoft.com/office/drawing/2014/main" id="{65AF74A7-FFCD-574A-BEB5-E60BBB98A729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212" y="3687"/>
                    <a:ext cx="700" cy="183"/>
                  </a:xfrm>
                  <a:prstGeom prst="rect">
                    <a:avLst/>
                  </a:prstGeom>
                  <a:solidFill>
                    <a:srgbClr val="FFCCCC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u="none" dirty="0">
                        <a:ea typeface="ＭＳ Ｐゴシック" panose="020B0600070205080204" pitchFamily="34" charset="-128"/>
                      </a:rPr>
                      <a:t>Figure 23.17</a:t>
                    </a:r>
                  </a:p>
                </p:txBody>
              </p:sp>
            </p:grpSp>
          </p:grpSp>
        </p:grpSp>
      </p:grpSp>
    </p:spTree>
  </p:cSld>
  <p:clrMapOvr>
    <a:masterClrMapping/>
  </p:clrMapOvr>
  <p:transition spd="med"/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Slide Number Placeholder 5">
            <a:extLst>
              <a:ext uri="{FF2B5EF4-FFF2-40B4-BE49-F238E27FC236}">
                <a16:creationId xmlns:a16="http://schemas.microsoft.com/office/drawing/2014/main" id="{DF1110B6-6CC2-1E41-82BE-D688E937E2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298525F-2F39-8245-B3F7-EA80A477C4E8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110</a:t>
            </a:fld>
            <a:endParaRPr lang="en-US" altLang="en-US" sz="1400" dirty="0"/>
          </a:p>
        </p:txBody>
      </p:sp>
      <p:grpSp>
        <p:nvGrpSpPr>
          <p:cNvPr id="228355" name="Group 35">
            <a:extLst>
              <a:ext uri="{FF2B5EF4-FFF2-40B4-BE49-F238E27FC236}">
                <a16:creationId xmlns:a16="http://schemas.microsoft.com/office/drawing/2014/main" id="{79C64250-DBC2-EE43-8ADF-B998694AFA93}"/>
              </a:ext>
            </a:extLst>
          </p:cNvPr>
          <p:cNvGrpSpPr>
            <a:grpSpLocks/>
          </p:cNvGrpSpPr>
          <p:nvPr/>
        </p:nvGrpSpPr>
        <p:grpSpPr bwMode="auto">
          <a:xfrm>
            <a:off x="455613" y="454025"/>
            <a:ext cx="8229600" cy="5711825"/>
            <a:chOff x="287" y="286"/>
            <a:chExt cx="5184" cy="3598"/>
          </a:xfrm>
        </p:grpSpPr>
        <p:sp>
          <p:nvSpPr>
            <p:cNvPr id="228356" name="Rectangle 2">
              <a:extLst>
                <a:ext uri="{FF2B5EF4-FFF2-40B4-BE49-F238E27FC236}">
                  <a16:creationId xmlns:a16="http://schemas.microsoft.com/office/drawing/2014/main" id="{446EB0E2-B080-5841-9BFC-92BA9A6C87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" y="286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u="none" dirty="0">
                  <a:solidFill>
                    <a:srgbClr val="333333"/>
                  </a:solidFill>
                </a:rPr>
                <a:t>Oxygen Needs of Tissues</a:t>
              </a:r>
            </a:p>
          </p:txBody>
        </p:sp>
        <p:sp>
          <p:nvSpPr>
            <p:cNvPr id="228357" name="Text Box 3">
              <a:extLst>
                <a:ext uri="{FF2B5EF4-FFF2-40B4-BE49-F238E27FC236}">
                  <a16:creationId xmlns:a16="http://schemas.microsoft.com/office/drawing/2014/main" id="{12FEB835-0C4D-4545-BC42-ECE90CDEB5B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4"/>
              <a:ext cx="4610" cy="14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u="none" dirty="0"/>
                <a:t>For a person at rest, cells use about 25 percent of O</a:t>
              </a:r>
              <a:r>
                <a:rPr lang="en-US" altLang="en-US" sz="1800" u="none" baseline="-17000" dirty="0"/>
                <a:t>2</a:t>
              </a:r>
              <a:r>
                <a:rPr lang="en-US" altLang="en-US" sz="1800" u="none" dirty="0"/>
                <a:t> transported in oxygenated blood.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u="none" dirty="0">
                  <a:solidFill>
                    <a:srgbClr val="000000"/>
                  </a:solidFill>
                </a:rPr>
                <a:t>The deoxygenated blood has about 75 percent O</a:t>
              </a:r>
              <a:r>
                <a:rPr lang="en-US" altLang="en-US" sz="1800" u="none" baseline="-17000" dirty="0">
                  <a:solidFill>
                    <a:srgbClr val="000000"/>
                  </a:solidFill>
                </a:rPr>
                <a:t>2</a:t>
              </a:r>
              <a:r>
                <a:rPr lang="en-US" altLang="en-US" sz="1800" u="none" dirty="0">
                  <a:solidFill>
                    <a:srgbClr val="000000"/>
                  </a:solidFill>
                </a:rPr>
                <a:t> content when it returns to the right atrium.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u="none" dirty="0"/>
                <a:t>During physical exercise, increased O</a:t>
              </a:r>
              <a:r>
                <a:rPr lang="en-US" altLang="en-US" sz="1800" u="none" baseline="-17000" dirty="0"/>
                <a:t>2</a:t>
              </a:r>
              <a:r>
                <a:rPr lang="en-US" altLang="en-US" sz="1800" u="none" dirty="0"/>
                <a:t> diffuses into metabolically-active cells including skeletal muscles.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</a:pPr>
              <a:r>
                <a:rPr lang="en-US" altLang="en-US" sz="1800" u="none" dirty="0"/>
                <a:t>In physical exercise, the O</a:t>
              </a:r>
              <a:r>
                <a:rPr lang="en-US" altLang="en-US" sz="1800" u="none" baseline="-17000" dirty="0"/>
                <a:t>2</a:t>
              </a:r>
              <a:r>
                <a:rPr lang="en-US" altLang="en-US" sz="1800" u="none" dirty="0"/>
                <a:t> content of deoxygenated blood return-ing to the right atrium can drop below 75 percent.</a:t>
              </a:r>
            </a:p>
          </p:txBody>
        </p:sp>
        <p:grpSp>
          <p:nvGrpSpPr>
            <p:cNvPr id="228358" name="Group 25">
              <a:extLst>
                <a:ext uri="{FF2B5EF4-FFF2-40B4-BE49-F238E27FC236}">
                  <a16:creationId xmlns:a16="http://schemas.microsoft.com/office/drawing/2014/main" id="{58CCB1F8-BE36-5448-9B62-2E923773633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1990" cy="213"/>
              <a:chOff x="582" y="3671"/>
              <a:chExt cx="1990" cy="213"/>
            </a:xfrm>
          </p:grpSpPr>
          <p:sp>
            <p:nvSpPr>
              <p:cNvPr id="228359" name="Rectangle 26">
                <a:extLst>
                  <a:ext uri="{FF2B5EF4-FFF2-40B4-BE49-F238E27FC236}">
                    <a16:creationId xmlns:a16="http://schemas.microsoft.com/office/drawing/2014/main" id="{00808BB8-AE5D-844E-8EA6-D6E8045890D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2" y="3671"/>
                <a:ext cx="616" cy="213"/>
              </a:xfrm>
              <a:prstGeom prst="rect">
                <a:avLst/>
              </a:prstGeom>
              <a:noFill/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228360" name="Rectangle 27">
                <a:extLst>
                  <a:ext uri="{FF2B5EF4-FFF2-40B4-BE49-F238E27FC236}">
                    <a16:creationId xmlns:a16="http://schemas.microsoft.com/office/drawing/2014/main" id="{106215DC-1972-1749-B8DE-0CDF626AB5C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" y="3671"/>
                <a:ext cx="616" cy="213"/>
              </a:xfrm>
              <a:prstGeom prst="rect">
                <a:avLst/>
              </a:prstGeom>
              <a:solidFill>
                <a:srgbClr val="CC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228361" name="Rectangle 28">
                <a:extLst>
                  <a:ext uri="{FF2B5EF4-FFF2-40B4-BE49-F238E27FC236}">
                    <a16:creationId xmlns:a16="http://schemas.microsoft.com/office/drawing/2014/main" id="{DC0A96D9-B600-6D49-918F-19E83A5ADD9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56" y="3671"/>
                <a:ext cx="616" cy="213"/>
              </a:xfrm>
              <a:prstGeom prst="rect">
                <a:avLst/>
              </a:prstGeom>
              <a:solidFill>
                <a:srgbClr val="FF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228362" name="Text Box 29">
                <a:extLst>
                  <a:ext uri="{FF2B5EF4-FFF2-40B4-BE49-F238E27FC236}">
                    <a16:creationId xmlns:a16="http://schemas.microsoft.com/office/drawing/2014/main" id="{7408F08A-B908-0346-86FC-C9B9701B4F3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07" y="3689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u="none" dirty="0"/>
                  <a:t>Page 866</a:t>
                </a:r>
                <a:endParaRPr lang="en-US" altLang="en-US" sz="1800" u="none" dirty="0"/>
              </a:p>
            </p:txBody>
          </p:sp>
          <p:sp>
            <p:nvSpPr>
              <p:cNvPr id="228363" name="Text Box 30">
                <a:extLst>
                  <a:ext uri="{FF2B5EF4-FFF2-40B4-BE49-F238E27FC236}">
                    <a16:creationId xmlns:a16="http://schemas.microsoft.com/office/drawing/2014/main" id="{3D277E3E-AC89-634D-BEC8-20F6FD33935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95" y="3686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u="none" dirty="0"/>
                  <a:t>Page 944</a:t>
                </a:r>
                <a:endParaRPr lang="en-US" altLang="en-US" sz="1800" u="none" dirty="0"/>
              </a:p>
            </p:txBody>
          </p:sp>
          <p:sp>
            <p:nvSpPr>
              <p:cNvPr id="228364" name="Text Box 31">
                <a:extLst>
                  <a:ext uri="{FF2B5EF4-FFF2-40B4-BE49-F238E27FC236}">
                    <a16:creationId xmlns:a16="http://schemas.microsoft.com/office/drawing/2014/main" id="{7DE779A2-CD03-9F40-8A10-4907A068A6A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982" y="3685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u="none" dirty="0"/>
                  <a:t>Page 899</a:t>
                </a:r>
                <a:endParaRPr lang="en-US" altLang="en-US" sz="1800" u="none" dirty="0"/>
              </a:p>
            </p:txBody>
          </p:sp>
        </p:grpSp>
      </p:grpSp>
    </p:spTree>
  </p:cSld>
  <p:clrMapOvr>
    <a:masterClrMapping/>
  </p:clrMapOvr>
  <p:transition spd="med"/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Slide Number Placeholder 5">
            <a:extLst>
              <a:ext uri="{FF2B5EF4-FFF2-40B4-BE49-F238E27FC236}">
                <a16:creationId xmlns:a16="http://schemas.microsoft.com/office/drawing/2014/main" id="{BC20FC4A-06B2-2A4E-9E2B-8A2EF1C47D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B683BA8-1C7B-794B-B9BC-66BD0F5724A3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111</a:t>
            </a:fld>
            <a:endParaRPr lang="en-US" altLang="en-US" sz="1400" dirty="0"/>
          </a:p>
        </p:txBody>
      </p:sp>
      <p:grpSp>
        <p:nvGrpSpPr>
          <p:cNvPr id="230403" name="Group 30">
            <a:extLst>
              <a:ext uri="{FF2B5EF4-FFF2-40B4-BE49-F238E27FC236}">
                <a16:creationId xmlns:a16="http://schemas.microsoft.com/office/drawing/2014/main" id="{E7A6C7F9-757B-6D46-87DF-27B3E999115A}"/>
              </a:ext>
            </a:extLst>
          </p:cNvPr>
          <p:cNvGrpSpPr>
            <a:grpSpLocks/>
          </p:cNvGrpSpPr>
          <p:nvPr/>
        </p:nvGrpSpPr>
        <p:grpSpPr bwMode="auto">
          <a:xfrm>
            <a:off x="457200" y="452438"/>
            <a:ext cx="8229600" cy="5713412"/>
            <a:chOff x="288" y="285"/>
            <a:chExt cx="5184" cy="3599"/>
          </a:xfrm>
        </p:grpSpPr>
        <p:sp>
          <p:nvSpPr>
            <p:cNvPr id="230404" name="Rectangle 2">
              <a:extLst>
                <a:ext uri="{FF2B5EF4-FFF2-40B4-BE49-F238E27FC236}">
                  <a16:creationId xmlns:a16="http://schemas.microsoft.com/office/drawing/2014/main" id="{D4FA13C3-E142-7943-9B2E-4E18DECA46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" y="285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u="none" dirty="0">
                  <a:solidFill>
                    <a:srgbClr val="333333"/>
                  </a:solidFill>
                </a:rPr>
                <a:t>Gas Exchange Rates</a:t>
              </a:r>
            </a:p>
          </p:txBody>
        </p:sp>
        <p:sp>
          <p:nvSpPr>
            <p:cNvPr id="230405" name="Text Box 3">
              <a:extLst>
                <a:ext uri="{FF2B5EF4-FFF2-40B4-BE49-F238E27FC236}">
                  <a16:creationId xmlns:a16="http://schemas.microsoft.com/office/drawing/2014/main" id="{61E17244-D527-1348-AC44-56CF8477457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4"/>
              <a:ext cx="4690" cy="15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u="none" dirty="0"/>
                <a:t>O</a:t>
              </a:r>
              <a:r>
                <a:rPr lang="en-US" altLang="en-US" sz="1800" u="none" baseline="-17000" dirty="0"/>
                <a:t>2</a:t>
              </a:r>
              <a:r>
                <a:rPr lang="en-US" altLang="en-US" sz="1800" u="none" dirty="0"/>
                <a:t> and CO</a:t>
              </a:r>
              <a:r>
                <a:rPr lang="en-US" altLang="en-US" sz="1800" u="none" baseline="-17000" dirty="0"/>
                <a:t>2</a:t>
              </a:r>
              <a:r>
                <a:rPr lang="en-US" altLang="en-US" sz="1800" u="none" dirty="0"/>
                <a:t> exchange rates depend on several factors as covered in detail in the textbook:</a:t>
              </a:r>
            </a:p>
            <a:p>
              <a:pPr lvl="1" eaLnBrk="1" hangingPunct="1">
                <a:lnSpc>
                  <a:spcPct val="85000"/>
                </a:lnSpc>
                <a:spcBef>
                  <a:spcPct val="0"/>
                </a:spcBef>
                <a:spcAft>
                  <a:spcPts val="500"/>
                </a:spcAft>
                <a:buSzPct val="80000"/>
                <a:buFontTx/>
                <a:buChar char="-"/>
              </a:pPr>
              <a:r>
                <a:rPr lang="en-US" altLang="en-US" sz="1800" u="none" dirty="0"/>
                <a:t>Partial pressure differences</a:t>
              </a:r>
            </a:p>
            <a:p>
              <a:pPr lvl="1" eaLnBrk="1" hangingPunct="1">
                <a:lnSpc>
                  <a:spcPct val="85000"/>
                </a:lnSpc>
                <a:spcBef>
                  <a:spcPct val="0"/>
                </a:spcBef>
                <a:spcAft>
                  <a:spcPts val="500"/>
                </a:spcAft>
                <a:buSzPct val="80000"/>
                <a:buFontTx/>
                <a:buChar char="-"/>
              </a:pPr>
              <a:r>
                <a:rPr lang="en-US" altLang="en-US" sz="1800" u="none" dirty="0"/>
                <a:t>Surface area for gas exchange</a:t>
              </a:r>
            </a:p>
            <a:p>
              <a:pPr lvl="1" eaLnBrk="1" hangingPunct="1">
                <a:lnSpc>
                  <a:spcPct val="85000"/>
                </a:lnSpc>
                <a:spcBef>
                  <a:spcPct val="0"/>
                </a:spcBef>
                <a:spcAft>
                  <a:spcPts val="500"/>
                </a:spcAft>
                <a:buSzPct val="80000"/>
                <a:buFontTx/>
                <a:buChar char="-"/>
              </a:pPr>
              <a:r>
                <a:rPr lang="en-US" altLang="en-US" sz="1800" u="none" dirty="0"/>
                <a:t>Diffusion distance</a:t>
              </a:r>
            </a:p>
            <a:p>
              <a:pPr lvl="1" eaLnBrk="1" hangingPunct="1">
                <a:lnSpc>
                  <a:spcPct val="85000"/>
                </a:lnSpc>
                <a:spcBef>
                  <a:spcPct val="0"/>
                </a:spcBef>
                <a:spcAft>
                  <a:spcPts val="1200"/>
                </a:spcAft>
                <a:buSzPct val="80000"/>
                <a:buFontTx/>
                <a:buChar char="-"/>
              </a:pPr>
              <a:r>
                <a:rPr lang="en-US" altLang="en-US" sz="1800" u="none" dirty="0"/>
                <a:t>Molecular weight and solubility of gases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  <a:buFont typeface="Times" pitchFamily="2" charset="0"/>
                <a:buChar char="•"/>
              </a:pPr>
              <a:r>
                <a:rPr lang="en-US" altLang="en-US" sz="1800" u="none" dirty="0"/>
                <a:t>The textbook also describes medical conditions that can reduce gas exchange rates.</a:t>
              </a:r>
            </a:p>
          </p:txBody>
        </p:sp>
        <p:grpSp>
          <p:nvGrpSpPr>
            <p:cNvPr id="230406" name="Group 20">
              <a:extLst>
                <a:ext uri="{FF2B5EF4-FFF2-40B4-BE49-F238E27FC236}">
                  <a16:creationId xmlns:a16="http://schemas.microsoft.com/office/drawing/2014/main" id="{F96B82C3-ACF4-E643-8113-18F7A0A4AF9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1990" cy="213"/>
              <a:chOff x="582" y="3671"/>
              <a:chExt cx="1990" cy="213"/>
            </a:xfrm>
          </p:grpSpPr>
          <p:sp>
            <p:nvSpPr>
              <p:cNvPr id="230407" name="Rectangle 21">
                <a:extLst>
                  <a:ext uri="{FF2B5EF4-FFF2-40B4-BE49-F238E27FC236}">
                    <a16:creationId xmlns:a16="http://schemas.microsoft.com/office/drawing/2014/main" id="{D39A510C-54E6-424C-90BA-AF613A841D0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2" y="3671"/>
                <a:ext cx="616" cy="213"/>
              </a:xfrm>
              <a:prstGeom prst="rect">
                <a:avLst/>
              </a:prstGeom>
              <a:noFill/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230408" name="Rectangle 22">
                <a:extLst>
                  <a:ext uri="{FF2B5EF4-FFF2-40B4-BE49-F238E27FC236}">
                    <a16:creationId xmlns:a16="http://schemas.microsoft.com/office/drawing/2014/main" id="{BD3D9164-2B5E-E34A-B1CA-2C0E967E026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" y="3671"/>
                <a:ext cx="616" cy="213"/>
              </a:xfrm>
              <a:prstGeom prst="rect">
                <a:avLst/>
              </a:prstGeom>
              <a:solidFill>
                <a:srgbClr val="CC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230409" name="Rectangle 23">
                <a:extLst>
                  <a:ext uri="{FF2B5EF4-FFF2-40B4-BE49-F238E27FC236}">
                    <a16:creationId xmlns:a16="http://schemas.microsoft.com/office/drawing/2014/main" id="{C49FA5DD-CA61-E643-8777-D3AC8476F5E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56" y="3671"/>
                <a:ext cx="616" cy="213"/>
              </a:xfrm>
              <a:prstGeom prst="rect">
                <a:avLst/>
              </a:prstGeom>
              <a:solidFill>
                <a:srgbClr val="FF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230410" name="Text Box 24">
                <a:extLst>
                  <a:ext uri="{FF2B5EF4-FFF2-40B4-BE49-F238E27FC236}">
                    <a16:creationId xmlns:a16="http://schemas.microsoft.com/office/drawing/2014/main" id="{2DBBA158-075A-EE48-A5FB-CD32AA4EE64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07" y="3689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u="none" dirty="0"/>
                  <a:t>Page 866</a:t>
                </a:r>
                <a:endParaRPr lang="en-US" altLang="en-US" sz="1800" u="none" dirty="0"/>
              </a:p>
            </p:txBody>
          </p:sp>
          <p:sp>
            <p:nvSpPr>
              <p:cNvPr id="230411" name="Text Box 25">
                <a:extLst>
                  <a:ext uri="{FF2B5EF4-FFF2-40B4-BE49-F238E27FC236}">
                    <a16:creationId xmlns:a16="http://schemas.microsoft.com/office/drawing/2014/main" id="{6951EC31-D4F5-874E-A40E-6B392F88376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95" y="3686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u="none" dirty="0"/>
                  <a:t>Page 944</a:t>
                </a:r>
                <a:endParaRPr lang="en-US" altLang="en-US" sz="1800" u="none" dirty="0"/>
              </a:p>
            </p:txBody>
          </p:sp>
          <p:sp>
            <p:nvSpPr>
              <p:cNvPr id="230412" name="Text Box 26">
                <a:extLst>
                  <a:ext uri="{FF2B5EF4-FFF2-40B4-BE49-F238E27FC236}">
                    <a16:creationId xmlns:a16="http://schemas.microsoft.com/office/drawing/2014/main" id="{57007BA2-A7FE-F14D-8C4D-68DE28828B6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982" y="3685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u="none" dirty="0"/>
                  <a:t>Page 899</a:t>
                </a:r>
                <a:endParaRPr lang="en-US" altLang="en-US" sz="1800" u="none" dirty="0"/>
              </a:p>
            </p:txBody>
          </p:sp>
        </p:grpSp>
      </p:grpSp>
    </p:spTree>
  </p:cSld>
  <p:clrMapOvr>
    <a:masterClrMapping/>
  </p:clrMapOvr>
  <p:transition spd="med"/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Slide Number Placeholder 5">
            <a:extLst>
              <a:ext uri="{FF2B5EF4-FFF2-40B4-BE49-F238E27FC236}">
                <a16:creationId xmlns:a16="http://schemas.microsoft.com/office/drawing/2014/main" id="{A3FEA840-5E45-8A4A-A246-3CC7E01C7D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FC51CB8-5EDE-6244-B68D-216F368F76F2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112</a:t>
            </a:fld>
            <a:endParaRPr lang="en-US" altLang="en-US" sz="1400" dirty="0"/>
          </a:p>
        </p:txBody>
      </p:sp>
      <p:sp>
        <p:nvSpPr>
          <p:cNvPr id="232451" name="Rectangle 2">
            <a:extLst>
              <a:ext uri="{FF2B5EF4-FFF2-40B4-BE49-F238E27FC236}">
                <a16:creationId xmlns:a16="http://schemas.microsoft.com/office/drawing/2014/main" id="{ACCA5A16-E052-1B4E-A09D-CD1ECD548C1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73125" y="881063"/>
            <a:ext cx="7394575" cy="4525962"/>
          </a:xfrm>
        </p:spPr>
        <p:txBody>
          <a:bodyPr/>
          <a:lstStyle/>
          <a:p>
            <a:pPr marL="0" indent="0" eaLnBrk="1" hangingPunct="1"/>
            <a:endParaRPr lang="en-US" altLang="en-US" dirty="0"/>
          </a:p>
          <a:p>
            <a:pPr marL="0" indent="0" eaLnBrk="1" hangingPunct="1"/>
            <a:endParaRPr lang="en-US" altLang="en-US" dirty="0"/>
          </a:p>
          <a:p>
            <a:pPr marL="0" indent="0" algn="ctr" eaLnBrk="1" hangingPunct="1">
              <a:lnSpc>
                <a:spcPct val="85000"/>
              </a:lnSpc>
              <a:buFontTx/>
              <a:buNone/>
            </a:pPr>
            <a:r>
              <a:rPr lang="en-US" altLang="en-US" sz="2800" dirty="0">
                <a:solidFill>
                  <a:srgbClr val="333333"/>
                </a:solidFill>
              </a:rPr>
              <a:t>Oxygen and Carbon Dioxide Transport</a:t>
            </a:r>
            <a:endParaRPr lang="en-US" altLang="en-US" dirty="0"/>
          </a:p>
        </p:txBody>
      </p:sp>
    </p:spTree>
  </p:cSld>
  <p:clrMapOvr>
    <a:masterClrMapping/>
  </p:clrMapOvr>
  <p:transition spd="med"/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Slide Number Placeholder 5">
            <a:extLst>
              <a:ext uri="{FF2B5EF4-FFF2-40B4-BE49-F238E27FC236}">
                <a16:creationId xmlns:a16="http://schemas.microsoft.com/office/drawing/2014/main" id="{D8D4E44A-D0EF-3B4F-92D9-397F59C7CD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0B15712-9349-3045-B7E7-DC53AB51224B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113</a:t>
            </a:fld>
            <a:endParaRPr lang="en-US" altLang="en-US" sz="1400" dirty="0"/>
          </a:p>
        </p:txBody>
      </p:sp>
      <p:grpSp>
        <p:nvGrpSpPr>
          <p:cNvPr id="234525" name="Group 29">
            <a:extLst>
              <a:ext uri="{FF2B5EF4-FFF2-40B4-BE49-F238E27FC236}">
                <a16:creationId xmlns:a16="http://schemas.microsoft.com/office/drawing/2014/main" id="{0A09004F-5CAC-D349-B2D9-68EAF3AD9A29}"/>
              </a:ext>
            </a:extLst>
          </p:cNvPr>
          <p:cNvGrpSpPr>
            <a:grpSpLocks/>
          </p:cNvGrpSpPr>
          <p:nvPr/>
        </p:nvGrpSpPr>
        <p:grpSpPr bwMode="auto">
          <a:xfrm>
            <a:off x="455613" y="454025"/>
            <a:ext cx="8229600" cy="5711825"/>
            <a:chOff x="287" y="286"/>
            <a:chExt cx="5184" cy="3598"/>
          </a:xfrm>
        </p:grpSpPr>
        <p:sp>
          <p:nvSpPr>
            <p:cNvPr id="234500" name="Rectangle 2">
              <a:extLst>
                <a:ext uri="{FF2B5EF4-FFF2-40B4-BE49-F238E27FC236}">
                  <a16:creationId xmlns:a16="http://schemas.microsoft.com/office/drawing/2014/main" id="{62477A6C-C54A-1143-933D-5E73765EE1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" y="286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u="none" dirty="0">
                  <a:solidFill>
                    <a:srgbClr val="333333"/>
                  </a:solidFill>
                </a:rPr>
                <a:t>Oxygen Transport</a:t>
              </a:r>
            </a:p>
          </p:txBody>
        </p:sp>
        <p:grpSp>
          <p:nvGrpSpPr>
            <p:cNvPr id="234524" name="Group 28">
              <a:extLst>
                <a:ext uri="{FF2B5EF4-FFF2-40B4-BE49-F238E27FC236}">
                  <a16:creationId xmlns:a16="http://schemas.microsoft.com/office/drawing/2014/main" id="{F974104F-5D51-2B4B-911F-91AC61BF6E1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15" y="974"/>
              <a:ext cx="4611" cy="2022"/>
              <a:chOff x="515" y="974"/>
              <a:chExt cx="4611" cy="2022"/>
            </a:xfrm>
          </p:grpSpPr>
          <p:sp>
            <p:nvSpPr>
              <p:cNvPr id="234520" name="Text Box 3">
                <a:extLst>
                  <a:ext uri="{FF2B5EF4-FFF2-40B4-BE49-F238E27FC236}">
                    <a16:creationId xmlns:a16="http://schemas.microsoft.com/office/drawing/2014/main" id="{6FFC76A3-6F81-7D4C-858F-71BE33CF30B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15" y="974"/>
                <a:ext cx="4611" cy="146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marL="228600" indent="-22860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690563" indent="-233363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ts val="900"/>
                  </a:spcAft>
                  <a:buSzPct val="80000"/>
                </a:pPr>
                <a:r>
                  <a:rPr lang="en-US" altLang="en-US" sz="1800" u="none" dirty="0"/>
                  <a:t>About 1.5 percent of O</a:t>
                </a:r>
                <a:r>
                  <a:rPr lang="en-US" altLang="en-US" sz="1800" u="none" baseline="-17000" dirty="0"/>
                  <a:t>2</a:t>
                </a:r>
                <a:r>
                  <a:rPr lang="en-US" altLang="en-US" sz="1800" u="none" dirty="0"/>
                  <a:t> is dissolved in blood plasma since oxygen cannot readily dissolve in water due to its low solubility. </a:t>
                </a:r>
              </a:p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ts val="900"/>
                  </a:spcAft>
                  <a:buSzPct val="80000"/>
                </a:pPr>
                <a:r>
                  <a:rPr lang="en-US" altLang="en-US" sz="1800" u="none" dirty="0"/>
                  <a:t>The other 98.5 percent of O</a:t>
                </a:r>
                <a:r>
                  <a:rPr lang="en-US" altLang="en-US" sz="1800" u="none" baseline="-17000" dirty="0"/>
                  <a:t>2</a:t>
                </a:r>
                <a:r>
                  <a:rPr lang="en-US" altLang="en-US" sz="1800" u="none" dirty="0"/>
                  <a:t> is bound to hemoglobin molecules in red blood cells.</a:t>
                </a:r>
              </a:p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ts val="900"/>
                  </a:spcAft>
                  <a:buSzPct val="80000"/>
                </a:pPr>
                <a:r>
                  <a:rPr lang="en-US" altLang="en-US" sz="1800" u="none" dirty="0"/>
                  <a:t>O</a:t>
                </a:r>
                <a:r>
                  <a:rPr lang="en-US" altLang="en-US" sz="1800" u="none" baseline="-17000" dirty="0"/>
                  <a:t>2</a:t>
                </a:r>
                <a:r>
                  <a:rPr lang="en-US" altLang="en-US" sz="1800" u="none" dirty="0"/>
                  <a:t> and reduced hemoglobin chemically bind in a reversible reaction to form oxyhemoglobin.</a:t>
                </a:r>
              </a:p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ct val="50000"/>
                  </a:spcAft>
                  <a:buSzPct val="80000"/>
                </a:pPr>
                <a:r>
                  <a:rPr lang="en-US" altLang="en-US" sz="1800" u="none" dirty="0"/>
                  <a:t>Each 100 mL of oxygenated blood carries the equivalent of 20 mL of gaseous O</a:t>
                </a:r>
                <a:r>
                  <a:rPr lang="en-US" altLang="en-US" sz="1800" u="none" baseline="-17000" dirty="0"/>
                  <a:t>2</a:t>
                </a:r>
                <a:r>
                  <a:rPr lang="en-US" altLang="en-US" sz="1800" u="none" dirty="0"/>
                  <a:t>, of which 19.7 mL is carried by hemoglobin.</a:t>
                </a:r>
              </a:p>
            </p:txBody>
          </p:sp>
          <p:sp>
            <p:nvSpPr>
              <p:cNvPr id="234521" name="Text Box 28">
                <a:extLst>
                  <a:ext uri="{FF2B5EF4-FFF2-40B4-BE49-F238E27FC236}">
                    <a16:creationId xmlns:a16="http://schemas.microsoft.com/office/drawing/2014/main" id="{67B4CFE0-C029-9E47-88CF-4DF032069FB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648" y="2477"/>
                <a:ext cx="2476" cy="51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lnSpc>
                    <a:spcPts val="186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en-US" sz="1800" u="none" dirty="0">
                    <a:solidFill>
                      <a:srgbClr val="941100"/>
                    </a:solidFill>
                  </a:rPr>
                  <a:t>Reduced hemoglobin = hemoglobin in red blood cells after the oxygen is released.</a:t>
                </a:r>
              </a:p>
            </p:txBody>
          </p:sp>
        </p:grpSp>
        <p:grpSp>
          <p:nvGrpSpPr>
            <p:cNvPr id="234502" name="Group 60">
              <a:extLst>
                <a:ext uri="{FF2B5EF4-FFF2-40B4-BE49-F238E27FC236}">
                  <a16:creationId xmlns:a16="http://schemas.microsoft.com/office/drawing/2014/main" id="{404C1EB5-2E7B-704D-B740-98C5E438DC3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4601" cy="213"/>
              <a:chOff x="582" y="3671"/>
              <a:chExt cx="4601" cy="213"/>
            </a:xfrm>
          </p:grpSpPr>
          <p:grpSp>
            <p:nvGrpSpPr>
              <p:cNvPr id="234503" name="Group 38">
                <a:extLst>
                  <a:ext uri="{FF2B5EF4-FFF2-40B4-BE49-F238E27FC236}">
                    <a16:creationId xmlns:a16="http://schemas.microsoft.com/office/drawing/2014/main" id="{922618E8-F583-4F45-8A7B-AA12D98BB2B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82" y="3671"/>
                <a:ext cx="1990" cy="213"/>
                <a:chOff x="582" y="3671"/>
                <a:chExt cx="1990" cy="213"/>
              </a:xfrm>
            </p:grpSpPr>
            <p:sp>
              <p:nvSpPr>
                <p:cNvPr id="234514" name="Rectangle 39">
                  <a:extLst>
                    <a:ext uri="{FF2B5EF4-FFF2-40B4-BE49-F238E27FC236}">
                      <a16:creationId xmlns:a16="http://schemas.microsoft.com/office/drawing/2014/main" id="{70BBCDD7-57C3-BB44-8774-273C6CFC8E9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82" y="3671"/>
                  <a:ext cx="616" cy="213"/>
                </a:xfrm>
                <a:prstGeom prst="rect">
                  <a:avLst/>
                </a:prstGeom>
                <a:noFill/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234515" name="Rectangle 40">
                  <a:extLst>
                    <a:ext uri="{FF2B5EF4-FFF2-40B4-BE49-F238E27FC236}">
                      <a16:creationId xmlns:a16="http://schemas.microsoft.com/office/drawing/2014/main" id="{5CBB3476-FA3B-AC42-A680-C147264CE36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70" y="3671"/>
                  <a:ext cx="616" cy="213"/>
                </a:xfrm>
                <a:prstGeom prst="rect">
                  <a:avLst/>
                </a:prstGeom>
                <a:solidFill>
                  <a:srgbClr val="CC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234516" name="Rectangle 41">
                  <a:extLst>
                    <a:ext uri="{FF2B5EF4-FFF2-40B4-BE49-F238E27FC236}">
                      <a16:creationId xmlns:a16="http://schemas.microsoft.com/office/drawing/2014/main" id="{5791B4AA-C587-C04E-8466-1B1BE80F698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56" y="3671"/>
                  <a:ext cx="616" cy="213"/>
                </a:xfrm>
                <a:prstGeom prst="rect">
                  <a:avLst/>
                </a:prstGeom>
                <a:solidFill>
                  <a:srgbClr val="FF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234517" name="Text Box 42">
                  <a:extLst>
                    <a:ext uri="{FF2B5EF4-FFF2-40B4-BE49-F238E27FC236}">
                      <a16:creationId xmlns:a16="http://schemas.microsoft.com/office/drawing/2014/main" id="{1702E97D-2FEF-0143-9A8B-92D26A54B0A6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607" y="3689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u="none" dirty="0"/>
                    <a:t>Page 867</a:t>
                  </a:r>
                  <a:endParaRPr lang="en-US" altLang="en-US" sz="1800" u="none" dirty="0"/>
                </a:p>
              </p:txBody>
            </p:sp>
            <p:sp>
              <p:nvSpPr>
                <p:cNvPr id="234518" name="Text Box 43">
                  <a:extLst>
                    <a:ext uri="{FF2B5EF4-FFF2-40B4-BE49-F238E27FC236}">
                      <a16:creationId xmlns:a16="http://schemas.microsoft.com/office/drawing/2014/main" id="{0729AB3A-0E96-4F43-A8D7-EBA6B845DB7E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295" y="3686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u="none" dirty="0"/>
                    <a:t>Page 946</a:t>
                  </a:r>
                  <a:endParaRPr lang="en-US" altLang="en-US" sz="1800" u="none" dirty="0"/>
                </a:p>
              </p:txBody>
            </p:sp>
            <p:sp>
              <p:nvSpPr>
                <p:cNvPr id="234519" name="Text Box 44">
                  <a:extLst>
                    <a:ext uri="{FF2B5EF4-FFF2-40B4-BE49-F238E27FC236}">
                      <a16:creationId xmlns:a16="http://schemas.microsoft.com/office/drawing/2014/main" id="{1FD8CEE0-2989-DA4E-8E73-A75AD56DED93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982" y="3685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u="none" dirty="0"/>
                    <a:t>Page 900</a:t>
                  </a:r>
                  <a:endParaRPr lang="en-US" altLang="en-US" sz="1800" u="none" dirty="0"/>
                </a:p>
              </p:txBody>
            </p:sp>
          </p:grpSp>
          <p:grpSp>
            <p:nvGrpSpPr>
              <p:cNvPr id="234504" name="Group 49">
                <a:extLst>
                  <a:ext uri="{FF2B5EF4-FFF2-40B4-BE49-F238E27FC236}">
                    <a16:creationId xmlns:a16="http://schemas.microsoft.com/office/drawing/2014/main" id="{E18AB43B-8CDB-CD42-AF4D-B930D08CB06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846" y="3671"/>
                <a:ext cx="2337" cy="213"/>
                <a:chOff x="2846" y="3671"/>
                <a:chExt cx="2337" cy="213"/>
              </a:xfrm>
            </p:grpSpPr>
            <p:grpSp>
              <p:nvGrpSpPr>
                <p:cNvPr id="234505" name="Group 50">
                  <a:extLst>
                    <a:ext uri="{FF2B5EF4-FFF2-40B4-BE49-F238E27FC236}">
                      <a16:creationId xmlns:a16="http://schemas.microsoft.com/office/drawing/2014/main" id="{1D69994B-2D56-6941-9080-C161050D644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846" y="3671"/>
                  <a:ext cx="731" cy="213"/>
                  <a:chOff x="3190" y="3671"/>
                  <a:chExt cx="731" cy="213"/>
                </a:xfrm>
              </p:grpSpPr>
              <p:sp>
                <p:nvSpPr>
                  <p:cNvPr id="234512" name="Rectangle 51">
                    <a:extLst>
                      <a:ext uri="{FF2B5EF4-FFF2-40B4-BE49-F238E27FC236}">
                        <a16:creationId xmlns:a16="http://schemas.microsoft.com/office/drawing/2014/main" id="{84EAF6CF-8A12-294E-983F-31940C4C24D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190" y="3671"/>
                    <a:ext cx="731" cy="213"/>
                  </a:xfrm>
                  <a:prstGeom prst="rect">
                    <a:avLst/>
                  </a:prstGeom>
                  <a:solidFill>
                    <a:schemeClr val="bg1"/>
                  </a:solidFill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234513" name="Text Box 52">
                    <a:extLst>
                      <a:ext uri="{FF2B5EF4-FFF2-40B4-BE49-F238E27FC236}">
                        <a16:creationId xmlns:a16="http://schemas.microsoft.com/office/drawing/2014/main" id="{D88C961D-8E30-104D-A372-45D0A0E72BA8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212" y="3687"/>
                    <a:ext cx="700" cy="183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u="none" dirty="0">
                        <a:ea typeface="ＭＳ Ｐゴシック" panose="020B0600070205080204" pitchFamily="34" charset="-128"/>
                      </a:rPr>
                      <a:t>Figure 23.17</a:t>
                    </a:r>
                  </a:p>
                </p:txBody>
              </p:sp>
            </p:grpSp>
            <p:grpSp>
              <p:nvGrpSpPr>
                <p:cNvPr id="234506" name="Group 53">
                  <a:extLst>
                    <a:ext uri="{FF2B5EF4-FFF2-40B4-BE49-F238E27FC236}">
                      <a16:creationId xmlns:a16="http://schemas.microsoft.com/office/drawing/2014/main" id="{FFAD2DDB-D1C8-3F41-A60C-69A8B6FDD42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649" y="3671"/>
                  <a:ext cx="731" cy="213"/>
                  <a:chOff x="3190" y="3671"/>
                  <a:chExt cx="731" cy="213"/>
                </a:xfrm>
              </p:grpSpPr>
              <p:sp>
                <p:nvSpPr>
                  <p:cNvPr id="234510" name="Rectangle 54">
                    <a:extLst>
                      <a:ext uri="{FF2B5EF4-FFF2-40B4-BE49-F238E27FC236}">
                        <a16:creationId xmlns:a16="http://schemas.microsoft.com/office/drawing/2014/main" id="{E58E0178-EB57-A944-9492-B7335C4C4B8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190" y="3671"/>
                    <a:ext cx="731" cy="213"/>
                  </a:xfrm>
                  <a:prstGeom prst="rect">
                    <a:avLst/>
                  </a:prstGeom>
                  <a:solidFill>
                    <a:srgbClr val="CCCCCC"/>
                  </a:solidFill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234511" name="Text Box 55">
                    <a:extLst>
                      <a:ext uri="{FF2B5EF4-FFF2-40B4-BE49-F238E27FC236}">
                        <a16:creationId xmlns:a16="http://schemas.microsoft.com/office/drawing/2014/main" id="{36C05380-2E54-3C40-813A-179E3710771A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212" y="3687"/>
                    <a:ext cx="700" cy="183"/>
                  </a:xfrm>
                  <a:prstGeom prst="rect">
                    <a:avLst/>
                  </a:prstGeom>
                  <a:solidFill>
                    <a:srgbClr val="CCCCCC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u="none" dirty="0">
                        <a:ea typeface="ＭＳ Ｐゴシック" panose="020B0600070205080204" pitchFamily="34" charset="-128"/>
                      </a:rPr>
                      <a:t>Figure 23.18</a:t>
                    </a:r>
                  </a:p>
                </p:txBody>
              </p:sp>
            </p:grpSp>
            <p:grpSp>
              <p:nvGrpSpPr>
                <p:cNvPr id="234507" name="Group 56">
                  <a:extLst>
                    <a:ext uri="{FF2B5EF4-FFF2-40B4-BE49-F238E27FC236}">
                      <a16:creationId xmlns:a16="http://schemas.microsoft.com/office/drawing/2014/main" id="{5ED38E4E-3B03-6042-89B7-EA68323DFBA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452" y="3671"/>
                  <a:ext cx="731" cy="213"/>
                  <a:chOff x="3190" y="3671"/>
                  <a:chExt cx="731" cy="213"/>
                </a:xfrm>
              </p:grpSpPr>
              <p:sp>
                <p:nvSpPr>
                  <p:cNvPr id="234508" name="Rectangle 57">
                    <a:extLst>
                      <a:ext uri="{FF2B5EF4-FFF2-40B4-BE49-F238E27FC236}">
                        <a16:creationId xmlns:a16="http://schemas.microsoft.com/office/drawing/2014/main" id="{42AB6111-2D44-F248-9AB9-6300342E27D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190" y="3671"/>
                    <a:ext cx="731" cy="213"/>
                  </a:xfrm>
                  <a:prstGeom prst="rect">
                    <a:avLst/>
                  </a:prstGeom>
                  <a:solidFill>
                    <a:srgbClr val="FFCCCC"/>
                  </a:solidFill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234509" name="Text Box 58">
                    <a:extLst>
                      <a:ext uri="{FF2B5EF4-FFF2-40B4-BE49-F238E27FC236}">
                        <a16:creationId xmlns:a16="http://schemas.microsoft.com/office/drawing/2014/main" id="{C765861F-9D27-CB42-A200-F23BB177D571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212" y="3687"/>
                    <a:ext cx="700" cy="183"/>
                  </a:xfrm>
                  <a:prstGeom prst="rect">
                    <a:avLst/>
                  </a:prstGeom>
                  <a:solidFill>
                    <a:srgbClr val="FFCCCC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u="none" dirty="0">
                        <a:ea typeface="ＭＳ Ｐゴシック" panose="020B0600070205080204" pitchFamily="34" charset="-128"/>
                      </a:rPr>
                      <a:t>Figure 23.18</a:t>
                    </a:r>
                  </a:p>
                </p:txBody>
              </p:sp>
            </p:grpSp>
          </p:grpSp>
        </p:grpSp>
      </p:grpSp>
    </p:spTree>
  </p:cSld>
  <p:clrMapOvr>
    <a:masterClrMapping/>
  </p:clrMapOvr>
  <p:transition spd="med"/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Slide Number Placeholder 5">
            <a:extLst>
              <a:ext uri="{FF2B5EF4-FFF2-40B4-BE49-F238E27FC236}">
                <a16:creationId xmlns:a16="http://schemas.microsoft.com/office/drawing/2014/main" id="{3E142356-335F-7E45-9F25-BA746C95C5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D4943BB-2067-2341-A16B-95423A809D87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114</a:t>
            </a:fld>
            <a:endParaRPr lang="en-US" altLang="en-US" sz="1400" dirty="0"/>
          </a:p>
        </p:txBody>
      </p:sp>
      <p:grpSp>
        <p:nvGrpSpPr>
          <p:cNvPr id="236547" name="Group 19">
            <a:extLst>
              <a:ext uri="{FF2B5EF4-FFF2-40B4-BE49-F238E27FC236}">
                <a16:creationId xmlns:a16="http://schemas.microsoft.com/office/drawing/2014/main" id="{0ED878C3-A683-654F-BFF9-D29B3F7596B9}"/>
              </a:ext>
            </a:extLst>
          </p:cNvPr>
          <p:cNvGrpSpPr>
            <a:grpSpLocks/>
          </p:cNvGrpSpPr>
          <p:nvPr/>
        </p:nvGrpSpPr>
        <p:grpSpPr bwMode="auto">
          <a:xfrm>
            <a:off x="455613" y="454025"/>
            <a:ext cx="8229600" cy="4097338"/>
            <a:chOff x="287" y="286"/>
            <a:chExt cx="5184" cy="2581"/>
          </a:xfrm>
        </p:grpSpPr>
        <p:sp>
          <p:nvSpPr>
            <p:cNvPr id="236548" name="Rectangle 2">
              <a:extLst>
                <a:ext uri="{FF2B5EF4-FFF2-40B4-BE49-F238E27FC236}">
                  <a16:creationId xmlns:a16="http://schemas.microsoft.com/office/drawing/2014/main" id="{7FB969AD-255C-194B-91F0-44D472AFB8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" y="286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u="none" dirty="0">
                  <a:solidFill>
                    <a:srgbClr val="333333"/>
                  </a:solidFill>
                </a:rPr>
                <a:t>Hemoglobin</a:t>
              </a:r>
            </a:p>
          </p:txBody>
        </p:sp>
        <p:grpSp>
          <p:nvGrpSpPr>
            <p:cNvPr id="236549" name="Group 18">
              <a:extLst>
                <a:ext uri="{FF2B5EF4-FFF2-40B4-BE49-F238E27FC236}">
                  <a16:creationId xmlns:a16="http://schemas.microsoft.com/office/drawing/2014/main" id="{482CEFD0-45A2-8449-AAC6-1C173110DF2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835" y="997"/>
              <a:ext cx="2648" cy="1870"/>
              <a:chOff x="1835" y="997"/>
              <a:chExt cx="2648" cy="1870"/>
            </a:xfrm>
          </p:grpSpPr>
          <p:pic>
            <p:nvPicPr>
              <p:cNvPr id="236550" name="Picture 10" descr="19443">
                <a:extLst>
                  <a:ext uri="{FF2B5EF4-FFF2-40B4-BE49-F238E27FC236}">
                    <a16:creationId xmlns:a16="http://schemas.microsoft.com/office/drawing/2014/main" id="{0C1DE5FD-2425-404E-8D4A-1641E4D77D3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5" y="997"/>
                <a:ext cx="2102" cy="16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36551" name="Text Box 11">
                <a:extLst>
                  <a:ext uri="{FF2B5EF4-FFF2-40B4-BE49-F238E27FC236}">
                    <a16:creationId xmlns:a16="http://schemas.microsoft.com/office/drawing/2014/main" id="{16412606-90A9-694D-A31F-FC680813780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049" y="2702"/>
                <a:ext cx="1434" cy="1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100" u="none" dirty="0"/>
                  <a:t>https://www.lomalindahealth.org</a:t>
                </a:r>
                <a:endParaRPr lang="en-US" altLang="en-US" sz="1800" u="none" dirty="0"/>
              </a:p>
            </p:txBody>
          </p:sp>
        </p:grpSp>
      </p:grpSp>
    </p:spTree>
  </p:cSld>
  <p:clrMapOvr>
    <a:masterClrMapping/>
  </p:clrMapOvr>
  <p:transition spd="med"/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Slide Number Placeholder 5">
            <a:extLst>
              <a:ext uri="{FF2B5EF4-FFF2-40B4-BE49-F238E27FC236}">
                <a16:creationId xmlns:a16="http://schemas.microsoft.com/office/drawing/2014/main" id="{4CD1D7A4-7B99-0145-AA95-666DE468B9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8B1E78E-0157-644A-844F-B587696B6D9E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115</a:t>
            </a:fld>
            <a:endParaRPr lang="en-US" altLang="en-US" sz="1400" dirty="0"/>
          </a:p>
        </p:txBody>
      </p:sp>
      <p:grpSp>
        <p:nvGrpSpPr>
          <p:cNvPr id="238595" name="Group 41">
            <a:extLst>
              <a:ext uri="{FF2B5EF4-FFF2-40B4-BE49-F238E27FC236}">
                <a16:creationId xmlns:a16="http://schemas.microsoft.com/office/drawing/2014/main" id="{86EBD045-D8EE-4A4E-B04D-D7692E66B131}"/>
              </a:ext>
            </a:extLst>
          </p:cNvPr>
          <p:cNvGrpSpPr>
            <a:grpSpLocks/>
          </p:cNvGrpSpPr>
          <p:nvPr/>
        </p:nvGrpSpPr>
        <p:grpSpPr bwMode="auto">
          <a:xfrm>
            <a:off x="455613" y="454025"/>
            <a:ext cx="8229600" cy="5711825"/>
            <a:chOff x="287" y="286"/>
            <a:chExt cx="5184" cy="3598"/>
          </a:xfrm>
        </p:grpSpPr>
        <p:sp>
          <p:nvSpPr>
            <p:cNvPr id="238596" name="Rectangle 2">
              <a:extLst>
                <a:ext uri="{FF2B5EF4-FFF2-40B4-BE49-F238E27FC236}">
                  <a16:creationId xmlns:a16="http://schemas.microsoft.com/office/drawing/2014/main" id="{63C6CBD5-86D8-C641-99FD-75D651B886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" y="286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u="none" dirty="0">
                  <a:solidFill>
                    <a:srgbClr val="333333"/>
                  </a:solidFill>
                </a:rPr>
                <a:t>Hemoglobin Saturation</a:t>
              </a:r>
            </a:p>
          </p:txBody>
        </p:sp>
        <p:sp>
          <p:nvSpPr>
            <p:cNvPr id="238597" name="Text Box 3">
              <a:extLst>
                <a:ext uri="{FF2B5EF4-FFF2-40B4-BE49-F238E27FC236}">
                  <a16:creationId xmlns:a16="http://schemas.microsoft.com/office/drawing/2014/main" id="{A02A11AB-3396-BF43-A3F8-92D695CF2B7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4"/>
              <a:ext cx="4789" cy="14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u="none" dirty="0"/>
                <a:t>Hemoglobin is fully-saturated when reduced hemoglobin (Hb) is com-pletely converted to oxyhemoglobin (Hb-O</a:t>
              </a:r>
              <a:r>
                <a:rPr lang="en-US" altLang="en-US" sz="1800" u="none" baseline="-17000" dirty="0"/>
                <a:t>2</a:t>
              </a:r>
              <a:r>
                <a:rPr lang="en-US" altLang="en-US" sz="1800" u="none" dirty="0"/>
                <a:t>).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u="none" dirty="0"/>
                <a:t>In a full-saturated state, every hemoglobin molecule within RBCs is attached to four oxygen molecules.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u="none" dirty="0"/>
                <a:t>Hemoglobin is partially saturated when it contains a mixture of Hb and Hb-O</a:t>
              </a:r>
              <a:r>
                <a:rPr lang="en-US" altLang="en-US" sz="1800" u="none" baseline="-17000" dirty="0"/>
                <a:t>2</a:t>
              </a:r>
              <a:r>
                <a:rPr lang="en-US" altLang="en-US" sz="1800" u="none" dirty="0"/>
                <a:t>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</a:pPr>
              <a:r>
                <a:rPr lang="en-US" altLang="en-US" sz="1800" u="none" dirty="0"/>
                <a:t>Fifty percent saturation indicates that, on average, each Hb molecule binds two O</a:t>
              </a:r>
              <a:r>
                <a:rPr lang="en-US" altLang="en-US" sz="1800" u="none" baseline="-17000" dirty="0"/>
                <a:t>2</a:t>
              </a:r>
              <a:r>
                <a:rPr lang="en-US" altLang="en-US" sz="1800" u="none" dirty="0"/>
                <a:t> molecules—instead of a maximum of four O</a:t>
              </a:r>
              <a:r>
                <a:rPr lang="en-US" altLang="en-US" sz="1800" u="none" baseline="-17000" dirty="0"/>
                <a:t>2</a:t>
              </a:r>
              <a:r>
                <a:rPr lang="en-US" altLang="en-US" sz="1800" u="none" dirty="0"/>
                <a:t> molecules.</a:t>
              </a:r>
            </a:p>
          </p:txBody>
        </p:sp>
        <p:grpSp>
          <p:nvGrpSpPr>
            <p:cNvPr id="238598" name="Group 31">
              <a:extLst>
                <a:ext uri="{FF2B5EF4-FFF2-40B4-BE49-F238E27FC236}">
                  <a16:creationId xmlns:a16="http://schemas.microsoft.com/office/drawing/2014/main" id="{94555B7B-9E8A-3C43-959D-D0AB54E819A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1990" cy="213"/>
              <a:chOff x="582" y="3671"/>
              <a:chExt cx="1990" cy="213"/>
            </a:xfrm>
          </p:grpSpPr>
          <p:sp>
            <p:nvSpPr>
              <p:cNvPr id="238599" name="Rectangle 32">
                <a:extLst>
                  <a:ext uri="{FF2B5EF4-FFF2-40B4-BE49-F238E27FC236}">
                    <a16:creationId xmlns:a16="http://schemas.microsoft.com/office/drawing/2014/main" id="{4BEF54DE-BD34-3D40-BD37-E062B712019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2" y="3671"/>
                <a:ext cx="616" cy="213"/>
              </a:xfrm>
              <a:prstGeom prst="rect">
                <a:avLst/>
              </a:prstGeom>
              <a:noFill/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238600" name="Rectangle 33">
                <a:extLst>
                  <a:ext uri="{FF2B5EF4-FFF2-40B4-BE49-F238E27FC236}">
                    <a16:creationId xmlns:a16="http://schemas.microsoft.com/office/drawing/2014/main" id="{15468EC5-29AC-B642-ABCE-F08A706288E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" y="3671"/>
                <a:ext cx="616" cy="213"/>
              </a:xfrm>
              <a:prstGeom prst="rect">
                <a:avLst/>
              </a:prstGeom>
              <a:solidFill>
                <a:srgbClr val="CC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238601" name="Rectangle 34">
                <a:extLst>
                  <a:ext uri="{FF2B5EF4-FFF2-40B4-BE49-F238E27FC236}">
                    <a16:creationId xmlns:a16="http://schemas.microsoft.com/office/drawing/2014/main" id="{D56EAE32-FC6D-9B49-BB9D-2FCFF6E1688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56" y="3671"/>
                <a:ext cx="616" cy="213"/>
              </a:xfrm>
              <a:prstGeom prst="rect">
                <a:avLst/>
              </a:prstGeom>
              <a:solidFill>
                <a:srgbClr val="FF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238602" name="Text Box 35">
                <a:extLst>
                  <a:ext uri="{FF2B5EF4-FFF2-40B4-BE49-F238E27FC236}">
                    <a16:creationId xmlns:a16="http://schemas.microsoft.com/office/drawing/2014/main" id="{4CB054E8-D263-464F-8784-F34063ACCBE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07" y="3689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u="none" dirty="0"/>
                  <a:t>Page 868</a:t>
                </a:r>
                <a:endParaRPr lang="en-US" altLang="en-US" sz="1800" u="none" dirty="0"/>
              </a:p>
            </p:txBody>
          </p:sp>
          <p:sp>
            <p:nvSpPr>
              <p:cNvPr id="238603" name="Text Box 36">
                <a:extLst>
                  <a:ext uri="{FF2B5EF4-FFF2-40B4-BE49-F238E27FC236}">
                    <a16:creationId xmlns:a16="http://schemas.microsoft.com/office/drawing/2014/main" id="{C7103D18-4AC0-5541-B7F3-B0FD0DA4DDF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95" y="3686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u="none" dirty="0"/>
                  <a:t>Page 946</a:t>
                </a:r>
                <a:endParaRPr lang="en-US" altLang="en-US" sz="1800" u="none" dirty="0"/>
              </a:p>
            </p:txBody>
          </p:sp>
          <p:sp>
            <p:nvSpPr>
              <p:cNvPr id="238604" name="Text Box 37">
                <a:extLst>
                  <a:ext uri="{FF2B5EF4-FFF2-40B4-BE49-F238E27FC236}">
                    <a16:creationId xmlns:a16="http://schemas.microsoft.com/office/drawing/2014/main" id="{84E27BF6-00DB-D442-9B9E-C748AF3E76A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982" y="3685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u="none" dirty="0"/>
                  <a:t>Page 901</a:t>
                </a:r>
                <a:endParaRPr lang="en-US" altLang="en-US" sz="1800" u="none" dirty="0"/>
              </a:p>
            </p:txBody>
          </p:sp>
        </p:grpSp>
      </p:grpSp>
    </p:spTree>
  </p:cSld>
  <p:clrMapOvr>
    <a:masterClrMapping/>
  </p:clrMapOvr>
  <p:transition spd="med"/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Slide Number Placeholder 5">
            <a:extLst>
              <a:ext uri="{FF2B5EF4-FFF2-40B4-BE49-F238E27FC236}">
                <a16:creationId xmlns:a16="http://schemas.microsoft.com/office/drawing/2014/main" id="{F05A8560-DB07-3149-9755-B2EE2B091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052A9E3-E4ED-0443-8184-C557766AD17C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116</a:t>
            </a:fld>
            <a:endParaRPr lang="en-US" altLang="en-US" sz="1400" dirty="0"/>
          </a:p>
        </p:txBody>
      </p:sp>
      <p:grpSp>
        <p:nvGrpSpPr>
          <p:cNvPr id="240643" name="Group 56">
            <a:extLst>
              <a:ext uri="{FF2B5EF4-FFF2-40B4-BE49-F238E27FC236}">
                <a16:creationId xmlns:a16="http://schemas.microsoft.com/office/drawing/2014/main" id="{F9BD84A7-F223-CD4E-9F84-9DA26B9C95DE}"/>
              </a:ext>
            </a:extLst>
          </p:cNvPr>
          <p:cNvGrpSpPr>
            <a:grpSpLocks/>
          </p:cNvGrpSpPr>
          <p:nvPr/>
        </p:nvGrpSpPr>
        <p:grpSpPr bwMode="auto">
          <a:xfrm>
            <a:off x="455613" y="454025"/>
            <a:ext cx="8229600" cy="5711825"/>
            <a:chOff x="287" y="286"/>
            <a:chExt cx="5184" cy="3598"/>
          </a:xfrm>
        </p:grpSpPr>
        <p:sp>
          <p:nvSpPr>
            <p:cNvPr id="240644" name="Rectangle 2">
              <a:extLst>
                <a:ext uri="{FF2B5EF4-FFF2-40B4-BE49-F238E27FC236}">
                  <a16:creationId xmlns:a16="http://schemas.microsoft.com/office/drawing/2014/main" id="{CCE6D2FE-1BAB-904F-A464-DB0B5F6DA4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" y="286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u="none" dirty="0">
                  <a:solidFill>
                    <a:srgbClr val="333333"/>
                  </a:solidFill>
                </a:rPr>
                <a:t>P</a:t>
              </a:r>
              <a:r>
                <a:rPr lang="en-US" altLang="en-US" sz="2800" u="none" baseline="-17000" dirty="0">
                  <a:solidFill>
                    <a:srgbClr val="333333"/>
                  </a:solidFill>
                </a:rPr>
                <a:t>O</a:t>
              </a:r>
              <a:r>
                <a:rPr lang="en-US" altLang="en-US" sz="2800" u="none" baseline="-31000" dirty="0">
                  <a:solidFill>
                    <a:srgbClr val="333333"/>
                  </a:solidFill>
                </a:rPr>
                <a:t>2</a:t>
              </a:r>
              <a:r>
                <a:rPr lang="en-US" altLang="en-US" sz="2800" u="none" dirty="0">
                  <a:solidFill>
                    <a:srgbClr val="333333"/>
                  </a:solidFill>
                </a:rPr>
                <a:t> and Hemoglobin</a:t>
              </a:r>
            </a:p>
          </p:txBody>
        </p:sp>
        <p:sp>
          <p:nvSpPr>
            <p:cNvPr id="240645" name="Text Box 3">
              <a:extLst>
                <a:ext uri="{FF2B5EF4-FFF2-40B4-BE49-F238E27FC236}">
                  <a16:creationId xmlns:a16="http://schemas.microsoft.com/office/drawing/2014/main" id="{99C54CCB-35FF-ED40-A58D-90B5A6FC4F4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4"/>
              <a:ext cx="4629" cy="9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marL="2286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u="none" dirty="0"/>
                <a:t>P</a:t>
              </a:r>
              <a:r>
                <a:rPr lang="en-US" altLang="en-US" sz="1800" u="none" baseline="-17000" dirty="0"/>
                <a:t>O</a:t>
              </a:r>
              <a:r>
                <a:rPr lang="en-US" altLang="en-US" sz="1800" u="none" baseline="-31000" dirty="0"/>
                <a:t>2</a:t>
              </a:r>
              <a:r>
                <a:rPr lang="en-US" altLang="en-US" sz="1800" u="none" dirty="0"/>
                <a:t> is the primary factor in how much O</a:t>
              </a:r>
              <a:r>
                <a:rPr lang="en-US" altLang="en-US" sz="1800" u="none" baseline="-17000" dirty="0"/>
                <a:t>2</a:t>
              </a:r>
              <a:r>
                <a:rPr lang="en-US" altLang="en-US" sz="1800" u="none" dirty="0"/>
                <a:t> will bind to hemoglobin.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u="none" dirty="0"/>
                <a:t>When P</a:t>
              </a:r>
              <a:r>
                <a:rPr lang="en-US" altLang="en-US" sz="1800" u="none" baseline="-12000" dirty="0"/>
                <a:t>O</a:t>
              </a:r>
              <a:r>
                <a:rPr lang="en-US" altLang="en-US" sz="1800" u="none" baseline="-20000" dirty="0"/>
                <a:t>2</a:t>
              </a:r>
              <a:r>
                <a:rPr lang="en-US" altLang="en-US" sz="1800" u="none" dirty="0"/>
                <a:t> is high, hemoglobin binds with large amounts of O</a:t>
              </a:r>
              <a:r>
                <a:rPr lang="en-US" altLang="en-US" sz="1800" u="none" baseline="-17000" dirty="0"/>
                <a:t>2</a:t>
              </a:r>
              <a:r>
                <a:rPr lang="en-US" altLang="en-US" sz="1800" u="none" dirty="0"/>
                <a:t> and becomes 100 percent saturated.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</a:pPr>
              <a:r>
                <a:rPr lang="en-US" altLang="en-US" sz="1800" u="none" dirty="0"/>
                <a:t>When P</a:t>
              </a:r>
              <a:r>
                <a:rPr lang="en-US" altLang="en-US" sz="1800" u="none" baseline="-12000" dirty="0"/>
                <a:t>O</a:t>
              </a:r>
              <a:r>
                <a:rPr lang="en-US" altLang="en-US" sz="1800" u="none" baseline="-20000" dirty="0"/>
                <a:t>2</a:t>
              </a:r>
              <a:r>
                <a:rPr lang="en-US" altLang="en-US" sz="1800" u="none" dirty="0"/>
                <a:t> is lower, hemoglobin is only partially saturated (&lt; 100 per-cent).</a:t>
              </a:r>
            </a:p>
          </p:txBody>
        </p:sp>
        <p:grpSp>
          <p:nvGrpSpPr>
            <p:cNvPr id="240646" name="Group 55">
              <a:extLst>
                <a:ext uri="{FF2B5EF4-FFF2-40B4-BE49-F238E27FC236}">
                  <a16:creationId xmlns:a16="http://schemas.microsoft.com/office/drawing/2014/main" id="{C316B549-E407-2340-895D-E1C2BB74F29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4601" cy="213"/>
              <a:chOff x="582" y="3671"/>
              <a:chExt cx="4601" cy="213"/>
            </a:xfrm>
          </p:grpSpPr>
          <p:grpSp>
            <p:nvGrpSpPr>
              <p:cNvPr id="240647" name="Group 33">
                <a:extLst>
                  <a:ext uri="{FF2B5EF4-FFF2-40B4-BE49-F238E27FC236}">
                    <a16:creationId xmlns:a16="http://schemas.microsoft.com/office/drawing/2014/main" id="{E118E336-AECB-3B49-ACDA-68AE394DA1F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82" y="3671"/>
                <a:ext cx="1990" cy="213"/>
                <a:chOff x="582" y="3671"/>
                <a:chExt cx="1990" cy="213"/>
              </a:xfrm>
            </p:grpSpPr>
            <p:sp>
              <p:nvSpPr>
                <p:cNvPr id="240658" name="Rectangle 34">
                  <a:extLst>
                    <a:ext uri="{FF2B5EF4-FFF2-40B4-BE49-F238E27FC236}">
                      <a16:creationId xmlns:a16="http://schemas.microsoft.com/office/drawing/2014/main" id="{4616420F-93EB-684C-A282-47447E0ADA4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82" y="3671"/>
                  <a:ext cx="616" cy="213"/>
                </a:xfrm>
                <a:prstGeom prst="rect">
                  <a:avLst/>
                </a:prstGeom>
                <a:noFill/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240659" name="Rectangle 35">
                  <a:extLst>
                    <a:ext uri="{FF2B5EF4-FFF2-40B4-BE49-F238E27FC236}">
                      <a16:creationId xmlns:a16="http://schemas.microsoft.com/office/drawing/2014/main" id="{A6E791FC-0729-4244-9D82-5738C650449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70" y="3671"/>
                  <a:ext cx="616" cy="213"/>
                </a:xfrm>
                <a:prstGeom prst="rect">
                  <a:avLst/>
                </a:prstGeom>
                <a:solidFill>
                  <a:srgbClr val="CC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240660" name="Rectangle 36">
                  <a:extLst>
                    <a:ext uri="{FF2B5EF4-FFF2-40B4-BE49-F238E27FC236}">
                      <a16:creationId xmlns:a16="http://schemas.microsoft.com/office/drawing/2014/main" id="{FEDF9D44-BDCB-E743-8A48-C8E5BC4A2CE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56" y="3671"/>
                  <a:ext cx="616" cy="213"/>
                </a:xfrm>
                <a:prstGeom prst="rect">
                  <a:avLst/>
                </a:prstGeom>
                <a:solidFill>
                  <a:srgbClr val="FF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240661" name="Text Box 37">
                  <a:extLst>
                    <a:ext uri="{FF2B5EF4-FFF2-40B4-BE49-F238E27FC236}">
                      <a16:creationId xmlns:a16="http://schemas.microsoft.com/office/drawing/2014/main" id="{98DD18F2-27C1-6A46-AF0C-4D72B1147175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607" y="3689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u="none" dirty="0"/>
                    <a:t>Page 868</a:t>
                  </a:r>
                  <a:endParaRPr lang="en-US" altLang="en-US" sz="1800" u="none" dirty="0"/>
                </a:p>
              </p:txBody>
            </p:sp>
            <p:sp>
              <p:nvSpPr>
                <p:cNvPr id="240662" name="Text Box 38">
                  <a:extLst>
                    <a:ext uri="{FF2B5EF4-FFF2-40B4-BE49-F238E27FC236}">
                      <a16:creationId xmlns:a16="http://schemas.microsoft.com/office/drawing/2014/main" id="{81B96B19-A450-DE4C-A033-0A5C10CE6064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295" y="3686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u="none" dirty="0"/>
                    <a:t>Page 946</a:t>
                  </a:r>
                  <a:endParaRPr lang="en-US" altLang="en-US" sz="1800" u="none" dirty="0"/>
                </a:p>
              </p:txBody>
            </p:sp>
            <p:sp>
              <p:nvSpPr>
                <p:cNvPr id="240663" name="Text Box 39">
                  <a:extLst>
                    <a:ext uri="{FF2B5EF4-FFF2-40B4-BE49-F238E27FC236}">
                      <a16:creationId xmlns:a16="http://schemas.microsoft.com/office/drawing/2014/main" id="{A09CFEDD-31AF-D047-9C46-07B6D4EC489F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982" y="3685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u="none" dirty="0"/>
                    <a:t>Page 901</a:t>
                  </a:r>
                  <a:endParaRPr lang="en-US" altLang="en-US" sz="1800" u="none" dirty="0"/>
                </a:p>
              </p:txBody>
            </p:sp>
          </p:grpSp>
          <p:grpSp>
            <p:nvGrpSpPr>
              <p:cNvPr id="240648" name="Group 45">
                <a:extLst>
                  <a:ext uri="{FF2B5EF4-FFF2-40B4-BE49-F238E27FC236}">
                    <a16:creationId xmlns:a16="http://schemas.microsoft.com/office/drawing/2014/main" id="{D3B0102B-CB41-4F40-A3B2-97B395784A0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846" y="3671"/>
                <a:ext cx="2337" cy="213"/>
                <a:chOff x="2846" y="3671"/>
                <a:chExt cx="2337" cy="213"/>
              </a:xfrm>
            </p:grpSpPr>
            <p:grpSp>
              <p:nvGrpSpPr>
                <p:cNvPr id="240649" name="Group 46">
                  <a:extLst>
                    <a:ext uri="{FF2B5EF4-FFF2-40B4-BE49-F238E27FC236}">
                      <a16:creationId xmlns:a16="http://schemas.microsoft.com/office/drawing/2014/main" id="{665E0683-3B55-1B42-880D-C3E4BCFE6C5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846" y="3671"/>
                  <a:ext cx="731" cy="213"/>
                  <a:chOff x="3190" y="3671"/>
                  <a:chExt cx="731" cy="213"/>
                </a:xfrm>
              </p:grpSpPr>
              <p:sp>
                <p:nvSpPr>
                  <p:cNvPr id="240656" name="Rectangle 47">
                    <a:extLst>
                      <a:ext uri="{FF2B5EF4-FFF2-40B4-BE49-F238E27FC236}">
                        <a16:creationId xmlns:a16="http://schemas.microsoft.com/office/drawing/2014/main" id="{B61B369C-6454-2044-88AA-62E728B8320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190" y="3671"/>
                    <a:ext cx="731" cy="213"/>
                  </a:xfrm>
                  <a:prstGeom prst="rect">
                    <a:avLst/>
                  </a:prstGeom>
                  <a:solidFill>
                    <a:schemeClr val="bg1"/>
                  </a:solidFill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240657" name="Text Box 48">
                    <a:extLst>
                      <a:ext uri="{FF2B5EF4-FFF2-40B4-BE49-F238E27FC236}">
                        <a16:creationId xmlns:a16="http://schemas.microsoft.com/office/drawing/2014/main" id="{5D73F0BD-8C6F-D043-82BE-31C6E02ECDD5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212" y="3687"/>
                    <a:ext cx="700" cy="183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u="none" dirty="0">
                        <a:ea typeface="ＭＳ Ｐゴシック" panose="020B0600070205080204" pitchFamily="34" charset="-128"/>
                      </a:rPr>
                      <a:t>Figure 23.18</a:t>
                    </a:r>
                  </a:p>
                </p:txBody>
              </p:sp>
            </p:grpSp>
            <p:grpSp>
              <p:nvGrpSpPr>
                <p:cNvPr id="240650" name="Group 49">
                  <a:extLst>
                    <a:ext uri="{FF2B5EF4-FFF2-40B4-BE49-F238E27FC236}">
                      <a16:creationId xmlns:a16="http://schemas.microsoft.com/office/drawing/2014/main" id="{AC459070-C422-0D44-8A38-D92A6D7A8F1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649" y="3671"/>
                  <a:ext cx="731" cy="213"/>
                  <a:chOff x="3190" y="3671"/>
                  <a:chExt cx="731" cy="213"/>
                </a:xfrm>
              </p:grpSpPr>
              <p:sp>
                <p:nvSpPr>
                  <p:cNvPr id="240654" name="Rectangle 50">
                    <a:extLst>
                      <a:ext uri="{FF2B5EF4-FFF2-40B4-BE49-F238E27FC236}">
                        <a16:creationId xmlns:a16="http://schemas.microsoft.com/office/drawing/2014/main" id="{6FFE13D1-0929-F342-B2BE-4CE7D504C77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190" y="3671"/>
                    <a:ext cx="731" cy="213"/>
                  </a:xfrm>
                  <a:prstGeom prst="rect">
                    <a:avLst/>
                  </a:prstGeom>
                  <a:solidFill>
                    <a:srgbClr val="CCCCCC"/>
                  </a:solidFill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240655" name="Text Box 51">
                    <a:extLst>
                      <a:ext uri="{FF2B5EF4-FFF2-40B4-BE49-F238E27FC236}">
                        <a16:creationId xmlns:a16="http://schemas.microsoft.com/office/drawing/2014/main" id="{CB4ED457-B4A1-5D4E-9915-FBAA8B201DAE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212" y="3687"/>
                    <a:ext cx="700" cy="183"/>
                  </a:xfrm>
                  <a:prstGeom prst="rect">
                    <a:avLst/>
                  </a:prstGeom>
                  <a:solidFill>
                    <a:srgbClr val="CCCCCC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u="none" dirty="0">
                        <a:ea typeface="ＭＳ Ｐゴシック" panose="020B0600070205080204" pitchFamily="34" charset="-128"/>
                      </a:rPr>
                      <a:t>Figure 23.19</a:t>
                    </a:r>
                  </a:p>
                </p:txBody>
              </p:sp>
            </p:grpSp>
            <p:grpSp>
              <p:nvGrpSpPr>
                <p:cNvPr id="240651" name="Group 52">
                  <a:extLst>
                    <a:ext uri="{FF2B5EF4-FFF2-40B4-BE49-F238E27FC236}">
                      <a16:creationId xmlns:a16="http://schemas.microsoft.com/office/drawing/2014/main" id="{8D6BC2BE-3242-864A-931B-8FFEE87ACF7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452" y="3671"/>
                  <a:ext cx="731" cy="213"/>
                  <a:chOff x="3190" y="3671"/>
                  <a:chExt cx="731" cy="213"/>
                </a:xfrm>
              </p:grpSpPr>
              <p:sp>
                <p:nvSpPr>
                  <p:cNvPr id="240652" name="Rectangle 53">
                    <a:extLst>
                      <a:ext uri="{FF2B5EF4-FFF2-40B4-BE49-F238E27FC236}">
                        <a16:creationId xmlns:a16="http://schemas.microsoft.com/office/drawing/2014/main" id="{F13E23AC-5293-D049-9302-23B88380218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190" y="3671"/>
                    <a:ext cx="731" cy="213"/>
                  </a:xfrm>
                  <a:prstGeom prst="rect">
                    <a:avLst/>
                  </a:prstGeom>
                  <a:solidFill>
                    <a:srgbClr val="FFCCCC"/>
                  </a:solidFill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240653" name="Text Box 54">
                    <a:extLst>
                      <a:ext uri="{FF2B5EF4-FFF2-40B4-BE49-F238E27FC236}">
                        <a16:creationId xmlns:a16="http://schemas.microsoft.com/office/drawing/2014/main" id="{46262ACD-13D6-4142-A4CF-DEB9CA34895E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212" y="3687"/>
                    <a:ext cx="700" cy="183"/>
                  </a:xfrm>
                  <a:prstGeom prst="rect">
                    <a:avLst/>
                  </a:prstGeom>
                  <a:solidFill>
                    <a:srgbClr val="FFCCCC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u="none" dirty="0">
                        <a:ea typeface="ＭＳ Ｐゴシック" panose="020B0600070205080204" pitchFamily="34" charset="-128"/>
                      </a:rPr>
                      <a:t>Figure 23.19</a:t>
                    </a:r>
                  </a:p>
                </p:txBody>
              </p:sp>
            </p:grpSp>
          </p:grpSp>
        </p:grpSp>
      </p:grpSp>
    </p:spTree>
  </p:cSld>
  <p:clrMapOvr>
    <a:masterClrMapping/>
  </p:clrMapOvr>
  <p:transition spd="med"/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0" name="Slide Number Placeholder 5">
            <a:extLst>
              <a:ext uri="{FF2B5EF4-FFF2-40B4-BE49-F238E27FC236}">
                <a16:creationId xmlns:a16="http://schemas.microsoft.com/office/drawing/2014/main" id="{6790B58C-FEEB-5B4D-9549-2AE60C0E08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7299CA2-8244-FE4A-8BD4-9499266A64C1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117</a:t>
            </a:fld>
            <a:endParaRPr lang="en-US" altLang="en-US" sz="1400" dirty="0"/>
          </a:p>
        </p:txBody>
      </p:sp>
      <p:grpSp>
        <p:nvGrpSpPr>
          <p:cNvPr id="242701" name="Group 13">
            <a:extLst>
              <a:ext uri="{FF2B5EF4-FFF2-40B4-BE49-F238E27FC236}">
                <a16:creationId xmlns:a16="http://schemas.microsoft.com/office/drawing/2014/main" id="{DEC56377-E5EE-4447-AFFF-275606B5676D}"/>
              </a:ext>
            </a:extLst>
          </p:cNvPr>
          <p:cNvGrpSpPr>
            <a:grpSpLocks/>
          </p:cNvGrpSpPr>
          <p:nvPr/>
        </p:nvGrpSpPr>
        <p:grpSpPr bwMode="auto">
          <a:xfrm>
            <a:off x="455613" y="454025"/>
            <a:ext cx="8229600" cy="5711825"/>
            <a:chOff x="287" y="286"/>
            <a:chExt cx="5184" cy="3598"/>
          </a:xfrm>
        </p:grpSpPr>
        <p:sp>
          <p:nvSpPr>
            <p:cNvPr id="242692" name="Rectangle 2">
              <a:extLst>
                <a:ext uri="{FF2B5EF4-FFF2-40B4-BE49-F238E27FC236}">
                  <a16:creationId xmlns:a16="http://schemas.microsoft.com/office/drawing/2014/main" id="{0E15FB1B-1B98-3541-9A72-E3B60A7A96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" y="286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u="none" dirty="0">
                  <a:solidFill>
                    <a:srgbClr val="333333"/>
                  </a:solidFill>
                </a:rPr>
                <a:t>P</a:t>
              </a:r>
              <a:r>
                <a:rPr lang="en-US" altLang="en-US" sz="2800" u="none" baseline="-17000" dirty="0">
                  <a:solidFill>
                    <a:srgbClr val="333333"/>
                  </a:solidFill>
                </a:rPr>
                <a:t>O</a:t>
              </a:r>
              <a:r>
                <a:rPr lang="en-US" altLang="en-US" sz="2800" u="none" baseline="-31000" dirty="0">
                  <a:solidFill>
                    <a:srgbClr val="333333"/>
                  </a:solidFill>
                </a:rPr>
                <a:t>2</a:t>
              </a:r>
              <a:r>
                <a:rPr lang="en-US" altLang="en-US" sz="2800" u="none" dirty="0">
                  <a:solidFill>
                    <a:srgbClr val="333333"/>
                  </a:solidFill>
                </a:rPr>
                <a:t> and Hemoglobin </a:t>
              </a:r>
              <a:r>
                <a:rPr lang="en-US" altLang="en-US" sz="2200" u="none" dirty="0">
                  <a:solidFill>
                    <a:srgbClr val="333333"/>
                  </a:solidFill>
                </a:rPr>
                <a:t>(continued)</a:t>
              </a:r>
              <a:endParaRPr lang="en-US" altLang="en-US" sz="2800" u="none" dirty="0">
                <a:solidFill>
                  <a:srgbClr val="333333"/>
                </a:solidFill>
              </a:endParaRPr>
            </a:p>
          </p:txBody>
        </p:sp>
        <p:sp>
          <p:nvSpPr>
            <p:cNvPr id="242693" name="Text Box 3">
              <a:extLst>
                <a:ext uri="{FF2B5EF4-FFF2-40B4-BE49-F238E27FC236}">
                  <a16:creationId xmlns:a16="http://schemas.microsoft.com/office/drawing/2014/main" id="{44F528C6-3D44-DD4B-BD0D-0044AD51B7C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4"/>
              <a:ext cx="4623" cy="8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marL="2286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u="none" dirty="0">
                  <a:solidFill>
                    <a:srgbClr val="000000"/>
                  </a:solidFill>
                </a:rPr>
                <a:t>In pulmonary capillaries, where P</a:t>
              </a:r>
              <a:r>
                <a:rPr lang="en-US" altLang="en-US" sz="1800" u="none" baseline="-17000" dirty="0">
                  <a:solidFill>
                    <a:srgbClr val="000000"/>
                  </a:solidFill>
                </a:rPr>
                <a:t>O</a:t>
              </a:r>
              <a:r>
                <a:rPr lang="en-US" altLang="en-US" sz="1800" u="none" baseline="-31000" dirty="0">
                  <a:solidFill>
                    <a:srgbClr val="000000"/>
                  </a:solidFill>
                </a:rPr>
                <a:t>2</a:t>
              </a:r>
              <a:r>
                <a:rPr lang="en-US" altLang="en-US" sz="1800" u="none" dirty="0">
                  <a:solidFill>
                    <a:srgbClr val="000000"/>
                  </a:solidFill>
                </a:rPr>
                <a:t> is high, substantial amounts of O</a:t>
              </a:r>
              <a:r>
                <a:rPr lang="en-US" altLang="en-US" sz="1800" u="none" baseline="-17000" dirty="0">
                  <a:solidFill>
                    <a:srgbClr val="000000"/>
                  </a:solidFill>
                </a:rPr>
                <a:t>2</a:t>
              </a:r>
              <a:r>
                <a:rPr lang="en-US" altLang="en-US" sz="1800" u="none" dirty="0">
                  <a:solidFill>
                    <a:srgbClr val="000000"/>
                  </a:solidFill>
                </a:rPr>
                <a:t> bind to hemoglobin.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</a:pPr>
              <a:r>
                <a:rPr lang="en-US" altLang="en-US" sz="1800" u="none" dirty="0"/>
                <a:t>In systemic capillaries, where P</a:t>
              </a:r>
              <a:r>
                <a:rPr lang="en-US" altLang="en-US" sz="1800" u="none" baseline="-17000" dirty="0"/>
                <a:t>O</a:t>
              </a:r>
              <a:r>
                <a:rPr lang="en-US" altLang="en-US" sz="1800" u="none" baseline="-31000" dirty="0"/>
                <a:t>2</a:t>
              </a:r>
              <a:r>
                <a:rPr lang="en-US" altLang="en-US" sz="1800" u="none" dirty="0"/>
                <a:t> is lower, hemoglobin binds to less O</a:t>
              </a:r>
              <a:r>
                <a:rPr lang="en-US" altLang="en-US" sz="1800" u="none" baseline="-17000" dirty="0"/>
                <a:t>2</a:t>
              </a:r>
              <a:r>
                <a:rPr lang="en-US" altLang="en-US" sz="1800" u="none" dirty="0"/>
                <a:t>, which makes more O</a:t>
              </a:r>
              <a:r>
                <a:rPr lang="en-US" altLang="en-US" sz="1800" u="none" baseline="-17000" dirty="0"/>
                <a:t>2</a:t>
              </a:r>
              <a:r>
                <a:rPr lang="en-US" altLang="en-US" sz="1800" u="none" dirty="0"/>
                <a:t> available for the metabolic needs of cells in tissues. </a:t>
              </a:r>
            </a:p>
          </p:txBody>
        </p:sp>
        <p:grpSp>
          <p:nvGrpSpPr>
            <p:cNvPr id="242694" name="Group 30">
              <a:extLst>
                <a:ext uri="{FF2B5EF4-FFF2-40B4-BE49-F238E27FC236}">
                  <a16:creationId xmlns:a16="http://schemas.microsoft.com/office/drawing/2014/main" id="{203781C6-F0B1-D84D-8366-1A92243EE3C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1990" cy="213"/>
              <a:chOff x="582" y="3671"/>
              <a:chExt cx="1990" cy="213"/>
            </a:xfrm>
          </p:grpSpPr>
          <p:sp>
            <p:nvSpPr>
              <p:cNvPr id="242695" name="Rectangle 31">
                <a:extLst>
                  <a:ext uri="{FF2B5EF4-FFF2-40B4-BE49-F238E27FC236}">
                    <a16:creationId xmlns:a16="http://schemas.microsoft.com/office/drawing/2014/main" id="{97E4C408-BF53-D14C-8AE5-498809A391D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2" y="3671"/>
                <a:ext cx="616" cy="213"/>
              </a:xfrm>
              <a:prstGeom prst="rect">
                <a:avLst/>
              </a:prstGeom>
              <a:noFill/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242696" name="Rectangle 32">
                <a:extLst>
                  <a:ext uri="{FF2B5EF4-FFF2-40B4-BE49-F238E27FC236}">
                    <a16:creationId xmlns:a16="http://schemas.microsoft.com/office/drawing/2014/main" id="{6145FE4D-8857-7B43-B70F-AE170157EFF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" y="3671"/>
                <a:ext cx="616" cy="213"/>
              </a:xfrm>
              <a:prstGeom prst="rect">
                <a:avLst/>
              </a:prstGeom>
              <a:solidFill>
                <a:srgbClr val="CC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242697" name="Rectangle 33">
                <a:extLst>
                  <a:ext uri="{FF2B5EF4-FFF2-40B4-BE49-F238E27FC236}">
                    <a16:creationId xmlns:a16="http://schemas.microsoft.com/office/drawing/2014/main" id="{4B679EA6-7B8F-D140-8012-0C66D469D8D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56" y="3671"/>
                <a:ext cx="616" cy="213"/>
              </a:xfrm>
              <a:prstGeom prst="rect">
                <a:avLst/>
              </a:prstGeom>
              <a:solidFill>
                <a:srgbClr val="FF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242698" name="Text Box 34">
                <a:extLst>
                  <a:ext uri="{FF2B5EF4-FFF2-40B4-BE49-F238E27FC236}">
                    <a16:creationId xmlns:a16="http://schemas.microsoft.com/office/drawing/2014/main" id="{1798A4AB-E893-C14E-8CA3-14A9CDFF9DA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07" y="3689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u="none" dirty="0"/>
                  <a:t>Page 868</a:t>
                </a:r>
                <a:endParaRPr lang="en-US" altLang="en-US" sz="1800" u="none" dirty="0"/>
              </a:p>
            </p:txBody>
          </p:sp>
          <p:sp>
            <p:nvSpPr>
              <p:cNvPr id="242699" name="Text Box 35">
                <a:extLst>
                  <a:ext uri="{FF2B5EF4-FFF2-40B4-BE49-F238E27FC236}">
                    <a16:creationId xmlns:a16="http://schemas.microsoft.com/office/drawing/2014/main" id="{AAD414BC-9FEE-D54A-B037-AD46002037B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95" y="3686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u="none" dirty="0"/>
                  <a:t>Page 946</a:t>
                </a:r>
                <a:endParaRPr lang="en-US" altLang="en-US" sz="1800" u="none" dirty="0"/>
              </a:p>
            </p:txBody>
          </p:sp>
          <p:sp>
            <p:nvSpPr>
              <p:cNvPr id="242700" name="Text Box 36">
                <a:extLst>
                  <a:ext uri="{FF2B5EF4-FFF2-40B4-BE49-F238E27FC236}">
                    <a16:creationId xmlns:a16="http://schemas.microsoft.com/office/drawing/2014/main" id="{2E437120-396F-9B43-8F6F-F433AC2BDB6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982" y="3685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u="none" dirty="0"/>
                  <a:t>Page 901</a:t>
                </a:r>
                <a:endParaRPr lang="en-US" altLang="en-US" sz="1800" u="none" dirty="0"/>
              </a:p>
            </p:txBody>
          </p:sp>
        </p:grpSp>
      </p:grpSp>
    </p:spTree>
  </p:cSld>
  <p:clrMapOvr>
    <a:masterClrMapping/>
  </p:clrMapOvr>
  <p:transition spd="med"/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8" name="Slide Number Placeholder 5">
            <a:extLst>
              <a:ext uri="{FF2B5EF4-FFF2-40B4-BE49-F238E27FC236}">
                <a16:creationId xmlns:a16="http://schemas.microsoft.com/office/drawing/2014/main" id="{E6D79008-E9CC-DB43-8BC3-C691887E4E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3404DB9-CC77-B54C-B8B6-46240FB7407A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118</a:t>
            </a:fld>
            <a:endParaRPr lang="en-US" altLang="en-US" sz="1400" dirty="0"/>
          </a:p>
        </p:txBody>
      </p:sp>
      <p:grpSp>
        <p:nvGrpSpPr>
          <p:cNvPr id="244748" name="Group 12">
            <a:extLst>
              <a:ext uri="{FF2B5EF4-FFF2-40B4-BE49-F238E27FC236}">
                <a16:creationId xmlns:a16="http://schemas.microsoft.com/office/drawing/2014/main" id="{6D817B34-EF82-A24E-82F2-B0859E2FAEE4}"/>
              </a:ext>
            </a:extLst>
          </p:cNvPr>
          <p:cNvGrpSpPr>
            <a:grpSpLocks/>
          </p:cNvGrpSpPr>
          <p:nvPr/>
        </p:nvGrpSpPr>
        <p:grpSpPr bwMode="auto">
          <a:xfrm>
            <a:off x="455613" y="454025"/>
            <a:ext cx="8229600" cy="5384802"/>
            <a:chOff x="287" y="286"/>
            <a:chExt cx="5184" cy="3392"/>
          </a:xfrm>
        </p:grpSpPr>
        <p:sp>
          <p:nvSpPr>
            <p:cNvPr id="244740" name="Rectangle 3">
              <a:extLst>
                <a:ext uri="{FF2B5EF4-FFF2-40B4-BE49-F238E27FC236}">
                  <a16:creationId xmlns:a16="http://schemas.microsoft.com/office/drawing/2014/main" id="{4D6A15A9-4029-2242-983C-F1009D59ED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" y="286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u="none" dirty="0">
                  <a:solidFill>
                    <a:srgbClr val="333333"/>
                  </a:solidFill>
                </a:rPr>
                <a:t>Mt. Everest Base Camp</a:t>
              </a:r>
            </a:p>
          </p:txBody>
        </p:sp>
        <p:grpSp>
          <p:nvGrpSpPr>
            <p:cNvPr id="244747" name="Group 11">
              <a:extLst>
                <a:ext uri="{FF2B5EF4-FFF2-40B4-BE49-F238E27FC236}">
                  <a16:creationId xmlns:a16="http://schemas.microsoft.com/office/drawing/2014/main" id="{0CA05B51-5C2D-1049-A543-3C3BFB318C8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67" y="1010"/>
              <a:ext cx="4837" cy="2668"/>
              <a:chOff x="467" y="1010"/>
              <a:chExt cx="4837" cy="2668"/>
            </a:xfrm>
          </p:grpSpPr>
          <p:grpSp>
            <p:nvGrpSpPr>
              <p:cNvPr id="244742" name="Group 24">
                <a:extLst>
                  <a:ext uri="{FF2B5EF4-FFF2-40B4-BE49-F238E27FC236}">
                    <a16:creationId xmlns:a16="http://schemas.microsoft.com/office/drawing/2014/main" id="{C1232E88-5C68-AE4E-8191-F3D376CEFD0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824" y="1010"/>
                <a:ext cx="2191" cy="1735"/>
                <a:chOff x="1824" y="1010"/>
                <a:chExt cx="2191" cy="1735"/>
              </a:xfrm>
            </p:grpSpPr>
            <p:pic>
              <p:nvPicPr>
                <p:cNvPr id="244744" name="Picture 12" descr="climbing-mount-everest-10-1">
                  <a:extLst>
                    <a:ext uri="{FF2B5EF4-FFF2-40B4-BE49-F238E27FC236}">
                      <a16:creationId xmlns:a16="http://schemas.microsoft.com/office/drawing/2014/main" id="{80D7C999-9D71-8C49-B120-D640EF888FE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24" y="1010"/>
                  <a:ext cx="2112" cy="158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244745" name="Text Box 13">
                  <a:extLst>
                    <a:ext uri="{FF2B5EF4-FFF2-40B4-BE49-F238E27FC236}">
                      <a16:creationId xmlns:a16="http://schemas.microsoft.com/office/drawing/2014/main" id="{010DBBF2-B66E-374C-946B-8E01613EFFF2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430" y="2580"/>
                  <a:ext cx="1585" cy="16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100" u="none" dirty="0"/>
                    <a:t>https://www.static.howstuffworks.com</a:t>
                  </a:r>
                </a:p>
              </p:txBody>
            </p:sp>
          </p:grpSp>
          <p:sp>
            <p:nvSpPr>
              <p:cNvPr id="244743" name="Text Box 19">
                <a:extLst>
                  <a:ext uri="{FF2B5EF4-FFF2-40B4-BE49-F238E27FC236}">
                    <a16:creationId xmlns:a16="http://schemas.microsoft.com/office/drawing/2014/main" id="{A2B617DF-A3C5-AD43-8B8E-60693A35911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67" y="2777"/>
                <a:ext cx="4837" cy="90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spcAft>
                    <a:spcPct val="30000"/>
                  </a:spcAft>
                  <a:buFontTx/>
                  <a:buNone/>
                </a:pPr>
                <a:r>
                  <a:rPr lang="en-US" altLang="en-US" sz="1800" u="none" dirty="0">
                    <a:solidFill>
                      <a:schemeClr val="accent6"/>
                    </a:solidFill>
                  </a:rPr>
                  <a:t>Approximate atmospheric pressures:</a:t>
                </a:r>
                <a:endParaRPr lang="en-US" altLang="en-US" sz="1400" u="none" dirty="0">
                  <a:solidFill>
                    <a:schemeClr val="accent6"/>
                  </a:solidFill>
                </a:endParaRPr>
              </a:p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400" u="none" dirty="0">
                    <a:solidFill>
                      <a:schemeClr val="accent6"/>
                    </a:solidFill>
                  </a:rPr>
                  <a:t>Sea level = 760 mmHg</a:t>
                </a:r>
              </a:p>
              <a:p>
                <a:pPr algn="ctr" eaLnBrk="1" hangingPunct="1">
                  <a:spcBef>
                    <a:spcPts val="300"/>
                  </a:spcBef>
                  <a:buFontTx/>
                  <a:buNone/>
                </a:pPr>
                <a:r>
                  <a:rPr lang="en-US" altLang="en-US" sz="1400" u="none" dirty="0">
                    <a:solidFill>
                      <a:schemeClr val="accent6"/>
                    </a:solidFill>
                  </a:rPr>
                  <a:t>Mt. San Antonio, San Gabriel Mountains (10,068 feet) = 523 mm Hg (68.8 percent of sea level)</a:t>
                </a:r>
              </a:p>
              <a:p>
                <a:pPr algn="ctr" eaLnBrk="1" hangingPunct="1">
                  <a:spcBef>
                    <a:spcPts val="300"/>
                  </a:spcBef>
                  <a:buFontTx/>
                  <a:buNone/>
                </a:pPr>
                <a:r>
                  <a:rPr lang="en-US" altLang="en-US" sz="1400" u="none" dirty="0">
                    <a:solidFill>
                      <a:schemeClr val="accent6"/>
                    </a:solidFill>
                  </a:rPr>
                  <a:t>Mt. Everest base camp, Nepal (17,598 feet) = 387 mm Hg (50.9 percent)</a:t>
                </a:r>
              </a:p>
              <a:p>
                <a:pPr algn="ctr" eaLnBrk="1" hangingPunct="1">
                  <a:spcBef>
                    <a:spcPts val="300"/>
                  </a:spcBef>
                  <a:buFontTx/>
                  <a:buNone/>
                </a:pPr>
                <a:r>
                  <a:rPr lang="en-US" altLang="en-US" sz="1400" u="none" dirty="0">
                    <a:solidFill>
                      <a:schemeClr val="accent6"/>
                    </a:solidFill>
                  </a:rPr>
                  <a:t>Summit of Mt. Everest, Nepal and Tibet (29,029 feet) = 237 mmHg (31.2 percent)</a:t>
                </a:r>
              </a:p>
            </p:txBody>
          </p:sp>
        </p:grpSp>
      </p:grpSp>
    </p:spTree>
  </p:cSld>
  <p:clrMapOvr>
    <a:masterClrMapping/>
  </p:clrMapOvr>
  <p:transition spd="med"/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6" name="Slide Number Placeholder 5">
            <a:extLst>
              <a:ext uri="{FF2B5EF4-FFF2-40B4-BE49-F238E27FC236}">
                <a16:creationId xmlns:a16="http://schemas.microsoft.com/office/drawing/2014/main" id="{B6FF9159-A947-4942-A089-5853E910C5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4A1FA77-3CCA-3842-ADB6-BC5CE0C7BE1A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119</a:t>
            </a:fld>
            <a:endParaRPr lang="en-US" altLang="en-US" sz="1400" dirty="0"/>
          </a:p>
        </p:txBody>
      </p:sp>
      <p:grpSp>
        <p:nvGrpSpPr>
          <p:cNvPr id="246787" name="Group 82">
            <a:extLst>
              <a:ext uri="{FF2B5EF4-FFF2-40B4-BE49-F238E27FC236}">
                <a16:creationId xmlns:a16="http://schemas.microsoft.com/office/drawing/2014/main" id="{493D97AA-4180-DE44-8595-94A6601B1053}"/>
              </a:ext>
            </a:extLst>
          </p:cNvPr>
          <p:cNvGrpSpPr>
            <a:grpSpLocks/>
          </p:cNvGrpSpPr>
          <p:nvPr/>
        </p:nvGrpSpPr>
        <p:grpSpPr bwMode="auto">
          <a:xfrm>
            <a:off x="455613" y="454025"/>
            <a:ext cx="8229600" cy="5711825"/>
            <a:chOff x="287" y="286"/>
            <a:chExt cx="5184" cy="3598"/>
          </a:xfrm>
        </p:grpSpPr>
        <p:sp>
          <p:nvSpPr>
            <p:cNvPr id="246788" name="Rectangle 2">
              <a:extLst>
                <a:ext uri="{FF2B5EF4-FFF2-40B4-BE49-F238E27FC236}">
                  <a16:creationId xmlns:a16="http://schemas.microsoft.com/office/drawing/2014/main" id="{659F2AB4-1270-EB4F-A6E6-9F8D047841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" y="286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u="none" dirty="0">
                  <a:solidFill>
                    <a:srgbClr val="333333"/>
                  </a:solidFill>
                </a:rPr>
                <a:t>Other Factors</a:t>
              </a:r>
            </a:p>
          </p:txBody>
        </p:sp>
        <p:grpSp>
          <p:nvGrpSpPr>
            <p:cNvPr id="246789" name="Group 53">
              <a:extLst>
                <a:ext uri="{FF2B5EF4-FFF2-40B4-BE49-F238E27FC236}">
                  <a16:creationId xmlns:a16="http://schemas.microsoft.com/office/drawing/2014/main" id="{C8470910-9B95-894C-A724-9D1FAB08B07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15" y="974"/>
              <a:ext cx="4654" cy="2072"/>
              <a:chOff x="515" y="974"/>
              <a:chExt cx="4654" cy="2072"/>
            </a:xfrm>
          </p:grpSpPr>
          <p:sp>
            <p:nvSpPr>
              <p:cNvPr id="246808" name="Text Box 3">
                <a:extLst>
                  <a:ext uri="{FF2B5EF4-FFF2-40B4-BE49-F238E27FC236}">
                    <a16:creationId xmlns:a16="http://schemas.microsoft.com/office/drawing/2014/main" id="{CBA26997-6B6F-DE45-8595-55AF497443D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15" y="974"/>
                <a:ext cx="4654" cy="152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marL="228600" indent="-22860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690563" indent="-233363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ts val="900"/>
                  </a:spcAft>
                  <a:buSzPct val="80000"/>
                </a:pPr>
                <a:r>
                  <a:rPr lang="en-US" altLang="en-US" sz="1800" u="none" dirty="0"/>
                  <a:t>P</a:t>
                </a:r>
                <a:r>
                  <a:rPr lang="en-US" altLang="en-US" sz="1800" u="none" baseline="-17000" dirty="0"/>
                  <a:t>O</a:t>
                </a:r>
                <a:r>
                  <a:rPr lang="en-US" altLang="en-US" sz="1800" u="none" baseline="-31000" dirty="0"/>
                  <a:t>2</a:t>
                </a:r>
                <a:r>
                  <a:rPr lang="en-US" altLang="en-US" sz="1800" u="none" dirty="0"/>
                  <a:t> is the most important but not the only factor in determining oxy-gen saturation of hemoglobin.</a:t>
                </a:r>
              </a:p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ts val="900"/>
                  </a:spcAft>
                  <a:buSzPct val="80000"/>
                </a:pPr>
                <a:r>
                  <a:rPr lang="en-US" altLang="en-US" sz="1800" u="none" dirty="0"/>
                  <a:t>Other factors influence the affinity between hemoglobin and O</a:t>
                </a:r>
                <a:r>
                  <a:rPr lang="en-US" altLang="en-US" sz="1800" u="none" baseline="-17000" dirty="0"/>
                  <a:t>2</a:t>
                </a:r>
                <a:r>
                  <a:rPr lang="en-US" altLang="en-US" sz="1800" u="none" dirty="0"/>
                  <a:t> are described in the textbook:</a:t>
                </a:r>
              </a:p>
              <a:p>
                <a:pPr lvl="1"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ts val="500"/>
                  </a:spcAft>
                  <a:buSzPct val="80000"/>
                  <a:buFontTx/>
                  <a:buChar char="-"/>
                </a:pPr>
                <a:r>
                  <a:rPr lang="en-US" altLang="en-US" sz="1800" u="none" dirty="0"/>
                  <a:t>pH</a:t>
                </a:r>
              </a:p>
              <a:p>
                <a:pPr lvl="1"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ts val="500"/>
                  </a:spcAft>
                  <a:buSzPct val="80000"/>
                  <a:buFontTx/>
                  <a:buChar char="-"/>
                </a:pPr>
                <a:r>
                  <a:rPr lang="en-US" altLang="en-US" sz="1800" u="none" dirty="0"/>
                  <a:t>Partial pressure of CO</a:t>
                </a:r>
                <a:r>
                  <a:rPr lang="en-US" altLang="en-US" sz="1800" u="none" baseline="-17000" dirty="0"/>
                  <a:t>2</a:t>
                </a:r>
                <a:endParaRPr lang="en-US" altLang="en-US" sz="1800" u="none" dirty="0"/>
              </a:p>
              <a:p>
                <a:pPr lvl="1"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ts val="500"/>
                  </a:spcAft>
                  <a:buSzPct val="80000"/>
                  <a:buFontTx/>
                  <a:buChar char="-"/>
                </a:pPr>
                <a:r>
                  <a:rPr lang="en-US" altLang="en-US" sz="1800" u="none" dirty="0"/>
                  <a:t>Temperature</a:t>
                </a:r>
              </a:p>
              <a:p>
                <a:pPr lvl="1"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ct val="50000"/>
                  </a:spcAft>
                  <a:buSzPct val="80000"/>
                  <a:buFontTx/>
                  <a:buChar char="-"/>
                </a:pPr>
                <a:r>
                  <a:rPr lang="en-US" altLang="en-US" sz="1800" u="none" dirty="0"/>
                  <a:t>2,2-biphosphoglycerate (BPG)</a:t>
                </a:r>
              </a:p>
            </p:txBody>
          </p:sp>
          <p:sp>
            <p:nvSpPr>
              <p:cNvPr id="246809" name="Text Box 10">
                <a:extLst>
                  <a:ext uri="{FF2B5EF4-FFF2-40B4-BE49-F238E27FC236}">
                    <a16:creationId xmlns:a16="http://schemas.microsoft.com/office/drawing/2014/main" id="{D38616A3-F76D-894E-BD8F-70C104BDE9F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06" y="2527"/>
                <a:ext cx="2743" cy="51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lnSpc>
                    <a:spcPts val="186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en-US" sz="1800" u="none" dirty="0">
                    <a:solidFill>
                      <a:srgbClr val="941100"/>
                    </a:solidFill>
                  </a:rPr>
                  <a:t>Affinity = the force attracting atoms to each other and binding them together in a molecule.</a:t>
                </a:r>
              </a:p>
            </p:txBody>
          </p:sp>
        </p:grpSp>
        <p:grpSp>
          <p:nvGrpSpPr>
            <p:cNvPr id="246790" name="Group 81">
              <a:extLst>
                <a:ext uri="{FF2B5EF4-FFF2-40B4-BE49-F238E27FC236}">
                  <a16:creationId xmlns:a16="http://schemas.microsoft.com/office/drawing/2014/main" id="{7C389346-2B22-F34F-BCA0-3D83E0216A2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4601" cy="213"/>
              <a:chOff x="582" y="3671"/>
              <a:chExt cx="4601" cy="213"/>
            </a:xfrm>
          </p:grpSpPr>
          <p:grpSp>
            <p:nvGrpSpPr>
              <p:cNvPr id="246791" name="Group 56">
                <a:extLst>
                  <a:ext uri="{FF2B5EF4-FFF2-40B4-BE49-F238E27FC236}">
                    <a16:creationId xmlns:a16="http://schemas.microsoft.com/office/drawing/2014/main" id="{2A4F4634-BA6C-6040-BE94-9F0FA267A19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82" y="3671"/>
                <a:ext cx="1990" cy="213"/>
                <a:chOff x="582" y="3671"/>
                <a:chExt cx="1990" cy="213"/>
              </a:xfrm>
            </p:grpSpPr>
            <p:sp>
              <p:nvSpPr>
                <p:cNvPr id="246802" name="Rectangle 57">
                  <a:extLst>
                    <a:ext uri="{FF2B5EF4-FFF2-40B4-BE49-F238E27FC236}">
                      <a16:creationId xmlns:a16="http://schemas.microsoft.com/office/drawing/2014/main" id="{BC0AAF34-B7C2-4E4A-8686-EF84F2E5C12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82" y="3671"/>
                  <a:ext cx="616" cy="213"/>
                </a:xfrm>
                <a:prstGeom prst="rect">
                  <a:avLst/>
                </a:prstGeom>
                <a:noFill/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246803" name="Rectangle 58">
                  <a:extLst>
                    <a:ext uri="{FF2B5EF4-FFF2-40B4-BE49-F238E27FC236}">
                      <a16:creationId xmlns:a16="http://schemas.microsoft.com/office/drawing/2014/main" id="{CD4F4DAE-CC1B-D44F-B8D1-6DF9E5533E3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70" y="3671"/>
                  <a:ext cx="616" cy="213"/>
                </a:xfrm>
                <a:prstGeom prst="rect">
                  <a:avLst/>
                </a:prstGeom>
                <a:solidFill>
                  <a:srgbClr val="CC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246804" name="Rectangle 59">
                  <a:extLst>
                    <a:ext uri="{FF2B5EF4-FFF2-40B4-BE49-F238E27FC236}">
                      <a16:creationId xmlns:a16="http://schemas.microsoft.com/office/drawing/2014/main" id="{6AF841AB-046E-9F48-8AA9-2292AAEF1B8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56" y="3671"/>
                  <a:ext cx="616" cy="213"/>
                </a:xfrm>
                <a:prstGeom prst="rect">
                  <a:avLst/>
                </a:prstGeom>
                <a:solidFill>
                  <a:srgbClr val="FF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246805" name="Text Box 60">
                  <a:extLst>
                    <a:ext uri="{FF2B5EF4-FFF2-40B4-BE49-F238E27FC236}">
                      <a16:creationId xmlns:a16="http://schemas.microsoft.com/office/drawing/2014/main" id="{1D44A682-A64D-714F-B58C-DED1849A9A12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607" y="3689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u="none" dirty="0"/>
                    <a:t>Page 868</a:t>
                  </a:r>
                  <a:endParaRPr lang="en-US" altLang="en-US" sz="1800" u="none" dirty="0"/>
                </a:p>
              </p:txBody>
            </p:sp>
            <p:sp>
              <p:nvSpPr>
                <p:cNvPr id="246806" name="Text Box 61">
                  <a:extLst>
                    <a:ext uri="{FF2B5EF4-FFF2-40B4-BE49-F238E27FC236}">
                      <a16:creationId xmlns:a16="http://schemas.microsoft.com/office/drawing/2014/main" id="{90120B4F-8044-BD4C-B9EB-B14A66BE9BFD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295" y="3686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u="none" dirty="0"/>
                    <a:t>Page 948</a:t>
                  </a:r>
                  <a:endParaRPr lang="en-US" altLang="en-US" sz="1800" u="none" dirty="0"/>
                </a:p>
              </p:txBody>
            </p:sp>
            <p:sp>
              <p:nvSpPr>
                <p:cNvPr id="246807" name="Text Box 62">
                  <a:extLst>
                    <a:ext uri="{FF2B5EF4-FFF2-40B4-BE49-F238E27FC236}">
                      <a16:creationId xmlns:a16="http://schemas.microsoft.com/office/drawing/2014/main" id="{F69C977D-7AAE-714C-A687-5F825AB2323B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982" y="3685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u="none" dirty="0"/>
                    <a:t>Page 901</a:t>
                  </a:r>
                  <a:endParaRPr lang="en-US" altLang="en-US" sz="1800" u="none" dirty="0"/>
                </a:p>
              </p:txBody>
            </p:sp>
          </p:grpSp>
          <p:grpSp>
            <p:nvGrpSpPr>
              <p:cNvPr id="246792" name="Group 71">
                <a:extLst>
                  <a:ext uri="{FF2B5EF4-FFF2-40B4-BE49-F238E27FC236}">
                    <a16:creationId xmlns:a16="http://schemas.microsoft.com/office/drawing/2014/main" id="{BF3E61EA-CD68-6447-B404-E0F0B506516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846" y="3671"/>
                <a:ext cx="2337" cy="213"/>
                <a:chOff x="2846" y="3671"/>
                <a:chExt cx="2337" cy="213"/>
              </a:xfrm>
            </p:grpSpPr>
            <p:grpSp>
              <p:nvGrpSpPr>
                <p:cNvPr id="246793" name="Group 72">
                  <a:extLst>
                    <a:ext uri="{FF2B5EF4-FFF2-40B4-BE49-F238E27FC236}">
                      <a16:creationId xmlns:a16="http://schemas.microsoft.com/office/drawing/2014/main" id="{976255E6-914E-F84C-8DCA-4B277A35979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846" y="3671"/>
                  <a:ext cx="731" cy="213"/>
                  <a:chOff x="3190" y="3671"/>
                  <a:chExt cx="731" cy="213"/>
                </a:xfrm>
              </p:grpSpPr>
              <p:sp>
                <p:nvSpPr>
                  <p:cNvPr id="246800" name="Rectangle 73">
                    <a:extLst>
                      <a:ext uri="{FF2B5EF4-FFF2-40B4-BE49-F238E27FC236}">
                        <a16:creationId xmlns:a16="http://schemas.microsoft.com/office/drawing/2014/main" id="{481851FD-7FEE-2744-A2FA-A37C85BB2CF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190" y="3671"/>
                    <a:ext cx="731" cy="213"/>
                  </a:xfrm>
                  <a:prstGeom prst="rect">
                    <a:avLst/>
                  </a:prstGeom>
                  <a:solidFill>
                    <a:schemeClr val="bg1"/>
                  </a:solidFill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246801" name="Text Box 74">
                    <a:extLst>
                      <a:ext uri="{FF2B5EF4-FFF2-40B4-BE49-F238E27FC236}">
                        <a16:creationId xmlns:a16="http://schemas.microsoft.com/office/drawing/2014/main" id="{920A0AAC-91F5-C143-BCD7-ED497A47CBB4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212" y="3687"/>
                    <a:ext cx="700" cy="183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u="none" dirty="0">
                        <a:ea typeface="ＭＳ Ｐゴシック" panose="020B0600070205080204" pitchFamily="34" charset="-128"/>
                      </a:rPr>
                      <a:t>Figure 23.19</a:t>
                    </a:r>
                  </a:p>
                </p:txBody>
              </p:sp>
            </p:grpSp>
            <p:grpSp>
              <p:nvGrpSpPr>
                <p:cNvPr id="246794" name="Group 75">
                  <a:extLst>
                    <a:ext uri="{FF2B5EF4-FFF2-40B4-BE49-F238E27FC236}">
                      <a16:creationId xmlns:a16="http://schemas.microsoft.com/office/drawing/2014/main" id="{44508F25-6383-1049-8107-2DC167A2C33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649" y="3671"/>
                  <a:ext cx="731" cy="213"/>
                  <a:chOff x="3190" y="3671"/>
                  <a:chExt cx="731" cy="213"/>
                </a:xfrm>
              </p:grpSpPr>
              <p:sp>
                <p:nvSpPr>
                  <p:cNvPr id="246798" name="Rectangle 76">
                    <a:extLst>
                      <a:ext uri="{FF2B5EF4-FFF2-40B4-BE49-F238E27FC236}">
                        <a16:creationId xmlns:a16="http://schemas.microsoft.com/office/drawing/2014/main" id="{AEFE16F9-680E-344C-9B42-4D2D212D924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190" y="3671"/>
                    <a:ext cx="731" cy="213"/>
                  </a:xfrm>
                  <a:prstGeom prst="rect">
                    <a:avLst/>
                  </a:prstGeom>
                  <a:solidFill>
                    <a:srgbClr val="CCCCCC"/>
                  </a:solidFill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246799" name="Text Box 77">
                    <a:extLst>
                      <a:ext uri="{FF2B5EF4-FFF2-40B4-BE49-F238E27FC236}">
                        <a16:creationId xmlns:a16="http://schemas.microsoft.com/office/drawing/2014/main" id="{A3268119-F4C5-8E4B-80B7-1169FF754789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212" y="3687"/>
                    <a:ext cx="700" cy="183"/>
                  </a:xfrm>
                  <a:prstGeom prst="rect">
                    <a:avLst/>
                  </a:prstGeom>
                  <a:solidFill>
                    <a:srgbClr val="CCCCCC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u="none" dirty="0">
                        <a:ea typeface="ＭＳ Ｐゴシック" panose="020B0600070205080204" pitchFamily="34" charset="-128"/>
                      </a:rPr>
                      <a:t>Figure 23.20</a:t>
                    </a:r>
                  </a:p>
                </p:txBody>
              </p:sp>
            </p:grpSp>
            <p:grpSp>
              <p:nvGrpSpPr>
                <p:cNvPr id="246795" name="Group 78">
                  <a:extLst>
                    <a:ext uri="{FF2B5EF4-FFF2-40B4-BE49-F238E27FC236}">
                      <a16:creationId xmlns:a16="http://schemas.microsoft.com/office/drawing/2014/main" id="{C65AEFFF-6A13-5F42-9522-89589AA557E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452" y="3671"/>
                  <a:ext cx="731" cy="213"/>
                  <a:chOff x="3190" y="3671"/>
                  <a:chExt cx="731" cy="213"/>
                </a:xfrm>
              </p:grpSpPr>
              <p:sp>
                <p:nvSpPr>
                  <p:cNvPr id="246796" name="Rectangle 79">
                    <a:extLst>
                      <a:ext uri="{FF2B5EF4-FFF2-40B4-BE49-F238E27FC236}">
                        <a16:creationId xmlns:a16="http://schemas.microsoft.com/office/drawing/2014/main" id="{67E1927E-9B36-8B43-BE26-6AF4C059EBF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190" y="3671"/>
                    <a:ext cx="731" cy="213"/>
                  </a:xfrm>
                  <a:prstGeom prst="rect">
                    <a:avLst/>
                  </a:prstGeom>
                  <a:solidFill>
                    <a:srgbClr val="FFCCCC"/>
                  </a:solidFill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246797" name="Text Box 80">
                    <a:extLst>
                      <a:ext uri="{FF2B5EF4-FFF2-40B4-BE49-F238E27FC236}">
                        <a16:creationId xmlns:a16="http://schemas.microsoft.com/office/drawing/2014/main" id="{C96C78A8-CAC8-2E4E-87E8-2A8C2E763B81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212" y="3687"/>
                    <a:ext cx="700" cy="183"/>
                  </a:xfrm>
                  <a:prstGeom prst="rect">
                    <a:avLst/>
                  </a:prstGeom>
                  <a:solidFill>
                    <a:srgbClr val="FFCCCC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u="none" dirty="0">
                        <a:ea typeface="ＭＳ Ｐゴシック" panose="020B0600070205080204" pitchFamily="34" charset="-128"/>
                      </a:rPr>
                      <a:t>Figure 23.20</a:t>
                    </a:r>
                  </a:p>
                </p:txBody>
              </p:sp>
            </p:grpSp>
          </p:grpSp>
        </p:grpSp>
      </p:grpSp>
    </p:spTree>
  </p:cSld>
  <p:clrMapOvr>
    <a:masterClrMapping/>
  </p:clrMapOvr>
  <p:transition spd="med"/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4" name="Slide Number Placeholder 5">
            <a:extLst>
              <a:ext uri="{FF2B5EF4-FFF2-40B4-BE49-F238E27FC236}">
                <a16:creationId xmlns:a16="http://schemas.microsoft.com/office/drawing/2014/main" id="{EE19F851-8427-DC45-B3D1-C551D1AC95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F4B172E-BB6C-6D44-B30D-2D4B5C886021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120</a:t>
            </a:fld>
            <a:endParaRPr lang="en-US" altLang="en-US" sz="1400" dirty="0"/>
          </a:p>
        </p:txBody>
      </p:sp>
      <p:grpSp>
        <p:nvGrpSpPr>
          <p:cNvPr id="248835" name="Group 25">
            <a:extLst>
              <a:ext uri="{FF2B5EF4-FFF2-40B4-BE49-F238E27FC236}">
                <a16:creationId xmlns:a16="http://schemas.microsoft.com/office/drawing/2014/main" id="{A51A7D38-88BC-E446-BB82-90CFC7B50973}"/>
              </a:ext>
            </a:extLst>
          </p:cNvPr>
          <p:cNvGrpSpPr>
            <a:grpSpLocks/>
          </p:cNvGrpSpPr>
          <p:nvPr/>
        </p:nvGrpSpPr>
        <p:grpSpPr bwMode="auto">
          <a:xfrm>
            <a:off x="9525" y="454025"/>
            <a:ext cx="8675688" cy="5711825"/>
            <a:chOff x="6" y="286"/>
            <a:chExt cx="5465" cy="3598"/>
          </a:xfrm>
        </p:grpSpPr>
        <p:sp>
          <p:nvSpPr>
            <p:cNvPr id="248836" name="Rectangle 2">
              <a:extLst>
                <a:ext uri="{FF2B5EF4-FFF2-40B4-BE49-F238E27FC236}">
                  <a16:creationId xmlns:a16="http://schemas.microsoft.com/office/drawing/2014/main" id="{898E79CC-1A98-9149-9F49-A2AA82C106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" y="286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u="none" dirty="0">
                  <a:solidFill>
                    <a:srgbClr val="333333"/>
                  </a:solidFill>
                </a:rPr>
                <a:t>Carbon Dioxide Transport</a:t>
              </a:r>
            </a:p>
          </p:txBody>
        </p:sp>
        <p:sp>
          <p:nvSpPr>
            <p:cNvPr id="248837" name="Text Box 3">
              <a:extLst>
                <a:ext uri="{FF2B5EF4-FFF2-40B4-BE49-F238E27FC236}">
                  <a16:creationId xmlns:a16="http://schemas.microsoft.com/office/drawing/2014/main" id="{E20C9AF8-2F1C-254A-B35C-E3D8F92C748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4"/>
              <a:ext cx="4572" cy="15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marL="2286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u="none" dirty="0"/>
                <a:t>In a person at rest, each 100 mL of deoxygenated blood returning to the right atrium contains an equivalent of 53 mL of gaseous CO</a:t>
              </a:r>
              <a:r>
                <a:rPr lang="en-US" altLang="en-US" sz="1800" u="none" baseline="-17000" dirty="0"/>
                <a:t>2</a:t>
              </a:r>
              <a:r>
                <a:rPr lang="en-US" altLang="en-US" sz="1800" u="none" dirty="0"/>
                <a:t>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u="none" dirty="0"/>
                <a:t>A small amount, about 7 percent, is dissolved in the blood plasma.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u="none" dirty="0"/>
                <a:t>Another 23 percent combines with amino groups of blood proteins to form what are known as carbamino compounds.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u="none" dirty="0"/>
                <a:t>Most of this percentage is transported by red blood cells.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</a:pPr>
              <a:r>
                <a:rPr lang="en-US" altLang="en-US" sz="1800" u="none" dirty="0"/>
                <a:t>The remaining 70 percent of CO</a:t>
              </a:r>
              <a:r>
                <a:rPr lang="en-US" altLang="en-US" sz="1800" u="none" baseline="-17000" dirty="0"/>
                <a:t>2</a:t>
              </a:r>
              <a:r>
                <a:rPr lang="en-US" altLang="en-US" sz="1800" u="none" dirty="0"/>
                <a:t> is transported as bicarbonate ions (HCO</a:t>
              </a:r>
              <a:r>
                <a:rPr lang="en-US" altLang="en-US" sz="1800" u="none" baseline="-17000" dirty="0"/>
                <a:t>3</a:t>
              </a:r>
              <a:r>
                <a:rPr lang="en-US" altLang="en-US" sz="1800" u="none" baseline="30000" dirty="0"/>
                <a:t>-</a:t>
              </a:r>
              <a:r>
                <a:rPr lang="en-US" altLang="en-US" sz="1800" u="none" dirty="0"/>
                <a:t>) in blood plasma.</a:t>
              </a:r>
            </a:p>
          </p:txBody>
        </p:sp>
        <p:grpSp>
          <p:nvGrpSpPr>
            <p:cNvPr id="248838" name="Group 55">
              <a:extLst>
                <a:ext uri="{FF2B5EF4-FFF2-40B4-BE49-F238E27FC236}">
                  <a16:creationId xmlns:a16="http://schemas.microsoft.com/office/drawing/2014/main" id="{77C72BDB-80D8-864E-9898-23AF1C5B5D3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4601" cy="213"/>
              <a:chOff x="582" y="3671"/>
              <a:chExt cx="4601" cy="213"/>
            </a:xfrm>
          </p:grpSpPr>
          <p:grpSp>
            <p:nvGrpSpPr>
              <p:cNvPr id="248840" name="Group 33">
                <a:extLst>
                  <a:ext uri="{FF2B5EF4-FFF2-40B4-BE49-F238E27FC236}">
                    <a16:creationId xmlns:a16="http://schemas.microsoft.com/office/drawing/2014/main" id="{179FBE52-BB59-DB4E-A8DD-6C7E003B90D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82" y="3671"/>
                <a:ext cx="1990" cy="213"/>
                <a:chOff x="582" y="3671"/>
                <a:chExt cx="1990" cy="213"/>
              </a:xfrm>
            </p:grpSpPr>
            <p:sp>
              <p:nvSpPr>
                <p:cNvPr id="248851" name="Rectangle 34">
                  <a:extLst>
                    <a:ext uri="{FF2B5EF4-FFF2-40B4-BE49-F238E27FC236}">
                      <a16:creationId xmlns:a16="http://schemas.microsoft.com/office/drawing/2014/main" id="{0BFF8E3B-D6EF-4747-93A2-C4F0C62CC1D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82" y="3671"/>
                  <a:ext cx="616" cy="213"/>
                </a:xfrm>
                <a:prstGeom prst="rect">
                  <a:avLst/>
                </a:prstGeom>
                <a:noFill/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248852" name="Rectangle 35">
                  <a:extLst>
                    <a:ext uri="{FF2B5EF4-FFF2-40B4-BE49-F238E27FC236}">
                      <a16:creationId xmlns:a16="http://schemas.microsoft.com/office/drawing/2014/main" id="{0616C107-5936-CB49-B7D4-9B85977E830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70" y="3671"/>
                  <a:ext cx="616" cy="213"/>
                </a:xfrm>
                <a:prstGeom prst="rect">
                  <a:avLst/>
                </a:prstGeom>
                <a:solidFill>
                  <a:srgbClr val="CC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248853" name="Rectangle 36">
                  <a:extLst>
                    <a:ext uri="{FF2B5EF4-FFF2-40B4-BE49-F238E27FC236}">
                      <a16:creationId xmlns:a16="http://schemas.microsoft.com/office/drawing/2014/main" id="{6F4F6D63-5CF1-DE4A-8534-CC6E2FBBEE5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56" y="3671"/>
                  <a:ext cx="616" cy="213"/>
                </a:xfrm>
                <a:prstGeom prst="rect">
                  <a:avLst/>
                </a:prstGeom>
                <a:solidFill>
                  <a:srgbClr val="FF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248854" name="Text Box 37">
                  <a:extLst>
                    <a:ext uri="{FF2B5EF4-FFF2-40B4-BE49-F238E27FC236}">
                      <a16:creationId xmlns:a16="http://schemas.microsoft.com/office/drawing/2014/main" id="{1BF43095-75F6-5441-80ED-44E432F93834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607" y="3689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u="none" dirty="0"/>
                    <a:t>Page 872</a:t>
                  </a:r>
                  <a:endParaRPr lang="en-US" altLang="en-US" sz="1800" u="none" dirty="0"/>
                </a:p>
              </p:txBody>
            </p:sp>
            <p:sp>
              <p:nvSpPr>
                <p:cNvPr id="248855" name="Text Box 38">
                  <a:extLst>
                    <a:ext uri="{FF2B5EF4-FFF2-40B4-BE49-F238E27FC236}">
                      <a16:creationId xmlns:a16="http://schemas.microsoft.com/office/drawing/2014/main" id="{097FABC9-2997-5B46-AA10-CE37B80671D3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295" y="3686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u="none" dirty="0"/>
                    <a:t>Page 950</a:t>
                  </a:r>
                  <a:endParaRPr lang="en-US" altLang="en-US" sz="1800" u="none" dirty="0"/>
                </a:p>
              </p:txBody>
            </p:sp>
            <p:sp>
              <p:nvSpPr>
                <p:cNvPr id="248856" name="Text Box 39">
                  <a:extLst>
                    <a:ext uri="{FF2B5EF4-FFF2-40B4-BE49-F238E27FC236}">
                      <a16:creationId xmlns:a16="http://schemas.microsoft.com/office/drawing/2014/main" id="{07492A80-CC3A-D24C-A7B9-2379E0C47C94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982" y="3685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u="none" dirty="0"/>
                    <a:t>Page 903</a:t>
                  </a:r>
                  <a:endParaRPr lang="en-US" altLang="en-US" sz="1800" u="none" dirty="0"/>
                </a:p>
              </p:txBody>
            </p:sp>
          </p:grpSp>
          <p:grpSp>
            <p:nvGrpSpPr>
              <p:cNvPr id="248841" name="Group 44">
                <a:extLst>
                  <a:ext uri="{FF2B5EF4-FFF2-40B4-BE49-F238E27FC236}">
                    <a16:creationId xmlns:a16="http://schemas.microsoft.com/office/drawing/2014/main" id="{3ECC328A-47BD-6D43-846F-F28FFAEA030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846" y="3671"/>
                <a:ext cx="2337" cy="213"/>
                <a:chOff x="2846" y="3671"/>
                <a:chExt cx="2337" cy="213"/>
              </a:xfrm>
            </p:grpSpPr>
            <p:grpSp>
              <p:nvGrpSpPr>
                <p:cNvPr id="248842" name="Group 45">
                  <a:extLst>
                    <a:ext uri="{FF2B5EF4-FFF2-40B4-BE49-F238E27FC236}">
                      <a16:creationId xmlns:a16="http://schemas.microsoft.com/office/drawing/2014/main" id="{38497571-BE92-6049-A12D-6AFEF793616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846" y="3671"/>
                  <a:ext cx="731" cy="213"/>
                  <a:chOff x="3190" y="3671"/>
                  <a:chExt cx="731" cy="213"/>
                </a:xfrm>
              </p:grpSpPr>
              <p:sp>
                <p:nvSpPr>
                  <p:cNvPr id="248849" name="Rectangle 46">
                    <a:extLst>
                      <a:ext uri="{FF2B5EF4-FFF2-40B4-BE49-F238E27FC236}">
                        <a16:creationId xmlns:a16="http://schemas.microsoft.com/office/drawing/2014/main" id="{E60237D1-1BDC-3640-AAE4-98B3C596235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190" y="3671"/>
                    <a:ext cx="731" cy="213"/>
                  </a:xfrm>
                  <a:prstGeom prst="rect">
                    <a:avLst/>
                  </a:prstGeom>
                  <a:solidFill>
                    <a:schemeClr val="bg1"/>
                  </a:solidFill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248850" name="Text Box 47">
                    <a:extLst>
                      <a:ext uri="{FF2B5EF4-FFF2-40B4-BE49-F238E27FC236}">
                        <a16:creationId xmlns:a16="http://schemas.microsoft.com/office/drawing/2014/main" id="{217EF97F-B891-8146-BA99-C9CF33425C52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212" y="3687"/>
                    <a:ext cx="700" cy="183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u="none" dirty="0">
                        <a:ea typeface="ＭＳ Ｐゴシック" panose="020B0600070205080204" pitchFamily="34" charset="-128"/>
                      </a:rPr>
                      <a:t>Figure 23.22</a:t>
                    </a:r>
                  </a:p>
                </p:txBody>
              </p:sp>
            </p:grpSp>
            <p:grpSp>
              <p:nvGrpSpPr>
                <p:cNvPr id="248843" name="Group 48">
                  <a:extLst>
                    <a:ext uri="{FF2B5EF4-FFF2-40B4-BE49-F238E27FC236}">
                      <a16:creationId xmlns:a16="http://schemas.microsoft.com/office/drawing/2014/main" id="{F6D9DAB1-B094-9744-8D51-F4FE16D8430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649" y="3671"/>
                  <a:ext cx="731" cy="213"/>
                  <a:chOff x="3190" y="3671"/>
                  <a:chExt cx="731" cy="213"/>
                </a:xfrm>
              </p:grpSpPr>
              <p:sp>
                <p:nvSpPr>
                  <p:cNvPr id="248847" name="Rectangle 49">
                    <a:extLst>
                      <a:ext uri="{FF2B5EF4-FFF2-40B4-BE49-F238E27FC236}">
                        <a16:creationId xmlns:a16="http://schemas.microsoft.com/office/drawing/2014/main" id="{F513E47B-19D5-F44B-8012-36B7C5E3FE9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190" y="3671"/>
                    <a:ext cx="731" cy="213"/>
                  </a:xfrm>
                  <a:prstGeom prst="rect">
                    <a:avLst/>
                  </a:prstGeom>
                  <a:solidFill>
                    <a:srgbClr val="CCCCCC"/>
                  </a:solidFill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248848" name="Text Box 50">
                    <a:extLst>
                      <a:ext uri="{FF2B5EF4-FFF2-40B4-BE49-F238E27FC236}">
                        <a16:creationId xmlns:a16="http://schemas.microsoft.com/office/drawing/2014/main" id="{53BCF288-185E-3547-B90C-6C3C2807C6D8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212" y="3687"/>
                    <a:ext cx="700" cy="183"/>
                  </a:xfrm>
                  <a:prstGeom prst="rect">
                    <a:avLst/>
                  </a:prstGeom>
                  <a:solidFill>
                    <a:srgbClr val="CCCCCC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u="none" dirty="0">
                        <a:ea typeface="ＭＳ Ｐゴシック" panose="020B0600070205080204" pitchFamily="34" charset="-128"/>
                      </a:rPr>
                      <a:t>Figure 23.23</a:t>
                    </a:r>
                  </a:p>
                </p:txBody>
              </p:sp>
            </p:grpSp>
            <p:grpSp>
              <p:nvGrpSpPr>
                <p:cNvPr id="248844" name="Group 51">
                  <a:extLst>
                    <a:ext uri="{FF2B5EF4-FFF2-40B4-BE49-F238E27FC236}">
                      <a16:creationId xmlns:a16="http://schemas.microsoft.com/office/drawing/2014/main" id="{C08F5527-8C4E-8245-BA11-6307023C882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452" y="3671"/>
                  <a:ext cx="731" cy="213"/>
                  <a:chOff x="3190" y="3671"/>
                  <a:chExt cx="731" cy="213"/>
                </a:xfrm>
              </p:grpSpPr>
              <p:sp>
                <p:nvSpPr>
                  <p:cNvPr id="248845" name="Rectangle 52">
                    <a:extLst>
                      <a:ext uri="{FF2B5EF4-FFF2-40B4-BE49-F238E27FC236}">
                        <a16:creationId xmlns:a16="http://schemas.microsoft.com/office/drawing/2014/main" id="{C965D0F5-838F-C145-BE39-4994CE9EFE7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190" y="3671"/>
                    <a:ext cx="731" cy="213"/>
                  </a:xfrm>
                  <a:prstGeom prst="rect">
                    <a:avLst/>
                  </a:prstGeom>
                  <a:solidFill>
                    <a:srgbClr val="FFCCCC"/>
                  </a:solidFill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248846" name="Text Box 53">
                    <a:extLst>
                      <a:ext uri="{FF2B5EF4-FFF2-40B4-BE49-F238E27FC236}">
                        <a16:creationId xmlns:a16="http://schemas.microsoft.com/office/drawing/2014/main" id="{B950BACF-6D07-F848-AFFF-4B20E13E46F1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212" y="3687"/>
                    <a:ext cx="700" cy="183"/>
                  </a:xfrm>
                  <a:prstGeom prst="rect">
                    <a:avLst/>
                  </a:prstGeom>
                  <a:solidFill>
                    <a:srgbClr val="FFCCCC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u="none" dirty="0">
                        <a:ea typeface="ＭＳ Ｐゴシック" panose="020B0600070205080204" pitchFamily="34" charset="-128"/>
                      </a:rPr>
                      <a:t>Figure 23.23</a:t>
                    </a:r>
                  </a:p>
                </p:txBody>
              </p:sp>
            </p:grpSp>
          </p:grpSp>
        </p:grpSp>
        <p:sp>
          <p:nvSpPr>
            <p:cNvPr id="248839" name="Rectangle 54">
              <a:extLst>
                <a:ext uri="{FF2B5EF4-FFF2-40B4-BE49-F238E27FC236}">
                  <a16:creationId xmlns:a16="http://schemas.microsoft.com/office/drawing/2014/main" id="{00F9F168-F6BD-D144-AF10-C4FE460717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" y="3238"/>
              <a:ext cx="11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</p:grpSp>
    </p:spTree>
  </p:cSld>
  <p:clrMapOvr>
    <a:masterClrMapping/>
  </p:clrMapOvr>
  <p:transition spd="med"/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2" name="Slide Number Placeholder 5">
            <a:extLst>
              <a:ext uri="{FF2B5EF4-FFF2-40B4-BE49-F238E27FC236}">
                <a16:creationId xmlns:a16="http://schemas.microsoft.com/office/drawing/2014/main" id="{EF8DAB11-7712-E547-9A89-78165D2455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867DDE2-C677-E74F-ABE6-5AF659F4750F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121</a:t>
            </a:fld>
            <a:endParaRPr lang="en-US" altLang="en-US" sz="1400" dirty="0"/>
          </a:p>
        </p:txBody>
      </p:sp>
      <p:sp>
        <p:nvSpPr>
          <p:cNvPr id="250883" name="Rectangle 2">
            <a:extLst>
              <a:ext uri="{FF2B5EF4-FFF2-40B4-BE49-F238E27FC236}">
                <a16:creationId xmlns:a16="http://schemas.microsoft.com/office/drawing/2014/main" id="{DA56C7B9-C4FC-104C-922D-804F192772F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73125" y="889000"/>
            <a:ext cx="7394575" cy="4525963"/>
          </a:xfrm>
        </p:spPr>
        <p:txBody>
          <a:bodyPr/>
          <a:lstStyle/>
          <a:p>
            <a:pPr marL="0" indent="0" eaLnBrk="1" hangingPunct="1"/>
            <a:endParaRPr lang="en-US" altLang="en-US" dirty="0"/>
          </a:p>
          <a:p>
            <a:pPr marL="0" indent="0" eaLnBrk="1" hangingPunct="1"/>
            <a:endParaRPr lang="en-US" altLang="en-US" dirty="0"/>
          </a:p>
          <a:p>
            <a:pPr marL="0" indent="0" algn="ctr" eaLnBrk="1" hangingPunct="1">
              <a:lnSpc>
                <a:spcPct val="85000"/>
              </a:lnSpc>
              <a:buFontTx/>
              <a:buNone/>
            </a:pPr>
            <a:r>
              <a:rPr lang="en-US" altLang="en-US" sz="2800" dirty="0">
                <a:solidFill>
                  <a:srgbClr val="333333"/>
                </a:solidFill>
              </a:rPr>
              <a:t>Control of Breathing</a:t>
            </a:r>
            <a:endParaRPr lang="en-US" altLang="en-US" dirty="0"/>
          </a:p>
        </p:txBody>
      </p:sp>
    </p:spTree>
  </p:cSld>
  <p:clrMapOvr>
    <a:masterClrMapping/>
  </p:clrMapOvr>
  <p:transition spd="med"/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30" name="Slide Number Placeholder 5">
            <a:extLst>
              <a:ext uri="{FF2B5EF4-FFF2-40B4-BE49-F238E27FC236}">
                <a16:creationId xmlns:a16="http://schemas.microsoft.com/office/drawing/2014/main" id="{77C40B94-BF4E-9043-95DA-6D7A3D0C15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6594BB4-DFD4-2542-A3F8-EDD7E6ED5D95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122</a:t>
            </a:fld>
            <a:endParaRPr lang="en-US" altLang="en-US" sz="1400" dirty="0"/>
          </a:p>
        </p:txBody>
      </p:sp>
      <p:grpSp>
        <p:nvGrpSpPr>
          <p:cNvPr id="252931" name="Group 54">
            <a:extLst>
              <a:ext uri="{FF2B5EF4-FFF2-40B4-BE49-F238E27FC236}">
                <a16:creationId xmlns:a16="http://schemas.microsoft.com/office/drawing/2014/main" id="{B7FDDD51-3B94-EB4F-B826-FFC646CBE527}"/>
              </a:ext>
            </a:extLst>
          </p:cNvPr>
          <p:cNvGrpSpPr>
            <a:grpSpLocks/>
          </p:cNvGrpSpPr>
          <p:nvPr/>
        </p:nvGrpSpPr>
        <p:grpSpPr bwMode="auto">
          <a:xfrm>
            <a:off x="455613" y="454025"/>
            <a:ext cx="8229600" cy="5711825"/>
            <a:chOff x="287" y="286"/>
            <a:chExt cx="5184" cy="3598"/>
          </a:xfrm>
        </p:grpSpPr>
        <p:sp>
          <p:nvSpPr>
            <p:cNvPr id="252932" name="Rectangle 2">
              <a:extLst>
                <a:ext uri="{FF2B5EF4-FFF2-40B4-BE49-F238E27FC236}">
                  <a16:creationId xmlns:a16="http://schemas.microsoft.com/office/drawing/2014/main" id="{3971D009-BC15-884B-86F9-B8D41D3592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" y="286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u="none" dirty="0">
                  <a:solidFill>
                    <a:srgbClr val="333333"/>
                  </a:solidFill>
                </a:rPr>
                <a:t>Respiratory Centers</a:t>
              </a:r>
            </a:p>
          </p:txBody>
        </p:sp>
        <p:sp>
          <p:nvSpPr>
            <p:cNvPr id="252933" name="Text Box 3">
              <a:extLst>
                <a:ext uri="{FF2B5EF4-FFF2-40B4-BE49-F238E27FC236}">
                  <a16:creationId xmlns:a16="http://schemas.microsoft.com/office/drawing/2014/main" id="{D4525EF8-2B53-4241-954F-FB8025F7343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4"/>
              <a:ext cx="4668" cy="87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u="none" dirty="0"/>
                <a:t>The volume of the thoracic cavity is altered by respiratory muscles, especially the diaphragm and external intercostals, as discussed.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</a:pPr>
              <a:r>
                <a:rPr lang="en-US" altLang="en-US" sz="1800" u="none" dirty="0"/>
                <a:t>The skeletal muscles involved in breathing are under control of the nuclei in the pons and medulla oblongata as covered in the lecture module on the brain.</a:t>
              </a:r>
            </a:p>
          </p:txBody>
        </p:sp>
        <p:grpSp>
          <p:nvGrpSpPr>
            <p:cNvPr id="252934" name="Group 53">
              <a:extLst>
                <a:ext uri="{FF2B5EF4-FFF2-40B4-BE49-F238E27FC236}">
                  <a16:creationId xmlns:a16="http://schemas.microsoft.com/office/drawing/2014/main" id="{ED2C5F0C-63E7-C74F-866F-6411A6CE9C3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4601" cy="213"/>
              <a:chOff x="582" y="3671"/>
              <a:chExt cx="4601" cy="213"/>
            </a:xfrm>
          </p:grpSpPr>
          <p:grpSp>
            <p:nvGrpSpPr>
              <p:cNvPr id="252935" name="Group 32">
                <a:extLst>
                  <a:ext uri="{FF2B5EF4-FFF2-40B4-BE49-F238E27FC236}">
                    <a16:creationId xmlns:a16="http://schemas.microsoft.com/office/drawing/2014/main" id="{17A53077-7DE3-604F-9232-974F62E1E41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82" y="3671"/>
                <a:ext cx="1990" cy="213"/>
                <a:chOff x="582" y="3671"/>
                <a:chExt cx="1990" cy="213"/>
              </a:xfrm>
            </p:grpSpPr>
            <p:sp>
              <p:nvSpPr>
                <p:cNvPr id="252946" name="Rectangle 33">
                  <a:extLst>
                    <a:ext uri="{FF2B5EF4-FFF2-40B4-BE49-F238E27FC236}">
                      <a16:creationId xmlns:a16="http://schemas.microsoft.com/office/drawing/2014/main" id="{0B5AC18C-10E6-3D45-9EE1-76C6418E3F4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82" y="3671"/>
                  <a:ext cx="616" cy="213"/>
                </a:xfrm>
                <a:prstGeom prst="rect">
                  <a:avLst/>
                </a:prstGeom>
                <a:noFill/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252947" name="Rectangle 34">
                  <a:extLst>
                    <a:ext uri="{FF2B5EF4-FFF2-40B4-BE49-F238E27FC236}">
                      <a16:creationId xmlns:a16="http://schemas.microsoft.com/office/drawing/2014/main" id="{6ACE5581-B586-D443-9DAE-D9DC6D5CA68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70" y="3671"/>
                  <a:ext cx="616" cy="213"/>
                </a:xfrm>
                <a:prstGeom prst="rect">
                  <a:avLst/>
                </a:prstGeom>
                <a:solidFill>
                  <a:srgbClr val="CC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252948" name="Rectangle 35">
                  <a:extLst>
                    <a:ext uri="{FF2B5EF4-FFF2-40B4-BE49-F238E27FC236}">
                      <a16:creationId xmlns:a16="http://schemas.microsoft.com/office/drawing/2014/main" id="{E0F51869-59FB-A44B-A40A-EA4099D6D05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56" y="3671"/>
                  <a:ext cx="616" cy="213"/>
                </a:xfrm>
                <a:prstGeom prst="rect">
                  <a:avLst/>
                </a:prstGeom>
                <a:solidFill>
                  <a:srgbClr val="FF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252949" name="Text Box 36">
                  <a:extLst>
                    <a:ext uri="{FF2B5EF4-FFF2-40B4-BE49-F238E27FC236}">
                      <a16:creationId xmlns:a16="http://schemas.microsoft.com/office/drawing/2014/main" id="{8892446C-E4B8-C746-8C24-490B15E88535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607" y="3689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u="none" dirty="0"/>
                    <a:t>Page 872</a:t>
                  </a:r>
                  <a:endParaRPr lang="en-US" altLang="en-US" sz="1800" u="none" dirty="0"/>
                </a:p>
              </p:txBody>
            </p:sp>
            <p:sp>
              <p:nvSpPr>
                <p:cNvPr id="252950" name="Text Box 37">
                  <a:extLst>
                    <a:ext uri="{FF2B5EF4-FFF2-40B4-BE49-F238E27FC236}">
                      <a16:creationId xmlns:a16="http://schemas.microsoft.com/office/drawing/2014/main" id="{AFD23766-7F1E-4B43-98FC-82425F38F70F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295" y="3686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u="none" dirty="0"/>
                    <a:t>Page 951</a:t>
                  </a:r>
                  <a:endParaRPr lang="en-US" altLang="en-US" sz="1800" u="none" dirty="0"/>
                </a:p>
              </p:txBody>
            </p:sp>
            <p:sp>
              <p:nvSpPr>
                <p:cNvPr id="252951" name="Text Box 38">
                  <a:extLst>
                    <a:ext uri="{FF2B5EF4-FFF2-40B4-BE49-F238E27FC236}">
                      <a16:creationId xmlns:a16="http://schemas.microsoft.com/office/drawing/2014/main" id="{747DC75B-95E6-E445-B7A8-74F8B8344FF1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982" y="3685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u="none" dirty="0"/>
                    <a:t>Page 905</a:t>
                  </a:r>
                  <a:endParaRPr lang="en-US" altLang="en-US" sz="1800" u="none" dirty="0"/>
                </a:p>
              </p:txBody>
            </p:sp>
          </p:grpSp>
          <p:grpSp>
            <p:nvGrpSpPr>
              <p:cNvPr id="252936" name="Group 43">
                <a:extLst>
                  <a:ext uri="{FF2B5EF4-FFF2-40B4-BE49-F238E27FC236}">
                    <a16:creationId xmlns:a16="http://schemas.microsoft.com/office/drawing/2014/main" id="{6F8F6A14-D937-6F4C-8076-1B687DF3A68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846" y="3671"/>
                <a:ext cx="2337" cy="213"/>
                <a:chOff x="2846" y="3671"/>
                <a:chExt cx="2337" cy="213"/>
              </a:xfrm>
            </p:grpSpPr>
            <p:grpSp>
              <p:nvGrpSpPr>
                <p:cNvPr id="252937" name="Group 44">
                  <a:extLst>
                    <a:ext uri="{FF2B5EF4-FFF2-40B4-BE49-F238E27FC236}">
                      <a16:creationId xmlns:a16="http://schemas.microsoft.com/office/drawing/2014/main" id="{FC26871B-441F-E444-8347-E98A46F3BFB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846" y="3671"/>
                  <a:ext cx="731" cy="213"/>
                  <a:chOff x="3190" y="3671"/>
                  <a:chExt cx="731" cy="213"/>
                </a:xfrm>
              </p:grpSpPr>
              <p:sp>
                <p:nvSpPr>
                  <p:cNvPr id="252944" name="Rectangle 45">
                    <a:extLst>
                      <a:ext uri="{FF2B5EF4-FFF2-40B4-BE49-F238E27FC236}">
                        <a16:creationId xmlns:a16="http://schemas.microsoft.com/office/drawing/2014/main" id="{27481BDC-68B9-FC4A-B4A5-6EE68827366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190" y="3671"/>
                    <a:ext cx="731" cy="213"/>
                  </a:xfrm>
                  <a:prstGeom prst="rect">
                    <a:avLst/>
                  </a:prstGeom>
                  <a:solidFill>
                    <a:schemeClr val="bg1"/>
                  </a:solidFill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252945" name="Text Box 46">
                    <a:extLst>
                      <a:ext uri="{FF2B5EF4-FFF2-40B4-BE49-F238E27FC236}">
                        <a16:creationId xmlns:a16="http://schemas.microsoft.com/office/drawing/2014/main" id="{EDA68041-4E06-CE48-884D-87AE1EDB538A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212" y="3687"/>
                    <a:ext cx="700" cy="183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u="none" dirty="0">
                        <a:ea typeface="ＭＳ Ｐゴシック" panose="020B0600070205080204" pitchFamily="34" charset="-128"/>
                      </a:rPr>
                      <a:t>Figure 23.23</a:t>
                    </a:r>
                  </a:p>
                </p:txBody>
              </p:sp>
            </p:grpSp>
            <p:grpSp>
              <p:nvGrpSpPr>
                <p:cNvPr id="252938" name="Group 47">
                  <a:extLst>
                    <a:ext uri="{FF2B5EF4-FFF2-40B4-BE49-F238E27FC236}">
                      <a16:creationId xmlns:a16="http://schemas.microsoft.com/office/drawing/2014/main" id="{1D60EE4E-3F7F-7641-AF69-07844F93C7A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649" y="3671"/>
                  <a:ext cx="731" cy="213"/>
                  <a:chOff x="3190" y="3671"/>
                  <a:chExt cx="731" cy="213"/>
                </a:xfrm>
              </p:grpSpPr>
              <p:sp>
                <p:nvSpPr>
                  <p:cNvPr id="252942" name="Rectangle 48">
                    <a:extLst>
                      <a:ext uri="{FF2B5EF4-FFF2-40B4-BE49-F238E27FC236}">
                        <a16:creationId xmlns:a16="http://schemas.microsoft.com/office/drawing/2014/main" id="{447708F4-2A00-2D4E-987F-DE2DFB5A9F9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190" y="3671"/>
                    <a:ext cx="731" cy="213"/>
                  </a:xfrm>
                  <a:prstGeom prst="rect">
                    <a:avLst/>
                  </a:prstGeom>
                  <a:solidFill>
                    <a:srgbClr val="CCCCCC"/>
                  </a:solidFill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252943" name="Text Box 49">
                    <a:extLst>
                      <a:ext uri="{FF2B5EF4-FFF2-40B4-BE49-F238E27FC236}">
                        <a16:creationId xmlns:a16="http://schemas.microsoft.com/office/drawing/2014/main" id="{F597B6D8-AF2F-F243-86CD-C7AEAEF81804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212" y="3687"/>
                    <a:ext cx="700" cy="183"/>
                  </a:xfrm>
                  <a:prstGeom prst="rect">
                    <a:avLst/>
                  </a:prstGeom>
                  <a:solidFill>
                    <a:srgbClr val="CCCCCC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u="none" dirty="0">
                        <a:ea typeface="ＭＳ Ｐゴシック" panose="020B0600070205080204" pitchFamily="34" charset="-128"/>
                      </a:rPr>
                      <a:t>Figure 23.24</a:t>
                    </a:r>
                  </a:p>
                </p:txBody>
              </p:sp>
            </p:grpSp>
            <p:grpSp>
              <p:nvGrpSpPr>
                <p:cNvPr id="252939" name="Group 50">
                  <a:extLst>
                    <a:ext uri="{FF2B5EF4-FFF2-40B4-BE49-F238E27FC236}">
                      <a16:creationId xmlns:a16="http://schemas.microsoft.com/office/drawing/2014/main" id="{9EC22205-1C38-9544-A5B2-D98B3F9263B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452" y="3671"/>
                  <a:ext cx="731" cy="213"/>
                  <a:chOff x="3190" y="3671"/>
                  <a:chExt cx="731" cy="213"/>
                </a:xfrm>
              </p:grpSpPr>
              <p:sp>
                <p:nvSpPr>
                  <p:cNvPr id="252940" name="Rectangle 51">
                    <a:extLst>
                      <a:ext uri="{FF2B5EF4-FFF2-40B4-BE49-F238E27FC236}">
                        <a16:creationId xmlns:a16="http://schemas.microsoft.com/office/drawing/2014/main" id="{E78A93A7-B13A-CA46-A7E9-27BA2DF9DCB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190" y="3671"/>
                    <a:ext cx="731" cy="213"/>
                  </a:xfrm>
                  <a:prstGeom prst="rect">
                    <a:avLst/>
                  </a:prstGeom>
                  <a:solidFill>
                    <a:srgbClr val="FFCCCC"/>
                  </a:solidFill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252941" name="Text Box 52">
                    <a:extLst>
                      <a:ext uri="{FF2B5EF4-FFF2-40B4-BE49-F238E27FC236}">
                        <a16:creationId xmlns:a16="http://schemas.microsoft.com/office/drawing/2014/main" id="{C7BBDA1E-823F-7642-A34D-F915BFEEFF8A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212" y="3687"/>
                    <a:ext cx="700" cy="183"/>
                  </a:xfrm>
                  <a:prstGeom prst="rect">
                    <a:avLst/>
                  </a:prstGeom>
                  <a:solidFill>
                    <a:srgbClr val="FFCCCC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u="none" dirty="0">
                        <a:ea typeface="ＭＳ Ｐゴシック" panose="020B0600070205080204" pitchFamily="34" charset="-128"/>
                      </a:rPr>
                      <a:t>Figure 23.24</a:t>
                    </a:r>
                  </a:p>
                </p:txBody>
              </p:sp>
            </p:grpSp>
          </p:grpSp>
        </p:grpSp>
      </p:grpSp>
    </p:spTree>
  </p:cSld>
  <p:clrMapOvr>
    <a:masterClrMapping/>
  </p:clrMapOvr>
  <p:transition spd="med"/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978" name="Slide Number Placeholder 5">
            <a:extLst>
              <a:ext uri="{FF2B5EF4-FFF2-40B4-BE49-F238E27FC236}">
                <a16:creationId xmlns:a16="http://schemas.microsoft.com/office/drawing/2014/main" id="{E07072CA-80A5-8146-81FE-CEC01C86F7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FC2641D-FE95-9749-9C91-684976A7F4EB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123</a:t>
            </a:fld>
            <a:endParaRPr lang="en-US" altLang="en-US" sz="1400" dirty="0"/>
          </a:p>
        </p:txBody>
      </p:sp>
      <p:grpSp>
        <p:nvGrpSpPr>
          <p:cNvPr id="254979" name="Group 20">
            <a:extLst>
              <a:ext uri="{FF2B5EF4-FFF2-40B4-BE49-F238E27FC236}">
                <a16:creationId xmlns:a16="http://schemas.microsoft.com/office/drawing/2014/main" id="{89D910EB-58D5-5C4B-A76C-3C99BFA5ACDB}"/>
              </a:ext>
            </a:extLst>
          </p:cNvPr>
          <p:cNvGrpSpPr>
            <a:grpSpLocks/>
          </p:cNvGrpSpPr>
          <p:nvPr/>
        </p:nvGrpSpPr>
        <p:grpSpPr bwMode="auto">
          <a:xfrm>
            <a:off x="455613" y="454025"/>
            <a:ext cx="8229600" cy="4370388"/>
            <a:chOff x="287" y="286"/>
            <a:chExt cx="5184" cy="2753"/>
          </a:xfrm>
        </p:grpSpPr>
        <p:sp>
          <p:nvSpPr>
            <p:cNvPr id="254980" name="Rectangle 2">
              <a:extLst>
                <a:ext uri="{FF2B5EF4-FFF2-40B4-BE49-F238E27FC236}">
                  <a16:creationId xmlns:a16="http://schemas.microsoft.com/office/drawing/2014/main" id="{D41389BB-820C-4C4E-8A23-D855EB746F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" y="286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u="none" dirty="0">
                  <a:solidFill>
                    <a:srgbClr val="333333"/>
                  </a:solidFill>
                </a:rPr>
                <a:t>Pons and Medulla Oblongata</a:t>
              </a:r>
            </a:p>
          </p:txBody>
        </p:sp>
        <p:grpSp>
          <p:nvGrpSpPr>
            <p:cNvPr id="254981" name="Group 17">
              <a:extLst>
                <a:ext uri="{FF2B5EF4-FFF2-40B4-BE49-F238E27FC236}">
                  <a16:creationId xmlns:a16="http://schemas.microsoft.com/office/drawing/2014/main" id="{9ADE2126-C664-A348-9470-5A0FE19DBC2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768" y="825"/>
              <a:ext cx="2310" cy="2214"/>
              <a:chOff x="1776" y="829"/>
              <a:chExt cx="2310" cy="2214"/>
            </a:xfrm>
          </p:grpSpPr>
          <p:pic>
            <p:nvPicPr>
              <p:cNvPr id="254982" name="Picture 10" descr="figure13a">
                <a:extLst>
                  <a:ext uri="{FF2B5EF4-FFF2-40B4-BE49-F238E27FC236}">
                    <a16:creationId xmlns:a16="http://schemas.microsoft.com/office/drawing/2014/main" id="{E46AAAA6-BB59-B742-AFE9-48A16B8CCC2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76" y="829"/>
                <a:ext cx="2242" cy="20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54983" name="Text Box 11">
                <a:extLst>
                  <a:ext uri="{FF2B5EF4-FFF2-40B4-BE49-F238E27FC236}">
                    <a16:creationId xmlns:a16="http://schemas.microsoft.com/office/drawing/2014/main" id="{A99AA1F1-28C7-8340-8B0C-1D77FF2B2BD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973" y="2878"/>
                <a:ext cx="1113" cy="1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100" u="none" dirty="0"/>
                  <a:t>https://www.colorado.edu</a:t>
                </a:r>
                <a:endParaRPr lang="en-US" altLang="en-US" sz="1800" u="none" dirty="0"/>
              </a:p>
            </p:txBody>
          </p:sp>
        </p:grpSp>
      </p:grpSp>
    </p:spTree>
  </p:cSld>
  <p:clrMapOvr>
    <a:masterClrMapping/>
  </p:clrMapOvr>
  <p:transition spd="med"/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26" name="Slide Number Placeholder 5">
            <a:extLst>
              <a:ext uri="{FF2B5EF4-FFF2-40B4-BE49-F238E27FC236}">
                <a16:creationId xmlns:a16="http://schemas.microsoft.com/office/drawing/2014/main" id="{96048A02-A08A-5F4A-AB07-9C6A2E1101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E4B7390-8E26-2140-BF27-673C507B216E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124</a:t>
            </a:fld>
            <a:endParaRPr lang="en-US" altLang="en-US" sz="1400" dirty="0"/>
          </a:p>
        </p:txBody>
      </p:sp>
      <p:grpSp>
        <p:nvGrpSpPr>
          <p:cNvPr id="257027" name="Group 56">
            <a:extLst>
              <a:ext uri="{FF2B5EF4-FFF2-40B4-BE49-F238E27FC236}">
                <a16:creationId xmlns:a16="http://schemas.microsoft.com/office/drawing/2014/main" id="{9B0A6575-601A-E542-BECD-524630B3CF3A}"/>
              </a:ext>
            </a:extLst>
          </p:cNvPr>
          <p:cNvGrpSpPr>
            <a:grpSpLocks/>
          </p:cNvGrpSpPr>
          <p:nvPr/>
        </p:nvGrpSpPr>
        <p:grpSpPr bwMode="auto">
          <a:xfrm>
            <a:off x="455613" y="454025"/>
            <a:ext cx="8229600" cy="5711825"/>
            <a:chOff x="287" y="286"/>
            <a:chExt cx="5184" cy="3598"/>
          </a:xfrm>
        </p:grpSpPr>
        <p:sp>
          <p:nvSpPr>
            <p:cNvPr id="257028" name="Rectangle 2">
              <a:extLst>
                <a:ext uri="{FF2B5EF4-FFF2-40B4-BE49-F238E27FC236}">
                  <a16:creationId xmlns:a16="http://schemas.microsoft.com/office/drawing/2014/main" id="{A8FC1FA5-8614-EE49-9682-605164D390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" y="286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u="none" dirty="0">
                  <a:solidFill>
                    <a:srgbClr val="333333"/>
                  </a:solidFill>
                </a:rPr>
                <a:t>Respiratory Centers </a:t>
              </a:r>
              <a:r>
                <a:rPr lang="en-US" altLang="en-US" sz="2200" u="none" dirty="0">
                  <a:solidFill>
                    <a:srgbClr val="333333"/>
                  </a:solidFill>
                </a:rPr>
                <a:t>(continued)</a:t>
              </a:r>
              <a:endParaRPr lang="en-US" altLang="en-US" sz="2800" u="none" dirty="0">
                <a:solidFill>
                  <a:srgbClr val="333333"/>
                </a:solidFill>
              </a:endParaRPr>
            </a:p>
          </p:txBody>
        </p:sp>
        <p:sp>
          <p:nvSpPr>
            <p:cNvPr id="257029" name="Text Box 3">
              <a:extLst>
                <a:ext uri="{FF2B5EF4-FFF2-40B4-BE49-F238E27FC236}">
                  <a16:creationId xmlns:a16="http://schemas.microsoft.com/office/drawing/2014/main" id="{AE742564-4C9A-5744-9F2B-B393730E092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4"/>
              <a:ext cx="4717" cy="109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u="none" dirty="0"/>
                <a:t>The rhythmicity area, located in the medulla oblongata, controls the fundamental rhythm of respiration.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u="none" dirty="0"/>
                <a:t>The pneumotaxic area, located in the pons, coordinates the transition between inhalation and exhalation. 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</a:pPr>
              <a:r>
                <a:rPr lang="en-US" altLang="en-US" sz="1800" u="none" dirty="0"/>
                <a:t>The apneustic area in the pons helps coordinate inhalation and exhal-ation.</a:t>
              </a:r>
            </a:p>
          </p:txBody>
        </p:sp>
        <p:grpSp>
          <p:nvGrpSpPr>
            <p:cNvPr id="257030" name="Group 55">
              <a:extLst>
                <a:ext uri="{FF2B5EF4-FFF2-40B4-BE49-F238E27FC236}">
                  <a16:creationId xmlns:a16="http://schemas.microsoft.com/office/drawing/2014/main" id="{467AD363-13E4-A041-851B-F94CB945876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4601" cy="213"/>
              <a:chOff x="582" y="3671"/>
              <a:chExt cx="4601" cy="213"/>
            </a:xfrm>
          </p:grpSpPr>
          <p:grpSp>
            <p:nvGrpSpPr>
              <p:cNvPr id="257031" name="Group 34">
                <a:extLst>
                  <a:ext uri="{FF2B5EF4-FFF2-40B4-BE49-F238E27FC236}">
                    <a16:creationId xmlns:a16="http://schemas.microsoft.com/office/drawing/2014/main" id="{52C4C5B6-04B6-674C-A39F-712DC979D68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82" y="3671"/>
                <a:ext cx="1990" cy="213"/>
                <a:chOff x="582" y="3671"/>
                <a:chExt cx="1990" cy="213"/>
              </a:xfrm>
            </p:grpSpPr>
            <p:sp>
              <p:nvSpPr>
                <p:cNvPr id="257042" name="Rectangle 35">
                  <a:extLst>
                    <a:ext uri="{FF2B5EF4-FFF2-40B4-BE49-F238E27FC236}">
                      <a16:creationId xmlns:a16="http://schemas.microsoft.com/office/drawing/2014/main" id="{F395E41E-45D7-144A-AF65-E1C13D35DF2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82" y="3671"/>
                  <a:ext cx="616" cy="213"/>
                </a:xfrm>
                <a:prstGeom prst="rect">
                  <a:avLst/>
                </a:prstGeom>
                <a:noFill/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257043" name="Rectangle 36">
                  <a:extLst>
                    <a:ext uri="{FF2B5EF4-FFF2-40B4-BE49-F238E27FC236}">
                      <a16:creationId xmlns:a16="http://schemas.microsoft.com/office/drawing/2014/main" id="{869AE63C-925C-6B41-8122-CD64CBB115C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70" y="3671"/>
                  <a:ext cx="616" cy="213"/>
                </a:xfrm>
                <a:prstGeom prst="rect">
                  <a:avLst/>
                </a:prstGeom>
                <a:solidFill>
                  <a:srgbClr val="CC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257044" name="Rectangle 37">
                  <a:extLst>
                    <a:ext uri="{FF2B5EF4-FFF2-40B4-BE49-F238E27FC236}">
                      <a16:creationId xmlns:a16="http://schemas.microsoft.com/office/drawing/2014/main" id="{964E4A09-0A0A-0441-87E5-C7C01DAF409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56" y="3671"/>
                  <a:ext cx="616" cy="213"/>
                </a:xfrm>
                <a:prstGeom prst="rect">
                  <a:avLst/>
                </a:prstGeom>
                <a:solidFill>
                  <a:srgbClr val="FF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257045" name="Text Box 38">
                  <a:extLst>
                    <a:ext uri="{FF2B5EF4-FFF2-40B4-BE49-F238E27FC236}">
                      <a16:creationId xmlns:a16="http://schemas.microsoft.com/office/drawing/2014/main" id="{3D4303A2-C4D0-8E4F-AD76-86A6F03D8B1C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607" y="3689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u="none" dirty="0"/>
                    <a:t>Page 872</a:t>
                  </a:r>
                  <a:endParaRPr lang="en-US" altLang="en-US" sz="1800" u="none" dirty="0"/>
                </a:p>
              </p:txBody>
            </p:sp>
            <p:sp>
              <p:nvSpPr>
                <p:cNvPr id="257046" name="Text Box 39">
                  <a:extLst>
                    <a:ext uri="{FF2B5EF4-FFF2-40B4-BE49-F238E27FC236}">
                      <a16:creationId xmlns:a16="http://schemas.microsoft.com/office/drawing/2014/main" id="{C3F410E1-A364-644E-9AB4-003010489FA3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295" y="3686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u="none" dirty="0"/>
                    <a:t>Page 952</a:t>
                  </a:r>
                  <a:endParaRPr lang="en-US" altLang="en-US" sz="1800" u="none" dirty="0"/>
                </a:p>
              </p:txBody>
            </p:sp>
            <p:sp>
              <p:nvSpPr>
                <p:cNvPr id="257047" name="Text Box 40">
                  <a:extLst>
                    <a:ext uri="{FF2B5EF4-FFF2-40B4-BE49-F238E27FC236}">
                      <a16:creationId xmlns:a16="http://schemas.microsoft.com/office/drawing/2014/main" id="{CB98934B-7D11-A549-A49D-8198761E6461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982" y="3685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u="none" dirty="0"/>
                    <a:t>Page 905</a:t>
                  </a:r>
                  <a:endParaRPr lang="en-US" altLang="en-US" sz="1800" u="none" dirty="0"/>
                </a:p>
              </p:txBody>
            </p:sp>
          </p:grpSp>
          <p:grpSp>
            <p:nvGrpSpPr>
              <p:cNvPr id="257032" name="Group 45">
                <a:extLst>
                  <a:ext uri="{FF2B5EF4-FFF2-40B4-BE49-F238E27FC236}">
                    <a16:creationId xmlns:a16="http://schemas.microsoft.com/office/drawing/2014/main" id="{24ADB652-3DEC-A640-8FAB-C31B0014F66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846" y="3671"/>
                <a:ext cx="2337" cy="213"/>
                <a:chOff x="2846" y="3671"/>
                <a:chExt cx="2337" cy="213"/>
              </a:xfrm>
            </p:grpSpPr>
            <p:grpSp>
              <p:nvGrpSpPr>
                <p:cNvPr id="257033" name="Group 46">
                  <a:extLst>
                    <a:ext uri="{FF2B5EF4-FFF2-40B4-BE49-F238E27FC236}">
                      <a16:creationId xmlns:a16="http://schemas.microsoft.com/office/drawing/2014/main" id="{48B9F5B0-92F8-D14F-8E63-E9BCFB2ED47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846" y="3671"/>
                  <a:ext cx="731" cy="213"/>
                  <a:chOff x="3190" y="3671"/>
                  <a:chExt cx="731" cy="213"/>
                </a:xfrm>
              </p:grpSpPr>
              <p:sp>
                <p:nvSpPr>
                  <p:cNvPr id="257040" name="Rectangle 47">
                    <a:extLst>
                      <a:ext uri="{FF2B5EF4-FFF2-40B4-BE49-F238E27FC236}">
                        <a16:creationId xmlns:a16="http://schemas.microsoft.com/office/drawing/2014/main" id="{33E296F9-8D90-1144-B931-B3DE96996A3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190" y="3671"/>
                    <a:ext cx="731" cy="213"/>
                  </a:xfrm>
                  <a:prstGeom prst="rect">
                    <a:avLst/>
                  </a:prstGeom>
                  <a:solidFill>
                    <a:schemeClr val="bg1"/>
                  </a:solidFill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257041" name="Text Box 48">
                    <a:extLst>
                      <a:ext uri="{FF2B5EF4-FFF2-40B4-BE49-F238E27FC236}">
                        <a16:creationId xmlns:a16="http://schemas.microsoft.com/office/drawing/2014/main" id="{B8462212-D93D-4D43-AD0B-52E80C0B571E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212" y="3687"/>
                    <a:ext cx="700" cy="183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u="none" dirty="0">
                        <a:ea typeface="ＭＳ Ｐゴシック" panose="020B0600070205080204" pitchFamily="34" charset="-128"/>
                      </a:rPr>
                      <a:t>Figure 23.23</a:t>
                    </a:r>
                  </a:p>
                </p:txBody>
              </p:sp>
            </p:grpSp>
            <p:grpSp>
              <p:nvGrpSpPr>
                <p:cNvPr id="257034" name="Group 49">
                  <a:extLst>
                    <a:ext uri="{FF2B5EF4-FFF2-40B4-BE49-F238E27FC236}">
                      <a16:creationId xmlns:a16="http://schemas.microsoft.com/office/drawing/2014/main" id="{B9302B2D-F603-B647-9ADF-245A490AA43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649" y="3671"/>
                  <a:ext cx="731" cy="213"/>
                  <a:chOff x="3190" y="3671"/>
                  <a:chExt cx="731" cy="213"/>
                </a:xfrm>
              </p:grpSpPr>
              <p:sp>
                <p:nvSpPr>
                  <p:cNvPr id="257038" name="Rectangle 50">
                    <a:extLst>
                      <a:ext uri="{FF2B5EF4-FFF2-40B4-BE49-F238E27FC236}">
                        <a16:creationId xmlns:a16="http://schemas.microsoft.com/office/drawing/2014/main" id="{4F33C414-C3FC-5543-BF18-574F3B506A7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190" y="3671"/>
                    <a:ext cx="731" cy="213"/>
                  </a:xfrm>
                  <a:prstGeom prst="rect">
                    <a:avLst/>
                  </a:prstGeom>
                  <a:solidFill>
                    <a:srgbClr val="CCCCCC"/>
                  </a:solidFill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257039" name="Text Box 51">
                    <a:extLst>
                      <a:ext uri="{FF2B5EF4-FFF2-40B4-BE49-F238E27FC236}">
                        <a16:creationId xmlns:a16="http://schemas.microsoft.com/office/drawing/2014/main" id="{809FD427-36D5-6344-8931-CEF344B2EF0E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212" y="3687"/>
                    <a:ext cx="642" cy="183"/>
                  </a:xfrm>
                  <a:prstGeom prst="rect">
                    <a:avLst/>
                  </a:prstGeom>
                  <a:solidFill>
                    <a:srgbClr val="CCCCCC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u="none" dirty="0">
                        <a:ea typeface="ＭＳ Ｐゴシック" panose="020B0600070205080204" pitchFamily="34" charset="-128"/>
                      </a:rPr>
                      <a:t>Figure 23.4</a:t>
                    </a:r>
                  </a:p>
                </p:txBody>
              </p:sp>
            </p:grpSp>
            <p:grpSp>
              <p:nvGrpSpPr>
                <p:cNvPr id="257035" name="Group 52">
                  <a:extLst>
                    <a:ext uri="{FF2B5EF4-FFF2-40B4-BE49-F238E27FC236}">
                      <a16:creationId xmlns:a16="http://schemas.microsoft.com/office/drawing/2014/main" id="{9847EDFA-79A4-724F-8CFC-3C6AEF55195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452" y="3671"/>
                  <a:ext cx="731" cy="213"/>
                  <a:chOff x="3190" y="3671"/>
                  <a:chExt cx="731" cy="213"/>
                </a:xfrm>
              </p:grpSpPr>
              <p:sp>
                <p:nvSpPr>
                  <p:cNvPr id="257036" name="Rectangle 53">
                    <a:extLst>
                      <a:ext uri="{FF2B5EF4-FFF2-40B4-BE49-F238E27FC236}">
                        <a16:creationId xmlns:a16="http://schemas.microsoft.com/office/drawing/2014/main" id="{1E6E420E-10AC-7F4A-B5F8-564C14A8298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190" y="3671"/>
                    <a:ext cx="731" cy="213"/>
                  </a:xfrm>
                  <a:prstGeom prst="rect">
                    <a:avLst/>
                  </a:prstGeom>
                  <a:solidFill>
                    <a:srgbClr val="FFCCCC"/>
                  </a:solidFill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257037" name="Text Box 54">
                    <a:extLst>
                      <a:ext uri="{FF2B5EF4-FFF2-40B4-BE49-F238E27FC236}">
                        <a16:creationId xmlns:a16="http://schemas.microsoft.com/office/drawing/2014/main" id="{6E61305B-F80A-4347-9178-DD1DBB50F192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212" y="3687"/>
                    <a:ext cx="700" cy="183"/>
                  </a:xfrm>
                  <a:prstGeom prst="rect">
                    <a:avLst/>
                  </a:prstGeom>
                  <a:solidFill>
                    <a:srgbClr val="FFCCCC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u="none" dirty="0">
                        <a:ea typeface="ＭＳ Ｐゴシック" panose="020B0600070205080204" pitchFamily="34" charset="-128"/>
                      </a:rPr>
                      <a:t>Figure 23.24</a:t>
                    </a:r>
                  </a:p>
                </p:txBody>
              </p:sp>
            </p:grpSp>
          </p:grpSp>
        </p:grpSp>
      </p:grpSp>
    </p:spTree>
  </p:cSld>
  <p:clrMapOvr>
    <a:masterClrMapping/>
  </p:clrMapOvr>
  <p:transition spd="med"/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Slide Number Placeholder 5">
            <a:extLst>
              <a:ext uri="{FF2B5EF4-FFF2-40B4-BE49-F238E27FC236}">
                <a16:creationId xmlns:a16="http://schemas.microsoft.com/office/drawing/2014/main" id="{930F451D-2620-7E45-9446-639E12721D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CA32BBC-8F16-6740-9F96-BFD5481D519B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125</a:t>
            </a:fld>
            <a:endParaRPr lang="en-US" altLang="en-US" sz="1400" dirty="0"/>
          </a:p>
        </p:txBody>
      </p:sp>
      <p:grpSp>
        <p:nvGrpSpPr>
          <p:cNvPr id="259075" name="Group 37">
            <a:extLst>
              <a:ext uri="{FF2B5EF4-FFF2-40B4-BE49-F238E27FC236}">
                <a16:creationId xmlns:a16="http://schemas.microsoft.com/office/drawing/2014/main" id="{7966735E-2E52-614C-9E4E-E80F442FA5DC}"/>
              </a:ext>
            </a:extLst>
          </p:cNvPr>
          <p:cNvGrpSpPr>
            <a:grpSpLocks/>
          </p:cNvGrpSpPr>
          <p:nvPr/>
        </p:nvGrpSpPr>
        <p:grpSpPr bwMode="auto">
          <a:xfrm>
            <a:off x="455613" y="454025"/>
            <a:ext cx="8229600" cy="5711825"/>
            <a:chOff x="287" y="286"/>
            <a:chExt cx="5184" cy="3598"/>
          </a:xfrm>
        </p:grpSpPr>
        <p:sp>
          <p:nvSpPr>
            <p:cNvPr id="259076" name="Rectangle 2">
              <a:extLst>
                <a:ext uri="{FF2B5EF4-FFF2-40B4-BE49-F238E27FC236}">
                  <a16:creationId xmlns:a16="http://schemas.microsoft.com/office/drawing/2014/main" id="{0A05E802-AD80-624F-A9AF-076CFEBD98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" y="286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u="none" dirty="0">
                  <a:solidFill>
                    <a:srgbClr val="333333"/>
                  </a:solidFill>
                </a:rPr>
                <a:t>Higher-Level Brain Inputs</a:t>
              </a:r>
            </a:p>
          </p:txBody>
        </p:sp>
        <p:sp>
          <p:nvSpPr>
            <p:cNvPr id="259077" name="Text Box 3">
              <a:extLst>
                <a:ext uri="{FF2B5EF4-FFF2-40B4-BE49-F238E27FC236}">
                  <a16:creationId xmlns:a16="http://schemas.microsoft.com/office/drawing/2014/main" id="{E5173B89-68EC-2A40-B092-D3647F41423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4"/>
              <a:ext cx="4841" cy="14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u="none" dirty="0"/>
                <a:t>Respiratory rhythm can be modified by inputs from other areas of the brain, receptors in the peripheral nervous system, and other factors.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u="none" dirty="0"/>
                <a:t>The cerebral cortex can exert conscious, voluntary control over inhal-ation and exhalation.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u="none" dirty="0"/>
                <a:t>The ability to consciously hold one’s breath, however, is limited by the build-up of H</a:t>
              </a:r>
              <a:r>
                <a:rPr lang="en-US" altLang="en-US" sz="1800" u="none" baseline="24000" dirty="0"/>
                <a:t>+</a:t>
              </a:r>
              <a:r>
                <a:rPr lang="en-US" altLang="en-US" sz="1800" u="none" dirty="0"/>
                <a:t> ions and CO</a:t>
              </a:r>
              <a:r>
                <a:rPr lang="en-US" altLang="en-US" sz="1800" u="none" baseline="-17000" dirty="0"/>
                <a:t>2</a:t>
              </a:r>
              <a:r>
                <a:rPr lang="en-US" altLang="en-US" sz="1800" u="none" dirty="0"/>
                <a:t> in the blood.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</a:pPr>
              <a:r>
                <a:rPr lang="en-US" altLang="en-US" sz="1800" u="none" dirty="0"/>
                <a:t>The hypothalamus and limbic system (“emotional brain”) can stimulate the respiratory centers, such as in laughing and crying.</a:t>
              </a:r>
            </a:p>
          </p:txBody>
        </p:sp>
        <p:grpSp>
          <p:nvGrpSpPr>
            <p:cNvPr id="259078" name="Group 27">
              <a:extLst>
                <a:ext uri="{FF2B5EF4-FFF2-40B4-BE49-F238E27FC236}">
                  <a16:creationId xmlns:a16="http://schemas.microsoft.com/office/drawing/2014/main" id="{6C669525-9B3A-DE49-8CF2-0E4FF9A6B14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1990" cy="213"/>
              <a:chOff x="582" y="3671"/>
              <a:chExt cx="1990" cy="213"/>
            </a:xfrm>
          </p:grpSpPr>
          <p:sp>
            <p:nvSpPr>
              <p:cNvPr id="259079" name="Rectangle 28">
                <a:extLst>
                  <a:ext uri="{FF2B5EF4-FFF2-40B4-BE49-F238E27FC236}">
                    <a16:creationId xmlns:a16="http://schemas.microsoft.com/office/drawing/2014/main" id="{EABA097E-CB55-514D-B583-E49902245F2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2" y="3671"/>
                <a:ext cx="616" cy="213"/>
              </a:xfrm>
              <a:prstGeom prst="rect">
                <a:avLst/>
              </a:prstGeom>
              <a:noFill/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259080" name="Rectangle 29">
                <a:extLst>
                  <a:ext uri="{FF2B5EF4-FFF2-40B4-BE49-F238E27FC236}">
                    <a16:creationId xmlns:a16="http://schemas.microsoft.com/office/drawing/2014/main" id="{B4689A32-2114-894B-A88E-A8AF4CB5829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" y="3671"/>
                <a:ext cx="616" cy="213"/>
              </a:xfrm>
              <a:prstGeom prst="rect">
                <a:avLst/>
              </a:prstGeom>
              <a:solidFill>
                <a:srgbClr val="CC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259081" name="Rectangle 30">
                <a:extLst>
                  <a:ext uri="{FF2B5EF4-FFF2-40B4-BE49-F238E27FC236}">
                    <a16:creationId xmlns:a16="http://schemas.microsoft.com/office/drawing/2014/main" id="{B303D38F-9B99-1745-ACB2-FB6E35CA7B3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56" y="3671"/>
                <a:ext cx="616" cy="213"/>
              </a:xfrm>
              <a:prstGeom prst="rect">
                <a:avLst/>
              </a:prstGeom>
              <a:solidFill>
                <a:srgbClr val="FF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259082" name="Text Box 31">
                <a:extLst>
                  <a:ext uri="{FF2B5EF4-FFF2-40B4-BE49-F238E27FC236}">
                    <a16:creationId xmlns:a16="http://schemas.microsoft.com/office/drawing/2014/main" id="{83392AFE-C70A-6C4D-9BA2-BA6E197B5C7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07" y="3689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u="none" dirty="0"/>
                  <a:t>Page 873</a:t>
                </a:r>
                <a:endParaRPr lang="en-US" altLang="en-US" sz="1800" u="none" dirty="0"/>
              </a:p>
            </p:txBody>
          </p:sp>
          <p:sp>
            <p:nvSpPr>
              <p:cNvPr id="259083" name="Text Box 32">
                <a:extLst>
                  <a:ext uri="{FF2B5EF4-FFF2-40B4-BE49-F238E27FC236}">
                    <a16:creationId xmlns:a16="http://schemas.microsoft.com/office/drawing/2014/main" id="{02137FEC-3746-344E-87C8-50C799E1F9E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95" y="3686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u="none" dirty="0"/>
                  <a:t>Page 953</a:t>
                </a:r>
                <a:endParaRPr lang="en-US" altLang="en-US" sz="1800" u="none" dirty="0"/>
              </a:p>
            </p:txBody>
          </p:sp>
          <p:sp>
            <p:nvSpPr>
              <p:cNvPr id="259084" name="Text Box 33">
                <a:extLst>
                  <a:ext uri="{FF2B5EF4-FFF2-40B4-BE49-F238E27FC236}">
                    <a16:creationId xmlns:a16="http://schemas.microsoft.com/office/drawing/2014/main" id="{571081CF-9D59-C34D-950A-996A41F642E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982" y="3685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u="none" dirty="0"/>
                  <a:t>Page 906</a:t>
                </a:r>
                <a:endParaRPr lang="en-US" altLang="en-US" sz="1800" u="none" dirty="0"/>
              </a:p>
            </p:txBody>
          </p:sp>
        </p:grpSp>
      </p:grpSp>
    </p:spTree>
  </p:cSld>
  <p:clrMapOvr>
    <a:masterClrMapping/>
  </p:clrMapOvr>
  <p:transition spd="med"/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2" name="Slide Number Placeholder 5">
            <a:extLst>
              <a:ext uri="{FF2B5EF4-FFF2-40B4-BE49-F238E27FC236}">
                <a16:creationId xmlns:a16="http://schemas.microsoft.com/office/drawing/2014/main" id="{FEB18649-DA7B-3A4F-93CD-400CE3801A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DBAE37B-02A4-0542-969F-BFB184024AE0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126</a:t>
            </a:fld>
            <a:endParaRPr lang="en-US" altLang="en-US" sz="1400" dirty="0"/>
          </a:p>
        </p:txBody>
      </p:sp>
      <p:grpSp>
        <p:nvGrpSpPr>
          <p:cNvPr id="261123" name="Group 55">
            <a:extLst>
              <a:ext uri="{FF2B5EF4-FFF2-40B4-BE49-F238E27FC236}">
                <a16:creationId xmlns:a16="http://schemas.microsoft.com/office/drawing/2014/main" id="{7A8D9622-2C21-7A40-A837-DEEEB87470A4}"/>
              </a:ext>
            </a:extLst>
          </p:cNvPr>
          <p:cNvGrpSpPr>
            <a:grpSpLocks/>
          </p:cNvGrpSpPr>
          <p:nvPr/>
        </p:nvGrpSpPr>
        <p:grpSpPr bwMode="auto">
          <a:xfrm>
            <a:off x="455613" y="454025"/>
            <a:ext cx="8229600" cy="5711825"/>
            <a:chOff x="287" y="286"/>
            <a:chExt cx="5184" cy="3598"/>
          </a:xfrm>
        </p:grpSpPr>
        <p:sp>
          <p:nvSpPr>
            <p:cNvPr id="261124" name="Rectangle 2">
              <a:extLst>
                <a:ext uri="{FF2B5EF4-FFF2-40B4-BE49-F238E27FC236}">
                  <a16:creationId xmlns:a16="http://schemas.microsoft.com/office/drawing/2014/main" id="{89BB5BB3-453E-6240-9F39-0C0C90DD76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" y="286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u="none" dirty="0">
                  <a:solidFill>
                    <a:srgbClr val="333333"/>
                  </a:solidFill>
                </a:rPr>
                <a:t>Chemoreceptor Regulation</a:t>
              </a:r>
            </a:p>
          </p:txBody>
        </p:sp>
        <p:sp>
          <p:nvSpPr>
            <p:cNvPr id="261125" name="Text Box 3">
              <a:extLst>
                <a:ext uri="{FF2B5EF4-FFF2-40B4-BE49-F238E27FC236}">
                  <a16:creationId xmlns:a16="http://schemas.microsoft.com/office/drawing/2014/main" id="{5866D38B-8907-F941-A102-BBC795392D7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4"/>
              <a:ext cx="4593" cy="109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u="none" dirty="0"/>
                <a:t>Chemoreceptors in the brainstem are sensitive to changes in H</a:t>
              </a:r>
              <a:r>
                <a:rPr lang="en-US" altLang="en-US" sz="1800" u="none" baseline="24000" dirty="0"/>
                <a:t>+</a:t>
              </a:r>
              <a:r>
                <a:rPr lang="en-US" altLang="en-US" sz="1800" u="none" dirty="0"/>
                <a:t> concentration and P</a:t>
              </a:r>
              <a:r>
                <a:rPr lang="en-US" altLang="en-US" sz="1800" u="none" baseline="-17000" dirty="0"/>
                <a:t>CO</a:t>
              </a:r>
              <a:r>
                <a:rPr lang="en-US" altLang="en-US" sz="1800" u="none" baseline="-31000" dirty="0"/>
                <a:t>2</a:t>
              </a:r>
              <a:r>
                <a:rPr lang="en-US" altLang="en-US" sz="1800" u="none" dirty="0"/>
                <a:t> in the cerebrospinal fluid.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u="none" dirty="0"/>
                <a:t>Peripheral chemoreceptors in the aortic and carotid bodies are sen-sitive to changes in P</a:t>
              </a:r>
              <a:r>
                <a:rPr lang="en-US" altLang="en-US" sz="1800" u="none" baseline="-17000" dirty="0"/>
                <a:t>O</a:t>
              </a:r>
              <a:r>
                <a:rPr lang="en-US" altLang="en-US" sz="1800" u="none" baseline="-31000" dirty="0"/>
                <a:t>2</a:t>
              </a:r>
              <a:r>
                <a:rPr lang="en-US" altLang="en-US" sz="1800" u="none" dirty="0"/>
                <a:t>, P</a:t>
              </a:r>
              <a:r>
                <a:rPr lang="en-US" altLang="en-US" sz="1800" u="none" baseline="-17000" dirty="0"/>
                <a:t>CO</a:t>
              </a:r>
              <a:r>
                <a:rPr lang="en-US" altLang="en-US" sz="1800" u="none" baseline="-31000" dirty="0"/>
                <a:t>2</a:t>
              </a:r>
              <a:r>
                <a:rPr lang="en-US" altLang="en-US" sz="1800" u="none" dirty="0"/>
                <a:t>, and H</a:t>
              </a:r>
              <a:r>
                <a:rPr lang="en-US" altLang="en-US" sz="1800" u="none" baseline="24000" dirty="0"/>
                <a:t>+</a:t>
              </a:r>
              <a:r>
                <a:rPr lang="en-US" altLang="en-US" sz="1800" u="none" dirty="0"/>
                <a:t> ions in the blood.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</a:pPr>
              <a:r>
                <a:rPr lang="en-US" altLang="en-US" sz="1800" u="none" dirty="0"/>
                <a:t>Increased P</a:t>
              </a:r>
              <a:r>
                <a:rPr lang="en-US" altLang="en-US" sz="1800" u="none" baseline="-17000" dirty="0"/>
                <a:t>CO</a:t>
              </a:r>
              <a:r>
                <a:rPr lang="en-US" altLang="en-US" sz="1800" u="none" baseline="-31000" dirty="0"/>
                <a:t>2 </a:t>
              </a:r>
              <a:r>
                <a:rPr lang="en-US" altLang="en-US" sz="1800" u="none" dirty="0"/>
                <a:t>when a person holds her or his breath is a powerful stimulant to resume breathing.</a:t>
              </a:r>
            </a:p>
          </p:txBody>
        </p:sp>
        <p:grpSp>
          <p:nvGrpSpPr>
            <p:cNvPr id="261126" name="Group 54">
              <a:extLst>
                <a:ext uri="{FF2B5EF4-FFF2-40B4-BE49-F238E27FC236}">
                  <a16:creationId xmlns:a16="http://schemas.microsoft.com/office/drawing/2014/main" id="{BD84E2E8-EDC0-794F-93A8-B9B484C1DCF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4601" cy="213"/>
              <a:chOff x="582" y="3671"/>
              <a:chExt cx="4601" cy="213"/>
            </a:xfrm>
          </p:grpSpPr>
          <p:grpSp>
            <p:nvGrpSpPr>
              <p:cNvPr id="261127" name="Group 32">
                <a:extLst>
                  <a:ext uri="{FF2B5EF4-FFF2-40B4-BE49-F238E27FC236}">
                    <a16:creationId xmlns:a16="http://schemas.microsoft.com/office/drawing/2014/main" id="{88DDBFD3-BF4D-6D47-B0C2-9325E812B7C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82" y="3671"/>
                <a:ext cx="1990" cy="213"/>
                <a:chOff x="582" y="3671"/>
                <a:chExt cx="1990" cy="213"/>
              </a:xfrm>
            </p:grpSpPr>
            <p:sp>
              <p:nvSpPr>
                <p:cNvPr id="261138" name="Rectangle 33">
                  <a:extLst>
                    <a:ext uri="{FF2B5EF4-FFF2-40B4-BE49-F238E27FC236}">
                      <a16:creationId xmlns:a16="http://schemas.microsoft.com/office/drawing/2014/main" id="{FBCF7DF2-15B0-844F-A255-A9CF9F207B4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82" y="3671"/>
                  <a:ext cx="616" cy="213"/>
                </a:xfrm>
                <a:prstGeom prst="rect">
                  <a:avLst/>
                </a:prstGeom>
                <a:noFill/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261139" name="Rectangle 34">
                  <a:extLst>
                    <a:ext uri="{FF2B5EF4-FFF2-40B4-BE49-F238E27FC236}">
                      <a16:creationId xmlns:a16="http://schemas.microsoft.com/office/drawing/2014/main" id="{5C43AA75-38FC-224A-977F-825AE6F7191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70" y="3671"/>
                  <a:ext cx="616" cy="213"/>
                </a:xfrm>
                <a:prstGeom prst="rect">
                  <a:avLst/>
                </a:prstGeom>
                <a:solidFill>
                  <a:srgbClr val="CC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261140" name="Rectangle 35">
                  <a:extLst>
                    <a:ext uri="{FF2B5EF4-FFF2-40B4-BE49-F238E27FC236}">
                      <a16:creationId xmlns:a16="http://schemas.microsoft.com/office/drawing/2014/main" id="{91BB9CF4-8F4F-574F-8492-0DE5DA74B1E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56" y="3671"/>
                  <a:ext cx="616" cy="213"/>
                </a:xfrm>
                <a:prstGeom prst="rect">
                  <a:avLst/>
                </a:prstGeom>
                <a:solidFill>
                  <a:srgbClr val="FF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261141" name="Text Box 36">
                  <a:extLst>
                    <a:ext uri="{FF2B5EF4-FFF2-40B4-BE49-F238E27FC236}">
                      <a16:creationId xmlns:a16="http://schemas.microsoft.com/office/drawing/2014/main" id="{3AB8A4F9-F559-B048-9345-F03F5E7F01AD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607" y="3689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u="none" dirty="0"/>
                    <a:t>Page 873</a:t>
                  </a:r>
                  <a:endParaRPr lang="en-US" altLang="en-US" sz="1800" u="none" dirty="0"/>
                </a:p>
              </p:txBody>
            </p:sp>
            <p:sp>
              <p:nvSpPr>
                <p:cNvPr id="261142" name="Text Box 37">
                  <a:extLst>
                    <a:ext uri="{FF2B5EF4-FFF2-40B4-BE49-F238E27FC236}">
                      <a16:creationId xmlns:a16="http://schemas.microsoft.com/office/drawing/2014/main" id="{25BD7278-E75B-0544-9DD7-00EA736346B0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295" y="3686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u="none" dirty="0"/>
                    <a:t>Page 953</a:t>
                  </a:r>
                  <a:endParaRPr lang="en-US" altLang="en-US" sz="1800" u="none" dirty="0"/>
                </a:p>
              </p:txBody>
            </p:sp>
            <p:sp>
              <p:nvSpPr>
                <p:cNvPr id="261143" name="Text Box 38">
                  <a:extLst>
                    <a:ext uri="{FF2B5EF4-FFF2-40B4-BE49-F238E27FC236}">
                      <a16:creationId xmlns:a16="http://schemas.microsoft.com/office/drawing/2014/main" id="{2F56769A-4F5C-4D46-BAB7-48A63D50DB2F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982" y="3685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u="none" dirty="0"/>
                    <a:t>Page 907</a:t>
                  </a:r>
                  <a:endParaRPr lang="en-US" altLang="en-US" sz="1800" u="none" dirty="0"/>
                </a:p>
              </p:txBody>
            </p:sp>
          </p:grpSp>
          <p:grpSp>
            <p:nvGrpSpPr>
              <p:cNvPr id="261128" name="Group 43">
                <a:extLst>
                  <a:ext uri="{FF2B5EF4-FFF2-40B4-BE49-F238E27FC236}">
                    <a16:creationId xmlns:a16="http://schemas.microsoft.com/office/drawing/2014/main" id="{9B3A2AC1-E300-EE4F-BAB7-CC3BE189453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846" y="3671"/>
                <a:ext cx="2337" cy="213"/>
                <a:chOff x="2846" y="3671"/>
                <a:chExt cx="2337" cy="213"/>
              </a:xfrm>
            </p:grpSpPr>
            <p:grpSp>
              <p:nvGrpSpPr>
                <p:cNvPr id="261129" name="Group 44">
                  <a:extLst>
                    <a:ext uri="{FF2B5EF4-FFF2-40B4-BE49-F238E27FC236}">
                      <a16:creationId xmlns:a16="http://schemas.microsoft.com/office/drawing/2014/main" id="{8942B703-1E70-5442-A986-448E944ACCE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846" y="3671"/>
                  <a:ext cx="731" cy="213"/>
                  <a:chOff x="3190" y="3671"/>
                  <a:chExt cx="731" cy="213"/>
                </a:xfrm>
              </p:grpSpPr>
              <p:sp>
                <p:nvSpPr>
                  <p:cNvPr id="261136" name="Rectangle 45">
                    <a:extLst>
                      <a:ext uri="{FF2B5EF4-FFF2-40B4-BE49-F238E27FC236}">
                        <a16:creationId xmlns:a16="http://schemas.microsoft.com/office/drawing/2014/main" id="{0D3ABD6F-9D04-6C4C-9445-9C39FDA3851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190" y="3671"/>
                    <a:ext cx="731" cy="213"/>
                  </a:xfrm>
                  <a:prstGeom prst="rect">
                    <a:avLst/>
                  </a:prstGeom>
                  <a:solidFill>
                    <a:schemeClr val="bg1"/>
                  </a:solidFill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261137" name="Text Box 46">
                    <a:extLst>
                      <a:ext uri="{FF2B5EF4-FFF2-40B4-BE49-F238E27FC236}">
                        <a16:creationId xmlns:a16="http://schemas.microsoft.com/office/drawing/2014/main" id="{34F48068-AC4B-4047-B324-507AF1C84E89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212" y="3687"/>
                    <a:ext cx="700" cy="183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u="none" dirty="0">
                        <a:ea typeface="ＭＳ Ｐゴシック" panose="020B0600070205080204" pitchFamily="34" charset="-128"/>
                      </a:rPr>
                      <a:t>Figure 23.25</a:t>
                    </a:r>
                  </a:p>
                </p:txBody>
              </p:sp>
            </p:grpSp>
            <p:grpSp>
              <p:nvGrpSpPr>
                <p:cNvPr id="261130" name="Group 47">
                  <a:extLst>
                    <a:ext uri="{FF2B5EF4-FFF2-40B4-BE49-F238E27FC236}">
                      <a16:creationId xmlns:a16="http://schemas.microsoft.com/office/drawing/2014/main" id="{536B40C0-2490-774B-AFE4-6FC67510568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649" y="3671"/>
                  <a:ext cx="731" cy="213"/>
                  <a:chOff x="3190" y="3671"/>
                  <a:chExt cx="731" cy="213"/>
                </a:xfrm>
              </p:grpSpPr>
              <p:sp>
                <p:nvSpPr>
                  <p:cNvPr id="261134" name="Rectangle 48">
                    <a:extLst>
                      <a:ext uri="{FF2B5EF4-FFF2-40B4-BE49-F238E27FC236}">
                        <a16:creationId xmlns:a16="http://schemas.microsoft.com/office/drawing/2014/main" id="{F88DE2EB-6A5D-9442-884F-3C06F13BE9A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190" y="3671"/>
                    <a:ext cx="731" cy="213"/>
                  </a:xfrm>
                  <a:prstGeom prst="rect">
                    <a:avLst/>
                  </a:prstGeom>
                  <a:solidFill>
                    <a:srgbClr val="CCCCCC"/>
                  </a:solidFill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261135" name="Text Box 49">
                    <a:extLst>
                      <a:ext uri="{FF2B5EF4-FFF2-40B4-BE49-F238E27FC236}">
                        <a16:creationId xmlns:a16="http://schemas.microsoft.com/office/drawing/2014/main" id="{AE5B5633-9AF7-4146-93D3-910A23499070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212" y="3687"/>
                    <a:ext cx="700" cy="183"/>
                  </a:xfrm>
                  <a:prstGeom prst="rect">
                    <a:avLst/>
                  </a:prstGeom>
                  <a:solidFill>
                    <a:srgbClr val="CCCCCC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u="none" dirty="0">
                        <a:ea typeface="ＭＳ Ｐゴシック" panose="020B0600070205080204" pitchFamily="34" charset="-128"/>
                      </a:rPr>
                      <a:t>Figure 23.27</a:t>
                    </a:r>
                  </a:p>
                </p:txBody>
              </p:sp>
            </p:grpSp>
            <p:grpSp>
              <p:nvGrpSpPr>
                <p:cNvPr id="261131" name="Group 50">
                  <a:extLst>
                    <a:ext uri="{FF2B5EF4-FFF2-40B4-BE49-F238E27FC236}">
                      <a16:creationId xmlns:a16="http://schemas.microsoft.com/office/drawing/2014/main" id="{380BECA0-CA9A-524B-9176-1D6A7CC59A0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452" y="3671"/>
                  <a:ext cx="731" cy="213"/>
                  <a:chOff x="3190" y="3671"/>
                  <a:chExt cx="731" cy="213"/>
                </a:xfrm>
              </p:grpSpPr>
              <p:sp>
                <p:nvSpPr>
                  <p:cNvPr id="261132" name="Rectangle 51">
                    <a:extLst>
                      <a:ext uri="{FF2B5EF4-FFF2-40B4-BE49-F238E27FC236}">
                        <a16:creationId xmlns:a16="http://schemas.microsoft.com/office/drawing/2014/main" id="{9A6FCCFD-A859-DA4A-AD7B-8C05DB94A5D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190" y="3671"/>
                    <a:ext cx="731" cy="213"/>
                  </a:xfrm>
                  <a:prstGeom prst="rect">
                    <a:avLst/>
                  </a:prstGeom>
                  <a:solidFill>
                    <a:srgbClr val="FFCCCC"/>
                  </a:solidFill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261133" name="Text Box 52">
                    <a:extLst>
                      <a:ext uri="{FF2B5EF4-FFF2-40B4-BE49-F238E27FC236}">
                        <a16:creationId xmlns:a16="http://schemas.microsoft.com/office/drawing/2014/main" id="{99F3BB00-D890-5A4C-B7FC-65D48452C070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212" y="3687"/>
                    <a:ext cx="700" cy="183"/>
                  </a:xfrm>
                  <a:prstGeom prst="rect">
                    <a:avLst/>
                  </a:prstGeom>
                  <a:solidFill>
                    <a:srgbClr val="FFCCCC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u="none" dirty="0">
                        <a:ea typeface="ＭＳ Ｐゴシック" panose="020B0600070205080204" pitchFamily="34" charset="-128"/>
                      </a:rPr>
                      <a:t>Figure 23.27</a:t>
                    </a:r>
                  </a:p>
                </p:txBody>
              </p:sp>
            </p:grpSp>
          </p:grpSp>
        </p:grpSp>
      </p:grpSp>
    </p:spTree>
  </p:cSld>
  <p:clrMapOvr>
    <a:masterClrMapping/>
  </p:clrMapOvr>
  <p:transition spd="med"/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170" name="Slide Number Placeholder 5">
            <a:extLst>
              <a:ext uri="{FF2B5EF4-FFF2-40B4-BE49-F238E27FC236}">
                <a16:creationId xmlns:a16="http://schemas.microsoft.com/office/drawing/2014/main" id="{C77165B4-F79F-664A-ADED-779E8A76D6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0D22331-4A67-834E-8A41-2FD5120BE909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127</a:t>
            </a:fld>
            <a:endParaRPr lang="en-US" altLang="en-US" sz="1400" dirty="0"/>
          </a:p>
        </p:txBody>
      </p:sp>
      <p:grpSp>
        <p:nvGrpSpPr>
          <p:cNvPr id="263179" name="Group 11">
            <a:extLst>
              <a:ext uri="{FF2B5EF4-FFF2-40B4-BE49-F238E27FC236}">
                <a16:creationId xmlns:a16="http://schemas.microsoft.com/office/drawing/2014/main" id="{CD293B6C-AE2F-8848-B2B0-898EB6680225}"/>
              </a:ext>
            </a:extLst>
          </p:cNvPr>
          <p:cNvGrpSpPr>
            <a:grpSpLocks/>
          </p:cNvGrpSpPr>
          <p:nvPr/>
        </p:nvGrpSpPr>
        <p:grpSpPr bwMode="auto">
          <a:xfrm>
            <a:off x="455613" y="454025"/>
            <a:ext cx="8229600" cy="5156200"/>
            <a:chOff x="287" y="286"/>
            <a:chExt cx="5184" cy="3248"/>
          </a:xfrm>
        </p:grpSpPr>
        <p:sp>
          <p:nvSpPr>
            <p:cNvPr id="263172" name="Rectangle 3">
              <a:extLst>
                <a:ext uri="{FF2B5EF4-FFF2-40B4-BE49-F238E27FC236}">
                  <a16:creationId xmlns:a16="http://schemas.microsoft.com/office/drawing/2014/main" id="{3FB64941-C5A5-E047-A162-CE4F03C2AF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" y="286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u="none" dirty="0">
                  <a:solidFill>
                    <a:srgbClr val="333333"/>
                  </a:solidFill>
                </a:rPr>
                <a:t>Freediver</a:t>
              </a:r>
            </a:p>
          </p:txBody>
        </p:sp>
        <p:grpSp>
          <p:nvGrpSpPr>
            <p:cNvPr id="263178" name="Group 10">
              <a:extLst>
                <a:ext uri="{FF2B5EF4-FFF2-40B4-BE49-F238E27FC236}">
                  <a16:creationId xmlns:a16="http://schemas.microsoft.com/office/drawing/2014/main" id="{75CF0813-0DBD-664A-A50A-A7181BCC746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01" y="1018"/>
              <a:ext cx="4364" cy="2516"/>
              <a:chOff x="701" y="1018"/>
              <a:chExt cx="4364" cy="2516"/>
            </a:xfrm>
          </p:grpSpPr>
          <p:grpSp>
            <p:nvGrpSpPr>
              <p:cNvPr id="263174" name="Group 13">
                <a:extLst>
                  <a:ext uri="{FF2B5EF4-FFF2-40B4-BE49-F238E27FC236}">
                    <a16:creationId xmlns:a16="http://schemas.microsoft.com/office/drawing/2014/main" id="{00E639B3-5CF1-F041-8A92-6EC1CA82CFD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580" y="1018"/>
                <a:ext cx="2600" cy="1768"/>
                <a:chOff x="1580" y="1018"/>
                <a:chExt cx="2600" cy="1768"/>
              </a:xfrm>
            </p:grpSpPr>
            <p:pic>
              <p:nvPicPr>
                <p:cNvPr id="263176" name="Picture 8" descr="freediving_1380767c">
                  <a:extLst>
                    <a:ext uri="{FF2B5EF4-FFF2-40B4-BE49-F238E27FC236}">
                      <a16:creationId xmlns:a16="http://schemas.microsoft.com/office/drawing/2014/main" id="{22C1936D-8F0E-2A44-B5D9-637941B03C5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28" y="1018"/>
                  <a:ext cx="2298" cy="144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263177" name="Text Box 9">
                  <a:extLst>
                    <a:ext uri="{FF2B5EF4-FFF2-40B4-BE49-F238E27FC236}">
                      <a16:creationId xmlns:a16="http://schemas.microsoft.com/office/drawing/2014/main" id="{53EA8641-27EE-8340-8FDC-B3A0F7ED6D09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580" y="2496"/>
                  <a:ext cx="2600" cy="29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lnSpc>
                      <a:spcPts val="1520"/>
                    </a:lnSpc>
                    <a:spcBef>
                      <a:spcPts val="0"/>
                    </a:spcBef>
                    <a:buFontTx/>
                    <a:buNone/>
                  </a:pPr>
                  <a:r>
                    <a:rPr lang="en-US" altLang="en-US" sz="1600" u="none" dirty="0"/>
                    <a:t>British champion freediver, Sarah Campbell</a:t>
                  </a:r>
                </a:p>
                <a:p>
                  <a:pPr algn="ctr" eaLnBrk="1" hangingPunct="1">
                    <a:lnSpc>
                      <a:spcPts val="1520"/>
                    </a:lnSpc>
                    <a:spcBef>
                      <a:spcPts val="0"/>
                    </a:spcBef>
                    <a:buFontTx/>
                    <a:buNone/>
                  </a:pPr>
                  <a:r>
                    <a:rPr lang="en-US" altLang="en-US" sz="1100" u="none" dirty="0"/>
                    <a:t>(https://www.i.telegraph.co.uk)</a:t>
                  </a:r>
                </a:p>
              </p:txBody>
            </p:sp>
          </p:grpSp>
          <p:sp>
            <p:nvSpPr>
              <p:cNvPr id="263175" name="Text Box 12">
                <a:extLst>
                  <a:ext uri="{FF2B5EF4-FFF2-40B4-BE49-F238E27FC236}">
                    <a16:creationId xmlns:a16="http://schemas.microsoft.com/office/drawing/2014/main" id="{DDD38052-BC94-D74A-B5F3-25D22574D52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01" y="2822"/>
                <a:ext cx="4364" cy="7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lnSpc>
                    <a:spcPts val="182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en-US" sz="1600" u="none" dirty="0">
                    <a:solidFill>
                      <a:srgbClr val="941100"/>
                    </a:solidFill>
                  </a:rPr>
                  <a:t>Every 33-foot increment of salt water = 1 atmosphere (ATA) of pressure</a:t>
                </a:r>
              </a:p>
              <a:p>
                <a:pPr algn="ctr" eaLnBrk="1" hangingPunct="1">
                  <a:lnSpc>
                    <a:spcPts val="1820"/>
                  </a:lnSpc>
                  <a:spcBef>
                    <a:spcPts val="300"/>
                  </a:spcBef>
                  <a:spcAft>
                    <a:spcPts val="0"/>
                  </a:spcAft>
                  <a:buFontTx/>
                  <a:buNone/>
                </a:pPr>
                <a:r>
                  <a:rPr lang="en-US" altLang="en-US" sz="1600" u="none" dirty="0">
                    <a:solidFill>
                      <a:srgbClr val="941100"/>
                    </a:solidFill>
                  </a:rPr>
                  <a:t>Pressure experienced by a diver = atmospheric pressure + water pressure</a:t>
                </a:r>
              </a:p>
              <a:p>
                <a:pPr algn="ctr" eaLnBrk="1" hangingPunct="1">
                  <a:lnSpc>
                    <a:spcPts val="1820"/>
                  </a:lnSpc>
                  <a:spcBef>
                    <a:spcPts val="300"/>
                  </a:spcBef>
                  <a:spcAft>
                    <a:spcPts val="0"/>
                  </a:spcAft>
                  <a:buFontTx/>
                  <a:buNone/>
                </a:pPr>
                <a:r>
                  <a:rPr lang="en-US" altLang="en-US" sz="1600" u="none" dirty="0">
                    <a:solidFill>
                      <a:schemeClr val="accent6"/>
                    </a:solidFill>
                  </a:rPr>
                  <a:t>Pressure at ~100 feet = 1 ATA (atmosphere) + 3 ATA (salt water) = 4 ATA</a:t>
                </a:r>
              </a:p>
              <a:p>
                <a:pPr algn="ctr" eaLnBrk="1" hangingPunct="1">
                  <a:lnSpc>
                    <a:spcPts val="1820"/>
                  </a:lnSpc>
                  <a:spcBef>
                    <a:spcPts val="300"/>
                  </a:spcBef>
                  <a:spcAft>
                    <a:spcPts val="0"/>
                  </a:spcAft>
                  <a:buFontTx/>
                  <a:buNone/>
                </a:pPr>
                <a:r>
                  <a:rPr lang="en-US" altLang="en-US" sz="1600" u="none" dirty="0">
                    <a:solidFill>
                      <a:schemeClr val="accent6"/>
                    </a:solidFill>
                  </a:rPr>
                  <a:t>Pressure at ~300 feet = 1 ATA + 9 ATA = 10 ATA</a:t>
                </a:r>
              </a:p>
            </p:txBody>
          </p:sp>
        </p:grpSp>
      </p:grpSp>
    </p:spTree>
  </p:cSld>
  <p:clrMapOvr>
    <a:masterClrMapping/>
  </p:clrMapOvr>
  <p:transition spd="med"/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218" name="Slide Number Placeholder 5">
            <a:extLst>
              <a:ext uri="{FF2B5EF4-FFF2-40B4-BE49-F238E27FC236}">
                <a16:creationId xmlns:a16="http://schemas.microsoft.com/office/drawing/2014/main" id="{42EC9D74-E5A9-3742-A62C-6BD19B8C41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8481EEA-507D-A241-9828-B91021162C0F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128</a:t>
            </a:fld>
            <a:endParaRPr lang="en-US" altLang="en-US" sz="1400" dirty="0"/>
          </a:p>
        </p:txBody>
      </p:sp>
      <p:grpSp>
        <p:nvGrpSpPr>
          <p:cNvPr id="265219" name="Group 27">
            <a:extLst>
              <a:ext uri="{FF2B5EF4-FFF2-40B4-BE49-F238E27FC236}">
                <a16:creationId xmlns:a16="http://schemas.microsoft.com/office/drawing/2014/main" id="{9940E227-2F38-D342-A9F7-8DAD9B332215}"/>
              </a:ext>
            </a:extLst>
          </p:cNvPr>
          <p:cNvGrpSpPr>
            <a:grpSpLocks/>
          </p:cNvGrpSpPr>
          <p:nvPr/>
        </p:nvGrpSpPr>
        <p:grpSpPr bwMode="auto">
          <a:xfrm>
            <a:off x="455613" y="454025"/>
            <a:ext cx="8229600" cy="5711825"/>
            <a:chOff x="287" y="286"/>
            <a:chExt cx="5184" cy="3598"/>
          </a:xfrm>
        </p:grpSpPr>
        <p:sp>
          <p:nvSpPr>
            <p:cNvPr id="265220" name="Rectangle 2">
              <a:extLst>
                <a:ext uri="{FF2B5EF4-FFF2-40B4-BE49-F238E27FC236}">
                  <a16:creationId xmlns:a16="http://schemas.microsoft.com/office/drawing/2014/main" id="{3C567210-F25F-B242-BAD9-8B7E3EED8D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" y="286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u="none" dirty="0">
                  <a:solidFill>
                    <a:srgbClr val="333333"/>
                  </a:solidFill>
                </a:rPr>
                <a:t>Other Factors</a:t>
              </a:r>
            </a:p>
          </p:txBody>
        </p:sp>
        <p:sp>
          <p:nvSpPr>
            <p:cNvPr id="265221" name="Text Box 3">
              <a:extLst>
                <a:ext uri="{FF2B5EF4-FFF2-40B4-BE49-F238E27FC236}">
                  <a16:creationId xmlns:a16="http://schemas.microsoft.com/office/drawing/2014/main" id="{D5DBAED4-AF7A-0949-AFC6-3F81FF18603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4"/>
              <a:ext cx="4481" cy="14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u="none" dirty="0"/>
                <a:t>Other factors contributing to the regulation of respiration include:</a:t>
              </a:r>
            </a:p>
            <a:p>
              <a:pPr lvl="1" eaLnBrk="1" hangingPunct="1">
                <a:lnSpc>
                  <a:spcPct val="85000"/>
                </a:lnSpc>
                <a:spcBef>
                  <a:spcPct val="0"/>
                </a:spcBef>
                <a:spcAft>
                  <a:spcPts val="500"/>
                </a:spcAft>
                <a:buSzPct val="80000"/>
                <a:buFontTx/>
                <a:buChar char="-"/>
              </a:pPr>
              <a:r>
                <a:rPr lang="en-US" altLang="en-US" sz="1800" u="none" dirty="0"/>
                <a:t>Body temperature</a:t>
              </a:r>
            </a:p>
            <a:p>
              <a:pPr lvl="1" eaLnBrk="1" hangingPunct="1">
                <a:lnSpc>
                  <a:spcPct val="85000"/>
                </a:lnSpc>
                <a:spcBef>
                  <a:spcPct val="0"/>
                </a:spcBef>
                <a:spcAft>
                  <a:spcPts val="500"/>
                </a:spcAft>
                <a:buSzPct val="80000"/>
                <a:buFontTx/>
                <a:buChar char="-"/>
              </a:pPr>
              <a:r>
                <a:rPr lang="en-US" altLang="en-US" sz="1800" u="none" dirty="0"/>
                <a:t>Fast and slow pain</a:t>
              </a:r>
            </a:p>
            <a:p>
              <a:pPr lvl="1" eaLnBrk="1" hangingPunct="1">
                <a:lnSpc>
                  <a:spcPct val="85000"/>
                </a:lnSpc>
                <a:spcBef>
                  <a:spcPct val="0"/>
                </a:spcBef>
                <a:spcAft>
                  <a:spcPts val="500"/>
                </a:spcAft>
                <a:buSzPct val="80000"/>
                <a:buFontTx/>
                <a:buChar char="-"/>
              </a:pPr>
              <a:r>
                <a:rPr lang="en-US" altLang="en-US" sz="1800" u="none" dirty="0"/>
                <a:t>Irritation of the airways</a:t>
              </a:r>
            </a:p>
            <a:p>
              <a:pPr lvl="1" eaLnBrk="1" hangingPunct="1">
                <a:lnSpc>
                  <a:spcPct val="85000"/>
                </a:lnSpc>
                <a:spcBef>
                  <a:spcPct val="0"/>
                </a:spcBef>
                <a:spcAft>
                  <a:spcPts val="500"/>
                </a:spcAft>
                <a:buSzPct val="80000"/>
                <a:buFontTx/>
                <a:buChar char="-"/>
              </a:pPr>
              <a:r>
                <a:rPr lang="en-US" altLang="en-US" sz="1800" u="none" dirty="0"/>
                <a:t>Blood pressure changes</a:t>
              </a:r>
            </a:p>
            <a:p>
              <a:pPr lvl="1" eaLnBrk="1" hangingPunct="1">
                <a:lnSpc>
                  <a:spcPct val="85000"/>
                </a:lnSpc>
                <a:spcBef>
                  <a:spcPct val="0"/>
                </a:spcBef>
                <a:spcAft>
                  <a:spcPts val="1200"/>
                </a:spcAft>
                <a:buSzPct val="80000"/>
                <a:buFontTx/>
                <a:buChar char="-"/>
              </a:pPr>
              <a:r>
                <a:rPr lang="en-US" altLang="en-US" sz="1800" u="none" dirty="0"/>
                <a:t>Stretching of the internal and external anal sphincters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30000"/>
                </a:spcAft>
                <a:buSzPct val="80000"/>
                <a:buFont typeface="Times" pitchFamily="2" charset="0"/>
                <a:buChar char="•"/>
              </a:pPr>
              <a:r>
                <a:rPr lang="en-US" altLang="en-US" sz="1800" u="none" dirty="0"/>
                <a:t>Details are contained in the textbook.</a:t>
              </a:r>
            </a:p>
          </p:txBody>
        </p:sp>
        <p:grpSp>
          <p:nvGrpSpPr>
            <p:cNvPr id="265222" name="Group 17">
              <a:extLst>
                <a:ext uri="{FF2B5EF4-FFF2-40B4-BE49-F238E27FC236}">
                  <a16:creationId xmlns:a16="http://schemas.microsoft.com/office/drawing/2014/main" id="{8B277CBA-1ABF-A54B-AF9A-E6F62A534EC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1990" cy="213"/>
              <a:chOff x="582" y="3671"/>
              <a:chExt cx="1990" cy="213"/>
            </a:xfrm>
          </p:grpSpPr>
          <p:sp>
            <p:nvSpPr>
              <p:cNvPr id="265223" name="Rectangle 18">
                <a:extLst>
                  <a:ext uri="{FF2B5EF4-FFF2-40B4-BE49-F238E27FC236}">
                    <a16:creationId xmlns:a16="http://schemas.microsoft.com/office/drawing/2014/main" id="{811930D7-5A21-8B45-9937-682DF260724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2" y="3671"/>
                <a:ext cx="616" cy="213"/>
              </a:xfrm>
              <a:prstGeom prst="rect">
                <a:avLst/>
              </a:prstGeom>
              <a:noFill/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265224" name="Rectangle 19">
                <a:extLst>
                  <a:ext uri="{FF2B5EF4-FFF2-40B4-BE49-F238E27FC236}">
                    <a16:creationId xmlns:a16="http://schemas.microsoft.com/office/drawing/2014/main" id="{6862FC2E-B243-2C41-8E5F-06B7A2297B1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" y="3671"/>
                <a:ext cx="616" cy="213"/>
              </a:xfrm>
              <a:prstGeom prst="rect">
                <a:avLst/>
              </a:prstGeom>
              <a:solidFill>
                <a:srgbClr val="CC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265225" name="Rectangle 20">
                <a:extLst>
                  <a:ext uri="{FF2B5EF4-FFF2-40B4-BE49-F238E27FC236}">
                    <a16:creationId xmlns:a16="http://schemas.microsoft.com/office/drawing/2014/main" id="{3814144D-682F-294A-B195-15D462E61E6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56" y="3671"/>
                <a:ext cx="616" cy="213"/>
              </a:xfrm>
              <a:prstGeom prst="rect">
                <a:avLst/>
              </a:prstGeom>
              <a:solidFill>
                <a:srgbClr val="FF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265226" name="Text Box 21">
                <a:extLst>
                  <a:ext uri="{FF2B5EF4-FFF2-40B4-BE49-F238E27FC236}">
                    <a16:creationId xmlns:a16="http://schemas.microsoft.com/office/drawing/2014/main" id="{002085B4-B86E-A44D-80B1-4747A88F569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07" y="3689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u="none" dirty="0"/>
                  <a:t>Page 875</a:t>
                </a:r>
                <a:endParaRPr lang="en-US" altLang="en-US" sz="1800" u="none" dirty="0"/>
              </a:p>
            </p:txBody>
          </p:sp>
          <p:sp>
            <p:nvSpPr>
              <p:cNvPr id="265227" name="Text Box 22">
                <a:extLst>
                  <a:ext uri="{FF2B5EF4-FFF2-40B4-BE49-F238E27FC236}">
                    <a16:creationId xmlns:a16="http://schemas.microsoft.com/office/drawing/2014/main" id="{2D3AE663-F264-2E46-878C-4BA2A7CE279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95" y="3686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u="none" dirty="0"/>
                  <a:t>Page 955</a:t>
                </a:r>
                <a:endParaRPr lang="en-US" altLang="en-US" sz="1800" u="none" dirty="0"/>
              </a:p>
            </p:txBody>
          </p:sp>
          <p:sp>
            <p:nvSpPr>
              <p:cNvPr id="265228" name="Text Box 23">
                <a:extLst>
                  <a:ext uri="{FF2B5EF4-FFF2-40B4-BE49-F238E27FC236}">
                    <a16:creationId xmlns:a16="http://schemas.microsoft.com/office/drawing/2014/main" id="{DBC826B0-0D3F-374C-AC26-CA90BFC738F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982" y="3685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u="none" dirty="0"/>
                  <a:t>Page 907</a:t>
                </a:r>
                <a:endParaRPr lang="en-US" altLang="en-US" sz="1800" u="none" dirty="0"/>
              </a:p>
            </p:txBody>
          </p:sp>
        </p:grpSp>
      </p:grpSp>
    </p:spTree>
  </p:cSld>
  <p:clrMapOvr>
    <a:masterClrMapping/>
  </p:clrMapOvr>
  <p:transition spd="med"/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266" name="Slide Number Placeholder 5">
            <a:extLst>
              <a:ext uri="{FF2B5EF4-FFF2-40B4-BE49-F238E27FC236}">
                <a16:creationId xmlns:a16="http://schemas.microsoft.com/office/drawing/2014/main" id="{2EA19C17-C159-9B40-8E89-E4286DA620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65DDA1F-503C-124B-B083-6EE1A2A60320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129</a:t>
            </a:fld>
            <a:endParaRPr lang="en-US" altLang="en-US" sz="1400" dirty="0"/>
          </a:p>
        </p:txBody>
      </p:sp>
      <p:sp>
        <p:nvSpPr>
          <p:cNvPr id="267267" name="Rectangle 2">
            <a:extLst>
              <a:ext uri="{FF2B5EF4-FFF2-40B4-BE49-F238E27FC236}">
                <a16:creationId xmlns:a16="http://schemas.microsoft.com/office/drawing/2014/main" id="{D196BE9E-21AC-4A41-8355-90D295CC16E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73125" y="889000"/>
            <a:ext cx="7394575" cy="4525963"/>
          </a:xfrm>
        </p:spPr>
        <p:txBody>
          <a:bodyPr/>
          <a:lstStyle/>
          <a:p>
            <a:pPr marL="0" indent="0" eaLnBrk="1" hangingPunct="1"/>
            <a:endParaRPr lang="en-US" altLang="en-US" dirty="0"/>
          </a:p>
          <a:p>
            <a:pPr marL="0" indent="0" eaLnBrk="1" hangingPunct="1"/>
            <a:endParaRPr lang="en-US" altLang="en-US" dirty="0"/>
          </a:p>
          <a:p>
            <a:pPr marL="0" indent="0" algn="ctr" eaLnBrk="1" hangingPunct="1">
              <a:lnSpc>
                <a:spcPct val="85000"/>
              </a:lnSpc>
              <a:buFontTx/>
              <a:buNone/>
            </a:pPr>
            <a:r>
              <a:rPr lang="en-US" altLang="en-US" sz="2800" dirty="0">
                <a:solidFill>
                  <a:srgbClr val="333333"/>
                </a:solidFill>
              </a:rPr>
              <a:t>Aging</a:t>
            </a:r>
            <a:endParaRPr lang="en-US" altLang="en-US" dirty="0"/>
          </a:p>
        </p:txBody>
      </p:sp>
    </p:spTree>
  </p:cSld>
  <p:clrMapOvr>
    <a:masterClrMapping/>
  </p:clrMapOvr>
  <p:transition spd="med"/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314" name="Slide Number Placeholder 5">
            <a:extLst>
              <a:ext uri="{FF2B5EF4-FFF2-40B4-BE49-F238E27FC236}">
                <a16:creationId xmlns:a16="http://schemas.microsoft.com/office/drawing/2014/main" id="{852E1964-C0F9-5D42-841B-3A278BAF3C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A6393EF-81F6-1D4A-939C-3DDC6D150AED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130</a:t>
            </a:fld>
            <a:endParaRPr lang="en-US" altLang="en-US" sz="1400" dirty="0"/>
          </a:p>
        </p:txBody>
      </p:sp>
      <p:grpSp>
        <p:nvGrpSpPr>
          <p:cNvPr id="269315" name="Group 21">
            <a:extLst>
              <a:ext uri="{FF2B5EF4-FFF2-40B4-BE49-F238E27FC236}">
                <a16:creationId xmlns:a16="http://schemas.microsoft.com/office/drawing/2014/main" id="{D9AA9CCE-723E-6C4F-9735-F14201DA0C74}"/>
              </a:ext>
            </a:extLst>
          </p:cNvPr>
          <p:cNvGrpSpPr>
            <a:grpSpLocks/>
          </p:cNvGrpSpPr>
          <p:nvPr/>
        </p:nvGrpSpPr>
        <p:grpSpPr bwMode="auto">
          <a:xfrm>
            <a:off x="455613" y="454025"/>
            <a:ext cx="8229600" cy="5711825"/>
            <a:chOff x="287" y="286"/>
            <a:chExt cx="5184" cy="3598"/>
          </a:xfrm>
        </p:grpSpPr>
        <p:sp>
          <p:nvSpPr>
            <p:cNvPr id="269316" name="Rectangle 2">
              <a:extLst>
                <a:ext uri="{FF2B5EF4-FFF2-40B4-BE49-F238E27FC236}">
                  <a16:creationId xmlns:a16="http://schemas.microsoft.com/office/drawing/2014/main" id="{D858A801-CE51-7343-A6A7-A34B58E776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" y="286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u="none" dirty="0">
                  <a:solidFill>
                    <a:srgbClr val="333333"/>
                  </a:solidFill>
                </a:rPr>
                <a:t>Aging Effects</a:t>
              </a:r>
            </a:p>
          </p:txBody>
        </p:sp>
        <p:sp>
          <p:nvSpPr>
            <p:cNvPr id="269317" name="Text Box 3">
              <a:extLst>
                <a:ext uri="{FF2B5EF4-FFF2-40B4-BE49-F238E27FC236}">
                  <a16:creationId xmlns:a16="http://schemas.microsoft.com/office/drawing/2014/main" id="{FE339EB6-3DF1-3F4D-AC7B-4FE2CD43F2F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4"/>
              <a:ext cx="4737" cy="16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marL="2286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u="none" dirty="0"/>
                <a:t>Airways and alveoli become less elastic and more rigid with age.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u="none" dirty="0"/>
                <a:t>The chest wall also becomes more rigid, which reduces maximum lung capacity; vital capacity can be reduced by up to 35 percent at age 70.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u="none" dirty="0"/>
                <a:t>Decreased alveolar macrophage and ciliary action in the lining of the respiratory tract may occur to reduce the expulsion of particle pollu-tants from the lungs.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</a:pPr>
              <a:r>
                <a:rPr lang="en-US" altLang="en-US" sz="1800" u="none" dirty="0"/>
                <a:t>Due to these changes, older individuals are more susceptible to pneumonia, bronchitis, emphysema, and other pulmonary disorders.</a:t>
              </a:r>
            </a:p>
          </p:txBody>
        </p:sp>
        <p:grpSp>
          <p:nvGrpSpPr>
            <p:cNvPr id="269318" name="Group 11">
              <a:extLst>
                <a:ext uri="{FF2B5EF4-FFF2-40B4-BE49-F238E27FC236}">
                  <a16:creationId xmlns:a16="http://schemas.microsoft.com/office/drawing/2014/main" id="{9C38D226-4D26-1B4B-82B9-6A17FDB131B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1990" cy="213"/>
              <a:chOff x="582" y="3671"/>
              <a:chExt cx="1990" cy="213"/>
            </a:xfrm>
          </p:grpSpPr>
          <p:sp>
            <p:nvSpPr>
              <p:cNvPr id="269319" name="Rectangle 12">
                <a:extLst>
                  <a:ext uri="{FF2B5EF4-FFF2-40B4-BE49-F238E27FC236}">
                    <a16:creationId xmlns:a16="http://schemas.microsoft.com/office/drawing/2014/main" id="{235ED32E-D954-924E-8220-CBC5F6B1496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2" y="3671"/>
                <a:ext cx="616" cy="213"/>
              </a:xfrm>
              <a:prstGeom prst="rect">
                <a:avLst/>
              </a:prstGeom>
              <a:noFill/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269320" name="Rectangle 13">
                <a:extLst>
                  <a:ext uri="{FF2B5EF4-FFF2-40B4-BE49-F238E27FC236}">
                    <a16:creationId xmlns:a16="http://schemas.microsoft.com/office/drawing/2014/main" id="{1F40A34F-48CF-414C-9211-84508C87194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" y="3671"/>
                <a:ext cx="616" cy="213"/>
              </a:xfrm>
              <a:prstGeom prst="rect">
                <a:avLst/>
              </a:prstGeom>
              <a:solidFill>
                <a:srgbClr val="CC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269321" name="Rectangle 14">
                <a:extLst>
                  <a:ext uri="{FF2B5EF4-FFF2-40B4-BE49-F238E27FC236}">
                    <a16:creationId xmlns:a16="http://schemas.microsoft.com/office/drawing/2014/main" id="{72CA086B-6D3E-0345-8489-8D1E64F8E39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56" y="3671"/>
                <a:ext cx="616" cy="213"/>
              </a:xfrm>
              <a:prstGeom prst="rect">
                <a:avLst/>
              </a:prstGeom>
              <a:solidFill>
                <a:srgbClr val="FF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269322" name="Text Box 15">
                <a:extLst>
                  <a:ext uri="{FF2B5EF4-FFF2-40B4-BE49-F238E27FC236}">
                    <a16:creationId xmlns:a16="http://schemas.microsoft.com/office/drawing/2014/main" id="{35D83B7E-1066-C44E-A161-FDE5CC0BCE3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07" y="3689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u="none" dirty="0"/>
                  <a:t>Page 878</a:t>
                </a:r>
                <a:endParaRPr lang="en-US" altLang="en-US" sz="1800" u="none" dirty="0"/>
              </a:p>
            </p:txBody>
          </p:sp>
          <p:sp>
            <p:nvSpPr>
              <p:cNvPr id="269323" name="Text Box 16">
                <a:extLst>
                  <a:ext uri="{FF2B5EF4-FFF2-40B4-BE49-F238E27FC236}">
                    <a16:creationId xmlns:a16="http://schemas.microsoft.com/office/drawing/2014/main" id="{39DEAB9F-D526-FC4F-82A6-729A2F8D066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95" y="3686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u="none" dirty="0"/>
                  <a:t>Page 959</a:t>
                </a:r>
                <a:endParaRPr lang="en-US" altLang="en-US" sz="1800" u="none" dirty="0"/>
              </a:p>
            </p:txBody>
          </p:sp>
          <p:sp>
            <p:nvSpPr>
              <p:cNvPr id="269324" name="Text Box 17">
                <a:extLst>
                  <a:ext uri="{FF2B5EF4-FFF2-40B4-BE49-F238E27FC236}">
                    <a16:creationId xmlns:a16="http://schemas.microsoft.com/office/drawing/2014/main" id="{86A24155-3F83-B74A-965A-6700949D190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982" y="3685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u="none" dirty="0"/>
                  <a:t>Page 911</a:t>
                </a:r>
                <a:endParaRPr lang="en-US" altLang="en-US" sz="1800" u="none" dirty="0"/>
              </a:p>
            </p:txBody>
          </p:sp>
        </p:grpSp>
      </p:grpSp>
    </p:spTree>
  </p:cSld>
  <p:clrMapOvr>
    <a:masterClrMapping/>
  </p:clrMapOvr>
  <p:transition spd="med"/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2" name="Slide Number Placeholder 5">
            <a:extLst>
              <a:ext uri="{FF2B5EF4-FFF2-40B4-BE49-F238E27FC236}">
                <a16:creationId xmlns:a16="http://schemas.microsoft.com/office/drawing/2014/main" id="{2E89CE17-392A-594B-9C11-A975870BB5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611B0ED-48C2-1942-BC98-DC127ADA32B8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131</a:t>
            </a:fld>
            <a:endParaRPr lang="en-US" altLang="en-US" sz="1400" dirty="0"/>
          </a:p>
        </p:txBody>
      </p:sp>
      <p:grpSp>
        <p:nvGrpSpPr>
          <p:cNvPr id="271363" name="Group 16">
            <a:extLst>
              <a:ext uri="{FF2B5EF4-FFF2-40B4-BE49-F238E27FC236}">
                <a16:creationId xmlns:a16="http://schemas.microsoft.com/office/drawing/2014/main" id="{9B500CD0-6DC8-4046-A454-D7C435434227}"/>
              </a:ext>
            </a:extLst>
          </p:cNvPr>
          <p:cNvGrpSpPr>
            <a:grpSpLocks/>
          </p:cNvGrpSpPr>
          <p:nvPr/>
        </p:nvGrpSpPr>
        <p:grpSpPr bwMode="auto">
          <a:xfrm>
            <a:off x="455613" y="454025"/>
            <a:ext cx="8229600" cy="5711825"/>
            <a:chOff x="287" y="286"/>
            <a:chExt cx="5184" cy="3598"/>
          </a:xfrm>
        </p:grpSpPr>
        <p:sp>
          <p:nvSpPr>
            <p:cNvPr id="271364" name="Rectangle 2">
              <a:extLst>
                <a:ext uri="{FF2B5EF4-FFF2-40B4-BE49-F238E27FC236}">
                  <a16:creationId xmlns:a16="http://schemas.microsoft.com/office/drawing/2014/main" id="{EF95A39E-5C4E-3A44-883A-DD63928323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" y="286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u="none" dirty="0">
                  <a:solidFill>
                    <a:srgbClr val="333333"/>
                  </a:solidFill>
                </a:rPr>
                <a:t>Aging Effects </a:t>
              </a:r>
              <a:r>
                <a:rPr lang="en-US" altLang="en-US" sz="2200" u="none" dirty="0">
                  <a:solidFill>
                    <a:srgbClr val="333333"/>
                  </a:solidFill>
                </a:rPr>
                <a:t>(continued)</a:t>
              </a:r>
              <a:endParaRPr lang="en-US" altLang="en-US" sz="2800" u="none" dirty="0">
                <a:solidFill>
                  <a:srgbClr val="333333"/>
                </a:solidFill>
              </a:endParaRPr>
            </a:p>
          </p:txBody>
        </p:sp>
        <p:sp>
          <p:nvSpPr>
            <p:cNvPr id="271365" name="Text Box 3">
              <a:extLst>
                <a:ext uri="{FF2B5EF4-FFF2-40B4-BE49-F238E27FC236}">
                  <a16:creationId xmlns:a16="http://schemas.microsoft.com/office/drawing/2014/main" id="{1703A923-A8B8-C949-AF47-407E9CDDD20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4"/>
              <a:ext cx="4825" cy="9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u="none" dirty="0"/>
                <a:t>Age-related changes may reduce the ability to perform vigorous exer-cise, such as running.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u="none" dirty="0"/>
                <a:t>However, aerobic activity at older ages can still have beneficial effects.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</a:pPr>
              <a:r>
                <a:rPr lang="en-US" altLang="en-US" sz="1800" u="none" dirty="0"/>
                <a:t>Please see the notes from other lecture modules including for the car-diovascular system. </a:t>
              </a:r>
            </a:p>
          </p:txBody>
        </p:sp>
        <p:grpSp>
          <p:nvGrpSpPr>
            <p:cNvPr id="271366" name="Group 9">
              <a:extLst>
                <a:ext uri="{FF2B5EF4-FFF2-40B4-BE49-F238E27FC236}">
                  <a16:creationId xmlns:a16="http://schemas.microsoft.com/office/drawing/2014/main" id="{D0F45180-2DCA-5748-A6D7-114FE439E58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1990" cy="213"/>
              <a:chOff x="582" y="3671"/>
              <a:chExt cx="1990" cy="213"/>
            </a:xfrm>
          </p:grpSpPr>
          <p:sp>
            <p:nvSpPr>
              <p:cNvPr id="271367" name="Rectangle 10">
                <a:extLst>
                  <a:ext uri="{FF2B5EF4-FFF2-40B4-BE49-F238E27FC236}">
                    <a16:creationId xmlns:a16="http://schemas.microsoft.com/office/drawing/2014/main" id="{58011E28-2E0B-8149-AAD7-5B3C6D6D60B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2" y="3671"/>
                <a:ext cx="616" cy="213"/>
              </a:xfrm>
              <a:prstGeom prst="rect">
                <a:avLst/>
              </a:prstGeom>
              <a:noFill/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271368" name="Rectangle 11">
                <a:extLst>
                  <a:ext uri="{FF2B5EF4-FFF2-40B4-BE49-F238E27FC236}">
                    <a16:creationId xmlns:a16="http://schemas.microsoft.com/office/drawing/2014/main" id="{40B90EB5-AA94-A141-B570-2748C3BBA7A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" y="3671"/>
                <a:ext cx="616" cy="213"/>
              </a:xfrm>
              <a:prstGeom prst="rect">
                <a:avLst/>
              </a:prstGeom>
              <a:solidFill>
                <a:srgbClr val="CC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271369" name="Rectangle 12">
                <a:extLst>
                  <a:ext uri="{FF2B5EF4-FFF2-40B4-BE49-F238E27FC236}">
                    <a16:creationId xmlns:a16="http://schemas.microsoft.com/office/drawing/2014/main" id="{0148123E-056B-9846-BD78-D133AC5772A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56" y="3671"/>
                <a:ext cx="616" cy="213"/>
              </a:xfrm>
              <a:prstGeom prst="rect">
                <a:avLst/>
              </a:prstGeom>
              <a:solidFill>
                <a:srgbClr val="FF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271370" name="Text Box 13">
                <a:extLst>
                  <a:ext uri="{FF2B5EF4-FFF2-40B4-BE49-F238E27FC236}">
                    <a16:creationId xmlns:a16="http://schemas.microsoft.com/office/drawing/2014/main" id="{9943AE78-A81A-B34F-A951-4EC627FCD9D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07" y="3689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u="none" dirty="0"/>
                  <a:t>Page 878</a:t>
                </a:r>
                <a:endParaRPr lang="en-US" altLang="en-US" sz="1800" u="none" dirty="0"/>
              </a:p>
            </p:txBody>
          </p:sp>
          <p:sp>
            <p:nvSpPr>
              <p:cNvPr id="271371" name="Text Box 14">
                <a:extLst>
                  <a:ext uri="{FF2B5EF4-FFF2-40B4-BE49-F238E27FC236}">
                    <a16:creationId xmlns:a16="http://schemas.microsoft.com/office/drawing/2014/main" id="{15A4FEA6-F12B-9647-B368-B2E38732D14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95" y="3686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u="none" dirty="0"/>
                  <a:t>Page 959</a:t>
                </a:r>
                <a:endParaRPr lang="en-US" altLang="en-US" sz="1800" u="none" dirty="0"/>
              </a:p>
            </p:txBody>
          </p:sp>
          <p:sp>
            <p:nvSpPr>
              <p:cNvPr id="271372" name="Text Box 15">
                <a:extLst>
                  <a:ext uri="{FF2B5EF4-FFF2-40B4-BE49-F238E27FC236}">
                    <a16:creationId xmlns:a16="http://schemas.microsoft.com/office/drawing/2014/main" id="{62DFC48B-F8DD-0D48-818C-FDE8F787D8D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982" y="3685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u="none" dirty="0"/>
                  <a:t>Page 911</a:t>
                </a:r>
                <a:endParaRPr lang="en-US" altLang="en-US" sz="1800" u="none" dirty="0"/>
              </a:p>
            </p:txBody>
          </p:sp>
        </p:grpSp>
      </p:grp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1578</TotalTime>
  <Words>8484</Words>
  <Application>Microsoft Macintosh PowerPoint</Application>
  <PresentationFormat>On-screen Show (4:3)</PresentationFormat>
  <Paragraphs>1260</Paragraphs>
  <Slides>131</Slides>
  <Notes>131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131</vt:i4>
      </vt:variant>
    </vt:vector>
  </HeadingPairs>
  <TitlesOfParts>
    <vt:vector size="134" baseType="lpstr">
      <vt:lpstr>Arial</vt:lpstr>
      <vt:lpstr>Times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Christopher Jarosz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Christopher Jarosz</dc:creator>
  <cp:lastModifiedBy>Microsoft Office User</cp:lastModifiedBy>
  <cp:revision>86</cp:revision>
  <cp:lastPrinted>2007-09-02T16:52:17Z</cp:lastPrinted>
  <dcterms:created xsi:type="dcterms:W3CDTF">2017-04-30T18:50:25Z</dcterms:created>
  <dcterms:modified xsi:type="dcterms:W3CDTF">2022-12-11T16:09:46Z</dcterms:modified>
</cp:coreProperties>
</file>