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75"/>
  </p:notesMasterIdLst>
  <p:sldIdLst>
    <p:sldId id="775" r:id="rId2"/>
    <p:sldId id="367" r:id="rId3"/>
    <p:sldId id="798" r:id="rId4"/>
    <p:sldId id="671" r:id="rId5"/>
    <p:sldId id="674" r:id="rId6"/>
    <p:sldId id="800" r:id="rId7"/>
    <p:sldId id="675" r:id="rId8"/>
    <p:sldId id="672" r:id="rId9"/>
    <p:sldId id="905" r:id="rId10"/>
    <p:sldId id="677" r:id="rId11"/>
    <p:sldId id="678" r:id="rId12"/>
    <p:sldId id="679" r:id="rId13"/>
    <p:sldId id="680" r:id="rId14"/>
    <p:sldId id="681" r:id="rId15"/>
    <p:sldId id="802" r:id="rId16"/>
    <p:sldId id="823" r:id="rId17"/>
    <p:sldId id="683" r:id="rId18"/>
    <p:sldId id="684" r:id="rId19"/>
    <p:sldId id="682" r:id="rId20"/>
    <p:sldId id="801" r:id="rId21"/>
    <p:sldId id="686" r:id="rId22"/>
    <p:sldId id="685" r:id="rId23"/>
    <p:sldId id="687" r:id="rId24"/>
    <p:sldId id="688" r:id="rId25"/>
    <p:sldId id="833" r:id="rId26"/>
    <p:sldId id="689" r:id="rId27"/>
    <p:sldId id="690" r:id="rId28"/>
    <p:sldId id="691" r:id="rId29"/>
    <p:sldId id="381" r:id="rId30"/>
    <p:sldId id="389" r:id="rId31"/>
    <p:sldId id="903" r:id="rId32"/>
    <p:sldId id="904" r:id="rId33"/>
    <p:sldId id="692" r:id="rId34"/>
    <p:sldId id="693" r:id="rId35"/>
    <p:sldId id="694" r:id="rId36"/>
    <p:sldId id="852" r:id="rId37"/>
    <p:sldId id="695" r:id="rId38"/>
    <p:sldId id="696" r:id="rId39"/>
    <p:sldId id="697" r:id="rId40"/>
    <p:sldId id="698" r:id="rId41"/>
    <p:sldId id="699" r:id="rId42"/>
    <p:sldId id="796" r:id="rId43"/>
    <p:sldId id="834" r:id="rId44"/>
    <p:sldId id="700" r:id="rId45"/>
    <p:sldId id="701" r:id="rId46"/>
    <p:sldId id="702" r:id="rId47"/>
    <p:sldId id="703" r:id="rId48"/>
    <p:sldId id="824" r:id="rId49"/>
    <p:sldId id="704" r:id="rId50"/>
    <p:sldId id="705" r:id="rId51"/>
    <p:sldId id="714" r:id="rId52"/>
    <p:sldId id="715" r:id="rId53"/>
    <p:sldId id="716" r:id="rId54"/>
    <p:sldId id="717" r:id="rId55"/>
    <p:sldId id="718" r:id="rId56"/>
    <p:sldId id="720" r:id="rId57"/>
    <p:sldId id="721" r:id="rId58"/>
    <p:sldId id="722" r:id="rId59"/>
    <p:sldId id="723" r:id="rId60"/>
    <p:sldId id="724" r:id="rId61"/>
    <p:sldId id="725" r:id="rId62"/>
    <p:sldId id="726" r:id="rId63"/>
    <p:sldId id="727" r:id="rId64"/>
    <p:sldId id="729" r:id="rId65"/>
    <p:sldId id="728" r:id="rId66"/>
    <p:sldId id="730" r:id="rId67"/>
    <p:sldId id="836" r:id="rId68"/>
    <p:sldId id="731" r:id="rId69"/>
    <p:sldId id="732" r:id="rId70"/>
    <p:sldId id="734" r:id="rId71"/>
    <p:sldId id="733" r:id="rId72"/>
    <p:sldId id="735" r:id="rId73"/>
    <p:sldId id="736" r:id="rId74"/>
  </p:sldIdLst>
  <p:sldSz cx="9144000" cy="6858000" type="screen4x3"/>
  <p:notesSz cx="6858000" cy="9144000"/>
  <p:defaultTextStyle>
    <a:defPPr>
      <a:defRPr lang="en-US"/>
    </a:defPPr>
    <a:lvl1pPr algn="l" rtl="0" eaLnBrk="0" fontAlgn="base" hangingPunct="0">
      <a:spcBef>
        <a:spcPct val="0"/>
      </a:spcBef>
      <a:spcAft>
        <a:spcPct val="0"/>
      </a:spcAft>
      <a:defRPr b="1" i="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i="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i="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i="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i="1" kern="1200">
        <a:solidFill>
          <a:schemeClr val="tx1"/>
        </a:solidFill>
        <a:latin typeface="Arial" panose="020B0604020202020204" pitchFamily="34" charset="0"/>
        <a:ea typeface="+mn-ea"/>
        <a:cs typeface="+mn-cs"/>
      </a:defRPr>
    </a:lvl5pPr>
    <a:lvl6pPr marL="2286000" algn="l" defTabSz="914400" rtl="0" eaLnBrk="1" latinLnBrk="0" hangingPunct="1">
      <a:defRPr b="1" i="1" kern="1200">
        <a:solidFill>
          <a:schemeClr val="tx1"/>
        </a:solidFill>
        <a:latin typeface="Arial" panose="020B0604020202020204" pitchFamily="34" charset="0"/>
        <a:ea typeface="+mn-ea"/>
        <a:cs typeface="+mn-cs"/>
      </a:defRPr>
    </a:lvl6pPr>
    <a:lvl7pPr marL="2743200" algn="l" defTabSz="914400" rtl="0" eaLnBrk="1" latinLnBrk="0" hangingPunct="1">
      <a:defRPr b="1" i="1" kern="1200">
        <a:solidFill>
          <a:schemeClr val="tx1"/>
        </a:solidFill>
        <a:latin typeface="Arial" panose="020B0604020202020204" pitchFamily="34" charset="0"/>
        <a:ea typeface="+mn-ea"/>
        <a:cs typeface="+mn-cs"/>
      </a:defRPr>
    </a:lvl7pPr>
    <a:lvl8pPr marL="3200400" algn="l" defTabSz="914400" rtl="0" eaLnBrk="1" latinLnBrk="0" hangingPunct="1">
      <a:defRPr b="1" i="1" kern="1200">
        <a:solidFill>
          <a:schemeClr val="tx1"/>
        </a:solidFill>
        <a:latin typeface="Arial" panose="020B0604020202020204" pitchFamily="34" charset="0"/>
        <a:ea typeface="+mn-ea"/>
        <a:cs typeface="+mn-cs"/>
      </a:defRPr>
    </a:lvl8pPr>
    <a:lvl9pPr marL="3657600" algn="l" defTabSz="914400" rtl="0" eaLnBrk="1" latinLnBrk="0" hangingPunct="1">
      <a:defRPr b="1" i="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024" userDrawn="1">
          <p15:clr>
            <a:srgbClr val="A4A3A4"/>
          </p15:clr>
        </p15:guide>
        <p15:guide id="2" pos="1632" userDrawn="1">
          <p15:clr>
            <a:srgbClr val="A4A3A4"/>
          </p15:clr>
        </p15:guide>
        <p15:guide id="3"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41100"/>
    <a:srgbClr val="011893"/>
    <a:srgbClr val="00FA00"/>
    <a:srgbClr val="FFD57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0"/>
    <p:restoredTop sz="94660"/>
  </p:normalViewPr>
  <p:slideViewPr>
    <p:cSldViewPr snapToGrid="0" showGuides="1">
      <p:cViewPr varScale="1">
        <p:scale>
          <a:sx n="124" d="100"/>
          <a:sy n="124" d="100"/>
        </p:scale>
        <p:origin x="1520" y="168"/>
      </p:cViewPr>
      <p:guideLst>
        <p:guide orient="horz" pos="3024"/>
        <p:guide pos="1632"/>
        <p:guide pos="288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0C759ECA-DBFE-0141-9BFA-6D50373FA4CF}"/>
              </a:ext>
            </a:extLst>
          </p:cNvPr>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200" b="0" i="0"/>
            </a:lvl1pPr>
          </a:lstStyle>
          <a:p>
            <a:pPr>
              <a:defRPr/>
            </a:pPr>
            <a:endParaRPr lang="en-US" altLang="en-US" dirty="0"/>
          </a:p>
        </p:txBody>
      </p:sp>
      <p:sp>
        <p:nvSpPr>
          <p:cNvPr id="32771" name="Rectangle 3">
            <a:extLst>
              <a:ext uri="{FF2B5EF4-FFF2-40B4-BE49-F238E27FC236}">
                <a16:creationId xmlns:a16="http://schemas.microsoft.com/office/drawing/2014/main" id="{B2459985-0593-D848-8AC8-9B99F0C62F3A}"/>
              </a:ext>
            </a:extLst>
          </p:cNvPr>
          <p:cNvSpPr>
            <a:spLocks noGrp="1" noChangeArrowheads="1"/>
          </p:cNvSpPr>
          <p:nvPr>
            <p:ph type="dt" idx="1"/>
          </p:nvPr>
        </p:nvSpPr>
        <p:spPr bwMode="auto">
          <a:xfrm>
            <a:off x="388620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b="0" i="0"/>
            </a:lvl1pPr>
          </a:lstStyle>
          <a:p>
            <a:pPr>
              <a:defRPr/>
            </a:pPr>
            <a:endParaRPr lang="en-US" altLang="en-US" dirty="0"/>
          </a:p>
        </p:txBody>
      </p:sp>
      <p:sp>
        <p:nvSpPr>
          <p:cNvPr id="13316" name="Rectangle 4">
            <a:extLst>
              <a:ext uri="{FF2B5EF4-FFF2-40B4-BE49-F238E27FC236}">
                <a16:creationId xmlns:a16="http://schemas.microsoft.com/office/drawing/2014/main" id="{36CA2527-1269-E74C-9884-3A468D781961}"/>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2773" name="Rectangle 5">
            <a:extLst>
              <a:ext uri="{FF2B5EF4-FFF2-40B4-BE49-F238E27FC236}">
                <a16:creationId xmlns:a16="http://schemas.microsoft.com/office/drawing/2014/main" id="{E935AFCC-DE7F-884E-8ADE-B12A22BE201C}"/>
              </a:ext>
            </a:extLst>
          </p:cNvPr>
          <p:cNvSpPr>
            <a:spLocks noGrp="1" noChangeArrowheads="1"/>
          </p:cNvSpPr>
          <p:nvPr>
            <p:ph type="body" sz="quarter" idx="3"/>
          </p:nvPr>
        </p:nvSpPr>
        <p:spPr bwMode="auto">
          <a:xfrm>
            <a:off x="914400" y="4343400"/>
            <a:ext cx="5029200" cy="4114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32774" name="Rectangle 6">
            <a:extLst>
              <a:ext uri="{FF2B5EF4-FFF2-40B4-BE49-F238E27FC236}">
                <a16:creationId xmlns:a16="http://schemas.microsoft.com/office/drawing/2014/main" id="{3E4D76D6-4D93-7E42-975C-211A02955D1F}"/>
              </a:ext>
            </a:extLst>
          </p:cNvPr>
          <p:cNvSpPr>
            <a:spLocks noGrp="1" noChangeArrowheads="1"/>
          </p:cNvSpPr>
          <p:nvPr>
            <p:ph type="ftr" sz="quarter" idx="4"/>
          </p:nvPr>
        </p:nvSpPr>
        <p:spPr bwMode="auto">
          <a:xfrm>
            <a:off x="0" y="8686800"/>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b="0" i="0"/>
            </a:lvl1pPr>
          </a:lstStyle>
          <a:p>
            <a:pPr>
              <a:defRPr/>
            </a:pPr>
            <a:endParaRPr lang="en-US" altLang="en-US" dirty="0"/>
          </a:p>
        </p:txBody>
      </p:sp>
      <p:sp>
        <p:nvSpPr>
          <p:cNvPr id="32775" name="Rectangle 7">
            <a:extLst>
              <a:ext uri="{FF2B5EF4-FFF2-40B4-BE49-F238E27FC236}">
                <a16:creationId xmlns:a16="http://schemas.microsoft.com/office/drawing/2014/main" id="{83278006-C72F-5C4F-A9C4-18DAD40B543A}"/>
              </a:ext>
            </a:extLst>
          </p:cNvPr>
          <p:cNvSpPr>
            <a:spLocks noGrp="1" noChangeArrowheads="1"/>
          </p:cNvSpPr>
          <p:nvPr>
            <p:ph type="sldNum" sz="quarter" idx="5"/>
          </p:nvPr>
        </p:nvSpPr>
        <p:spPr bwMode="auto">
          <a:xfrm>
            <a:off x="3886200" y="8686800"/>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b="0" i="0"/>
            </a:lvl1pPr>
          </a:lstStyle>
          <a:p>
            <a:pPr>
              <a:defRPr/>
            </a:pPr>
            <a:fld id="{7BDFD3EB-3F93-2848-9E28-2EB2EA736D52}"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a:extLst>
              <a:ext uri="{FF2B5EF4-FFF2-40B4-BE49-F238E27FC236}">
                <a16:creationId xmlns:a16="http://schemas.microsoft.com/office/drawing/2014/main" id="{9106A1D1-3A11-B547-881A-0680EECC7B1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6BDB9E71-F0E5-9A41-80F7-6AAED5755A83}" type="slidenum">
              <a:rPr lang="en-US" altLang="en-US" b="0" i="0" smtClean="0"/>
              <a:pPr/>
              <a:t>1</a:t>
            </a:fld>
            <a:endParaRPr lang="en-US" altLang="en-US" b="0" i="0" dirty="0"/>
          </a:p>
        </p:txBody>
      </p:sp>
      <p:sp>
        <p:nvSpPr>
          <p:cNvPr id="15362" name="Rectangle 2">
            <a:extLst>
              <a:ext uri="{FF2B5EF4-FFF2-40B4-BE49-F238E27FC236}">
                <a16:creationId xmlns:a16="http://schemas.microsoft.com/office/drawing/2014/main" id="{52646937-2AD5-B442-802E-440033C5AAF8}"/>
              </a:ext>
            </a:extLst>
          </p:cNvPr>
          <p:cNvSpPr>
            <a:spLocks noGrp="1" noRot="1" noChangeAspect="1" noChangeArrowheads="1" noTextEdit="1"/>
          </p:cNvSpPr>
          <p:nvPr>
            <p:ph type="sldImg"/>
          </p:nvPr>
        </p:nvSpPr>
        <p:spPr>
          <a:solidFill>
            <a:srgbClr val="FFFFFF"/>
          </a:solidFill>
          <a:ln/>
        </p:spPr>
      </p:sp>
      <p:sp>
        <p:nvSpPr>
          <p:cNvPr id="15363" name="Rectangle 3">
            <a:extLst>
              <a:ext uri="{FF2B5EF4-FFF2-40B4-BE49-F238E27FC236}">
                <a16:creationId xmlns:a16="http://schemas.microsoft.com/office/drawing/2014/main" id="{4ECB759E-F6D9-224C-B93D-D2CD2FD3D4B9}"/>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a:extLst>
              <a:ext uri="{FF2B5EF4-FFF2-40B4-BE49-F238E27FC236}">
                <a16:creationId xmlns:a16="http://schemas.microsoft.com/office/drawing/2014/main" id="{D7277B94-E832-6A44-9FC4-0A70BB573524}"/>
              </a:ext>
            </a:extLst>
          </p:cNvPr>
          <p:cNvSpPr txBox="1">
            <a:spLocks noGrp="1" noChangeArrowheads="1"/>
          </p:cNvSpPr>
          <p:nvPr/>
        </p:nvSpPr>
        <p:spPr bwMode="auto">
          <a:xfrm>
            <a:off x="3971925" y="8831263"/>
            <a:ext cx="3038475"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177" tIns="46589" rIns="93177" bIns="46589" anchor="b"/>
          <a:lstStyle>
            <a:lvl1pPr defTabSz="931863">
              <a:defRPr>
                <a:solidFill>
                  <a:schemeClr val="tx1"/>
                </a:solidFill>
                <a:latin typeface="Arial" panose="020B0604020202020204" pitchFamily="34" charset="0"/>
              </a:defRPr>
            </a:lvl1pPr>
            <a:lvl2pPr marL="757238" indent="-292100" defTabSz="931863">
              <a:defRPr>
                <a:solidFill>
                  <a:schemeClr val="tx1"/>
                </a:solidFill>
                <a:latin typeface="Arial" panose="020B0604020202020204" pitchFamily="34" charset="0"/>
              </a:defRPr>
            </a:lvl2pPr>
            <a:lvl3pPr marL="1165225" indent="-233363" defTabSz="931863">
              <a:defRPr>
                <a:solidFill>
                  <a:schemeClr val="tx1"/>
                </a:solidFill>
                <a:latin typeface="Arial" panose="020B0604020202020204" pitchFamily="34" charset="0"/>
              </a:defRPr>
            </a:lvl3pPr>
            <a:lvl4pPr marL="1630363" indent="-233363" defTabSz="931863">
              <a:defRPr>
                <a:solidFill>
                  <a:schemeClr val="tx1"/>
                </a:solidFill>
                <a:latin typeface="Arial" panose="020B0604020202020204" pitchFamily="34" charset="0"/>
              </a:defRPr>
            </a:lvl4pPr>
            <a:lvl5pPr marL="2097088" indent="-233363" defTabSz="931863">
              <a:defRPr>
                <a:solidFill>
                  <a:schemeClr val="tx1"/>
                </a:solidFill>
                <a:latin typeface="Arial" panose="020B0604020202020204" pitchFamily="34" charset="0"/>
              </a:defRPr>
            </a:lvl5pPr>
            <a:lvl6pPr marL="2554288" indent="-233363" defTabSz="931863" eaLnBrk="0" fontAlgn="base" hangingPunct="0">
              <a:spcBef>
                <a:spcPct val="0"/>
              </a:spcBef>
              <a:spcAft>
                <a:spcPct val="0"/>
              </a:spcAft>
              <a:defRPr>
                <a:solidFill>
                  <a:schemeClr val="tx1"/>
                </a:solidFill>
                <a:latin typeface="Arial" panose="020B0604020202020204" pitchFamily="34" charset="0"/>
              </a:defRPr>
            </a:lvl6pPr>
            <a:lvl7pPr marL="3011488" indent="-233363" defTabSz="931863" eaLnBrk="0" fontAlgn="base" hangingPunct="0">
              <a:spcBef>
                <a:spcPct val="0"/>
              </a:spcBef>
              <a:spcAft>
                <a:spcPct val="0"/>
              </a:spcAft>
              <a:defRPr>
                <a:solidFill>
                  <a:schemeClr val="tx1"/>
                </a:solidFill>
                <a:latin typeface="Arial" panose="020B0604020202020204" pitchFamily="34" charset="0"/>
              </a:defRPr>
            </a:lvl7pPr>
            <a:lvl8pPr marL="3468688" indent="-233363" defTabSz="931863" eaLnBrk="0" fontAlgn="base" hangingPunct="0">
              <a:spcBef>
                <a:spcPct val="0"/>
              </a:spcBef>
              <a:spcAft>
                <a:spcPct val="0"/>
              </a:spcAft>
              <a:defRPr>
                <a:solidFill>
                  <a:schemeClr val="tx1"/>
                </a:solidFill>
                <a:latin typeface="Arial" panose="020B0604020202020204" pitchFamily="34" charset="0"/>
              </a:defRPr>
            </a:lvl8pPr>
            <a:lvl9pPr marL="3925888" indent="-233363" defTabSz="931863"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2D834142-0407-0C44-BE01-98CC4E2C936E}" type="slidenum">
              <a:rPr lang="en-US" altLang="en-US" sz="1200"/>
              <a:pPr algn="r" eaLnBrk="1" hangingPunct="1"/>
              <a:t>2</a:t>
            </a:fld>
            <a:endParaRPr lang="en-US" altLang="en-US" sz="1200" dirty="0"/>
          </a:p>
        </p:txBody>
      </p:sp>
      <p:sp>
        <p:nvSpPr>
          <p:cNvPr id="220163" name="Rectangle 1026">
            <a:extLst>
              <a:ext uri="{FF2B5EF4-FFF2-40B4-BE49-F238E27FC236}">
                <a16:creationId xmlns:a16="http://schemas.microsoft.com/office/drawing/2014/main" id="{0C5D758C-D18C-5A4A-8AC1-ECD6C65A31AD}"/>
              </a:ext>
            </a:extLst>
          </p:cNvPr>
          <p:cNvSpPr>
            <a:spLocks noGrp="1" noRot="1" noChangeAspect="1" noChangeArrowheads="1" noTextEdit="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20164" name="Rectangle 1027">
            <a:extLst>
              <a:ext uri="{FF2B5EF4-FFF2-40B4-BE49-F238E27FC236}">
                <a16:creationId xmlns:a16="http://schemas.microsoft.com/office/drawing/2014/main" id="{B5A8D238-F7F9-9C40-B91B-52049F145E44}"/>
              </a:ext>
            </a:extLst>
          </p:cNvPr>
          <p:cNvSpPr>
            <a:spLocks noGrp="1" noChangeArrowheads="1"/>
          </p:cNvSpPr>
          <p:nvPr>
            <p:ph type="body" idx="1"/>
          </p:nvPr>
        </p:nvSpPr>
        <p:spPr bwMode="auto">
          <a:xfrm>
            <a:off x="935038" y="4416425"/>
            <a:ext cx="5140325" cy="4183063"/>
          </a:xfrm>
          <a:prstGeom prst="rect">
            <a:avLst/>
          </a:prstGeom>
          <a:solidFill>
            <a:srgbClr val="FFFFFF"/>
          </a:solidFill>
          <a:ln>
            <a:solidFill>
              <a:srgbClr val="000000"/>
            </a:solidFill>
            <a:miter lim="800000"/>
            <a:headEnd/>
            <a:tailEnd/>
          </a:ln>
        </p:spPr>
        <p:txBody>
          <a:bodyPr lIns="93177" tIns="46589" rIns="93177" bIns="46589"/>
          <a:lstStyle/>
          <a:p>
            <a:pPr eaLnBrk="1" hangingPunct="1"/>
            <a:endParaRPr lang="en-US" altLang="en-US" dirty="0"/>
          </a:p>
        </p:txBody>
      </p:sp>
    </p:spTree>
    <p:extLst>
      <p:ext uri="{BB962C8B-B14F-4D97-AF65-F5344CB8AC3E}">
        <p14:creationId xmlns:p14="http://schemas.microsoft.com/office/powerpoint/2010/main" val="37833313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a:extLst>
              <a:ext uri="{FF2B5EF4-FFF2-40B4-BE49-F238E27FC236}">
                <a16:creationId xmlns:a16="http://schemas.microsoft.com/office/drawing/2014/main" id="{5114FCCA-F8D6-0246-8C70-2D21FBBC503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C3FA81E6-C370-294E-BA94-725A932C04A4}" type="slidenum">
              <a:rPr lang="en-US" altLang="en-US" b="0" i="0" smtClean="0"/>
              <a:pPr/>
              <a:t>3</a:t>
            </a:fld>
            <a:endParaRPr lang="en-US" altLang="en-US" b="0" i="0" dirty="0"/>
          </a:p>
        </p:txBody>
      </p:sp>
      <p:sp>
        <p:nvSpPr>
          <p:cNvPr id="17410" name="Rectangle 1026">
            <a:extLst>
              <a:ext uri="{FF2B5EF4-FFF2-40B4-BE49-F238E27FC236}">
                <a16:creationId xmlns:a16="http://schemas.microsoft.com/office/drawing/2014/main" id="{15BE080C-2E22-B04E-951D-CDA1F5FB97A6}"/>
              </a:ext>
            </a:extLst>
          </p:cNvPr>
          <p:cNvSpPr>
            <a:spLocks noGrp="1" noRot="1" noChangeAspect="1" noChangeArrowheads="1" noTextEdit="1"/>
          </p:cNvSpPr>
          <p:nvPr>
            <p:ph type="sldImg"/>
          </p:nvPr>
        </p:nvSpPr>
        <p:spPr>
          <a:solidFill>
            <a:srgbClr val="FFFFFF"/>
          </a:solidFill>
          <a:ln/>
        </p:spPr>
      </p:sp>
      <p:sp>
        <p:nvSpPr>
          <p:cNvPr id="17411" name="Rectangle 1027">
            <a:extLst>
              <a:ext uri="{FF2B5EF4-FFF2-40B4-BE49-F238E27FC236}">
                <a16:creationId xmlns:a16="http://schemas.microsoft.com/office/drawing/2014/main" id="{01D5DE2A-32F5-FB40-97C8-76463F2E7E06}"/>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a:extLst>
              <a:ext uri="{FF2B5EF4-FFF2-40B4-BE49-F238E27FC236}">
                <a16:creationId xmlns:a16="http://schemas.microsoft.com/office/drawing/2014/main" id="{F656D0F7-4CC2-A94D-900B-90AEAFFD43A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C1139F49-16C7-7848-B6E5-A8CAF67F5D63}" type="slidenum">
              <a:rPr lang="en-US" altLang="en-US" b="0" i="0" smtClean="0"/>
              <a:pPr/>
              <a:t>4</a:t>
            </a:fld>
            <a:endParaRPr lang="en-US" altLang="en-US" b="0" i="0" dirty="0"/>
          </a:p>
        </p:txBody>
      </p:sp>
      <p:sp>
        <p:nvSpPr>
          <p:cNvPr id="19458" name="Rectangle 2">
            <a:extLst>
              <a:ext uri="{FF2B5EF4-FFF2-40B4-BE49-F238E27FC236}">
                <a16:creationId xmlns:a16="http://schemas.microsoft.com/office/drawing/2014/main" id="{668B5811-4F09-E14C-9D16-1C3D83136480}"/>
              </a:ext>
            </a:extLst>
          </p:cNvPr>
          <p:cNvSpPr>
            <a:spLocks noGrp="1" noRot="1" noChangeAspect="1" noChangeArrowheads="1" noTextEdit="1"/>
          </p:cNvSpPr>
          <p:nvPr>
            <p:ph type="sldImg"/>
          </p:nvPr>
        </p:nvSpPr>
        <p:spPr>
          <a:solidFill>
            <a:srgbClr val="FFFFFF"/>
          </a:solidFill>
          <a:ln/>
        </p:spPr>
      </p:sp>
      <p:sp>
        <p:nvSpPr>
          <p:cNvPr id="19459" name="Rectangle 3">
            <a:extLst>
              <a:ext uri="{FF2B5EF4-FFF2-40B4-BE49-F238E27FC236}">
                <a16:creationId xmlns:a16="http://schemas.microsoft.com/office/drawing/2014/main" id="{1C2FFE6A-B1A8-CA46-91D7-E2F12F4497E7}"/>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a:extLst>
              <a:ext uri="{FF2B5EF4-FFF2-40B4-BE49-F238E27FC236}">
                <a16:creationId xmlns:a16="http://schemas.microsoft.com/office/drawing/2014/main" id="{6EFDCB41-FEFA-F74D-ADD1-C669F59DF55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3EBC63AD-AC3B-E645-A67F-BA378199BEC8}" type="slidenum">
              <a:rPr lang="en-US" altLang="en-US" b="0" i="0" smtClean="0"/>
              <a:pPr/>
              <a:t>5</a:t>
            </a:fld>
            <a:endParaRPr lang="en-US" altLang="en-US" b="0" i="0" dirty="0"/>
          </a:p>
        </p:txBody>
      </p:sp>
      <p:sp>
        <p:nvSpPr>
          <p:cNvPr id="21506" name="Rectangle 2">
            <a:extLst>
              <a:ext uri="{FF2B5EF4-FFF2-40B4-BE49-F238E27FC236}">
                <a16:creationId xmlns:a16="http://schemas.microsoft.com/office/drawing/2014/main" id="{B2B1A949-017C-0F41-8AF9-BC16A77A9052}"/>
              </a:ext>
            </a:extLst>
          </p:cNvPr>
          <p:cNvSpPr>
            <a:spLocks noGrp="1" noRot="1" noChangeAspect="1" noChangeArrowheads="1" noTextEdit="1"/>
          </p:cNvSpPr>
          <p:nvPr>
            <p:ph type="sldImg"/>
          </p:nvPr>
        </p:nvSpPr>
        <p:spPr>
          <a:solidFill>
            <a:srgbClr val="FFFFFF"/>
          </a:solidFill>
          <a:ln/>
        </p:spPr>
      </p:sp>
      <p:sp>
        <p:nvSpPr>
          <p:cNvPr id="21507" name="Rectangle 3">
            <a:extLst>
              <a:ext uri="{FF2B5EF4-FFF2-40B4-BE49-F238E27FC236}">
                <a16:creationId xmlns:a16="http://schemas.microsoft.com/office/drawing/2014/main" id="{11B328AB-53D9-E542-8E2B-8442A7466093}"/>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a:extLst>
              <a:ext uri="{FF2B5EF4-FFF2-40B4-BE49-F238E27FC236}">
                <a16:creationId xmlns:a16="http://schemas.microsoft.com/office/drawing/2014/main" id="{9E62663A-48D8-484B-98ED-6AD0295B751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8737B2CE-90FB-C648-97B5-BED236324FAF}" type="slidenum">
              <a:rPr lang="en-US" altLang="en-US" b="0" i="0" smtClean="0"/>
              <a:pPr/>
              <a:t>6</a:t>
            </a:fld>
            <a:endParaRPr lang="en-US" altLang="en-US" b="0" i="0" dirty="0"/>
          </a:p>
        </p:txBody>
      </p:sp>
      <p:sp>
        <p:nvSpPr>
          <p:cNvPr id="23554" name="Rectangle 2">
            <a:extLst>
              <a:ext uri="{FF2B5EF4-FFF2-40B4-BE49-F238E27FC236}">
                <a16:creationId xmlns:a16="http://schemas.microsoft.com/office/drawing/2014/main" id="{C18CD955-E0F5-ED47-9F06-921938608FE5}"/>
              </a:ext>
            </a:extLst>
          </p:cNvPr>
          <p:cNvSpPr>
            <a:spLocks noGrp="1" noRot="1" noChangeAspect="1" noChangeArrowheads="1" noTextEdit="1"/>
          </p:cNvSpPr>
          <p:nvPr>
            <p:ph type="sldImg"/>
          </p:nvPr>
        </p:nvSpPr>
        <p:spPr>
          <a:solidFill>
            <a:srgbClr val="FFFFFF"/>
          </a:solidFill>
          <a:ln/>
        </p:spPr>
      </p:sp>
      <p:sp>
        <p:nvSpPr>
          <p:cNvPr id="23555" name="Rectangle 3">
            <a:extLst>
              <a:ext uri="{FF2B5EF4-FFF2-40B4-BE49-F238E27FC236}">
                <a16:creationId xmlns:a16="http://schemas.microsoft.com/office/drawing/2014/main" id="{58BE5190-DD6B-264C-8302-09A222511D20}"/>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a:extLst>
              <a:ext uri="{FF2B5EF4-FFF2-40B4-BE49-F238E27FC236}">
                <a16:creationId xmlns:a16="http://schemas.microsoft.com/office/drawing/2014/main" id="{8F76CEBD-FA92-0347-8E19-41DA7FA9D16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9BA8546F-792B-B145-A201-3B29DCF9E615}" type="slidenum">
              <a:rPr lang="en-US" altLang="en-US" b="0" i="0" smtClean="0"/>
              <a:pPr/>
              <a:t>7</a:t>
            </a:fld>
            <a:endParaRPr lang="en-US" altLang="en-US" b="0" i="0" dirty="0"/>
          </a:p>
        </p:txBody>
      </p:sp>
      <p:sp>
        <p:nvSpPr>
          <p:cNvPr id="25602" name="Rectangle 2">
            <a:extLst>
              <a:ext uri="{FF2B5EF4-FFF2-40B4-BE49-F238E27FC236}">
                <a16:creationId xmlns:a16="http://schemas.microsoft.com/office/drawing/2014/main" id="{DE18BD2B-1270-1242-BF7C-A49ACC5FBB88}"/>
              </a:ext>
            </a:extLst>
          </p:cNvPr>
          <p:cNvSpPr>
            <a:spLocks noGrp="1" noRot="1" noChangeAspect="1" noChangeArrowheads="1" noTextEdit="1"/>
          </p:cNvSpPr>
          <p:nvPr>
            <p:ph type="sldImg"/>
          </p:nvPr>
        </p:nvSpPr>
        <p:spPr>
          <a:solidFill>
            <a:srgbClr val="FFFFFF"/>
          </a:solidFill>
          <a:ln/>
        </p:spPr>
      </p:sp>
      <p:sp>
        <p:nvSpPr>
          <p:cNvPr id="25603" name="Rectangle 3">
            <a:extLst>
              <a:ext uri="{FF2B5EF4-FFF2-40B4-BE49-F238E27FC236}">
                <a16:creationId xmlns:a16="http://schemas.microsoft.com/office/drawing/2014/main" id="{44301679-BAF3-8345-99FB-C2884ACA2459}"/>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a:extLst>
              <a:ext uri="{FF2B5EF4-FFF2-40B4-BE49-F238E27FC236}">
                <a16:creationId xmlns:a16="http://schemas.microsoft.com/office/drawing/2014/main" id="{CF21E314-DDB9-0E45-9C01-337812AF78F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0A485436-5DF6-AA44-A4E4-34EDB5C9357A}" type="slidenum">
              <a:rPr lang="en-US" altLang="en-US" b="0" i="0" smtClean="0"/>
              <a:pPr/>
              <a:t>8</a:t>
            </a:fld>
            <a:endParaRPr lang="en-US" altLang="en-US" b="0" i="0" dirty="0"/>
          </a:p>
        </p:txBody>
      </p:sp>
      <p:sp>
        <p:nvSpPr>
          <p:cNvPr id="27650" name="Rectangle 2">
            <a:extLst>
              <a:ext uri="{FF2B5EF4-FFF2-40B4-BE49-F238E27FC236}">
                <a16:creationId xmlns:a16="http://schemas.microsoft.com/office/drawing/2014/main" id="{4E2D7ADF-C8AF-F843-9164-A0766D6A201B}"/>
              </a:ext>
            </a:extLst>
          </p:cNvPr>
          <p:cNvSpPr>
            <a:spLocks noGrp="1" noRot="1" noChangeAspect="1" noChangeArrowheads="1" noTextEdit="1"/>
          </p:cNvSpPr>
          <p:nvPr>
            <p:ph type="sldImg"/>
          </p:nvPr>
        </p:nvSpPr>
        <p:spPr>
          <a:solidFill>
            <a:srgbClr val="FFFFFF"/>
          </a:solidFill>
          <a:ln/>
        </p:spPr>
      </p:sp>
      <p:sp>
        <p:nvSpPr>
          <p:cNvPr id="27651" name="Rectangle 3">
            <a:extLst>
              <a:ext uri="{FF2B5EF4-FFF2-40B4-BE49-F238E27FC236}">
                <a16:creationId xmlns:a16="http://schemas.microsoft.com/office/drawing/2014/main" id="{7B037304-3C4D-6946-8D3B-AFE15FBFEA7E}"/>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a:extLst>
              <a:ext uri="{FF2B5EF4-FFF2-40B4-BE49-F238E27FC236}">
                <a16:creationId xmlns:a16="http://schemas.microsoft.com/office/drawing/2014/main" id="{B905D0E7-95DD-9C44-BC99-CBAE474F7B3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62B803B5-6F95-DE47-A7E4-0C19483B2606}" type="slidenum">
              <a:rPr lang="en-US" altLang="en-US" b="0" i="0" smtClean="0"/>
              <a:pPr/>
              <a:t>9</a:t>
            </a:fld>
            <a:endParaRPr lang="en-US" altLang="en-US" b="0" i="0" dirty="0"/>
          </a:p>
        </p:txBody>
      </p:sp>
      <p:sp>
        <p:nvSpPr>
          <p:cNvPr id="29698" name="Rectangle 2">
            <a:extLst>
              <a:ext uri="{FF2B5EF4-FFF2-40B4-BE49-F238E27FC236}">
                <a16:creationId xmlns:a16="http://schemas.microsoft.com/office/drawing/2014/main" id="{88E5078E-6A34-C142-88A2-EE3CB6FA981E}"/>
              </a:ext>
            </a:extLst>
          </p:cNvPr>
          <p:cNvSpPr>
            <a:spLocks noGrp="1" noRot="1" noChangeAspect="1" noChangeArrowheads="1" noTextEdit="1"/>
          </p:cNvSpPr>
          <p:nvPr>
            <p:ph type="sldImg"/>
          </p:nvPr>
        </p:nvSpPr>
        <p:spPr>
          <a:solidFill>
            <a:srgbClr val="FFFFFF"/>
          </a:solidFill>
          <a:ln/>
        </p:spPr>
      </p:sp>
      <p:sp>
        <p:nvSpPr>
          <p:cNvPr id="29699" name="Rectangle 3">
            <a:extLst>
              <a:ext uri="{FF2B5EF4-FFF2-40B4-BE49-F238E27FC236}">
                <a16:creationId xmlns:a16="http://schemas.microsoft.com/office/drawing/2014/main" id="{52E0C6D3-4806-1440-B38F-D21230CE750C}"/>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25956861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a:extLst>
              <a:ext uri="{FF2B5EF4-FFF2-40B4-BE49-F238E27FC236}">
                <a16:creationId xmlns:a16="http://schemas.microsoft.com/office/drawing/2014/main" id="{C7BE3DE1-69F6-BB4A-96A9-930D0B0F9A0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6A02177A-A738-CD42-8E7D-8F20C07321B2}" type="slidenum">
              <a:rPr lang="en-US" altLang="en-US" b="0" i="0" smtClean="0"/>
              <a:pPr/>
              <a:t>10</a:t>
            </a:fld>
            <a:endParaRPr lang="en-US" altLang="en-US" b="0" i="0" dirty="0"/>
          </a:p>
        </p:txBody>
      </p:sp>
      <p:sp>
        <p:nvSpPr>
          <p:cNvPr id="31746" name="Rectangle 1026">
            <a:extLst>
              <a:ext uri="{FF2B5EF4-FFF2-40B4-BE49-F238E27FC236}">
                <a16:creationId xmlns:a16="http://schemas.microsoft.com/office/drawing/2014/main" id="{A7868212-81F1-164B-B7A0-3E8827E42DEF}"/>
              </a:ext>
            </a:extLst>
          </p:cNvPr>
          <p:cNvSpPr>
            <a:spLocks noGrp="1" noRot="1" noChangeAspect="1" noChangeArrowheads="1" noTextEdit="1"/>
          </p:cNvSpPr>
          <p:nvPr>
            <p:ph type="sldImg"/>
          </p:nvPr>
        </p:nvSpPr>
        <p:spPr>
          <a:solidFill>
            <a:srgbClr val="FFFFFF"/>
          </a:solidFill>
          <a:ln/>
        </p:spPr>
      </p:sp>
      <p:sp>
        <p:nvSpPr>
          <p:cNvPr id="31747" name="Rectangle 1027">
            <a:extLst>
              <a:ext uri="{FF2B5EF4-FFF2-40B4-BE49-F238E27FC236}">
                <a16:creationId xmlns:a16="http://schemas.microsoft.com/office/drawing/2014/main" id="{D5B4D803-8D14-624F-8BAD-3C8B64E9B7E4}"/>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a:extLst>
              <a:ext uri="{FF2B5EF4-FFF2-40B4-BE49-F238E27FC236}">
                <a16:creationId xmlns:a16="http://schemas.microsoft.com/office/drawing/2014/main" id="{2F1A14DC-3AE8-9C4D-BA08-0F4BDFADFAC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A3645A63-CE25-554A-A124-99BA454053C7}" type="slidenum">
              <a:rPr lang="en-US" altLang="en-US" b="0" i="0" smtClean="0"/>
              <a:pPr/>
              <a:t>11</a:t>
            </a:fld>
            <a:endParaRPr lang="en-US" altLang="en-US" b="0" i="0" dirty="0"/>
          </a:p>
        </p:txBody>
      </p:sp>
      <p:sp>
        <p:nvSpPr>
          <p:cNvPr id="33794" name="Rectangle 2">
            <a:extLst>
              <a:ext uri="{FF2B5EF4-FFF2-40B4-BE49-F238E27FC236}">
                <a16:creationId xmlns:a16="http://schemas.microsoft.com/office/drawing/2014/main" id="{0CE2ED52-9EBD-E140-A545-EF0E7AD777D5}"/>
              </a:ext>
            </a:extLst>
          </p:cNvPr>
          <p:cNvSpPr>
            <a:spLocks noGrp="1" noRot="1" noChangeAspect="1" noChangeArrowheads="1" noTextEdit="1"/>
          </p:cNvSpPr>
          <p:nvPr>
            <p:ph type="sldImg"/>
          </p:nvPr>
        </p:nvSpPr>
        <p:spPr>
          <a:solidFill>
            <a:srgbClr val="FFFFFF"/>
          </a:solidFill>
          <a:ln/>
        </p:spPr>
      </p:sp>
      <p:sp>
        <p:nvSpPr>
          <p:cNvPr id="33795" name="Rectangle 3">
            <a:extLst>
              <a:ext uri="{FF2B5EF4-FFF2-40B4-BE49-F238E27FC236}">
                <a16:creationId xmlns:a16="http://schemas.microsoft.com/office/drawing/2014/main" id="{D174F3C9-EF90-C342-BE45-361CDA04F3E7}"/>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a:extLst>
              <a:ext uri="{FF2B5EF4-FFF2-40B4-BE49-F238E27FC236}">
                <a16:creationId xmlns:a16="http://schemas.microsoft.com/office/drawing/2014/main" id="{0829A024-FC97-5049-BBF2-1FE820215A0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48B23E1A-A453-F443-AC1A-ADFF07268D4F}" type="slidenum">
              <a:rPr lang="en-US" altLang="en-US" b="0" i="0" smtClean="0"/>
              <a:pPr/>
              <a:t>12</a:t>
            </a:fld>
            <a:endParaRPr lang="en-US" altLang="en-US" b="0" i="0" dirty="0"/>
          </a:p>
        </p:txBody>
      </p:sp>
      <p:sp>
        <p:nvSpPr>
          <p:cNvPr id="35842" name="Rectangle 2">
            <a:extLst>
              <a:ext uri="{FF2B5EF4-FFF2-40B4-BE49-F238E27FC236}">
                <a16:creationId xmlns:a16="http://schemas.microsoft.com/office/drawing/2014/main" id="{DE31D659-81FF-8549-B14B-8CDBF4924B03}"/>
              </a:ext>
            </a:extLst>
          </p:cNvPr>
          <p:cNvSpPr>
            <a:spLocks noGrp="1" noRot="1" noChangeAspect="1" noChangeArrowheads="1" noTextEdit="1"/>
          </p:cNvSpPr>
          <p:nvPr>
            <p:ph type="sldImg"/>
          </p:nvPr>
        </p:nvSpPr>
        <p:spPr>
          <a:solidFill>
            <a:srgbClr val="FFFFFF"/>
          </a:solidFill>
          <a:ln/>
        </p:spPr>
      </p:sp>
      <p:sp>
        <p:nvSpPr>
          <p:cNvPr id="35843" name="Rectangle 3">
            <a:extLst>
              <a:ext uri="{FF2B5EF4-FFF2-40B4-BE49-F238E27FC236}">
                <a16:creationId xmlns:a16="http://schemas.microsoft.com/office/drawing/2014/main" id="{3FE1F28D-E29C-9346-A510-4C6A5978F551}"/>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a:extLst>
              <a:ext uri="{FF2B5EF4-FFF2-40B4-BE49-F238E27FC236}">
                <a16:creationId xmlns:a16="http://schemas.microsoft.com/office/drawing/2014/main" id="{AD2439F3-09D9-1E4E-998F-6EAD9124345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30186B15-93CD-8D46-A544-61ADC724CE02}" type="slidenum">
              <a:rPr lang="en-US" altLang="en-US" b="0" i="0" smtClean="0"/>
              <a:pPr/>
              <a:t>13</a:t>
            </a:fld>
            <a:endParaRPr lang="en-US" altLang="en-US" b="0" i="0" dirty="0"/>
          </a:p>
        </p:txBody>
      </p:sp>
      <p:sp>
        <p:nvSpPr>
          <p:cNvPr id="37890" name="Rectangle 2">
            <a:extLst>
              <a:ext uri="{FF2B5EF4-FFF2-40B4-BE49-F238E27FC236}">
                <a16:creationId xmlns:a16="http://schemas.microsoft.com/office/drawing/2014/main" id="{0C54AA16-4B92-C248-A05C-43D8369CF3B6}"/>
              </a:ext>
            </a:extLst>
          </p:cNvPr>
          <p:cNvSpPr>
            <a:spLocks noGrp="1" noRot="1" noChangeAspect="1" noChangeArrowheads="1" noTextEdit="1"/>
          </p:cNvSpPr>
          <p:nvPr>
            <p:ph type="sldImg"/>
          </p:nvPr>
        </p:nvSpPr>
        <p:spPr>
          <a:solidFill>
            <a:srgbClr val="FFFFFF"/>
          </a:solidFill>
          <a:ln/>
        </p:spPr>
      </p:sp>
      <p:sp>
        <p:nvSpPr>
          <p:cNvPr id="37891" name="Rectangle 3">
            <a:extLst>
              <a:ext uri="{FF2B5EF4-FFF2-40B4-BE49-F238E27FC236}">
                <a16:creationId xmlns:a16="http://schemas.microsoft.com/office/drawing/2014/main" id="{E35F80CC-681E-8941-9C0E-83512351AA40}"/>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a:extLst>
              <a:ext uri="{FF2B5EF4-FFF2-40B4-BE49-F238E27FC236}">
                <a16:creationId xmlns:a16="http://schemas.microsoft.com/office/drawing/2014/main" id="{3AAF0895-1D78-4F45-9A52-D45C75AADF7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8C2E6DEA-493F-9C4F-9870-194FD1C78075}" type="slidenum">
              <a:rPr lang="en-US" altLang="en-US" b="0" i="0" smtClean="0"/>
              <a:pPr/>
              <a:t>14</a:t>
            </a:fld>
            <a:endParaRPr lang="en-US" altLang="en-US" b="0" i="0" dirty="0"/>
          </a:p>
        </p:txBody>
      </p:sp>
      <p:sp>
        <p:nvSpPr>
          <p:cNvPr id="39938" name="Rectangle 2">
            <a:extLst>
              <a:ext uri="{FF2B5EF4-FFF2-40B4-BE49-F238E27FC236}">
                <a16:creationId xmlns:a16="http://schemas.microsoft.com/office/drawing/2014/main" id="{8B62196C-808F-E84D-B8AE-48093A8FCCF9}"/>
              </a:ext>
            </a:extLst>
          </p:cNvPr>
          <p:cNvSpPr>
            <a:spLocks noGrp="1" noRot="1" noChangeAspect="1" noChangeArrowheads="1" noTextEdit="1"/>
          </p:cNvSpPr>
          <p:nvPr>
            <p:ph type="sldImg"/>
          </p:nvPr>
        </p:nvSpPr>
        <p:spPr>
          <a:solidFill>
            <a:srgbClr val="FFFFFF"/>
          </a:solidFill>
          <a:ln/>
        </p:spPr>
      </p:sp>
      <p:sp>
        <p:nvSpPr>
          <p:cNvPr id="39939" name="Rectangle 3">
            <a:extLst>
              <a:ext uri="{FF2B5EF4-FFF2-40B4-BE49-F238E27FC236}">
                <a16:creationId xmlns:a16="http://schemas.microsoft.com/office/drawing/2014/main" id="{2EA74990-A878-8445-A675-63E25FA037F4}"/>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a:extLst>
              <a:ext uri="{FF2B5EF4-FFF2-40B4-BE49-F238E27FC236}">
                <a16:creationId xmlns:a16="http://schemas.microsoft.com/office/drawing/2014/main" id="{8FDF9894-327B-A144-B0E1-ECB9E42F1E5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9550FCB2-4D1F-9949-AA8B-FB0833040415}" type="slidenum">
              <a:rPr lang="en-US" altLang="en-US" b="0" i="0" smtClean="0"/>
              <a:pPr/>
              <a:t>15</a:t>
            </a:fld>
            <a:endParaRPr lang="en-US" altLang="en-US" b="0" i="0" dirty="0"/>
          </a:p>
        </p:txBody>
      </p:sp>
      <p:sp>
        <p:nvSpPr>
          <p:cNvPr id="44034" name="Rectangle 1026">
            <a:extLst>
              <a:ext uri="{FF2B5EF4-FFF2-40B4-BE49-F238E27FC236}">
                <a16:creationId xmlns:a16="http://schemas.microsoft.com/office/drawing/2014/main" id="{770F0C1D-5CEF-6D47-9768-5EDD83DE5275}"/>
              </a:ext>
            </a:extLst>
          </p:cNvPr>
          <p:cNvSpPr>
            <a:spLocks noGrp="1" noRot="1" noChangeAspect="1" noChangeArrowheads="1" noTextEdit="1"/>
          </p:cNvSpPr>
          <p:nvPr>
            <p:ph type="sldImg"/>
          </p:nvPr>
        </p:nvSpPr>
        <p:spPr>
          <a:solidFill>
            <a:srgbClr val="FFFFFF"/>
          </a:solidFill>
          <a:ln/>
        </p:spPr>
      </p:sp>
      <p:sp>
        <p:nvSpPr>
          <p:cNvPr id="44035" name="Rectangle 1027">
            <a:extLst>
              <a:ext uri="{FF2B5EF4-FFF2-40B4-BE49-F238E27FC236}">
                <a16:creationId xmlns:a16="http://schemas.microsoft.com/office/drawing/2014/main" id="{0592B663-B5A5-6041-B913-547877E4E41B}"/>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a:extLst>
              <a:ext uri="{FF2B5EF4-FFF2-40B4-BE49-F238E27FC236}">
                <a16:creationId xmlns:a16="http://schemas.microsoft.com/office/drawing/2014/main" id="{6D6CBB42-A771-B546-9E51-8CD056FE308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222C9B58-0F4B-C542-965A-BBE977A28E2F}" type="slidenum">
              <a:rPr lang="en-US" altLang="en-US" b="0" i="0" smtClean="0"/>
              <a:pPr/>
              <a:t>16</a:t>
            </a:fld>
            <a:endParaRPr lang="en-US" altLang="en-US" b="0" i="0" dirty="0"/>
          </a:p>
        </p:txBody>
      </p:sp>
      <p:sp>
        <p:nvSpPr>
          <p:cNvPr id="46082" name="Rectangle 1026">
            <a:extLst>
              <a:ext uri="{FF2B5EF4-FFF2-40B4-BE49-F238E27FC236}">
                <a16:creationId xmlns:a16="http://schemas.microsoft.com/office/drawing/2014/main" id="{50051D91-D2E1-BC43-8368-2668D394AD71}"/>
              </a:ext>
            </a:extLst>
          </p:cNvPr>
          <p:cNvSpPr>
            <a:spLocks noGrp="1" noRot="1" noChangeAspect="1" noChangeArrowheads="1" noTextEdit="1"/>
          </p:cNvSpPr>
          <p:nvPr>
            <p:ph type="sldImg"/>
          </p:nvPr>
        </p:nvSpPr>
        <p:spPr>
          <a:solidFill>
            <a:srgbClr val="FFFFFF"/>
          </a:solidFill>
          <a:ln/>
        </p:spPr>
      </p:sp>
      <p:sp>
        <p:nvSpPr>
          <p:cNvPr id="46083" name="Rectangle 1027">
            <a:extLst>
              <a:ext uri="{FF2B5EF4-FFF2-40B4-BE49-F238E27FC236}">
                <a16:creationId xmlns:a16="http://schemas.microsoft.com/office/drawing/2014/main" id="{43986948-8220-FF47-A553-AC7BB01A9BB0}"/>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a:extLst>
              <a:ext uri="{FF2B5EF4-FFF2-40B4-BE49-F238E27FC236}">
                <a16:creationId xmlns:a16="http://schemas.microsoft.com/office/drawing/2014/main" id="{1B41E4B3-2774-EC47-B587-2791B4805A0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E2E90B48-745B-4F48-ADE7-711BEE27153F}" type="slidenum">
              <a:rPr lang="en-US" altLang="en-US" b="0" i="0" smtClean="0"/>
              <a:pPr/>
              <a:t>17</a:t>
            </a:fld>
            <a:endParaRPr lang="en-US" altLang="en-US" b="0" i="0" dirty="0"/>
          </a:p>
        </p:txBody>
      </p:sp>
      <p:sp>
        <p:nvSpPr>
          <p:cNvPr id="48130" name="Rectangle 2">
            <a:extLst>
              <a:ext uri="{FF2B5EF4-FFF2-40B4-BE49-F238E27FC236}">
                <a16:creationId xmlns:a16="http://schemas.microsoft.com/office/drawing/2014/main" id="{B8918C39-E0D6-B04A-9442-37BA0AC4D6C3}"/>
              </a:ext>
            </a:extLst>
          </p:cNvPr>
          <p:cNvSpPr>
            <a:spLocks noGrp="1" noRot="1" noChangeAspect="1" noChangeArrowheads="1" noTextEdit="1"/>
          </p:cNvSpPr>
          <p:nvPr>
            <p:ph type="sldImg"/>
          </p:nvPr>
        </p:nvSpPr>
        <p:spPr>
          <a:solidFill>
            <a:srgbClr val="FFFFFF"/>
          </a:solidFill>
          <a:ln/>
        </p:spPr>
      </p:sp>
      <p:sp>
        <p:nvSpPr>
          <p:cNvPr id="48131" name="Rectangle 3">
            <a:extLst>
              <a:ext uri="{FF2B5EF4-FFF2-40B4-BE49-F238E27FC236}">
                <a16:creationId xmlns:a16="http://schemas.microsoft.com/office/drawing/2014/main" id="{E2D0EDE8-377C-3E42-9858-004D3F743A48}"/>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a:extLst>
              <a:ext uri="{FF2B5EF4-FFF2-40B4-BE49-F238E27FC236}">
                <a16:creationId xmlns:a16="http://schemas.microsoft.com/office/drawing/2014/main" id="{9EEA48D9-4F93-5945-8EC3-D6E5EDE721B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DCD394BC-F203-DF45-A727-4D04BB996D9D}" type="slidenum">
              <a:rPr lang="en-US" altLang="en-US" b="0" i="0" smtClean="0"/>
              <a:pPr/>
              <a:t>18</a:t>
            </a:fld>
            <a:endParaRPr lang="en-US" altLang="en-US" b="0" i="0" dirty="0"/>
          </a:p>
        </p:txBody>
      </p:sp>
      <p:sp>
        <p:nvSpPr>
          <p:cNvPr id="50178" name="Rectangle 2">
            <a:extLst>
              <a:ext uri="{FF2B5EF4-FFF2-40B4-BE49-F238E27FC236}">
                <a16:creationId xmlns:a16="http://schemas.microsoft.com/office/drawing/2014/main" id="{85DB05C0-BEED-0C4C-980F-B59A05BBA2DF}"/>
              </a:ext>
            </a:extLst>
          </p:cNvPr>
          <p:cNvSpPr>
            <a:spLocks noGrp="1" noRot="1" noChangeAspect="1" noChangeArrowheads="1" noTextEdit="1"/>
          </p:cNvSpPr>
          <p:nvPr>
            <p:ph type="sldImg"/>
          </p:nvPr>
        </p:nvSpPr>
        <p:spPr>
          <a:solidFill>
            <a:srgbClr val="FFFFFF"/>
          </a:solidFill>
          <a:ln/>
        </p:spPr>
      </p:sp>
      <p:sp>
        <p:nvSpPr>
          <p:cNvPr id="50179" name="Rectangle 3">
            <a:extLst>
              <a:ext uri="{FF2B5EF4-FFF2-40B4-BE49-F238E27FC236}">
                <a16:creationId xmlns:a16="http://schemas.microsoft.com/office/drawing/2014/main" id="{DC649F9E-DDFE-8945-840A-9B9DE7063348}"/>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a:extLst>
              <a:ext uri="{FF2B5EF4-FFF2-40B4-BE49-F238E27FC236}">
                <a16:creationId xmlns:a16="http://schemas.microsoft.com/office/drawing/2014/main" id="{9F0598EB-EA1C-F944-AE70-300888E9DE5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F9E69907-D6D8-E64A-892E-5D4F8C845927}" type="slidenum">
              <a:rPr lang="en-US" altLang="en-US" b="0" i="0" smtClean="0"/>
              <a:pPr/>
              <a:t>19</a:t>
            </a:fld>
            <a:endParaRPr lang="en-US" altLang="en-US" b="0" i="0" dirty="0"/>
          </a:p>
        </p:txBody>
      </p:sp>
      <p:sp>
        <p:nvSpPr>
          <p:cNvPr id="52226" name="Rectangle 2">
            <a:extLst>
              <a:ext uri="{FF2B5EF4-FFF2-40B4-BE49-F238E27FC236}">
                <a16:creationId xmlns:a16="http://schemas.microsoft.com/office/drawing/2014/main" id="{6167E3A5-B6E4-CA4E-9B57-D1EFB6A340CD}"/>
              </a:ext>
            </a:extLst>
          </p:cNvPr>
          <p:cNvSpPr>
            <a:spLocks noGrp="1" noRot="1" noChangeAspect="1" noChangeArrowheads="1" noTextEdit="1"/>
          </p:cNvSpPr>
          <p:nvPr>
            <p:ph type="sldImg"/>
          </p:nvPr>
        </p:nvSpPr>
        <p:spPr>
          <a:solidFill>
            <a:srgbClr val="FFFFFF"/>
          </a:solidFill>
          <a:ln/>
        </p:spPr>
      </p:sp>
      <p:sp>
        <p:nvSpPr>
          <p:cNvPr id="52227" name="Rectangle 3">
            <a:extLst>
              <a:ext uri="{FF2B5EF4-FFF2-40B4-BE49-F238E27FC236}">
                <a16:creationId xmlns:a16="http://schemas.microsoft.com/office/drawing/2014/main" id="{8A37D3CD-60FC-EC4E-A568-CABEB41F2EF1}"/>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a:extLst>
              <a:ext uri="{FF2B5EF4-FFF2-40B4-BE49-F238E27FC236}">
                <a16:creationId xmlns:a16="http://schemas.microsoft.com/office/drawing/2014/main" id="{43BE717C-1422-F848-872C-335434ABF0D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E0232AFC-DD88-4F47-8F54-7935643B5536}" type="slidenum">
              <a:rPr lang="en-US" altLang="en-US" b="0" i="0" smtClean="0"/>
              <a:pPr/>
              <a:t>20</a:t>
            </a:fld>
            <a:endParaRPr lang="en-US" altLang="en-US" b="0" i="0" dirty="0"/>
          </a:p>
        </p:txBody>
      </p:sp>
      <p:sp>
        <p:nvSpPr>
          <p:cNvPr id="54274" name="Rectangle 1026">
            <a:extLst>
              <a:ext uri="{FF2B5EF4-FFF2-40B4-BE49-F238E27FC236}">
                <a16:creationId xmlns:a16="http://schemas.microsoft.com/office/drawing/2014/main" id="{1947B39E-862F-AD4C-8DF1-A6E0F28F7E35}"/>
              </a:ext>
            </a:extLst>
          </p:cNvPr>
          <p:cNvSpPr>
            <a:spLocks noGrp="1" noRot="1" noChangeAspect="1" noChangeArrowheads="1" noTextEdit="1"/>
          </p:cNvSpPr>
          <p:nvPr>
            <p:ph type="sldImg"/>
          </p:nvPr>
        </p:nvSpPr>
        <p:spPr>
          <a:solidFill>
            <a:srgbClr val="FFFFFF"/>
          </a:solidFill>
          <a:ln/>
        </p:spPr>
      </p:sp>
      <p:sp>
        <p:nvSpPr>
          <p:cNvPr id="54275" name="Rectangle 1027">
            <a:extLst>
              <a:ext uri="{FF2B5EF4-FFF2-40B4-BE49-F238E27FC236}">
                <a16:creationId xmlns:a16="http://schemas.microsoft.com/office/drawing/2014/main" id="{5B6F2E26-C52F-E54B-884B-13C13D50136B}"/>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a:extLst>
              <a:ext uri="{FF2B5EF4-FFF2-40B4-BE49-F238E27FC236}">
                <a16:creationId xmlns:a16="http://schemas.microsoft.com/office/drawing/2014/main" id="{AD68135D-6F8A-A74F-AF73-FE773B0AFEF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78D1B76B-EFDC-1441-8565-0E0DD0E87FEE}" type="slidenum">
              <a:rPr lang="en-US" altLang="en-US" b="0" i="0" smtClean="0"/>
              <a:pPr/>
              <a:t>21</a:t>
            </a:fld>
            <a:endParaRPr lang="en-US" altLang="en-US" b="0" i="0" dirty="0"/>
          </a:p>
        </p:txBody>
      </p:sp>
      <p:sp>
        <p:nvSpPr>
          <p:cNvPr id="56322" name="Rectangle 2">
            <a:extLst>
              <a:ext uri="{FF2B5EF4-FFF2-40B4-BE49-F238E27FC236}">
                <a16:creationId xmlns:a16="http://schemas.microsoft.com/office/drawing/2014/main" id="{18FE8455-63CB-0844-8BF9-62CD9AA3B6EC}"/>
              </a:ext>
            </a:extLst>
          </p:cNvPr>
          <p:cNvSpPr>
            <a:spLocks noGrp="1" noRot="1" noChangeAspect="1" noChangeArrowheads="1" noTextEdit="1"/>
          </p:cNvSpPr>
          <p:nvPr>
            <p:ph type="sldImg"/>
          </p:nvPr>
        </p:nvSpPr>
        <p:spPr>
          <a:solidFill>
            <a:srgbClr val="FFFFFF"/>
          </a:solidFill>
          <a:ln/>
        </p:spPr>
      </p:sp>
      <p:sp>
        <p:nvSpPr>
          <p:cNvPr id="56323" name="Rectangle 3">
            <a:extLst>
              <a:ext uri="{FF2B5EF4-FFF2-40B4-BE49-F238E27FC236}">
                <a16:creationId xmlns:a16="http://schemas.microsoft.com/office/drawing/2014/main" id="{9EEE27BC-8FCA-6646-969D-F97AD98EEA6D}"/>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a:extLst>
              <a:ext uri="{FF2B5EF4-FFF2-40B4-BE49-F238E27FC236}">
                <a16:creationId xmlns:a16="http://schemas.microsoft.com/office/drawing/2014/main" id="{953376E9-2EAE-0F45-9343-5FC28564EF6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749204C9-6A31-4A47-94D8-A95A29BCAAB8}" type="slidenum">
              <a:rPr lang="en-US" altLang="en-US" b="0" i="0" smtClean="0"/>
              <a:pPr/>
              <a:t>22</a:t>
            </a:fld>
            <a:endParaRPr lang="en-US" altLang="en-US" b="0" i="0" dirty="0"/>
          </a:p>
        </p:txBody>
      </p:sp>
      <p:sp>
        <p:nvSpPr>
          <p:cNvPr id="58370" name="Rectangle 2">
            <a:extLst>
              <a:ext uri="{FF2B5EF4-FFF2-40B4-BE49-F238E27FC236}">
                <a16:creationId xmlns:a16="http://schemas.microsoft.com/office/drawing/2014/main" id="{C6DEE007-67D0-A946-96C3-7CCC2C8BD009}"/>
              </a:ext>
            </a:extLst>
          </p:cNvPr>
          <p:cNvSpPr>
            <a:spLocks noGrp="1" noRot="1" noChangeAspect="1" noChangeArrowheads="1" noTextEdit="1"/>
          </p:cNvSpPr>
          <p:nvPr>
            <p:ph type="sldImg"/>
          </p:nvPr>
        </p:nvSpPr>
        <p:spPr>
          <a:solidFill>
            <a:srgbClr val="FFFFFF"/>
          </a:solidFill>
          <a:ln/>
        </p:spPr>
      </p:sp>
      <p:sp>
        <p:nvSpPr>
          <p:cNvPr id="58371" name="Rectangle 3">
            <a:extLst>
              <a:ext uri="{FF2B5EF4-FFF2-40B4-BE49-F238E27FC236}">
                <a16:creationId xmlns:a16="http://schemas.microsoft.com/office/drawing/2014/main" id="{1D1F4460-040B-D04C-B73F-390DDAF7DDC9}"/>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a:extLst>
              <a:ext uri="{FF2B5EF4-FFF2-40B4-BE49-F238E27FC236}">
                <a16:creationId xmlns:a16="http://schemas.microsoft.com/office/drawing/2014/main" id="{6F83F223-730E-F949-A082-D90A5FD6FFF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0973C995-E827-624A-A123-59382E38F544}" type="slidenum">
              <a:rPr lang="en-US" altLang="en-US" b="0" i="0" smtClean="0"/>
              <a:pPr/>
              <a:t>23</a:t>
            </a:fld>
            <a:endParaRPr lang="en-US" altLang="en-US" b="0" i="0" dirty="0"/>
          </a:p>
        </p:txBody>
      </p:sp>
      <p:sp>
        <p:nvSpPr>
          <p:cNvPr id="60418" name="Rectangle 2">
            <a:extLst>
              <a:ext uri="{FF2B5EF4-FFF2-40B4-BE49-F238E27FC236}">
                <a16:creationId xmlns:a16="http://schemas.microsoft.com/office/drawing/2014/main" id="{32259A42-17C9-774F-BE90-28EC69A9002B}"/>
              </a:ext>
            </a:extLst>
          </p:cNvPr>
          <p:cNvSpPr>
            <a:spLocks noGrp="1" noRot="1" noChangeAspect="1" noChangeArrowheads="1" noTextEdit="1"/>
          </p:cNvSpPr>
          <p:nvPr>
            <p:ph type="sldImg"/>
          </p:nvPr>
        </p:nvSpPr>
        <p:spPr>
          <a:solidFill>
            <a:srgbClr val="FFFFFF"/>
          </a:solidFill>
          <a:ln/>
        </p:spPr>
      </p:sp>
      <p:sp>
        <p:nvSpPr>
          <p:cNvPr id="60419" name="Rectangle 3">
            <a:extLst>
              <a:ext uri="{FF2B5EF4-FFF2-40B4-BE49-F238E27FC236}">
                <a16:creationId xmlns:a16="http://schemas.microsoft.com/office/drawing/2014/main" id="{78958584-91C5-F649-BE53-F2D96AC061FF}"/>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a:extLst>
              <a:ext uri="{FF2B5EF4-FFF2-40B4-BE49-F238E27FC236}">
                <a16:creationId xmlns:a16="http://schemas.microsoft.com/office/drawing/2014/main" id="{169337F4-3616-D945-950A-EC96F3DA112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9B3F3243-9B41-164A-9195-7188CC6AEADA}" type="slidenum">
              <a:rPr lang="en-US" altLang="en-US" b="0" i="0" smtClean="0"/>
              <a:pPr/>
              <a:t>24</a:t>
            </a:fld>
            <a:endParaRPr lang="en-US" altLang="en-US" b="0" i="0" dirty="0"/>
          </a:p>
        </p:txBody>
      </p:sp>
      <p:sp>
        <p:nvSpPr>
          <p:cNvPr id="62466" name="Rectangle 2">
            <a:extLst>
              <a:ext uri="{FF2B5EF4-FFF2-40B4-BE49-F238E27FC236}">
                <a16:creationId xmlns:a16="http://schemas.microsoft.com/office/drawing/2014/main" id="{5243CC52-9B06-D64D-952C-C502C7EEC4B0}"/>
              </a:ext>
            </a:extLst>
          </p:cNvPr>
          <p:cNvSpPr>
            <a:spLocks noGrp="1" noRot="1" noChangeAspect="1" noChangeArrowheads="1" noTextEdit="1"/>
          </p:cNvSpPr>
          <p:nvPr>
            <p:ph type="sldImg"/>
          </p:nvPr>
        </p:nvSpPr>
        <p:spPr>
          <a:solidFill>
            <a:srgbClr val="FFFFFF"/>
          </a:solidFill>
          <a:ln/>
        </p:spPr>
      </p:sp>
      <p:sp>
        <p:nvSpPr>
          <p:cNvPr id="62467" name="Rectangle 3">
            <a:extLst>
              <a:ext uri="{FF2B5EF4-FFF2-40B4-BE49-F238E27FC236}">
                <a16:creationId xmlns:a16="http://schemas.microsoft.com/office/drawing/2014/main" id="{DF520F8E-E363-0E48-ADF8-3CE189B55912}"/>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a:extLst>
              <a:ext uri="{FF2B5EF4-FFF2-40B4-BE49-F238E27FC236}">
                <a16:creationId xmlns:a16="http://schemas.microsoft.com/office/drawing/2014/main" id="{CAB4AE35-211C-0447-A691-A46D5FEF179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DF20B2C3-6C08-1F47-80AB-6102253CF089}" type="slidenum">
              <a:rPr lang="en-US" altLang="en-US" b="0" i="0" smtClean="0"/>
              <a:pPr/>
              <a:t>25</a:t>
            </a:fld>
            <a:endParaRPr lang="en-US" altLang="en-US" b="0" i="0" dirty="0"/>
          </a:p>
        </p:txBody>
      </p:sp>
      <p:sp>
        <p:nvSpPr>
          <p:cNvPr id="64514" name="Rectangle 1026">
            <a:extLst>
              <a:ext uri="{FF2B5EF4-FFF2-40B4-BE49-F238E27FC236}">
                <a16:creationId xmlns:a16="http://schemas.microsoft.com/office/drawing/2014/main" id="{C986C2A5-F4C9-354E-ABFE-2C8AA8754B81}"/>
              </a:ext>
            </a:extLst>
          </p:cNvPr>
          <p:cNvSpPr>
            <a:spLocks noGrp="1" noRot="1" noChangeAspect="1" noChangeArrowheads="1" noTextEdit="1"/>
          </p:cNvSpPr>
          <p:nvPr>
            <p:ph type="sldImg"/>
          </p:nvPr>
        </p:nvSpPr>
        <p:spPr>
          <a:solidFill>
            <a:srgbClr val="FFFFFF"/>
          </a:solidFill>
          <a:ln/>
        </p:spPr>
      </p:sp>
      <p:sp>
        <p:nvSpPr>
          <p:cNvPr id="64515" name="Rectangle 1027">
            <a:extLst>
              <a:ext uri="{FF2B5EF4-FFF2-40B4-BE49-F238E27FC236}">
                <a16:creationId xmlns:a16="http://schemas.microsoft.com/office/drawing/2014/main" id="{2E29F79B-780B-0347-BED5-AAEA6E918F36}"/>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a:extLst>
              <a:ext uri="{FF2B5EF4-FFF2-40B4-BE49-F238E27FC236}">
                <a16:creationId xmlns:a16="http://schemas.microsoft.com/office/drawing/2014/main" id="{55402CB6-A656-B448-BC21-5816A9F7ECF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91E34BD1-E932-124D-8EB8-0F78C51B8596}" type="slidenum">
              <a:rPr lang="en-US" altLang="en-US" b="0" i="0" smtClean="0"/>
              <a:pPr/>
              <a:t>26</a:t>
            </a:fld>
            <a:endParaRPr lang="en-US" altLang="en-US" b="0" i="0" dirty="0"/>
          </a:p>
        </p:txBody>
      </p:sp>
      <p:sp>
        <p:nvSpPr>
          <p:cNvPr id="68610" name="Rectangle 2">
            <a:extLst>
              <a:ext uri="{FF2B5EF4-FFF2-40B4-BE49-F238E27FC236}">
                <a16:creationId xmlns:a16="http://schemas.microsoft.com/office/drawing/2014/main" id="{60827AB3-5A8B-5D48-BD57-1D0D61F4FD13}"/>
              </a:ext>
            </a:extLst>
          </p:cNvPr>
          <p:cNvSpPr>
            <a:spLocks noGrp="1" noRot="1" noChangeAspect="1" noChangeArrowheads="1" noTextEdit="1"/>
          </p:cNvSpPr>
          <p:nvPr>
            <p:ph type="sldImg"/>
          </p:nvPr>
        </p:nvSpPr>
        <p:spPr>
          <a:solidFill>
            <a:srgbClr val="FFFFFF"/>
          </a:solidFill>
          <a:ln/>
        </p:spPr>
      </p:sp>
      <p:sp>
        <p:nvSpPr>
          <p:cNvPr id="68611" name="Rectangle 3">
            <a:extLst>
              <a:ext uri="{FF2B5EF4-FFF2-40B4-BE49-F238E27FC236}">
                <a16:creationId xmlns:a16="http://schemas.microsoft.com/office/drawing/2014/main" id="{3E98D825-935A-BC49-8642-A5E59F80E730}"/>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a:extLst>
              <a:ext uri="{FF2B5EF4-FFF2-40B4-BE49-F238E27FC236}">
                <a16:creationId xmlns:a16="http://schemas.microsoft.com/office/drawing/2014/main" id="{CC8C1BE3-014F-F240-B3D6-EAE60DDC4D1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55001587-6418-4F44-AFF6-30165C9107C1}" type="slidenum">
              <a:rPr lang="en-US" altLang="en-US" b="0" i="0" smtClean="0"/>
              <a:pPr/>
              <a:t>27</a:t>
            </a:fld>
            <a:endParaRPr lang="en-US" altLang="en-US" b="0" i="0" dirty="0"/>
          </a:p>
        </p:txBody>
      </p:sp>
      <p:sp>
        <p:nvSpPr>
          <p:cNvPr id="70658" name="Rectangle 2">
            <a:extLst>
              <a:ext uri="{FF2B5EF4-FFF2-40B4-BE49-F238E27FC236}">
                <a16:creationId xmlns:a16="http://schemas.microsoft.com/office/drawing/2014/main" id="{666D35E9-7C2A-A747-8D1B-F8DD8DEA87B5}"/>
              </a:ext>
            </a:extLst>
          </p:cNvPr>
          <p:cNvSpPr>
            <a:spLocks noGrp="1" noRot="1" noChangeAspect="1" noChangeArrowheads="1" noTextEdit="1"/>
          </p:cNvSpPr>
          <p:nvPr>
            <p:ph type="sldImg"/>
          </p:nvPr>
        </p:nvSpPr>
        <p:spPr>
          <a:solidFill>
            <a:srgbClr val="FFFFFF"/>
          </a:solidFill>
          <a:ln/>
        </p:spPr>
      </p:sp>
      <p:sp>
        <p:nvSpPr>
          <p:cNvPr id="70659" name="Rectangle 3">
            <a:extLst>
              <a:ext uri="{FF2B5EF4-FFF2-40B4-BE49-F238E27FC236}">
                <a16:creationId xmlns:a16="http://schemas.microsoft.com/office/drawing/2014/main" id="{E6F88214-C4A5-5C4E-A092-8FA6E84A954D}"/>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7">
            <a:extLst>
              <a:ext uri="{FF2B5EF4-FFF2-40B4-BE49-F238E27FC236}">
                <a16:creationId xmlns:a16="http://schemas.microsoft.com/office/drawing/2014/main" id="{3A4ED4B6-88DC-F847-A6F5-A83D17387C5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A99F4FB0-D9CD-B54E-AC92-5D42679A0BC6}" type="slidenum">
              <a:rPr lang="en-US" altLang="en-US" b="0" i="0" smtClean="0"/>
              <a:pPr/>
              <a:t>28</a:t>
            </a:fld>
            <a:endParaRPr lang="en-US" altLang="en-US" b="0" i="0" dirty="0"/>
          </a:p>
        </p:txBody>
      </p:sp>
      <p:sp>
        <p:nvSpPr>
          <p:cNvPr id="72706" name="Rectangle 2">
            <a:extLst>
              <a:ext uri="{FF2B5EF4-FFF2-40B4-BE49-F238E27FC236}">
                <a16:creationId xmlns:a16="http://schemas.microsoft.com/office/drawing/2014/main" id="{E674F36F-C1F3-9C42-B6C2-E2312F129E17}"/>
              </a:ext>
            </a:extLst>
          </p:cNvPr>
          <p:cNvSpPr>
            <a:spLocks noGrp="1" noRot="1" noChangeAspect="1" noChangeArrowheads="1" noTextEdit="1"/>
          </p:cNvSpPr>
          <p:nvPr>
            <p:ph type="sldImg"/>
          </p:nvPr>
        </p:nvSpPr>
        <p:spPr>
          <a:solidFill>
            <a:srgbClr val="FFFFFF"/>
          </a:solidFill>
          <a:ln/>
        </p:spPr>
      </p:sp>
      <p:sp>
        <p:nvSpPr>
          <p:cNvPr id="72707" name="Rectangle 3">
            <a:extLst>
              <a:ext uri="{FF2B5EF4-FFF2-40B4-BE49-F238E27FC236}">
                <a16:creationId xmlns:a16="http://schemas.microsoft.com/office/drawing/2014/main" id="{D700770D-56A2-EA4D-B5BD-1032ECE988D5}"/>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Rectangle 7">
            <a:extLst>
              <a:ext uri="{FF2B5EF4-FFF2-40B4-BE49-F238E27FC236}">
                <a16:creationId xmlns:a16="http://schemas.microsoft.com/office/drawing/2014/main" id="{66BF9DA0-639F-D345-B4D1-3B9019EBCDB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D6E2407E-9AC3-DD47-A750-D08667A1897A}" type="slidenum">
              <a:rPr lang="en-US" altLang="en-US" b="0" i="0" smtClean="0"/>
              <a:pPr/>
              <a:t>29</a:t>
            </a:fld>
            <a:endParaRPr lang="en-US" altLang="en-US" b="0" i="0" dirty="0"/>
          </a:p>
        </p:txBody>
      </p:sp>
      <p:sp>
        <p:nvSpPr>
          <p:cNvPr id="215042" name="Rectangle 2">
            <a:extLst>
              <a:ext uri="{FF2B5EF4-FFF2-40B4-BE49-F238E27FC236}">
                <a16:creationId xmlns:a16="http://schemas.microsoft.com/office/drawing/2014/main" id="{807FF0AA-DEE9-9A4B-8EB2-940E26C967FB}"/>
              </a:ext>
            </a:extLst>
          </p:cNvPr>
          <p:cNvSpPr>
            <a:spLocks noGrp="1" noRot="1" noChangeAspect="1" noChangeArrowheads="1" noTextEdit="1"/>
          </p:cNvSpPr>
          <p:nvPr>
            <p:ph type="sldImg"/>
          </p:nvPr>
        </p:nvSpPr>
        <p:spPr>
          <a:solidFill>
            <a:srgbClr val="FFFFFF"/>
          </a:solidFill>
          <a:ln/>
        </p:spPr>
      </p:sp>
      <p:sp>
        <p:nvSpPr>
          <p:cNvPr id="215043" name="Rectangle 3">
            <a:extLst>
              <a:ext uri="{FF2B5EF4-FFF2-40B4-BE49-F238E27FC236}">
                <a16:creationId xmlns:a16="http://schemas.microsoft.com/office/drawing/2014/main" id="{E12C1A59-0E15-CB42-A7F9-85D963072A02}"/>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5221880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Rectangle 7">
            <a:extLst>
              <a:ext uri="{FF2B5EF4-FFF2-40B4-BE49-F238E27FC236}">
                <a16:creationId xmlns:a16="http://schemas.microsoft.com/office/drawing/2014/main" id="{4C324686-49F2-E64C-AE60-11585ACCB84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903787D8-D5EF-CD43-8977-85DA02C4519A}" type="slidenum">
              <a:rPr lang="en-US" altLang="en-US" b="0" i="0" smtClean="0"/>
              <a:pPr/>
              <a:t>30</a:t>
            </a:fld>
            <a:endParaRPr lang="en-US" altLang="en-US" b="0" i="0" dirty="0"/>
          </a:p>
        </p:txBody>
      </p:sp>
      <p:sp>
        <p:nvSpPr>
          <p:cNvPr id="217090" name="Rectangle 2">
            <a:extLst>
              <a:ext uri="{FF2B5EF4-FFF2-40B4-BE49-F238E27FC236}">
                <a16:creationId xmlns:a16="http://schemas.microsoft.com/office/drawing/2014/main" id="{FDDA3FF3-7A3C-8A48-8E8D-EF12BF0808AF}"/>
              </a:ext>
            </a:extLst>
          </p:cNvPr>
          <p:cNvSpPr>
            <a:spLocks noGrp="1" noRot="1" noChangeAspect="1" noChangeArrowheads="1" noTextEdit="1"/>
          </p:cNvSpPr>
          <p:nvPr>
            <p:ph type="sldImg"/>
          </p:nvPr>
        </p:nvSpPr>
        <p:spPr>
          <a:solidFill>
            <a:srgbClr val="FFFFFF"/>
          </a:solidFill>
          <a:ln/>
        </p:spPr>
      </p:sp>
      <p:sp>
        <p:nvSpPr>
          <p:cNvPr id="217091" name="Rectangle 3">
            <a:extLst>
              <a:ext uri="{FF2B5EF4-FFF2-40B4-BE49-F238E27FC236}">
                <a16:creationId xmlns:a16="http://schemas.microsoft.com/office/drawing/2014/main" id="{913DAF81-FFB9-8E4B-9B2D-A2E37F589C43}"/>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263952777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Rectangle 7">
            <a:extLst>
              <a:ext uri="{FF2B5EF4-FFF2-40B4-BE49-F238E27FC236}">
                <a16:creationId xmlns:a16="http://schemas.microsoft.com/office/drawing/2014/main" id="{F7287351-06BC-7142-9418-D7EEEC19BF5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5B65BF68-2FDD-FD4B-A658-230FF23CCC6A}" type="slidenum">
              <a:rPr lang="en-US" altLang="en-US" b="0" i="0" smtClean="0"/>
              <a:pPr/>
              <a:t>31</a:t>
            </a:fld>
            <a:endParaRPr lang="en-US" altLang="en-US" b="0" i="0" dirty="0"/>
          </a:p>
        </p:txBody>
      </p:sp>
      <p:sp>
        <p:nvSpPr>
          <p:cNvPr id="225282" name="Rectangle 2">
            <a:extLst>
              <a:ext uri="{FF2B5EF4-FFF2-40B4-BE49-F238E27FC236}">
                <a16:creationId xmlns:a16="http://schemas.microsoft.com/office/drawing/2014/main" id="{5DE7209D-8A25-D14C-AD68-053CE7FB5413}"/>
              </a:ext>
            </a:extLst>
          </p:cNvPr>
          <p:cNvSpPr>
            <a:spLocks noGrp="1" noRot="1" noChangeAspect="1" noChangeArrowheads="1" noTextEdit="1"/>
          </p:cNvSpPr>
          <p:nvPr>
            <p:ph type="sldImg"/>
          </p:nvPr>
        </p:nvSpPr>
        <p:spPr>
          <a:solidFill>
            <a:srgbClr val="FFFFFF"/>
          </a:solidFill>
          <a:ln/>
        </p:spPr>
      </p:sp>
      <p:sp>
        <p:nvSpPr>
          <p:cNvPr id="225283" name="Rectangle 3">
            <a:extLst>
              <a:ext uri="{FF2B5EF4-FFF2-40B4-BE49-F238E27FC236}">
                <a16:creationId xmlns:a16="http://schemas.microsoft.com/office/drawing/2014/main" id="{082DAE68-A087-6447-A392-07CA27C92435}"/>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extLst>
      <p:ext uri="{BB962C8B-B14F-4D97-AF65-F5344CB8AC3E}">
        <p14:creationId xmlns:p14="http://schemas.microsoft.com/office/powerpoint/2010/main" val="23027130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Rectangle 7">
            <a:extLst>
              <a:ext uri="{FF2B5EF4-FFF2-40B4-BE49-F238E27FC236}">
                <a16:creationId xmlns:a16="http://schemas.microsoft.com/office/drawing/2014/main" id="{F6D341E9-95BD-DC43-88ED-C179C7E00FF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ABBA34EA-3135-0E4E-A26C-96CB8358B51A}" type="slidenum">
              <a:rPr lang="en-US" altLang="en-US" b="0" i="0" smtClean="0"/>
              <a:pPr/>
              <a:t>32</a:t>
            </a:fld>
            <a:endParaRPr lang="en-US" altLang="en-US" b="0" i="0" dirty="0"/>
          </a:p>
        </p:txBody>
      </p:sp>
      <p:sp>
        <p:nvSpPr>
          <p:cNvPr id="227330" name="Rectangle 2">
            <a:extLst>
              <a:ext uri="{FF2B5EF4-FFF2-40B4-BE49-F238E27FC236}">
                <a16:creationId xmlns:a16="http://schemas.microsoft.com/office/drawing/2014/main" id="{9B446619-92DE-FB40-A80E-8A142DEE5341}"/>
              </a:ext>
            </a:extLst>
          </p:cNvPr>
          <p:cNvSpPr>
            <a:spLocks noGrp="1" noRot="1" noChangeAspect="1" noChangeArrowheads="1" noTextEdit="1"/>
          </p:cNvSpPr>
          <p:nvPr>
            <p:ph type="sldImg"/>
          </p:nvPr>
        </p:nvSpPr>
        <p:spPr>
          <a:solidFill>
            <a:srgbClr val="FFFFFF"/>
          </a:solidFill>
          <a:ln/>
        </p:spPr>
      </p:sp>
      <p:sp>
        <p:nvSpPr>
          <p:cNvPr id="227331" name="Rectangle 3">
            <a:extLst>
              <a:ext uri="{FF2B5EF4-FFF2-40B4-BE49-F238E27FC236}">
                <a16:creationId xmlns:a16="http://schemas.microsoft.com/office/drawing/2014/main" id="{016E709A-9171-CF43-8045-3E94B74138EC}"/>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a:extLst>
              <a:ext uri="{FF2B5EF4-FFF2-40B4-BE49-F238E27FC236}">
                <a16:creationId xmlns:a16="http://schemas.microsoft.com/office/drawing/2014/main" id="{0770FC8A-90AB-0A44-9945-47DB03427C1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79F73A25-65CD-EF47-B273-EA4BA6B78000}" type="slidenum">
              <a:rPr lang="en-US" altLang="en-US" b="0" i="0" smtClean="0"/>
              <a:pPr/>
              <a:t>33</a:t>
            </a:fld>
            <a:endParaRPr lang="en-US" altLang="en-US" b="0" i="0" dirty="0"/>
          </a:p>
        </p:txBody>
      </p:sp>
      <p:sp>
        <p:nvSpPr>
          <p:cNvPr id="74754" name="Rectangle 2">
            <a:extLst>
              <a:ext uri="{FF2B5EF4-FFF2-40B4-BE49-F238E27FC236}">
                <a16:creationId xmlns:a16="http://schemas.microsoft.com/office/drawing/2014/main" id="{B6BA780D-3FE8-D446-9248-9D422FAC229E}"/>
              </a:ext>
            </a:extLst>
          </p:cNvPr>
          <p:cNvSpPr>
            <a:spLocks noGrp="1" noRot="1" noChangeAspect="1" noChangeArrowheads="1" noTextEdit="1"/>
          </p:cNvSpPr>
          <p:nvPr>
            <p:ph type="sldImg"/>
          </p:nvPr>
        </p:nvSpPr>
        <p:spPr>
          <a:solidFill>
            <a:srgbClr val="FFFFFF"/>
          </a:solidFill>
          <a:ln/>
        </p:spPr>
      </p:sp>
      <p:sp>
        <p:nvSpPr>
          <p:cNvPr id="74755" name="Rectangle 3">
            <a:extLst>
              <a:ext uri="{FF2B5EF4-FFF2-40B4-BE49-F238E27FC236}">
                <a16:creationId xmlns:a16="http://schemas.microsoft.com/office/drawing/2014/main" id="{11D4027D-74EF-3C42-8C2A-B14A4BBF8C54}"/>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7">
            <a:extLst>
              <a:ext uri="{FF2B5EF4-FFF2-40B4-BE49-F238E27FC236}">
                <a16:creationId xmlns:a16="http://schemas.microsoft.com/office/drawing/2014/main" id="{2C34414F-B5EF-8243-9B71-79D2A1AA7E3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470515D5-4CFE-D14C-B8DA-1901FCA0B7AF}" type="slidenum">
              <a:rPr lang="en-US" altLang="en-US" b="0" i="0" smtClean="0"/>
              <a:pPr/>
              <a:t>34</a:t>
            </a:fld>
            <a:endParaRPr lang="en-US" altLang="en-US" b="0" i="0" dirty="0"/>
          </a:p>
        </p:txBody>
      </p:sp>
      <p:sp>
        <p:nvSpPr>
          <p:cNvPr id="76802" name="Rectangle 2">
            <a:extLst>
              <a:ext uri="{FF2B5EF4-FFF2-40B4-BE49-F238E27FC236}">
                <a16:creationId xmlns:a16="http://schemas.microsoft.com/office/drawing/2014/main" id="{327B7274-7A16-A044-AC5A-7231249C80C3}"/>
              </a:ext>
            </a:extLst>
          </p:cNvPr>
          <p:cNvSpPr>
            <a:spLocks noGrp="1" noRot="1" noChangeAspect="1" noChangeArrowheads="1" noTextEdit="1"/>
          </p:cNvSpPr>
          <p:nvPr>
            <p:ph type="sldImg"/>
          </p:nvPr>
        </p:nvSpPr>
        <p:spPr>
          <a:solidFill>
            <a:srgbClr val="FFFFFF"/>
          </a:solidFill>
          <a:ln/>
        </p:spPr>
      </p:sp>
      <p:sp>
        <p:nvSpPr>
          <p:cNvPr id="76803" name="Rectangle 3">
            <a:extLst>
              <a:ext uri="{FF2B5EF4-FFF2-40B4-BE49-F238E27FC236}">
                <a16:creationId xmlns:a16="http://schemas.microsoft.com/office/drawing/2014/main" id="{F9D800B1-3C56-154B-A9FF-8A784D66050B}"/>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7">
            <a:extLst>
              <a:ext uri="{FF2B5EF4-FFF2-40B4-BE49-F238E27FC236}">
                <a16:creationId xmlns:a16="http://schemas.microsoft.com/office/drawing/2014/main" id="{26029F8C-4003-4C4B-A628-732A19D1325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C806E2F9-65D7-2F45-8DF5-61A7293FFB7C}" type="slidenum">
              <a:rPr lang="en-US" altLang="en-US" b="0" i="0" smtClean="0"/>
              <a:pPr/>
              <a:t>35</a:t>
            </a:fld>
            <a:endParaRPr lang="en-US" altLang="en-US" b="0" i="0" dirty="0"/>
          </a:p>
        </p:txBody>
      </p:sp>
      <p:sp>
        <p:nvSpPr>
          <p:cNvPr id="78850" name="Rectangle 2">
            <a:extLst>
              <a:ext uri="{FF2B5EF4-FFF2-40B4-BE49-F238E27FC236}">
                <a16:creationId xmlns:a16="http://schemas.microsoft.com/office/drawing/2014/main" id="{0A3191A5-D3CD-8E4C-B49B-63BF95CBD769}"/>
              </a:ext>
            </a:extLst>
          </p:cNvPr>
          <p:cNvSpPr>
            <a:spLocks noGrp="1" noRot="1" noChangeAspect="1" noChangeArrowheads="1" noTextEdit="1"/>
          </p:cNvSpPr>
          <p:nvPr>
            <p:ph type="sldImg"/>
          </p:nvPr>
        </p:nvSpPr>
        <p:spPr>
          <a:solidFill>
            <a:srgbClr val="FFFFFF"/>
          </a:solidFill>
          <a:ln/>
        </p:spPr>
      </p:sp>
      <p:sp>
        <p:nvSpPr>
          <p:cNvPr id="78851" name="Rectangle 3">
            <a:extLst>
              <a:ext uri="{FF2B5EF4-FFF2-40B4-BE49-F238E27FC236}">
                <a16:creationId xmlns:a16="http://schemas.microsoft.com/office/drawing/2014/main" id="{EC1826CA-7AAF-7149-B683-FC76EDAE12F8}"/>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7">
            <a:extLst>
              <a:ext uri="{FF2B5EF4-FFF2-40B4-BE49-F238E27FC236}">
                <a16:creationId xmlns:a16="http://schemas.microsoft.com/office/drawing/2014/main" id="{938A66BE-7201-7841-82C9-B5EFD794CDC5}"/>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pPr algn="r" eaLnBrk="1" hangingPunct="1"/>
            <a:fld id="{15A32054-C828-2E40-897F-A2A1177B75FC}" type="slidenum">
              <a:rPr lang="en-US" altLang="en-US" sz="1200" b="0" i="0"/>
              <a:pPr algn="r" eaLnBrk="1" hangingPunct="1"/>
              <a:t>36</a:t>
            </a:fld>
            <a:endParaRPr lang="en-US" altLang="en-US" sz="1200" b="0" i="0" dirty="0"/>
          </a:p>
        </p:txBody>
      </p:sp>
      <p:sp>
        <p:nvSpPr>
          <p:cNvPr id="80898" name="Rectangle 2">
            <a:extLst>
              <a:ext uri="{FF2B5EF4-FFF2-40B4-BE49-F238E27FC236}">
                <a16:creationId xmlns:a16="http://schemas.microsoft.com/office/drawing/2014/main" id="{C2E453C9-3EBE-3842-A235-C149FA0891FA}"/>
              </a:ext>
            </a:extLst>
          </p:cNvPr>
          <p:cNvSpPr>
            <a:spLocks noGrp="1" noRot="1" noChangeAspect="1" noChangeArrowheads="1" noTextEdit="1"/>
          </p:cNvSpPr>
          <p:nvPr>
            <p:ph type="sldImg"/>
          </p:nvPr>
        </p:nvSpPr>
        <p:spPr>
          <a:solidFill>
            <a:srgbClr val="FFFFFF"/>
          </a:solidFill>
          <a:ln/>
        </p:spPr>
      </p:sp>
      <p:sp>
        <p:nvSpPr>
          <p:cNvPr id="80899" name="Rectangle 3">
            <a:extLst>
              <a:ext uri="{FF2B5EF4-FFF2-40B4-BE49-F238E27FC236}">
                <a16:creationId xmlns:a16="http://schemas.microsoft.com/office/drawing/2014/main" id="{1711ECDC-C728-4642-B67C-D8501FF3959F}"/>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7">
            <a:extLst>
              <a:ext uri="{FF2B5EF4-FFF2-40B4-BE49-F238E27FC236}">
                <a16:creationId xmlns:a16="http://schemas.microsoft.com/office/drawing/2014/main" id="{A3FA75C8-25D8-AA4A-A950-1FA1DD0E46A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53CF7826-B2FF-934D-804A-92CB734F4CCC}" type="slidenum">
              <a:rPr lang="en-US" altLang="en-US" b="0" i="0" smtClean="0"/>
              <a:pPr/>
              <a:t>37</a:t>
            </a:fld>
            <a:endParaRPr lang="en-US" altLang="en-US" b="0" i="0" dirty="0"/>
          </a:p>
        </p:txBody>
      </p:sp>
      <p:sp>
        <p:nvSpPr>
          <p:cNvPr id="82946" name="Rectangle 2">
            <a:extLst>
              <a:ext uri="{FF2B5EF4-FFF2-40B4-BE49-F238E27FC236}">
                <a16:creationId xmlns:a16="http://schemas.microsoft.com/office/drawing/2014/main" id="{215F5B91-BF46-E243-B435-A8380A2554E9}"/>
              </a:ext>
            </a:extLst>
          </p:cNvPr>
          <p:cNvSpPr>
            <a:spLocks noGrp="1" noRot="1" noChangeAspect="1" noChangeArrowheads="1" noTextEdit="1"/>
          </p:cNvSpPr>
          <p:nvPr>
            <p:ph type="sldImg"/>
          </p:nvPr>
        </p:nvSpPr>
        <p:spPr>
          <a:solidFill>
            <a:srgbClr val="FFFFFF"/>
          </a:solidFill>
          <a:ln/>
        </p:spPr>
      </p:sp>
      <p:sp>
        <p:nvSpPr>
          <p:cNvPr id="82947" name="Rectangle 3">
            <a:extLst>
              <a:ext uri="{FF2B5EF4-FFF2-40B4-BE49-F238E27FC236}">
                <a16:creationId xmlns:a16="http://schemas.microsoft.com/office/drawing/2014/main" id="{64F4C0DD-4189-634A-88F3-474B4C9F5044}"/>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7">
            <a:extLst>
              <a:ext uri="{FF2B5EF4-FFF2-40B4-BE49-F238E27FC236}">
                <a16:creationId xmlns:a16="http://schemas.microsoft.com/office/drawing/2014/main" id="{D0645432-2E0B-0544-AA9B-5746F52B6FD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0984941C-3B66-4041-999D-5123E6E95B66}" type="slidenum">
              <a:rPr lang="en-US" altLang="en-US" b="0" i="0" smtClean="0"/>
              <a:pPr/>
              <a:t>38</a:t>
            </a:fld>
            <a:endParaRPr lang="en-US" altLang="en-US" b="0" i="0" dirty="0"/>
          </a:p>
        </p:txBody>
      </p:sp>
      <p:sp>
        <p:nvSpPr>
          <p:cNvPr id="84994" name="Rectangle 2">
            <a:extLst>
              <a:ext uri="{FF2B5EF4-FFF2-40B4-BE49-F238E27FC236}">
                <a16:creationId xmlns:a16="http://schemas.microsoft.com/office/drawing/2014/main" id="{D25752E5-8214-9840-A1E3-0D77E53A4392}"/>
              </a:ext>
            </a:extLst>
          </p:cNvPr>
          <p:cNvSpPr>
            <a:spLocks noGrp="1" noRot="1" noChangeAspect="1" noChangeArrowheads="1" noTextEdit="1"/>
          </p:cNvSpPr>
          <p:nvPr>
            <p:ph type="sldImg"/>
          </p:nvPr>
        </p:nvSpPr>
        <p:spPr>
          <a:solidFill>
            <a:srgbClr val="FFFFFF"/>
          </a:solidFill>
          <a:ln/>
        </p:spPr>
      </p:sp>
      <p:sp>
        <p:nvSpPr>
          <p:cNvPr id="84995" name="Rectangle 3">
            <a:extLst>
              <a:ext uri="{FF2B5EF4-FFF2-40B4-BE49-F238E27FC236}">
                <a16:creationId xmlns:a16="http://schemas.microsoft.com/office/drawing/2014/main" id="{373B20EF-707D-484D-8017-7B90B921826A}"/>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7">
            <a:extLst>
              <a:ext uri="{FF2B5EF4-FFF2-40B4-BE49-F238E27FC236}">
                <a16:creationId xmlns:a16="http://schemas.microsoft.com/office/drawing/2014/main" id="{A40AE5CC-4D10-A340-868F-BFF877F0CD8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D28684B2-01BF-6F45-A48C-60B81053A2C4}" type="slidenum">
              <a:rPr lang="en-US" altLang="en-US" b="0" i="0" smtClean="0"/>
              <a:pPr/>
              <a:t>39</a:t>
            </a:fld>
            <a:endParaRPr lang="en-US" altLang="en-US" b="0" i="0" dirty="0"/>
          </a:p>
        </p:txBody>
      </p:sp>
      <p:sp>
        <p:nvSpPr>
          <p:cNvPr id="87042" name="Rectangle 2">
            <a:extLst>
              <a:ext uri="{FF2B5EF4-FFF2-40B4-BE49-F238E27FC236}">
                <a16:creationId xmlns:a16="http://schemas.microsoft.com/office/drawing/2014/main" id="{EC51124E-21C7-7040-9A45-846E508EFA55}"/>
              </a:ext>
            </a:extLst>
          </p:cNvPr>
          <p:cNvSpPr>
            <a:spLocks noGrp="1" noRot="1" noChangeAspect="1" noChangeArrowheads="1" noTextEdit="1"/>
          </p:cNvSpPr>
          <p:nvPr>
            <p:ph type="sldImg"/>
          </p:nvPr>
        </p:nvSpPr>
        <p:spPr>
          <a:solidFill>
            <a:srgbClr val="FFFFFF"/>
          </a:solidFill>
          <a:ln/>
        </p:spPr>
      </p:sp>
      <p:sp>
        <p:nvSpPr>
          <p:cNvPr id="87043" name="Rectangle 3">
            <a:extLst>
              <a:ext uri="{FF2B5EF4-FFF2-40B4-BE49-F238E27FC236}">
                <a16:creationId xmlns:a16="http://schemas.microsoft.com/office/drawing/2014/main" id="{6860809F-36CA-1544-B769-21DB46CD44FC}"/>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7">
            <a:extLst>
              <a:ext uri="{FF2B5EF4-FFF2-40B4-BE49-F238E27FC236}">
                <a16:creationId xmlns:a16="http://schemas.microsoft.com/office/drawing/2014/main" id="{7FFF1C88-6754-A745-96E3-C3AE94ED564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D7E67F25-F337-C54C-9C18-E32983047F44}" type="slidenum">
              <a:rPr lang="en-US" altLang="en-US" b="0" i="0" smtClean="0"/>
              <a:pPr/>
              <a:t>40</a:t>
            </a:fld>
            <a:endParaRPr lang="en-US" altLang="en-US" b="0" i="0" dirty="0"/>
          </a:p>
        </p:txBody>
      </p:sp>
      <p:sp>
        <p:nvSpPr>
          <p:cNvPr id="89090" name="Rectangle 2">
            <a:extLst>
              <a:ext uri="{FF2B5EF4-FFF2-40B4-BE49-F238E27FC236}">
                <a16:creationId xmlns:a16="http://schemas.microsoft.com/office/drawing/2014/main" id="{AC156E54-E491-A447-8E9A-F9C19B0A0875}"/>
              </a:ext>
            </a:extLst>
          </p:cNvPr>
          <p:cNvSpPr>
            <a:spLocks noGrp="1" noRot="1" noChangeAspect="1" noChangeArrowheads="1" noTextEdit="1"/>
          </p:cNvSpPr>
          <p:nvPr>
            <p:ph type="sldImg"/>
          </p:nvPr>
        </p:nvSpPr>
        <p:spPr>
          <a:solidFill>
            <a:srgbClr val="FFFFFF"/>
          </a:solidFill>
          <a:ln/>
        </p:spPr>
      </p:sp>
      <p:sp>
        <p:nvSpPr>
          <p:cNvPr id="89091" name="Rectangle 3">
            <a:extLst>
              <a:ext uri="{FF2B5EF4-FFF2-40B4-BE49-F238E27FC236}">
                <a16:creationId xmlns:a16="http://schemas.microsoft.com/office/drawing/2014/main" id="{3E9B936B-B1B7-8340-981F-9FD72383FB22}"/>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7">
            <a:extLst>
              <a:ext uri="{FF2B5EF4-FFF2-40B4-BE49-F238E27FC236}">
                <a16:creationId xmlns:a16="http://schemas.microsoft.com/office/drawing/2014/main" id="{FB7A7CCD-0347-CF46-A091-9008C16ABE2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B741F47D-FABD-7842-B1A6-57AE984A36BE}" type="slidenum">
              <a:rPr lang="en-US" altLang="en-US" b="0" i="0" smtClean="0"/>
              <a:pPr/>
              <a:t>41</a:t>
            </a:fld>
            <a:endParaRPr lang="en-US" altLang="en-US" b="0" i="0" dirty="0"/>
          </a:p>
        </p:txBody>
      </p:sp>
      <p:sp>
        <p:nvSpPr>
          <p:cNvPr id="91138" name="Rectangle 2">
            <a:extLst>
              <a:ext uri="{FF2B5EF4-FFF2-40B4-BE49-F238E27FC236}">
                <a16:creationId xmlns:a16="http://schemas.microsoft.com/office/drawing/2014/main" id="{788D10E4-DF49-8345-9D0F-5E3599B3CBEF}"/>
              </a:ext>
            </a:extLst>
          </p:cNvPr>
          <p:cNvSpPr>
            <a:spLocks noGrp="1" noRot="1" noChangeAspect="1" noChangeArrowheads="1" noTextEdit="1"/>
          </p:cNvSpPr>
          <p:nvPr>
            <p:ph type="sldImg"/>
          </p:nvPr>
        </p:nvSpPr>
        <p:spPr>
          <a:solidFill>
            <a:srgbClr val="FFFFFF"/>
          </a:solidFill>
          <a:ln/>
        </p:spPr>
      </p:sp>
      <p:sp>
        <p:nvSpPr>
          <p:cNvPr id="91139" name="Rectangle 3">
            <a:extLst>
              <a:ext uri="{FF2B5EF4-FFF2-40B4-BE49-F238E27FC236}">
                <a16:creationId xmlns:a16="http://schemas.microsoft.com/office/drawing/2014/main" id="{D1585B74-FBFA-BC45-9A28-1976C11BAE01}"/>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a:extLst>
              <a:ext uri="{FF2B5EF4-FFF2-40B4-BE49-F238E27FC236}">
                <a16:creationId xmlns:a16="http://schemas.microsoft.com/office/drawing/2014/main" id="{4AF6AB33-920A-8540-B034-200BE84476E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A9BA739B-5916-BE41-A8CA-C1C92EEDF82B}" type="slidenum">
              <a:rPr lang="en-US" altLang="en-US" b="0" i="0" smtClean="0"/>
              <a:pPr/>
              <a:t>42</a:t>
            </a:fld>
            <a:endParaRPr lang="en-US" altLang="en-US" b="0" i="0" dirty="0"/>
          </a:p>
        </p:txBody>
      </p:sp>
      <p:sp>
        <p:nvSpPr>
          <p:cNvPr id="93186" name="Rectangle 2">
            <a:extLst>
              <a:ext uri="{FF2B5EF4-FFF2-40B4-BE49-F238E27FC236}">
                <a16:creationId xmlns:a16="http://schemas.microsoft.com/office/drawing/2014/main" id="{1AC590B5-16E0-5B44-A1B8-487D2BEBA02E}"/>
              </a:ext>
            </a:extLst>
          </p:cNvPr>
          <p:cNvSpPr>
            <a:spLocks noGrp="1" noRot="1" noChangeAspect="1" noChangeArrowheads="1" noTextEdit="1"/>
          </p:cNvSpPr>
          <p:nvPr>
            <p:ph type="sldImg"/>
          </p:nvPr>
        </p:nvSpPr>
        <p:spPr>
          <a:solidFill>
            <a:srgbClr val="FFFFFF"/>
          </a:solidFill>
          <a:ln/>
        </p:spPr>
      </p:sp>
      <p:sp>
        <p:nvSpPr>
          <p:cNvPr id="93187" name="Rectangle 3">
            <a:extLst>
              <a:ext uri="{FF2B5EF4-FFF2-40B4-BE49-F238E27FC236}">
                <a16:creationId xmlns:a16="http://schemas.microsoft.com/office/drawing/2014/main" id="{33E2E04B-06D2-D243-A382-4E3BD288A726}"/>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7">
            <a:extLst>
              <a:ext uri="{FF2B5EF4-FFF2-40B4-BE49-F238E27FC236}">
                <a16:creationId xmlns:a16="http://schemas.microsoft.com/office/drawing/2014/main" id="{5BB5B47F-F0AA-5D47-B3BC-0A5E4683E51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156579FC-681B-C041-850F-105670F139EC}" type="slidenum">
              <a:rPr lang="en-US" altLang="en-US" b="0" i="0" smtClean="0"/>
              <a:pPr/>
              <a:t>43</a:t>
            </a:fld>
            <a:endParaRPr lang="en-US" altLang="en-US" b="0" i="0" dirty="0"/>
          </a:p>
        </p:txBody>
      </p:sp>
      <p:sp>
        <p:nvSpPr>
          <p:cNvPr id="95234" name="Rectangle 1026">
            <a:extLst>
              <a:ext uri="{FF2B5EF4-FFF2-40B4-BE49-F238E27FC236}">
                <a16:creationId xmlns:a16="http://schemas.microsoft.com/office/drawing/2014/main" id="{072B5F62-47AC-E845-A138-DBBA92D02297}"/>
              </a:ext>
            </a:extLst>
          </p:cNvPr>
          <p:cNvSpPr>
            <a:spLocks noGrp="1" noRot="1" noChangeAspect="1" noChangeArrowheads="1" noTextEdit="1"/>
          </p:cNvSpPr>
          <p:nvPr>
            <p:ph type="sldImg"/>
          </p:nvPr>
        </p:nvSpPr>
        <p:spPr>
          <a:solidFill>
            <a:srgbClr val="FFFFFF"/>
          </a:solidFill>
          <a:ln/>
        </p:spPr>
      </p:sp>
      <p:sp>
        <p:nvSpPr>
          <p:cNvPr id="95235" name="Rectangle 1027">
            <a:extLst>
              <a:ext uri="{FF2B5EF4-FFF2-40B4-BE49-F238E27FC236}">
                <a16:creationId xmlns:a16="http://schemas.microsoft.com/office/drawing/2014/main" id="{59DC81A0-5E72-104A-A9C6-AD96B3BB804F}"/>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7">
            <a:extLst>
              <a:ext uri="{FF2B5EF4-FFF2-40B4-BE49-F238E27FC236}">
                <a16:creationId xmlns:a16="http://schemas.microsoft.com/office/drawing/2014/main" id="{55783ABE-178A-074D-B804-A7081C91ABA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ECB73B32-0CFD-2045-8B96-1E351DBE661F}" type="slidenum">
              <a:rPr lang="en-US" altLang="en-US" b="0" i="0" smtClean="0"/>
              <a:pPr/>
              <a:t>44</a:t>
            </a:fld>
            <a:endParaRPr lang="en-US" altLang="en-US" b="0" i="0" dirty="0"/>
          </a:p>
        </p:txBody>
      </p:sp>
      <p:sp>
        <p:nvSpPr>
          <p:cNvPr id="97282" name="Rectangle 2">
            <a:extLst>
              <a:ext uri="{FF2B5EF4-FFF2-40B4-BE49-F238E27FC236}">
                <a16:creationId xmlns:a16="http://schemas.microsoft.com/office/drawing/2014/main" id="{F3D9AD02-586A-3D45-932E-618C20C2623C}"/>
              </a:ext>
            </a:extLst>
          </p:cNvPr>
          <p:cNvSpPr>
            <a:spLocks noGrp="1" noRot="1" noChangeAspect="1" noChangeArrowheads="1" noTextEdit="1"/>
          </p:cNvSpPr>
          <p:nvPr>
            <p:ph type="sldImg"/>
          </p:nvPr>
        </p:nvSpPr>
        <p:spPr>
          <a:solidFill>
            <a:srgbClr val="FFFFFF"/>
          </a:solidFill>
          <a:ln/>
        </p:spPr>
      </p:sp>
      <p:sp>
        <p:nvSpPr>
          <p:cNvPr id="97283" name="Rectangle 3">
            <a:extLst>
              <a:ext uri="{FF2B5EF4-FFF2-40B4-BE49-F238E27FC236}">
                <a16:creationId xmlns:a16="http://schemas.microsoft.com/office/drawing/2014/main" id="{B8EA47B8-5DF0-0F47-969C-73A543405BC1}"/>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7">
            <a:extLst>
              <a:ext uri="{FF2B5EF4-FFF2-40B4-BE49-F238E27FC236}">
                <a16:creationId xmlns:a16="http://schemas.microsoft.com/office/drawing/2014/main" id="{10D0CE7D-1F60-6741-B822-4EC1FBC2EFF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68A49D35-A264-7348-90FC-302409F1B9E6}" type="slidenum">
              <a:rPr lang="en-US" altLang="en-US" b="0" i="0" smtClean="0"/>
              <a:pPr/>
              <a:t>45</a:t>
            </a:fld>
            <a:endParaRPr lang="en-US" altLang="en-US" b="0" i="0" dirty="0"/>
          </a:p>
        </p:txBody>
      </p:sp>
      <p:sp>
        <p:nvSpPr>
          <p:cNvPr id="99330" name="Rectangle 2">
            <a:extLst>
              <a:ext uri="{FF2B5EF4-FFF2-40B4-BE49-F238E27FC236}">
                <a16:creationId xmlns:a16="http://schemas.microsoft.com/office/drawing/2014/main" id="{0B8CCF80-F35D-9949-8AF1-46BD94BBD94C}"/>
              </a:ext>
            </a:extLst>
          </p:cNvPr>
          <p:cNvSpPr>
            <a:spLocks noGrp="1" noRot="1" noChangeAspect="1" noChangeArrowheads="1" noTextEdit="1"/>
          </p:cNvSpPr>
          <p:nvPr>
            <p:ph type="sldImg"/>
          </p:nvPr>
        </p:nvSpPr>
        <p:spPr>
          <a:solidFill>
            <a:srgbClr val="FFFFFF"/>
          </a:solidFill>
          <a:ln/>
        </p:spPr>
      </p:sp>
      <p:sp>
        <p:nvSpPr>
          <p:cNvPr id="99331" name="Rectangle 3">
            <a:extLst>
              <a:ext uri="{FF2B5EF4-FFF2-40B4-BE49-F238E27FC236}">
                <a16:creationId xmlns:a16="http://schemas.microsoft.com/office/drawing/2014/main" id="{95456EBD-C310-0A4E-87F8-C8CE250B2C31}"/>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7">
            <a:extLst>
              <a:ext uri="{FF2B5EF4-FFF2-40B4-BE49-F238E27FC236}">
                <a16:creationId xmlns:a16="http://schemas.microsoft.com/office/drawing/2014/main" id="{3336D4B6-E4E5-5748-9543-95393FE86F4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3F185584-D304-C541-ACF2-A4844CA6FF13}" type="slidenum">
              <a:rPr lang="en-US" altLang="en-US" b="0" i="0" smtClean="0"/>
              <a:pPr/>
              <a:t>46</a:t>
            </a:fld>
            <a:endParaRPr lang="en-US" altLang="en-US" b="0" i="0" dirty="0"/>
          </a:p>
        </p:txBody>
      </p:sp>
      <p:sp>
        <p:nvSpPr>
          <p:cNvPr id="101378" name="Rectangle 2">
            <a:extLst>
              <a:ext uri="{FF2B5EF4-FFF2-40B4-BE49-F238E27FC236}">
                <a16:creationId xmlns:a16="http://schemas.microsoft.com/office/drawing/2014/main" id="{DEB04546-EB2E-0740-845F-1F3F8757DAE8}"/>
              </a:ext>
            </a:extLst>
          </p:cNvPr>
          <p:cNvSpPr>
            <a:spLocks noGrp="1" noRot="1" noChangeAspect="1" noChangeArrowheads="1" noTextEdit="1"/>
          </p:cNvSpPr>
          <p:nvPr>
            <p:ph type="sldImg"/>
          </p:nvPr>
        </p:nvSpPr>
        <p:spPr>
          <a:solidFill>
            <a:srgbClr val="FFFFFF"/>
          </a:solidFill>
          <a:ln/>
        </p:spPr>
      </p:sp>
      <p:sp>
        <p:nvSpPr>
          <p:cNvPr id="101379" name="Rectangle 3">
            <a:extLst>
              <a:ext uri="{FF2B5EF4-FFF2-40B4-BE49-F238E27FC236}">
                <a16:creationId xmlns:a16="http://schemas.microsoft.com/office/drawing/2014/main" id="{9B3F66E8-DA50-4F4F-A8CF-EB9EC42FCB2D}"/>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7">
            <a:extLst>
              <a:ext uri="{FF2B5EF4-FFF2-40B4-BE49-F238E27FC236}">
                <a16:creationId xmlns:a16="http://schemas.microsoft.com/office/drawing/2014/main" id="{3E07D147-FBA5-2B4F-A9A5-6F075CC5EC4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422EEEC5-43F8-1745-BC8B-B92F846BF26E}" type="slidenum">
              <a:rPr lang="en-US" altLang="en-US" b="0" i="0" smtClean="0"/>
              <a:pPr/>
              <a:t>47</a:t>
            </a:fld>
            <a:endParaRPr lang="en-US" altLang="en-US" b="0" i="0" dirty="0"/>
          </a:p>
        </p:txBody>
      </p:sp>
      <p:sp>
        <p:nvSpPr>
          <p:cNvPr id="103426" name="Rectangle 2">
            <a:extLst>
              <a:ext uri="{FF2B5EF4-FFF2-40B4-BE49-F238E27FC236}">
                <a16:creationId xmlns:a16="http://schemas.microsoft.com/office/drawing/2014/main" id="{B69CD24D-C8DC-1443-A2A0-9E052EA62740}"/>
              </a:ext>
            </a:extLst>
          </p:cNvPr>
          <p:cNvSpPr>
            <a:spLocks noGrp="1" noRot="1" noChangeAspect="1" noChangeArrowheads="1" noTextEdit="1"/>
          </p:cNvSpPr>
          <p:nvPr>
            <p:ph type="sldImg"/>
          </p:nvPr>
        </p:nvSpPr>
        <p:spPr>
          <a:solidFill>
            <a:srgbClr val="FFFFFF"/>
          </a:solidFill>
          <a:ln/>
        </p:spPr>
      </p:sp>
      <p:sp>
        <p:nvSpPr>
          <p:cNvPr id="103427" name="Rectangle 3">
            <a:extLst>
              <a:ext uri="{FF2B5EF4-FFF2-40B4-BE49-F238E27FC236}">
                <a16:creationId xmlns:a16="http://schemas.microsoft.com/office/drawing/2014/main" id="{DF79C35E-9D15-D047-B796-B74DFC123EE9}"/>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7">
            <a:extLst>
              <a:ext uri="{FF2B5EF4-FFF2-40B4-BE49-F238E27FC236}">
                <a16:creationId xmlns:a16="http://schemas.microsoft.com/office/drawing/2014/main" id="{380EFF0A-A810-1C4C-B10E-D630E6A9EBB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4D951EA3-3B97-EF43-A5F5-5194DBEAFCE0}" type="slidenum">
              <a:rPr lang="en-US" altLang="en-US" b="0" i="0" smtClean="0"/>
              <a:pPr/>
              <a:t>48</a:t>
            </a:fld>
            <a:endParaRPr lang="en-US" altLang="en-US" b="0" i="0" dirty="0"/>
          </a:p>
        </p:txBody>
      </p:sp>
      <p:sp>
        <p:nvSpPr>
          <p:cNvPr id="105474" name="Rectangle 1026">
            <a:extLst>
              <a:ext uri="{FF2B5EF4-FFF2-40B4-BE49-F238E27FC236}">
                <a16:creationId xmlns:a16="http://schemas.microsoft.com/office/drawing/2014/main" id="{D138A573-DC9D-6743-A4D3-DAACFF429F81}"/>
              </a:ext>
            </a:extLst>
          </p:cNvPr>
          <p:cNvSpPr>
            <a:spLocks noGrp="1" noRot="1" noChangeAspect="1" noChangeArrowheads="1" noTextEdit="1"/>
          </p:cNvSpPr>
          <p:nvPr>
            <p:ph type="sldImg"/>
          </p:nvPr>
        </p:nvSpPr>
        <p:spPr>
          <a:solidFill>
            <a:srgbClr val="FFFFFF"/>
          </a:solidFill>
          <a:ln/>
        </p:spPr>
      </p:sp>
      <p:sp>
        <p:nvSpPr>
          <p:cNvPr id="105475" name="Rectangle 1027">
            <a:extLst>
              <a:ext uri="{FF2B5EF4-FFF2-40B4-BE49-F238E27FC236}">
                <a16:creationId xmlns:a16="http://schemas.microsoft.com/office/drawing/2014/main" id="{01AF5FAF-0857-1848-9411-C7B80A8F39F8}"/>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7">
            <a:extLst>
              <a:ext uri="{FF2B5EF4-FFF2-40B4-BE49-F238E27FC236}">
                <a16:creationId xmlns:a16="http://schemas.microsoft.com/office/drawing/2014/main" id="{03703F48-C8C3-334A-AC10-F045A13A717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A22D08CB-E058-5042-BDC9-6DDA520A07F7}" type="slidenum">
              <a:rPr lang="en-US" altLang="en-US" b="0" i="0" smtClean="0"/>
              <a:pPr/>
              <a:t>49</a:t>
            </a:fld>
            <a:endParaRPr lang="en-US" altLang="en-US" b="0" i="0" dirty="0"/>
          </a:p>
        </p:txBody>
      </p:sp>
      <p:sp>
        <p:nvSpPr>
          <p:cNvPr id="107522" name="Rectangle 2">
            <a:extLst>
              <a:ext uri="{FF2B5EF4-FFF2-40B4-BE49-F238E27FC236}">
                <a16:creationId xmlns:a16="http://schemas.microsoft.com/office/drawing/2014/main" id="{731AF142-0FED-5040-9056-3B2D2803A15C}"/>
              </a:ext>
            </a:extLst>
          </p:cNvPr>
          <p:cNvSpPr>
            <a:spLocks noGrp="1" noRot="1" noChangeAspect="1" noChangeArrowheads="1" noTextEdit="1"/>
          </p:cNvSpPr>
          <p:nvPr>
            <p:ph type="sldImg"/>
          </p:nvPr>
        </p:nvSpPr>
        <p:spPr>
          <a:solidFill>
            <a:srgbClr val="FFFFFF"/>
          </a:solidFill>
          <a:ln/>
        </p:spPr>
      </p:sp>
      <p:sp>
        <p:nvSpPr>
          <p:cNvPr id="107523" name="Rectangle 3">
            <a:extLst>
              <a:ext uri="{FF2B5EF4-FFF2-40B4-BE49-F238E27FC236}">
                <a16:creationId xmlns:a16="http://schemas.microsoft.com/office/drawing/2014/main" id="{5759AC01-E07F-CC47-802B-0B9B26AD7B26}"/>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7">
            <a:extLst>
              <a:ext uri="{FF2B5EF4-FFF2-40B4-BE49-F238E27FC236}">
                <a16:creationId xmlns:a16="http://schemas.microsoft.com/office/drawing/2014/main" id="{36E39FEA-E2FD-764B-A7F0-845BB523B28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EDB05FBC-5EFF-1D4F-A726-BEFA8F7323CE}" type="slidenum">
              <a:rPr lang="en-US" altLang="en-US" b="0" i="0" smtClean="0"/>
              <a:pPr/>
              <a:t>50</a:t>
            </a:fld>
            <a:endParaRPr lang="en-US" altLang="en-US" b="0" i="0" dirty="0"/>
          </a:p>
        </p:txBody>
      </p:sp>
      <p:sp>
        <p:nvSpPr>
          <p:cNvPr id="109570" name="Rectangle 2">
            <a:extLst>
              <a:ext uri="{FF2B5EF4-FFF2-40B4-BE49-F238E27FC236}">
                <a16:creationId xmlns:a16="http://schemas.microsoft.com/office/drawing/2014/main" id="{98D53EE3-080A-414C-A2A3-8F84980BF199}"/>
              </a:ext>
            </a:extLst>
          </p:cNvPr>
          <p:cNvSpPr>
            <a:spLocks noGrp="1" noRot="1" noChangeAspect="1" noChangeArrowheads="1" noTextEdit="1"/>
          </p:cNvSpPr>
          <p:nvPr>
            <p:ph type="sldImg"/>
          </p:nvPr>
        </p:nvSpPr>
        <p:spPr>
          <a:solidFill>
            <a:srgbClr val="FFFFFF"/>
          </a:solidFill>
          <a:ln/>
        </p:spPr>
      </p:sp>
      <p:sp>
        <p:nvSpPr>
          <p:cNvPr id="109571" name="Rectangle 3">
            <a:extLst>
              <a:ext uri="{FF2B5EF4-FFF2-40B4-BE49-F238E27FC236}">
                <a16:creationId xmlns:a16="http://schemas.microsoft.com/office/drawing/2014/main" id="{E101AF47-9886-3543-9AD8-B5FF8BE00392}"/>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7">
            <a:extLst>
              <a:ext uri="{FF2B5EF4-FFF2-40B4-BE49-F238E27FC236}">
                <a16:creationId xmlns:a16="http://schemas.microsoft.com/office/drawing/2014/main" id="{E184E3D5-92FB-D24B-A61D-A3D55FEE246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6285FA5E-9DE6-0E44-8992-7E2E00C76FC8}" type="slidenum">
              <a:rPr lang="en-US" altLang="en-US" b="0" i="0" smtClean="0"/>
              <a:pPr/>
              <a:t>51</a:t>
            </a:fld>
            <a:endParaRPr lang="en-US" altLang="en-US" b="0" i="0" dirty="0"/>
          </a:p>
        </p:txBody>
      </p:sp>
      <p:sp>
        <p:nvSpPr>
          <p:cNvPr id="111618" name="Rectangle 2">
            <a:extLst>
              <a:ext uri="{FF2B5EF4-FFF2-40B4-BE49-F238E27FC236}">
                <a16:creationId xmlns:a16="http://schemas.microsoft.com/office/drawing/2014/main" id="{42BC46AF-0DFF-804C-A206-A0195F87B8EA}"/>
              </a:ext>
            </a:extLst>
          </p:cNvPr>
          <p:cNvSpPr>
            <a:spLocks noGrp="1" noRot="1" noChangeAspect="1" noChangeArrowheads="1" noTextEdit="1"/>
          </p:cNvSpPr>
          <p:nvPr>
            <p:ph type="sldImg"/>
          </p:nvPr>
        </p:nvSpPr>
        <p:spPr>
          <a:solidFill>
            <a:srgbClr val="FFFFFF"/>
          </a:solidFill>
          <a:ln/>
        </p:spPr>
      </p:sp>
      <p:sp>
        <p:nvSpPr>
          <p:cNvPr id="111619" name="Rectangle 3">
            <a:extLst>
              <a:ext uri="{FF2B5EF4-FFF2-40B4-BE49-F238E27FC236}">
                <a16:creationId xmlns:a16="http://schemas.microsoft.com/office/drawing/2014/main" id="{68EECD60-349B-5641-B53C-2DDE127D36FF}"/>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7">
            <a:extLst>
              <a:ext uri="{FF2B5EF4-FFF2-40B4-BE49-F238E27FC236}">
                <a16:creationId xmlns:a16="http://schemas.microsoft.com/office/drawing/2014/main" id="{ADA70E97-4ECF-F546-A44B-39D94EBD30D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61FE61AA-7DAE-6047-A1FC-EE0A2BC5B23E}" type="slidenum">
              <a:rPr lang="en-US" altLang="en-US" b="0" i="0" smtClean="0"/>
              <a:pPr/>
              <a:t>52</a:t>
            </a:fld>
            <a:endParaRPr lang="en-US" altLang="en-US" b="0" i="0" dirty="0"/>
          </a:p>
        </p:txBody>
      </p:sp>
      <p:sp>
        <p:nvSpPr>
          <p:cNvPr id="113666" name="Rectangle 2">
            <a:extLst>
              <a:ext uri="{FF2B5EF4-FFF2-40B4-BE49-F238E27FC236}">
                <a16:creationId xmlns:a16="http://schemas.microsoft.com/office/drawing/2014/main" id="{2C96F2AF-F467-0A40-9A25-E8D878FC4B85}"/>
              </a:ext>
            </a:extLst>
          </p:cNvPr>
          <p:cNvSpPr>
            <a:spLocks noGrp="1" noRot="1" noChangeAspect="1" noChangeArrowheads="1" noTextEdit="1"/>
          </p:cNvSpPr>
          <p:nvPr>
            <p:ph type="sldImg"/>
          </p:nvPr>
        </p:nvSpPr>
        <p:spPr>
          <a:solidFill>
            <a:srgbClr val="FFFFFF"/>
          </a:solidFill>
          <a:ln/>
        </p:spPr>
      </p:sp>
      <p:sp>
        <p:nvSpPr>
          <p:cNvPr id="113667" name="Rectangle 3">
            <a:extLst>
              <a:ext uri="{FF2B5EF4-FFF2-40B4-BE49-F238E27FC236}">
                <a16:creationId xmlns:a16="http://schemas.microsoft.com/office/drawing/2014/main" id="{8895B59B-E108-F643-8005-3F84209B44A4}"/>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7">
            <a:extLst>
              <a:ext uri="{FF2B5EF4-FFF2-40B4-BE49-F238E27FC236}">
                <a16:creationId xmlns:a16="http://schemas.microsoft.com/office/drawing/2014/main" id="{BA8D4A7C-D084-8949-9C6D-9A49C466CF5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4D7BF515-AADD-CC4D-8D61-3272F5879F81}" type="slidenum">
              <a:rPr lang="en-US" altLang="en-US" b="0" i="0" smtClean="0"/>
              <a:pPr/>
              <a:t>53</a:t>
            </a:fld>
            <a:endParaRPr lang="en-US" altLang="en-US" b="0" i="0" dirty="0"/>
          </a:p>
        </p:txBody>
      </p:sp>
      <p:sp>
        <p:nvSpPr>
          <p:cNvPr id="115714" name="Rectangle 2">
            <a:extLst>
              <a:ext uri="{FF2B5EF4-FFF2-40B4-BE49-F238E27FC236}">
                <a16:creationId xmlns:a16="http://schemas.microsoft.com/office/drawing/2014/main" id="{3A25ADDB-3EF9-8343-AFB8-722CDDCBF613}"/>
              </a:ext>
            </a:extLst>
          </p:cNvPr>
          <p:cNvSpPr>
            <a:spLocks noGrp="1" noRot="1" noChangeAspect="1" noChangeArrowheads="1" noTextEdit="1"/>
          </p:cNvSpPr>
          <p:nvPr>
            <p:ph type="sldImg"/>
          </p:nvPr>
        </p:nvSpPr>
        <p:spPr>
          <a:solidFill>
            <a:srgbClr val="FFFFFF"/>
          </a:solidFill>
          <a:ln/>
        </p:spPr>
      </p:sp>
      <p:sp>
        <p:nvSpPr>
          <p:cNvPr id="115715" name="Rectangle 3">
            <a:extLst>
              <a:ext uri="{FF2B5EF4-FFF2-40B4-BE49-F238E27FC236}">
                <a16:creationId xmlns:a16="http://schemas.microsoft.com/office/drawing/2014/main" id="{A5430FFA-45B1-5F4C-9720-B85C455BE450}"/>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7">
            <a:extLst>
              <a:ext uri="{FF2B5EF4-FFF2-40B4-BE49-F238E27FC236}">
                <a16:creationId xmlns:a16="http://schemas.microsoft.com/office/drawing/2014/main" id="{053849BE-ED4B-9F4C-A86A-D7D0E698DBF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B5AF23C2-06E1-5843-A7F5-45B7891D4D31}" type="slidenum">
              <a:rPr lang="en-US" altLang="en-US" b="0" i="0" smtClean="0"/>
              <a:pPr/>
              <a:t>54</a:t>
            </a:fld>
            <a:endParaRPr lang="en-US" altLang="en-US" b="0" i="0" dirty="0"/>
          </a:p>
        </p:txBody>
      </p:sp>
      <p:sp>
        <p:nvSpPr>
          <p:cNvPr id="117762" name="Rectangle 2">
            <a:extLst>
              <a:ext uri="{FF2B5EF4-FFF2-40B4-BE49-F238E27FC236}">
                <a16:creationId xmlns:a16="http://schemas.microsoft.com/office/drawing/2014/main" id="{C858A743-DFAC-5A41-8FBA-EA0E2ED84A3B}"/>
              </a:ext>
            </a:extLst>
          </p:cNvPr>
          <p:cNvSpPr>
            <a:spLocks noGrp="1" noRot="1" noChangeAspect="1" noChangeArrowheads="1" noTextEdit="1"/>
          </p:cNvSpPr>
          <p:nvPr>
            <p:ph type="sldImg"/>
          </p:nvPr>
        </p:nvSpPr>
        <p:spPr>
          <a:solidFill>
            <a:srgbClr val="FFFFFF"/>
          </a:solidFill>
          <a:ln/>
        </p:spPr>
      </p:sp>
      <p:sp>
        <p:nvSpPr>
          <p:cNvPr id="117763" name="Rectangle 3">
            <a:extLst>
              <a:ext uri="{FF2B5EF4-FFF2-40B4-BE49-F238E27FC236}">
                <a16:creationId xmlns:a16="http://schemas.microsoft.com/office/drawing/2014/main" id="{B1CEB794-B4C5-4244-A934-FA691E7FAA78}"/>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7">
            <a:extLst>
              <a:ext uri="{FF2B5EF4-FFF2-40B4-BE49-F238E27FC236}">
                <a16:creationId xmlns:a16="http://schemas.microsoft.com/office/drawing/2014/main" id="{40FB968B-9A95-BC43-B706-6715241C978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0EB1BB44-6AE5-C34F-BDBF-D4344FCD7EA7}" type="slidenum">
              <a:rPr lang="en-US" altLang="en-US" b="0" i="0" smtClean="0"/>
              <a:pPr/>
              <a:t>55</a:t>
            </a:fld>
            <a:endParaRPr lang="en-US" altLang="en-US" b="0" i="0" dirty="0"/>
          </a:p>
        </p:txBody>
      </p:sp>
      <p:sp>
        <p:nvSpPr>
          <p:cNvPr id="119810" name="Rectangle 2">
            <a:extLst>
              <a:ext uri="{FF2B5EF4-FFF2-40B4-BE49-F238E27FC236}">
                <a16:creationId xmlns:a16="http://schemas.microsoft.com/office/drawing/2014/main" id="{4EA1AE74-4DBC-154A-A880-76EB7C291558}"/>
              </a:ext>
            </a:extLst>
          </p:cNvPr>
          <p:cNvSpPr>
            <a:spLocks noGrp="1" noRot="1" noChangeAspect="1" noChangeArrowheads="1" noTextEdit="1"/>
          </p:cNvSpPr>
          <p:nvPr>
            <p:ph type="sldImg"/>
          </p:nvPr>
        </p:nvSpPr>
        <p:spPr>
          <a:solidFill>
            <a:srgbClr val="FFFFFF"/>
          </a:solidFill>
          <a:ln/>
        </p:spPr>
      </p:sp>
      <p:sp>
        <p:nvSpPr>
          <p:cNvPr id="119811" name="Rectangle 3">
            <a:extLst>
              <a:ext uri="{FF2B5EF4-FFF2-40B4-BE49-F238E27FC236}">
                <a16:creationId xmlns:a16="http://schemas.microsoft.com/office/drawing/2014/main" id="{F616B35C-982F-0F4F-A7F1-36F39DD44B1F}"/>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7">
            <a:extLst>
              <a:ext uri="{FF2B5EF4-FFF2-40B4-BE49-F238E27FC236}">
                <a16:creationId xmlns:a16="http://schemas.microsoft.com/office/drawing/2014/main" id="{2DC3A108-1FD0-E84F-912A-87C9E72507B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23E1E085-D0FB-DF40-BE5D-C9493FCF6746}" type="slidenum">
              <a:rPr lang="en-US" altLang="en-US" b="0" i="0" smtClean="0"/>
              <a:pPr/>
              <a:t>56</a:t>
            </a:fld>
            <a:endParaRPr lang="en-US" altLang="en-US" b="0" i="0" dirty="0"/>
          </a:p>
        </p:txBody>
      </p:sp>
      <p:sp>
        <p:nvSpPr>
          <p:cNvPr id="121858" name="Rectangle 2">
            <a:extLst>
              <a:ext uri="{FF2B5EF4-FFF2-40B4-BE49-F238E27FC236}">
                <a16:creationId xmlns:a16="http://schemas.microsoft.com/office/drawing/2014/main" id="{52F8A88D-59F4-AD43-9825-EB3A901C09A2}"/>
              </a:ext>
            </a:extLst>
          </p:cNvPr>
          <p:cNvSpPr>
            <a:spLocks noGrp="1" noRot="1" noChangeAspect="1" noChangeArrowheads="1" noTextEdit="1"/>
          </p:cNvSpPr>
          <p:nvPr>
            <p:ph type="sldImg"/>
          </p:nvPr>
        </p:nvSpPr>
        <p:spPr>
          <a:solidFill>
            <a:srgbClr val="FFFFFF"/>
          </a:solidFill>
          <a:ln/>
        </p:spPr>
      </p:sp>
      <p:sp>
        <p:nvSpPr>
          <p:cNvPr id="121859" name="Rectangle 3">
            <a:extLst>
              <a:ext uri="{FF2B5EF4-FFF2-40B4-BE49-F238E27FC236}">
                <a16:creationId xmlns:a16="http://schemas.microsoft.com/office/drawing/2014/main" id="{B315CD4C-E70F-0D4C-8F3B-9346B2CCF790}"/>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7">
            <a:extLst>
              <a:ext uri="{FF2B5EF4-FFF2-40B4-BE49-F238E27FC236}">
                <a16:creationId xmlns:a16="http://schemas.microsoft.com/office/drawing/2014/main" id="{83EA9B8D-71CB-3B40-A7F7-CBC4EE87659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005E20C5-12F1-4D4B-9F9B-683F5C393A19}" type="slidenum">
              <a:rPr lang="en-US" altLang="en-US" b="0" i="0" smtClean="0"/>
              <a:pPr/>
              <a:t>57</a:t>
            </a:fld>
            <a:endParaRPr lang="en-US" altLang="en-US" b="0" i="0" dirty="0"/>
          </a:p>
        </p:txBody>
      </p:sp>
      <p:sp>
        <p:nvSpPr>
          <p:cNvPr id="123906" name="Rectangle 2">
            <a:extLst>
              <a:ext uri="{FF2B5EF4-FFF2-40B4-BE49-F238E27FC236}">
                <a16:creationId xmlns:a16="http://schemas.microsoft.com/office/drawing/2014/main" id="{A115724D-37BF-2644-817B-CAE2B87836B4}"/>
              </a:ext>
            </a:extLst>
          </p:cNvPr>
          <p:cNvSpPr>
            <a:spLocks noGrp="1" noRot="1" noChangeAspect="1" noChangeArrowheads="1" noTextEdit="1"/>
          </p:cNvSpPr>
          <p:nvPr>
            <p:ph type="sldImg"/>
          </p:nvPr>
        </p:nvSpPr>
        <p:spPr>
          <a:solidFill>
            <a:srgbClr val="FFFFFF"/>
          </a:solidFill>
          <a:ln/>
        </p:spPr>
      </p:sp>
      <p:sp>
        <p:nvSpPr>
          <p:cNvPr id="123907" name="Rectangle 3">
            <a:extLst>
              <a:ext uri="{FF2B5EF4-FFF2-40B4-BE49-F238E27FC236}">
                <a16:creationId xmlns:a16="http://schemas.microsoft.com/office/drawing/2014/main" id="{123E7D21-AA75-334B-9955-B87CB71646BA}"/>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7">
            <a:extLst>
              <a:ext uri="{FF2B5EF4-FFF2-40B4-BE49-F238E27FC236}">
                <a16:creationId xmlns:a16="http://schemas.microsoft.com/office/drawing/2014/main" id="{7617B8D4-9D4B-8043-92F4-B41A6245E3B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D4096AD8-A977-BC4C-B1F7-B0594C28D431}" type="slidenum">
              <a:rPr lang="en-US" altLang="en-US" b="0" i="0" smtClean="0"/>
              <a:pPr/>
              <a:t>58</a:t>
            </a:fld>
            <a:endParaRPr lang="en-US" altLang="en-US" b="0" i="0" dirty="0"/>
          </a:p>
        </p:txBody>
      </p:sp>
      <p:sp>
        <p:nvSpPr>
          <p:cNvPr id="125954" name="Rectangle 2">
            <a:extLst>
              <a:ext uri="{FF2B5EF4-FFF2-40B4-BE49-F238E27FC236}">
                <a16:creationId xmlns:a16="http://schemas.microsoft.com/office/drawing/2014/main" id="{E5227A86-FDF6-D74F-9541-ED11C0727E6F}"/>
              </a:ext>
            </a:extLst>
          </p:cNvPr>
          <p:cNvSpPr>
            <a:spLocks noGrp="1" noRot="1" noChangeAspect="1" noChangeArrowheads="1" noTextEdit="1"/>
          </p:cNvSpPr>
          <p:nvPr>
            <p:ph type="sldImg"/>
          </p:nvPr>
        </p:nvSpPr>
        <p:spPr>
          <a:solidFill>
            <a:srgbClr val="FFFFFF"/>
          </a:solidFill>
          <a:ln/>
        </p:spPr>
      </p:sp>
      <p:sp>
        <p:nvSpPr>
          <p:cNvPr id="125955" name="Rectangle 3">
            <a:extLst>
              <a:ext uri="{FF2B5EF4-FFF2-40B4-BE49-F238E27FC236}">
                <a16:creationId xmlns:a16="http://schemas.microsoft.com/office/drawing/2014/main" id="{33DCD1C9-3D92-4648-BF18-0E0CDE1715B8}"/>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7">
            <a:extLst>
              <a:ext uri="{FF2B5EF4-FFF2-40B4-BE49-F238E27FC236}">
                <a16:creationId xmlns:a16="http://schemas.microsoft.com/office/drawing/2014/main" id="{93C88091-85DA-6240-B6FC-C3A69EC7BB5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7339E2C3-24EB-BD43-8DC0-8064EEACCE97}" type="slidenum">
              <a:rPr lang="en-US" altLang="en-US" b="0" i="0" smtClean="0"/>
              <a:pPr/>
              <a:t>59</a:t>
            </a:fld>
            <a:endParaRPr lang="en-US" altLang="en-US" b="0" i="0" dirty="0"/>
          </a:p>
        </p:txBody>
      </p:sp>
      <p:sp>
        <p:nvSpPr>
          <p:cNvPr id="128002" name="Rectangle 2">
            <a:extLst>
              <a:ext uri="{FF2B5EF4-FFF2-40B4-BE49-F238E27FC236}">
                <a16:creationId xmlns:a16="http://schemas.microsoft.com/office/drawing/2014/main" id="{C26F63A2-CF1F-A248-8A5D-3EEA9C1D2127}"/>
              </a:ext>
            </a:extLst>
          </p:cNvPr>
          <p:cNvSpPr>
            <a:spLocks noGrp="1" noRot="1" noChangeAspect="1" noChangeArrowheads="1" noTextEdit="1"/>
          </p:cNvSpPr>
          <p:nvPr>
            <p:ph type="sldImg"/>
          </p:nvPr>
        </p:nvSpPr>
        <p:spPr>
          <a:solidFill>
            <a:srgbClr val="FFFFFF"/>
          </a:solidFill>
          <a:ln/>
        </p:spPr>
      </p:sp>
      <p:sp>
        <p:nvSpPr>
          <p:cNvPr id="128003" name="Rectangle 3">
            <a:extLst>
              <a:ext uri="{FF2B5EF4-FFF2-40B4-BE49-F238E27FC236}">
                <a16:creationId xmlns:a16="http://schemas.microsoft.com/office/drawing/2014/main" id="{A1E829B7-1F9E-8945-8B26-0F4C86267FFF}"/>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7">
            <a:extLst>
              <a:ext uri="{FF2B5EF4-FFF2-40B4-BE49-F238E27FC236}">
                <a16:creationId xmlns:a16="http://schemas.microsoft.com/office/drawing/2014/main" id="{A4338AF8-CF52-C040-9D5E-54DDBEAAE84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DD85EEB7-18D6-CB4D-93FA-5D2A53F8C210}" type="slidenum">
              <a:rPr lang="en-US" altLang="en-US" b="0" i="0" smtClean="0"/>
              <a:pPr/>
              <a:t>60</a:t>
            </a:fld>
            <a:endParaRPr lang="en-US" altLang="en-US" b="0" i="0" dirty="0"/>
          </a:p>
        </p:txBody>
      </p:sp>
      <p:sp>
        <p:nvSpPr>
          <p:cNvPr id="130050" name="Rectangle 2">
            <a:extLst>
              <a:ext uri="{FF2B5EF4-FFF2-40B4-BE49-F238E27FC236}">
                <a16:creationId xmlns:a16="http://schemas.microsoft.com/office/drawing/2014/main" id="{1A7A821B-A647-AE44-A5C8-EE6C3D2AB72A}"/>
              </a:ext>
            </a:extLst>
          </p:cNvPr>
          <p:cNvSpPr>
            <a:spLocks noGrp="1" noRot="1" noChangeAspect="1" noChangeArrowheads="1" noTextEdit="1"/>
          </p:cNvSpPr>
          <p:nvPr>
            <p:ph type="sldImg"/>
          </p:nvPr>
        </p:nvSpPr>
        <p:spPr>
          <a:solidFill>
            <a:srgbClr val="FFFFFF"/>
          </a:solidFill>
          <a:ln/>
        </p:spPr>
      </p:sp>
      <p:sp>
        <p:nvSpPr>
          <p:cNvPr id="130051" name="Rectangle 3">
            <a:extLst>
              <a:ext uri="{FF2B5EF4-FFF2-40B4-BE49-F238E27FC236}">
                <a16:creationId xmlns:a16="http://schemas.microsoft.com/office/drawing/2014/main" id="{8FD0A54D-69ED-3D4A-9536-2FAF90AB2DE3}"/>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7">
            <a:extLst>
              <a:ext uri="{FF2B5EF4-FFF2-40B4-BE49-F238E27FC236}">
                <a16:creationId xmlns:a16="http://schemas.microsoft.com/office/drawing/2014/main" id="{41A65BFF-1F1D-3A4B-8117-BC53BE70C3C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931D41B1-6D5C-3D41-9C01-BA8A20614028}" type="slidenum">
              <a:rPr lang="en-US" altLang="en-US" b="0" i="0" smtClean="0"/>
              <a:pPr/>
              <a:t>61</a:t>
            </a:fld>
            <a:endParaRPr lang="en-US" altLang="en-US" b="0" i="0" dirty="0"/>
          </a:p>
        </p:txBody>
      </p:sp>
      <p:sp>
        <p:nvSpPr>
          <p:cNvPr id="132098" name="Rectangle 2">
            <a:extLst>
              <a:ext uri="{FF2B5EF4-FFF2-40B4-BE49-F238E27FC236}">
                <a16:creationId xmlns:a16="http://schemas.microsoft.com/office/drawing/2014/main" id="{3323482F-1732-214B-B149-4993DF430455}"/>
              </a:ext>
            </a:extLst>
          </p:cNvPr>
          <p:cNvSpPr>
            <a:spLocks noGrp="1" noRot="1" noChangeAspect="1" noChangeArrowheads="1" noTextEdit="1"/>
          </p:cNvSpPr>
          <p:nvPr>
            <p:ph type="sldImg"/>
          </p:nvPr>
        </p:nvSpPr>
        <p:spPr>
          <a:solidFill>
            <a:srgbClr val="FFFFFF"/>
          </a:solidFill>
          <a:ln/>
        </p:spPr>
      </p:sp>
      <p:sp>
        <p:nvSpPr>
          <p:cNvPr id="132099" name="Rectangle 3">
            <a:extLst>
              <a:ext uri="{FF2B5EF4-FFF2-40B4-BE49-F238E27FC236}">
                <a16:creationId xmlns:a16="http://schemas.microsoft.com/office/drawing/2014/main" id="{AC54C906-E8BB-A941-B6DC-B576741480A4}"/>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7">
            <a:extLst>
              <a:ext uri="{FF2B5EF4-FFF2-40B4-BE49-F238E27FC236}">
                <a16:creationId xmlns:a16="http://schemas.microsoft.com/office/drawing/2014/main" id="{3BF29027-467E-0249-8DEC-9065AFAD029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61FA4365-A690-8648-8A3A-CFC0ACE8D2D2}" type="slidenum">
              <a:rPr lang="en-US" altLang="en-US" b="0" i="0" smtClean="0"/>
              <a:pPr/>
              <a:t>62</a:t>
            </a:fld>
            <a:endParaRPr lang="en-US" altLang="en-US" b="0" i="0" dirty="0"/>
          </a:p>
        </p:txBody>
      </p:sp>
      <p:sp>
        <p:nvSpPr>
          <p:cNvPr id="134146" name="Rectangle 2">
            <a:extLst>
              <a:ext uri="{FF2B5EF4-FFF2-40B4-BE49-F238E27FC236}">
                <a16:creationId xmlns:a16="http://schemas.microsoft.com/office/drawing/2014/main" id="{6B2435C3-780D-7A4D-AC3E-A4C4C343B2D9}"/>
              </a:ext>
            </a:extLst>
          </p:cNvPr>
          <p:cNvSpPr>
            <a:spLocks noGrp="1" noRot="1" noChangeAspect="1" noChangeArrowheads="1" noTextEdit="1"/>
          </p:cNvSpPr>
          <p:nvPr>
            <p:ph type="sldImg"/>
          </p:nvPr>
        </p:nvSpPr>
        <p:spPr>
          <a:solidFill>
            <a:srgbClr val="FFFFFF"/>
          </a:solidFill>
          <a:ln/>
        </p:spPr>
      </p:sp>
      <p:sp>
        <p:nvSpPr>
          <p:cNvPr id="134147" name="Rectangle 3">
            <a:extLst>
              <a:ext uri="{FF2B5EF4-FFF2-40B4-BE49-F238E27FC236}">
                <a16:creationId xmlns:a16="http://schemas.microsoft.com/office/drawing/2014/main" id="{796C28D6-0BAE-0145-BC47-18486F6933D7}"/>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a:extLst>
              <a:ext uri="{FF2B5EF4-FFF2-40B4-BE49-F238E27FC236}">
                <a16:creationId xmlns:a16="http://schemas.microsoft.com/office/drawing/2014/main" id="{148F4538-A354-D149-A8AA-DF4F6DCD447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86B4EED7-29C4-684D-90E2-825C88431A7C}" type="slidenum">
              <a:rPr lang="en-US" altLang="en-US" b="0" i="0" smtClean="0"/>
              <a:pPr/>
              <a:t>63</a:t>
            </a:fld>
            <a:endParaRPr lang="en-US" altLang="en-US" b="0" i="0" dirty="0"/>
          </a:p>
        </p:txBody>
      </p:sp>
      <p:sp>
        <p:nvSpPr>
          <p:cNvPr id="136194" name="Rectangle 2">
            <a:extLst>
              <a:ext uri="{FF2B5EF4-FFF2-40B4-BE49-F238E27FC236}">
                <a16:creationId xmlns:a16="http://schemas.microsoft.com/office/drawing/2014/main" id="{92B4D7E1-9E24-A147-A03C-3C38D2FF7A1B}"/>
              </a:ext>
            </a:extLst>
          </p:cNvPr>
          <p:cNvSpPr>
            <a:spLocks noGrp="1" noRot="1" noChangeAspect="1" noChangeArrowheads="1" noTextEdit="1"/>
          </p:cNvSpPr>
          <p:nvPr>
            <p:ph type="sldImg"/>
          </p:nvPr>
        </p:nvSpPr>
        <p:spPr>
          <a:solidFill>
            <a:srgbClr val="FFFFFF"/>
          </a:solidFill>
          <a:ln/>
        </p:spPr>
      </p:sp>
      <p:sp>
        <p:nvSpPr>
          <p:cNvPr id="136195" name="Rectangle 3">
            <a:extLst>
              <a:ext uri="{FF2B5EF4-FFF2-40B4-BE49-F238E27FC236}">
                <a16:creationId xmlns:a16="http://schemas.microsoft.com/office/drawing/2014/main" id="{7250144C-4454-F94E-B1AF-30F933A9654E}"/>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7">
            <a:extLst>
              <a:ext uri="{FF2B5EF4-FFF2-40B4-BE49-F238E27FC236}">
                <a16:creationId xmlns:a16="http://schemas.microsoft.com/office/drawing/2014/main" id="{B5B4146F-F966-064B-80A2-0E7B53C757B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2A6F7F1E-93CF-AB43-B3C8-D93E038793C3}" type="slidenum">
              <a:rPr lang="en-US" altLang="en-US" b="0" i="0" smtClean="0"/>
              <a:pPr/>
              <a:t>64</a:t>
            </a:fld>
            <a:endParaRPr lang="en-US" altLang="en-US" b="0" i="0" dirty="0"/>
          </a:p>
        </p:txBody>
      </p:sp>
      <p:sp>
        <p:nvSpPr>
          <p:cNvPr id="138242" name="Rectangle 2">
            <a:extLst>
              <a:ext uri="{FF2B5EF4-FFF2-40B4-BE49-F238E27FC236}">
                <a16:creationId xmlns:a16="http://schemas.microsoft.com/office/drawing/2014/main" id="{5F14F00A-3C45-BC44-9097-6EFDEFE4E74D}"/>
              </a:ext>
            </a:extLst>
          </p:cNvPr>
          <p:cNvSpPr>
            <a:spLocks noGrp="1" noRot="1" noChangeAspect="1" noChangeArrowheads="1" noTextEdit="1"/>
          </p:cNvSpPr>
          <p:nvPr>
            <p:ph type="sldImg"/>
          </p:nvPr>
        </p:nvSpPr>
        <p:spPr>
          <a:solidFill>
            <a:srgbClr val="FFFFFF"/>
          </a:solidFill>
          <a:ln/>
        </p:spPr>
      </p:sp>
      <p:sp>
        <p:nvSpPr>
          <p:cNvPr id="138243" name="Rectangle 3">
            <a:extLst>
              <a:ext uri="{FF2B5EF4-FFF2-40B4-BE49-F238E27FC236}">
                <a16:creationId xmlns:a16="http://schemas.microsoft.com/office/drawing/2014/main" id="{1B8278A1-39C9-3D44-807D-88F90780CB82}"/>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7">
            <a:extLst>
              <a:ext uri="{FF2B5EF4-FFF2-40B4-BE49-F238E27FC236}">
                <a16:creationId xmlns:a16="http://schemas.microsoft.com/office/drawing/2014/main" id="{51B35343-2BAA-CA48-98A7-970B67F395C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921D3B1B-C029-3E49-A492-95AEC1F6964B}" type="slidenum">
              <a:rPr lang="en-US" altLang="en-US" b="0" i="0" smtClean="0"/>
              <a:pPr/>
              <a:t>65</a:t>
            </a:fld>
            <a:endParaRPr lang="en-US" altLang="en-US" b="0" i="0" dirty="0"/>
          </a:p>
        </p:txBody>
      </p:sp>
      <p:sp>
        <p:nvSpPr>
          <p:cNvPr id="140290" name="Rectangle 2">
            <a:extLst>
              <a:ext uri="{FF2B5EF4-FFF2-40B4-BE49-F238E27FC236}">
                <a16:creationId xmlns:a16="http://schemas.microsoft.com/office/drawing/2014/main" id="{7D5A4B78-BFBB-214A-A84A-8AF161243344}"/>
              </a:ext>
            </a:extLst>
          </p:cNvPr>
          <p:cNvSpPr>
            <a:spLocks noGrp="1" noRot="1" noChangeAspect="1" noChangeArrowheads="1" noTextEdit="1"/>
          </p:cNvSpPr>
          <p:nvPr>
            <p:ph type="sldImg"/>
          </p:nvPr>
        </p:nvSpPr>
        <p:spPr>
          <a:solidFill>
            <a:srgbClr val="FFFFFF"/>
          </a:solidFill>
          <a:ln/>
        </p:spPr>
      </p:sp>
      <p:sp>
        <p:nvSpPr>
          <p:cNvPr id="140291" name="Rectangle 3">
            <a:extLst>
              <a:ext uri="{FF2B5EF4-FFF2-40B4-BE49-F238E27FC236}">
                <a16:creationId xmlns:a16="http://schemas.microsoft.com/office/drawing/2014/main" id="{A331D94B-284E-8647-8D1C-8FDB7125A9B9}"/>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7">
            <a:extLst>
              <a:ext uri="{FF2B5EF4-FFF2-40B4-BE49-F238E27FC236}">
                <a16:creationId xmlns:a16="http://schemas.microsoft.com/office/drawing/2014/main" id="{E30AFA5C-1DDD-DA46-9DC8-A1C1179FC74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BEFB95EB-4D80-2141-A579-374B860DF252}" type="slidenum">
              <a:rPr lang="en-US" altLang="en-US" b="0" i="0" smtClean="0"/>
              <a:pPr/>
              <a:t>66</a:t>
            </a:fld>
            <a:endParaRPr lang="en-US" altLang="en-US" b="0" i="0" dirty="0"/>
          </a:p>
        </p:txBody>
      </p:sp>
      <p:sp>
        <p:nvSpPr>
          <p:cNvPr id="142338" name="Rectangle 2">
            <a:extLst>
              <a:ext uri="{FF2B5EF4-FFF2-40B4-BE49-F238E27FC236}">
                <a16:creationId xmlns:a16="http://schemas.microsoft.com/office/drawing/2014/main" id="{BD3D12B8-5931-1E40-B33E-AEAFC9B6BCA6}"/>
              </a:ext>
            </a:extLst>
          </p:cNvPr>
          <p:cNvSpPr>
            <a:spLocks noGrp="1" noRot="1" noChangeAspect="1" noChangeArrowheads="1" noTextEdit="1"/>
          </p:cNvSpPr>
          <p:nvPr>
            <p:ph type="sldImg"/>
          </p:nvPr>
        </p:nvSpPr>
        <p:spPr>
          <a:solidFill>
            <a:srgbClr val="FFFFFF"/>
          </a:solidFill>
          <a:ln/>
        </p:spPr>
      </p:sp>
      <p:sp>
        <p:nvSpPr>
          <p:cNvPr id="142339" name="Rectangle 3">
            <a:extLst>
              <a:ext uri="{FF2B5EF4-FFF2-40B4-BE49-F238E27FC236}">
                <a16:creationId xmlns:a16="http://schemas.microsoft.com/office/drawing/2014/main" id="{D507D1E9-7E0C-084C-A137-70B52D8EB3D7}"/>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7">
            <a:extLst>
              <a:ext uri="{FF2B5EF4-FFF2-40B4-BE49-F238E27FC236}">
                <a16:creationId xmlns:a16="http://schemas.microsoft.com/office/drawing/2014/main" id="{8825DDC5-339A-0347-AB84-32A0AB42AD1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0034F087-14A3-DE4A-99F9-277E43886C45}" type="slidenum">
              <a:rPr lang="en-US" altLang="en-US" b="0" i="0" smtClean="0"/>
              <a:pPr/>
              <a:t>67</a:t>
            </a:fld>
            <a:endParaRPr lang="en-US" altLang="en-US" b="0" i="0" dirty="0"/>
          </a:p>
        </p:txBody>
      </p:sp>
      <p:sp>
        <p:nvSpPr>
          <p:cNvPr id="144386" name="Rectangle 2">
            <a:extLst>
              <a:ext uri="{FF2B5EF4-FFF2-40B4-BE49-F238E27FC236}">
                <a16:creationId xmlns:a16="http://schemas.microsoft.com/office/drawing/2014/main" id="{50945C30-86E2-CD4F-8447-0ADD907BCC29}"/>
              </a:ext>
            </a:extLst>
          </p:cNvPr>
          <p:cNvSpPr>
            <a:spLocks noGrp="1" noRot="1" noChangeAspect="1" noChangeArrowheads="1" noTextEdit="1"/>
          </p:cNvSpPr>
          <p:nvPr>
            <p:ph type="sldImg"/>
          </p:nvPr>
        </p:nvSpPr>
        <p:spPr>
          <a:solidFill>
            <a:srgbClr val="FFFFFF"/>
          </a:solidFill>
          <a:ln/>
        </p:spPr>
      </p:sp>
      <p:sp>
        <p:nvSpPr>
          <p:cNvPr id="144387" name="Rectangle 3">
            <a:extLst>
              <a:ext uri="{FF2B5EF4-FFF2-40B4-BE49-F238E27FC236}">
                <a16:creationId xmlns:a16="http://schemas.microsoft.com/office/drawing/2014/main" id="{147A52A7-9245-4449-89F5-9A9EED6C1D07}"/>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7">
            <a:extLst>
              <a:ext uri="{FF2B5EF4-FFF2-40B4-BE49-F238E27FC236}">
                <a16:creationId xmlns:a16="http://schemas.microsoft.com/office/drawing/2014/main" id="{52C8C36B-8D1F-EB4B-9A17-747FA1127A7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798DE363-7E1B-3044-8C48-8AD0C739F93C}" type="slidenum">
              <a:rPr lang="en-US" altLang="en-US" b="0" i="0" smtClean="0"/>
              <a:pPr/>
              <a:t>68</a:t>
            </a:fld>
            <a:endParaRPr lang="en-US" altLang="en-US" b="0" i="0" dirty="0"/>
          </a:p>
        </p:txBody>
      </p:sp>
      <p:sp>
        <p:nvSpPr>
          <p:cNvPr id="146434" name="Rectangle 2">
            <a:extLst>
              <a:ext uri="{FF2B5EF4-FFF2-40B4-BE49-F238E27FC236}">
                <a16:creationId xmlns:a16="http://schemas.microsoft.com/office/drawing/2014/main" id="{686094E6-9CCF-6042-B465-F4D095D550D2}"/>
              </a:ext>
            </a:extLst>
          </p:cNvPr>
          <p:cNvSpPr>
            <a:spLocks noGrp="1" noRot="1" noChangeAspect="1" noChangeArrowheads="1" noTextEdit="1"/>
          </p:cNvSpPr>
          <p:nvPr>
            <p:ph type="sldImg"/>
          </p:nvPr>
        </p:nvSpPr>
        <p:spPr>
          <a:solidFill>
            <a:srgbClr val="FFFFFF"/>
          </a:solidFill>
          <a:ln/>
        </p:spPr>
      </p:sp>
      <p:sp>
        <p:nvSpPr>
          <p:cNvPr id="146435" name="Rectangle 3">
            <a:extLst>
              <a:ext uri="{FF2B5EF4-FFF2-40B4-BE49-F238E27FC236}">
                <a16:creationId xmlns:a16="http://schemas.microsoft.com/office/drawing/2014/main" id="{D23E1847-E169-A946-9C43-5257AF724268}"/>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7">
            <a:extLst>
              <a:ext uri="{FF2B5EF4-FFF2-40B4-BE49-F238E27FC236}">
                <a16:creationId xmlns:a16="http://schemas.microsoft.com/office/drawing/2014/main" id="{87DE4E8B-C41A-D846-8846-1083ED74DE6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E8B09F13-A65E-8A48-A6DE-9D7A7CA33414}" type="slidenum">
              <a:rPr lang="en-US" altLang="en-US" b="0" i="0" smtClean="0"/>
              <a:pPr/>
              <a:t>69</a:t>
            </a:fld>
            <a:endParaRPr lang="en-US" altLang="en-US" b="0" i="0" dirty="0"/>
          </a:p>
        </p:txBody>
      </p:sp>
      <p:sp>
        <p:nvSpPr>
          <p:cNvPr id="148482" name="Rectangle 2">
            <a:extLst>
              <a:ext uri="{FF2B5EF4-FFF2-40B4-BE49-F238E27FC236}">
                <a16:creationId xmlns:a16="http://schemas.microsoft.com/office/drawing/2014/main" id="{FCB37986-86B7-9A43-BE15-92FD8EDF7519}"/>
              </a:ext>
            </a:extLst>
          </p:cNvPr>
          <p:cNvSpPr>
            <a:spLocks noGrp="1" noRot="1" noChangeAspect="1" noChangeArrowheads="1" noTextEdit="1"/>
          </p:cNvSpPr>
          <p:nvPr>
            <p:ph type="sldImg"/>
          </p:nvPr>
        </p:nvSpPr>
        <p:spPr>
          <a:solidFill>
            <a:srgbClr val="FFFFFF"/>
          </a:solidFill>
          <a:ln/>
        </p:spPr>
      </p:sp>
      <p:sp>
        <p:nvSpPr>
          <p:cNvPr id="148483" name="Rectangle 3">
            <a:extLst>
              <a:ext uri="{FF2B5EF4-FFF2-40B4-BE49-F238E27FC236}">
                <a16:creationId xmlns:a16="http://schemas.microsoft.com/office/drawing/2014/main" id="{E11D5EAB-7394-C942-858B-2AE221B670F4}"/>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7">
            <a:extLst>
              <a:ext uri="{FF2B5EF4-FFF2-40B4-BE49-F238E27FC236}">
                <a16:creationId xmlns:a16="http://schemas.microsoft.com/office/drawing/2014/main" id="{21652E78-D49D-6B42-B95E-93D800D4199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E9C0F409-4A4C-B444-ADBE-90133CE49DF6}" type="slidenum">
              <a:rPr lang="en-US" altLang="en-US" b="0" i="0" smtClean="0"/>
              <a:pPr/>
              <a:t>70</a:t>
            </a:fld>
            <a:endParaRPr lang="en-US" altLang="en-US" b="0" i="0" dirty="0"/>
          </a:p>
        </p:txBody>
      </p:sp>
      <p:sp>
        <p:nvSpPr>
          <p:cNvPr id="150530" name="Rectangle 2">
            <a:extLst>
              <a:ext uri="{FF2B5EF4-FFF2-40B4-BE49-F238E27FC236}">
                <a16:creationId xmlns:a16="http://schemas.microsoft.com/office/drawing/2014/main" id="{291AE5F3-6B29-AE4C-ABA8-83F466878D0F}"/>
              </a:ext>
            </a:extLst>
          </p:cNvPr>
          <p:cNvSpPr>
            <a:spLocks noGrp="1" noRot="1" noChangeAspect="1" noChangeArrowheads="1" noTextEdit="1"/>
          </p:cNvSpPr>
          <p:nvPr>
            <p:ph type="sldImg"/>
          </p:nvPr>
        </p:nvSpPr>
        <p:spPr>
          <a:solidFill>
            <a:srgbClr val="FFFFFF"/>
          </a:solidFill>
          <a:ln/>
        </p:spPr>
      </p:sp>
      <p:sp>
        <p:nvSpPr>
          <p:cNvPr id="150531" name="Rectangle 3">
            <a:extLst>
              <a:ext uri="{FF2B5EF4-FFF2-40B4-BE49-F238E27FC236}">
                <a16:creationId xmlns:a16="http://schemas.microsoft.com/office/drawing/2014/main" id="{8DF6BE4F-1622-4344-9819-D5E727F18BD8}"/>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7">
            <a:extLst>
              <a:ext uri="{FF2B5EF4-FFF2-40B4-BE49-F238E27FC236}">
                <a16:creationId xmlns:a16="http://schemas.microsoft.com/office/drawing/2014/main" id="{257A22DB-6410-C04F-AD0E-A6CBE9A053E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57398F70-1BBA-5E40-862F-D88A15613192}" type="slidenum">
              <a:rPr lang="en-US" altLang="en-US" b="0" i="0" smtClean="0"/>
              <a:pPr/>
              <a:t>71</a:t>
            </a:fld>
            <a:endParaRPr lang="en-US" altLang="en-US" b="0" i="0" dirty="0"/>
          </a:p>
        </p:txBody>
      </p:sp>
      <p:sp>
        <p:nvSpPr>
          <p:cNvPr id="152578" name="Rectangle 2">
            <a:extLst>
              <a:ext uri="{FF2B5EF4-FFF2-40B4-BE49-F238E27FC236}">
                <a16:creationId xmlns:a16="http://schemas.microsoft.com/office/drawing/2014/main" id="{F389D28B-9526-B247-B006-E5452D1E60A2}"/>
              </a:ext>
            </a:extLst>
          </p:cNvPr>
          <p:cNvSpPr>
            <a:spLocks noGrp="1" noRot="1" noChangeAspect="1" noChangeArrowheads="1" noTextEdit="1"/>
          </p:cNvSpPr>
          <p:nvPr>
            <p:ph type="sldImg"/>
          </p:nvPr>
        </p:nvSpPr>
        <p:spPr>
          <a:solidFill>
            <a:srgbClr val="FFFFFF"/>
          </a:solidFill>
          <a:ln/>
        </p:spPr>
      </p:sp>
      <p:sp>
        <p:nvSpPr>
          <p:cNvPr id="152579" name="Rectangle 3">
            <a:extLst>
              <a:ext uri="{FF2B5EF4-FFF2-40B4-BE49-F238E27FC236}">
                <a16:creationId xmlns:a16="http://schemas.microsoft.com/office/drawing/2014/main" id="{C648CBDD-3E72-EA46-8D3D-D4E9E81F6C7F}"/>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7">
            <a:extLst>
              <a:ext uri="{FF2B5EF4-FFF2-40B4-BE49-F238E27FC236}">
                <a16:creationId xmlns:a16="http://schemas.microsoft.com/office/drawing/2014/main" id="{6A4FB4AD-B790-D64E-86B0-3EE4FDB3C54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0F4B789E-8E1D-2343-9E0D-B28D7FBB02A5}" type="slidenum">
              <a:rPr lang="en-US" altLang="en-US" b="0" i="0" smtClean="0"/>
              <a:pPr/>
              <a:t>72</a:t>
            </a:fld>
            <a:endParaRPr lang="en-US" altLang="en-US" b="0" i="0" dirty="0"/>
          </a:p>
        </p:txBody>
      </p:sp>
      <p:sp>
        <p:nvSpPr>
          <p:cNvPr id="154626" name="Rectangle 2">
            <a:extLst>
              <a:ext uri="{FF2B5EF4-FFF2-40B4-BE49-F238E27FC236}">
                <a16:creationId xmlns:a16="http://schemas.microsoft.com/office/drawing/2014/main" id="{E287EF59-552B-A047-9F2B-B276212FDCFB}"/>
              </a:ext>
            </a:extLst>
          </p:cNvPr>
          <p:cNvSpPr>
            <a:spLocks noGrp="1" noRot="1" noChangeAspect="1" noChangeArrowheads="1" noTextEdit="1"/>
          </p:cNvSpPr>
          <p:nvPr>
            <p:ph type="sldImg"/>
          </p:nvPr>
        </p:nvSpPr>
        <p:spPr>
          <a:solidFill>
            <a:srgbClr val="FFFFFF"/>
          </a:solidFill>
          <a:ln/>
        </p:spPr>
      </p:sp>
      <p:sp>
        <p:nvSpPr>
          <p:cNvPr id="154627" name="Rectangle 3">
            <a:extLst>
              <a:ext uri="{FF2B5EF4-FFF2-40B4-BE49-F238E27FC236}">
                <a16:creationId xmlns:a16="http://schemas.microsoft.com/office/drawing/2014/main" id="{FDDEB5A5-CED9-9145-B12C-39B095482AA2}"/>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7">
            <a:extLst>
              <a:ext uri="{FF2B5EF4-FFF2-40B4-BE49-F238E27FC236}">
                <a16:creationId xmlns:a16="http://schemas.microsoft.com/office/drawing/2014/main" id="{2AC6AB35-9C7E-5B4D-A80D-419A188E24D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Arial" panose="020B0604020202020204" pitchFamily="34" charset="0"/>
              </a:defRPr>
            </a:lvl1pPr>
            <a:lvl2pPr marL="742950" indent="-285750">
              <a:defRPr b="1" i="1">
                <a:solidFill>
                  <a:schemeClr val="tx1"/>
                </a:solidFill>
                <a:latin typeface="Arial" panose="020B0604020202020204" pitchFamily="34" charset="0"/>
              </a:defRPr>
            </a:lvl2pPr>
            <a:lvl3pPr marL="1143000" indent="-228600">
              <a:defRPr b="1" i="1">
                <a:solidFill>
                  <a:schemeClr val="tx1"/>
                </a:solidFill>
                <a:latin typeface="Arial" panose="020B0604020202020204" pitchFamily="34" charset="0"/>
              </a:defRPr>
            </a:lvl3pPr>
            <a:lvl4pPr marL="1600200" indent="-228600">
              <a:defRPr b="1" i="1">
                <a:solidFill>
                  <a:schemeClr val="tx1"/>
                </a:solidFill>
                <a:latin typeface="Arial" panose="020B0604020202020204" pitchFamily="34" charset="0"/>
              </a:defRPr>
            </a:lvl4pPr>
            <a:lvl5pPr marL="2057400" indent="-228600">
              <a:defRPr b="1" i="1">
                <a:solidFill>
                  <a:schemeClr val="tx1"/>
                </a:solidFill>
                <a:latin typeface="Arial" panose="020B0604020202020204" pitchFamily="34" charset="0"/>
              </a:defRPr>
            </a:lvl5pPr>
            <a:lvl6pPr marL="2514600" indent="-228600" eaLnBrk="0" fontAlgn="base" hangingPunct="0">
              <a:spcBef>
                <a:spcPct val="0"/>
              </a:spcBef>
              <a:spcAft>
                <a:spcPct val="0"/>
              </a:spcAft>
              <a:defRPr b="1" i="1">
                <a:solidFill>
                  <a:schemeClr val="tx1"/>
                </a:solidFill>
                <a:latin typeface="Arial" panose="020B0604020202020204" pitchFamily="34" charset="0"/>
              </a:defRPr>
            </a:lvl6pPr>
            <a:lvl7pPr marL="2971800" indent="-228600" eaLnBrk="0" fontAlgn="base" hangingPunct="0">
              <a:spcBef>
                <a:spcPct val="0"/>
              </a:spcBef>
              <a:spcAft>
                <a:spcPct val="0"/>
              </a:spcAft>
              <a:defRPr b="1" i="1">
                <a:solidFill>
                  <a:schemeClr val="tx1"/>
                </a:solidFill>
                <a:latin typeface="Arial" panose="020B0604020202020204" pitchFamily="34" charset="0"/>
              </a:defRPr>
            </a:lvl7pPr>
            <a:lvl8pPr marL="3429000" indent="-228600" eaLnBrk="0" fontAlgn="base" hangingPunct="0">
              <a:spcBef>
                <a:spcPct val="0"/>
              </a:spcBef>
              <a:spcAft>
                <a:spcPct val="0"/>
              </a:spcAft>
              <a:defRPr b="1" i="1">
                <a:solidFill>
                  <a:schemeClr val="tx1"/>
                </a:solidFill>
                <a:latin typeface="Arial" panose="020B0604020202020204" pitchFamily="34" charset="0"/>
              </a:defRPr>
            </a:lvl8pPr>
            <a:lvl9pPr marL="3886200" indent="-228600" eaLnBrk="0" fontAlgn="base" hangingPunct="0">
              <a:spcBef>
                <a:spcPct val="0"/>
              </a:spcBef>
              <a:spcAft>
                <a:spcPct val="0"/>
              </a:spcAft>
              <a:defRPr b="1" i="1">
                <a:solidFill>
                  <a:schemeClr val="tx1"/>
                </a:solidFill>
                <a:latin typeface="Arial" panose="020B0604020202020204" pitchFamily="34" charset="0"/>
              </a:defRPr>
            </a:lvl9pPr>
          </a:lstStyle>
          <a:p>
            <a:fld id="{36BA07C6-E5E3-5B46-8A21-C60BC61A5543}" type="slidenum">
              <a:rPr lang="en-US" altLang="en-US" b="0" i="0" smtClean="0"/>
              <a:pPr/>
              <a:t>73</a:t>
            </a:fld>
            <a:endParaRPr lang="en-US" altLang="en-US" b="0" i="0" dirty="0"/>
          </a:p>
        </p:txBody>
      </p:sp>
      <p:sp>
        <p:nvSpPr>
          <p:cNvPr id="156674" name="Rectangle 2">
            <a:extLst>
              <a:ext uri="{FF2B5EF4-FFF2-40B4-BE49-F238E27FC236}">
                <a16:creationId xmlns:a16="http://schemas.microsoft.com/office/drawing/2014/main" id="{AB0C905C-A16F-A948-9330-4D11CF836314}"/>
              </a:ext>
            </a:extLst>
          </p:cNvPr>
          <p:cNvSpPr>
            <a:spLocks noGrp="1" noRot="1" noChangeAspect="1" noChangeArrowheads="1" noTextEdit="1"/>
          </p:cNvSpPr>
          <p:nvPr>
            <p:ph type="sldImg"/>
          </p:nvPr>
        </p:nvSpPr>
        <p:spPr>
          <a:solidFill>
            <a:srgbClr val="FFFFFF"/>
          </a:solidFill>
          <a:ln/>
        </p:spPr>
      </p:sp>
      <p:sp>
        <p:nvSpPr>
          <p:cNvPr id="156675" name="Rectangle 3">
            <a:extLst>
              <a:ext uri="{FF2B5EF4-FFF2-40B4-BE49-F238E27FC236}">
                <a16:creationId xmlns:a16="http://schemas.microsoft.com/office/drawing/2014/main" id="{D2969E26-8D11-FF4A-A0AD-AD4EBE998FBC}"/>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4">
            <a:extLst>
              <a:ext uri="{FF2B5EF4-FFF2-40B4-BE49-F238E27FC236}">
                <a16:creationId xmlns:a16="http://schemas.microsoft.com/office/drawing/2014/main" id="{28C7F6E9-2AE7-6246-92D8-E3E26C3BA86A}"/>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F1923C7A-93FF-744A-8B36-6F303D9F42C6}"/>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7397EEA9-9379-1349-9671-54FA95BFE628}"/>
              </a:ext>
            </a:extLst>
          </p:cNvPr>
          <p:cNvSpPr>
            <a:spLocks noGrp="1" noChangeArrowheads="1"/>
          </p:cNvSpPr>
          <p:nvPr>
            <p:ph type="sldNum" sz="quarter" idx="12"/>
          </p:nvPr>
        </p:nvSpPr>
        <p:spPr>
          <a:ln/>
        </p:spPr>
        <p:txBody>
          <a:bodyPr/>
          <a:lstStyle>
            <a:lvl1pPr>
              <a:defRPr/>
            </a:lvl1pPr>
          </a:lstStyle>
          <a:p>
            <a:pPr>
              <a:defRPr/>
            </a:pPr>
            <a:fld id="{DD58C349-10E9-D747-BE5E-5EE393162C8C}" type="slidenum">
              <a:rPr lang="en-US" altLang="en-US"/>
              <a:pPr>
                <a:defRPr/>
              </a:pPr>
              <a:t>‹#›</a:t>
            </a:fld>
            <a:endParaRPr lang="en-US" altLang="en-US" dirty="0"/>
          </a:p>
        </p:txBody>
      </p:sp>
    </p:spTree>
    <p:extLst>
      <p:ext uri="{BB962C8B-B14F-4D97-AF65-F5344CB8AC3E}">
        <p14:creationId xmlns:p14="http://schemas.microsoft.com/office/powerpoint/2010/main" val="834074042"/>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65BC910C-24FB-744D-80BF-9BD3DD270F21}"/>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210B200E-8F75-B549-9BF6-5DE67FB8CD44}"/>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A7C73180-E6F9-5645-8921-F3E7B52365CF}"/>
              </a:ext>
            </a:extLst>
          </p:cNvPr>
          <p:cNvSpPr>
            <a:spLocks noGrp="1" noChangeArrowheads="1"/>
          </p:cNvSpPr>
          <p:nvPr>
            <p:ph type="sldNum" sz="quarter" idx="12"/>
          </p:nvPr>
        </p:nvSpPr>
        <p:spPr>
          <a:ln/>
        </p:spPr>
        <p:txBody>
          <a:bodyPr/>
          <a:lstStyle>
            <a:lvl1pPr>
              <a:defRPr/>
            </a:lvl1pPr>
          </a:lstStyle>
          <a:p>
            <a:pPr>
              <a:defRPr/>
            </a:pPr>
            <a:fld id="{05E694CA-9A91-D942-AF54-EB546B64795F}" type="slidenum">
              <a:rPr lang="en-US" altLang="en-US"/>
              <a:pPr>
                <a:defRPr/>
              </a:pPr>
              <a:t>‹#›</a:t>
            </a:fld>
            <a:endParaRPr lang="en-US" altLang="en-US" dirty="0"/>
          </a:p>
        </p:txBody>
      </p:sp>
    </p:spTree>
    <p:extLst>
      <p:ext uri="{BB962C8B-B14F-4D97-AF65-F5344CB8AC3E}">
        <p14:creationId xmlns:p14="http://schemas.microsoft.com/office/powerpoint/2010/main" val="2884261044"/>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a:extLst>
              <a:ext uri="{FF2B5EF4-FFF2-40B4-BE49-F238E27FC236}">
                <a16:creationId xmlns:a16="http://schemas.microsoft.com/office/drawing/2014/main" id="{34853E36-C05B-0A45-94EF-4A71FC99A784}"/>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FB6C42C8-A162-B34F-BF70-CE0F6C8B72C6}"/>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EBADD6B5-3CBE-2147-9CA3-6622304CF8F3}"/>
              </a:ext>
            </a:extLst>
          </p:cNvPr>
          <p:cNvSpPr>
            <a:spLocks noGrp="1" noChangeArrowheads="1"/>
          </p:cNvSpPr>
          <p:nvPr>
            <p:ph type="sldNum" sz="quarter" idx="12"/>
          </p:nvPr>
        </p:nvSpPr>
        <p:spPr>
          <a:ln/>
        </p:spPr>
        <p:txBody>
          <a:bodyPr/>
          <a:lstStyle>
            <a:lvl1pPr>
              <a:defRPr/>
            </a:lvl1pPr>
          </a:lstStyle>
          <a:p>
            <a:pPr>
              <a:defRPr/>
            </a:pPr>
            <a:fld id="{5A9FED18-CE68-7B45-A0C9-A468E19AB57A}" type="slidenum">
              <a:rPr lang="en-US" altLang="en-US"/>
              <a:pPr>
                <a:defRPr/>
              </a:pPr>
              <a:t>‹#›</a:t>
            </a:fld>
            <a:endParaRPr lang="en-US" altLang="en-US" dirty="0"/>
          </a:p>
        </p:txBody>
      </p:sp>
    </p:spTree>
    <p:extLst>
      <p:ext uri="{BB962C8B-B14F-4D97-AF65-F5344CB8AC3E}">
        <p14:creationId xmlns:p14="http://schemas.microsoft.com/office/powerpoint/2010/main" val="1032311000"/>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18ED5F1D-C0C8-4B46-B805-035BF7966D3C}"/>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a:extLst>
              <a:ext uri="{FF2B5EF4-FFF2-40B4-BE49-F238E27FC236}">
                <a16:creationId xmlns:a16="http://schemas.microsoft.com/office/drawing/2014/main" id="{0DCBFEA6-CF91-6E45-B519-683490A15B86}"/>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a:extLst>
              <a:ext uri="{FF2B5EF4-FFF2-40B4-BE49-F238E27FC236}">
                <a16:creationId xmlns:a16="http://schemas.microsoft.com/office/drawing/2014/main" id="{4AF977D7-9414-9E45-A045-569824B1B7EB}"/>
              </a:ext>
            </a:extLst>
          </p:cNvPr>
          <p:cNvSpPr>
            <a:spLocks noGrp="1" noChangeArrowheads="1"/>
          </p:cNvSpPr>
          <p:nvPr>
            <p:ph type="sldNum" sz="quarter" idx="12"/>
          </p:nvPr>
        </p:nvSpPr>
        <p:spPr>
          <a:ln/>
        </p:spPr>
        <p:txBody>
          <a:bodyPr/>
          <a:lstStyle>
            <a:lvl1pPr>
              <a:defRPr/>
            </a:lvl1pPr>
          </a:lstStyle>
          <a:p>
            <a:pPr>
              <a:defRPr/>
            </a:pPr>
            <a:fld id="{9AC5278A-C6E7-144C-B807-BFE14E4EA756}" type="slidenum">
              <a:rPr lang="en-US" altLang="en-US"/>
              <a:pPr>
                <a:defRPr/>
              </a:pPr>
              <a:t>‹#›</a:t>
            </a:fld>
            <a:endParaRPr lang="en-US" altLang="en-US" dirty="0"/>
          </a:p>
        </p:txBody>
      </p:sp>
    </p:spTree>
    <p:extLst>
      <p:ext uri="{BB962C8B-B14F-4D97-AF65-F5344CB8AC3E}">
        <p14:creationId xmlns:p14="http://schemas.microsoft.com/office/powerpoint/2010/main" val="1107494620"/>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7CBE4331-8DF5-C149-AC1C-6BBFD4AC1E5E}"/>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8" name="Rectangle 5">
            <a:extLst>
              <a:ext uri="{FF2B5EF4-FFF2-40B4-BE49-F238E27FC236}">
                <a16:creationId xmlns:a16="http://schemas.microsoft.com/office/drawing/2014/main" id="{6A8806AC-594A-2D46-BECF-EB136CFE767B}"/>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9" name="Rectangle 6">
            <a:extLst>
              <a:ext uri="{FF2B5EF4-FFF2-40B4-BE49-F238E27FC236}">
                <a16:creationId xmlns:a16="http://schemas.microsoft.com/office/drawing/2014/main" id="{80415668-35F3-9144-8FD6-371D6F29C6E5}"/>
              </a:ext>
            </a:extLst>
          </p:cNvPr>
          <p:cNvSpPr>
            <a:spLocks noGrp="1" noChangeArrowheads="1"/>
          </p:cNvSpPr>
          <p:nvPr>
            <p:ph type="sldNum" sz="quarter" idx="12"/>
          </p:nvPr>
        </p:nvSpPr>
        <p:spPr>
          <a:ln/>
        </p:spPr>
        <p:txBody>
          <a:bodyPr/>
          <a:lstStyle>
            <a:lvl1pPr>
              <a:defRPr/>
            </a:lvl1pPr>
          </a:lstStyle>
          <a:p>
            <a:pPr>
              <a:defRPr/>
            </a:pPr>
            <a:fld id="{6F116480-4C9B-9C43-9BA8-A6986DB32C63}" type="slidenum">
              <a:rPr lang="en-US" altLang="en-US"/>
              <a:pPr>
                <a:defRPr/>
              </a:pPr>
              <a:t>‹#›</a:t>
            </a:fld>
            <a:endParaRPr lang="en-US" altLang="en-US" dirty="0"/>
          </a:p>
        </p:txBody>
      </p:sp>
    </p:spTree>
    <p:extLst>
      <p:ext uri="{BB962C8B-B14F-4D97-AF65-F5344CB8AC3E}">
        <p14:creationId xmlns:p14="http://schemas.microsoft.com/office/powerpoint/2010/main" val="2630094769"/>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2B2E1B60-4ABF-2F42-9098-221EE9503B4D}"/>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4" name="Rectangle 5">
            <a:extLst>
              <a:ext uri="{FF2B5EF4-FFF2-40B4-BE49-F238E27FC236}">
                <a16:creationId xmlns:a16="http://schemas.microsoft.com/office/drawing/2014/main" id="{CD0152B9-62A1-A64D-953A-BDF560789FA9}"/>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5" name="Rectangle 6">
            <a:extLst>
              <a:ext uri="{FF2B5EF4-FFF2-40B4-BE49-F238E27FC236}">
                <a16:creationId xmlns:a16="http://schemas.microsoft.com/office/drawing/2014/main" id="{6AF6FD5C-A858-0048-9245-3837C4680355}"/>
              </a:ext>
            </a:extLst>
          </p:cNvPr>
          <p:cNvSpPr>
            <a:spLocks noGrp="1" noChangeArrowheads="1"/>
          </p:cNvSpPr>
          <p:nvPr>
            <p:ph type="sldNum" sz="quarter" idx="12"/>
          </p:nvPr>
        </p:nvSpPr>
        <p:spPr>
          <a:ln/>
        </p:spPr>
        <p:txBody>
          <a:bodyPr/>
          <a:lstStyle>
            <a:lvl1pPr>
              <a:defRPr/>
            </a:lvl1pPr>
          </a:lstStyle>
          <a:p>
            <a:pPr>
              <a:defRPr/>
            </a:pPr>
            <a:fld id="{731D9A70-BAFE-574E-9DD8-EDFAD6DC8A8D}" type="slidenum">
              <a:rPr lang="en-US" altLang="en-US"/>
              <a:pPr>
                <a:defRPr/>
              </a:pPr>
              <a:t>‹#›</a:t>
            </a:fld>
            <a:endParaRPr lang="en-US" altLang="en-US" dirty="0"/>
          </a:p>
        </p:txBody>
      </p:sp>
    </p:spTree>
    <p:extLst>
      <p:ext uri="{BB962C8B-B14F-4D97-AF65-F5344CB8AC3E}">
        <p14:creationId xmlns:p14="http://schemas.microsoft.com/office/powerpoint/2010/main" val="2476643187"/>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93B57A4E-B3D7-C74E-BCEF-607BC902D3D9}"/>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3" name="Rectangle 5">
            <a:extLst>
              <a:ext uri="{FF2B5EF4-FFF2-40B4-BE49-F238E27FC236}">
                <a16:creationId xmlns:a16="http://schemas.microsoft.com/office/drawing/2014/main" id="{008A17F2-5D58-114A-AADA-B2309A7BFFE7}"/>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4" name="Rectangle 6">
            <a:extLst>
              <a:ext uri="{FF2B5EF4-FFF2-40B4-BE49-F238E27FC236}">
                <a16:creationId xmlns:a16="http://schemas.microsoft.com/office/drawing/2014/main" id="{C7F4B859-C009-9A4B-A6FD-2F0B81A3E56E}"/>
              </a:ext>
            </a:extLst>
          </p:cNvPr>
          <p:cNvSpPr>
            <a:spLocks noGrp="1" noChangeArrowheads="1"/>
          </p:cNvSpPr>
          <p:nvPr>
            <p:ph type="sldNum" sz="quarter" idx="12"/>
          </p:nvPr>
        </p:nvSpPr>
        <p:spPr>
          <a:ln/>
        </p:spPr>
        <p:txBody>
          <a:bodyPr/>
          <a:lstStyle>
            <a:lvl1pPr>
              <a:defRPr/>
            </a:lvl1pPr>
          </a:lstStyle>
          <a:p>
            <a:pPr>
              <a:defRPr/>
            </a:pPr>
            <a:fld id="{35A61CE1-DF6A-4E4B-A908-A0F1D0481364}" type="slidenum">
              <a:rPr lang="en-US" altLang="en-US"/>
              <a:pPr>
                <a:defRPr/>
              </a:pPr>
              <a:t>‹#›</a:t>
            </a:fld>
            <a:endParaRPr lang="en-US" altLang="en-US" dirty="0"/>
          </a:p>
        </p:txBody>
      </p:sp>
    </p:spTree>
    <p:extLst>
      <p:ext uri="{BB962C8B-B14F-4D97-AF65-F5344CB8AC3E}">
        <p14:creationId xmlns:p14="http://schemas.microsoft.com/office/powerpoint/2010/main" val="1841356697"/>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D5C66CD2-1BA9-254B-8E17-8B9B1AA4FB5D}"/>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a:extLst>
              <a:ext uri="{FF2B5EF4-FFF2-40B4-BE49-F238E27FC236}">
                <a16:creationId xmlns:a16="http://schemas.microsoft.com/office/drawing/2014/main" id="{208EF646-3EC9-CF43-9041-852A04B3A3FE}"/>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a:extLst>
              <a:ext uri="{FF2B5EF4-FFF2-40B4-BE49-F238E27FC236}">
                <a16:creationId xmlns:a16="http://schemas.microsoft.com/office/drawing/2014/main" id="{475DE699-D703-B943-86F0-27886079845A}"/>
              </a:ext>
            </a:extLst>
          </p:cNvPr>
          <p:cNvSpPr>
            <a:spLocks noGrp="1" noChangeArrowheads="1"/>
          </p:cNvSpPr>
          <p:nvPr>
            <p:ph type="sldNum" sz="quarter" idx="12"/>
          </p:nvPr>
        </p:nvSpPr>
        <p:spPr>
          <a:ln/>
        </p:spPr>
        <p:txBody>
          <a:bodyPr/>
          <a:lstStyle>
            <a:lvl1pPr>
              <a:defRPr/>
            </a:lvl1pPr>
          </a:lstStyle>
          <a:p>
            <a:pPr>
              <a:defRPr/>
            </a:pPr>
            <a:fld id="{277EC7C6-F511-C948-BCBC-16749F0AE3E1}" type="slidenum">
              <a:rPr lang="en-US" altLang="en-US"/>
              <a:pPr>
                <a:defRPr/>
              </a:pPr>
              <a:t>‹#›</a:t>
            </a:fld>
            <a:endParaRPr lang="en-US" altLang="en-US" dirty="0"/>
          </a:p>
        </p:txBody>
      </p:sp>
    </p:spTree>
    <p:extLst>
      <p:ext uri="{BB962C8B-B14F-4D97-AF65-F5344CB8AC3E}">
        <p14:creationId xmlns:p14="http://schemas.microsoft.com/office/powerpoint/2010/main" val="3652881566"/>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3301A108-E023-1A4A-9A53-BB32632B2ACB}"/>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a:extLst>
              <a:ext uri="{FF2B5EF4-FFF2-40B4-BE49-F238E27FC236}">
                <a16:creationId xmlns:a16="http://schemas.microsoft.com/office/drawing/2014/main" id="{593AEAAF-9032-5641-957B-2C3DF20F4E85}"/>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a:extLst>
              <a:ext uri="{FF2B5EF4-FFF2-40B4-BE49-F238E27FC236}">
                <a16:creationId xmlns:a16="http://schemas.microsoft.com/office/drawing/2014/main" id="{DE994F46-7656-1944-A471-33495CDA8602}"/>
              </a:ext>
            </a:extLst>
          </p:cNvPr>
          <p:cNvSpPr>
            <a:spLocks noGrp="1" noChangeArrowheads="1"/>
          </p:cNvSpPr>
          <p:nvPr>
            <p:ph type="sldNum" sz="quarter" idx="12"/>
          </p:nvPr>
        </p:nvSpPr>
        <p:spPr>
          <a:ln/>
        </p:spPr>
        <p:txBody>
          <a:bodyPr/>
          <a:lstStyle>
            <a:lvl1pPr>
              <a:defRPr/>
            </a:lvl1pPr>
          </a:lstStyle>
          <a:p>
            <a:pPr>
              <a:defRPr/>
            </a:pPr>
            <a:fld id="{0D835704-DA35-1349-AE59-E4F5E2B7A208}" type="slidenum">
              <a:rPr lang="en-US" altLang="en-US"/>
              <a:pPr>
                <a:defRPr/>
              </a:pPr>
              <a:t>‹#›</a:t>
            </a:fld>
            <a:endParaRPr lang="en-US" altLang="en-US" dirty="0"/>
          </a:p>
        </p:txBody>
      </p:sp>
    </p:spTree>
    <p:extLst>
      <p:ext uri="{BB962C8B-B14F-4D97-AF65-F5344CB8AC3E}">
        <p14:creationId xmlns:p14="http://schemas.microsoft.com/office/powerpoint/2010/main" val="2842598036"/>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BD8892E-3EE3-EA46-935A-AE34028A3A67}"/>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F296FE8B-D237-DC40-AD09-76DADFB5B038}"/>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339A7766-3EED-A94F-8FE7-C75577E8A245}"/>
              </a:ext>
            </a:extLst>
          </p:cNvPr>
          <p:cNvSpPr>
            <a:spLocks noGrp="1" noChangeArrowheads="1"/>
          </p:cNvSpPr>
          <p:nvPr>
            <p:ph type="sldNum" sz="quarter" idx="12"/>
          </p:nvPr>
        </p:nvSpPr>
        <p:spPr>
          <a:ln/>
        </p:spPr>
        <p:txBody>
          <a:bodyPr/>
          <a:lstStyle>
            <a:lvl1pPr>
              <a:defRPr/>
            </a:lvl1pPr>
          </a:lstStyle>
          <a:p>
            <a:pPr>
              <a:defRPr/>
            </a:pPr>
            <a:fld id="{9CCA9BE4-A4D5-8847-8ECD-8D1294E0F49A}" type="slidenum">
              <a:rPr lang="en-US" altLang="en-US"/>
              <a:pPr>
                <a:defRPr/>
              </a:pPr>
              <a:t>‹#›</a:t>
            </a:fld>
            <a:endParaRPr lang="en-US" altLang="en-US" dirty="0"/>
          </a:p>
        </p:txBody>
      </p:sp>
    </p:spTree>
    <p:extLst>
      <p:ext uri="{BB962C8B-B14F-4D97-AF65-F5344CB8AC3E}">
        <p14:creationId xmlns:p14="http://schemas.microsoft.com/office/powerpoint/2010/main" val="1280874645"/>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8E6B517F-F980-EC47-912A-1682836FF2E4}"/>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7F2A85D4-FE05-9246-A12A-646664A2BD23}"/>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746C9663-DE1E-9140-94A0-452DA5BB4EC7}"/>
              </a:ext>
            </a:extLst>
          </p:cNvPr>
          <p:cNvSpPr>
            <a:spLocks noGrp="1" noChangeArrowheads="1"/>
          </p:cNvSpPr>
          <p:nvPr>
            <p:ph type="sldNum" sz="quarter" idx="12"/>
          </p:nvPr>
        </p:nvSpPr>
        <p:spPr>
          <a:ln/>
        </p:spPr>
        <p:txBody>
          <a:bodyPr/>
          <a:lstStyle>
            <a:lvl1pPr>
              <a:defRPr/>
            </a:lvl1pPr>
          </a:lstStyle>
          <a:p>
            <a:pPr>
              <a:defRPr/>
            </a:pPr>
            <a:fld id="{735FB992-EC3E-CB4F-AB21-6E4C5877430A}" type="slidenum">
              <a:rPr lang="en-US" altLang="en-US"/>
              <a:pPr>
                <a:defRPr/>
              </a:pPr>
              <a:t>‹#›</a:t>
            </a:fld>
            <a:endParaRPr lang="en-US" altLang="en-US" dirty="0"/>
          </a:p>
        </p:txBody>
      </p:sp>
    </p:spTree>
    <p:extLst>
      <p:ext uri="{BB962C8B-B14F-4D97-AF65-F5344CB8AC3E}">
        <p14:creationId xmlns:p14="http://schemas.microsoft.com/office/powerpoint/2010/main" val="1237761097"/>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1340073C-D09E-E744-947E-2A4339C9D0FC}"/>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CF2C6442-C41B-1C46-9817-139F86B78A55}"/>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692B506D-739A-3449-8CA1-CD54B99EDE0B}"/>
              </a:ext>
            </a:extLst>
          </p:cNvPr>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400" b="0" i="0"/>
            </a:lvl1pPr>
          </a:lstStyle>
          <a:p>
            <a:pPr>
              <a:defRPr/>
            </a:pPr>
            <a:endParaRPr lang="en-US" altLang="en-US" dirty="0"/>
          </a:p>
        </p:txBody>
      </p:sp>
      <p:sp>
        <p:nvSpPr>
          <p:cNvPr id="1029" name="Rectangle 5">
            <a:extLst>
              <a:ext uri="{FF2B5EF4-FFF2-40B4-BE49-F238E27FC236}">
                <a16:creationId xmlns:a16="http://schemas.microsoft.com/office/drawing/2014/main" id="{57E946A7-013D-8B4D-8979-1E6C4848AAC3}"/>
              </a:ext>
            </a:extLst>
          </p:cNvPr>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b="0" i="0"/>
            </a:lvl1pPr>
          </a:lstStyle>
          <a:p>
            <a:pPr>
              <a:defRPr/>
            </a:pPr>
            <a:endParaRPr lang="en-US" altLang="en-US" dirty="0"/>
          </a:p>
        </p:txBody>
      </p:sp>
      <p:sp>
        <p:nvSpPr>
          <p:cNvPr id="1030" name="Rectangle 6">
            <a:extLst>
              <a:ext uri="{FF2B5EF4-FFF2-40B4-BE49-F238E27FC236}">
                <a16:creationId xmlns:a16="http://schemas.microsoft.com/office/drawing/2014/main" id="{2B7FBAC7-B8B9-5344-95C2-48E87C5D58A7}"/>
              </a:ext>
            </a:extLst>
          </p:cNvPr>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b="0" i="0"/>
            </a:lvl1pPr>
          </a:lstStyle>
          <a:p>
            <a:pPr>
              <a:defRPr/>
            </a:pPr>
            <a:fld id="{40A8DF5B-CC28-3544-BBF9-19FA1D76287D}"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hf hdr="0" ft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profiles.nlm.nih.gov/spotlight/kr/feature/biographical"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3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2.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37" name="Group 70">
            <a:extLst>
              <a:ext uri="{FF2B5EF4-FFF2-40B4-BE49-F238E27FC236}">
                <a16:creationId xmlns:a16="http://schemas.microsoft.com/office/drawing/2014/main" id="{86263F40-39D5-C043-9A7F-F54122E14DFE}"/>
              </a:ext>
            </a:extLst>
          </p:cNvPr>
          <p:cNvGrpSpPr>
            <a:grpSpLocks/>
          </p:cNvGrpSpPr>
          <p:nvPr/>
        </p:nvGrpSpPr>
        <p:grpSpPr bwMode="auto">
          <a:xfrm>
            <a:off x="2917825" y="2003425"/>
            <a:ext cx="4181476" cy="3800476"/>
            <a:chOff x="1838" y="1262"/>
            <a:chExt cx="2634" cy="2394"/>
          </a:xfrm>
        </p:grpSpPr>
        <p:sp>
          <p:nvSpPr>
            <p:cNvPr id="14338" name="Rectangle 57">
              <a:extLst>
                <a:ext uri="{FF2B5EF4-FFF2-40B4-BE49-F238E27FC236}">
                  <a16:creationId xmlns:a16="http://schemas.microsoft.com/office/drawing/2014/main" id="{0F4A474F-A8C8-2F4A-8DFC-22AD25F5EBED}"/>
                </a:ext>
              </a:extLst>
            </p:cNvPr>
            <p:cNvSpPr>
              <a:spLocks noChangeArrowheads="1"/>
            </p:cNvSpPr>
            <p:nvPr/>
          </p:nvSpPr>
          <p:spPr bwMode="auto">
            <a:xfrm>
              <a:off x="1838" y="1262"/>
              <a:ext cx="2137" cy="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spcAft>
                  <a:spcPct val="20000"/>
                </a:spcAft>
                <a:buFontTx/>
                <a:buNone/>
              </a:pPr>
              <a:r>
                <a:rPr lang="en-US" altLang="en-US" b="0" i="0" dirty="0">
                  <a:solidFill>
                    <a:srgbClr val="333333"/>
                  </a:solidFill>
                </a:rPr>
                <a:t>Molecular Biology</a:t>
              </a:r>
              <a:br>
                <a:rPr lang="en-US" altLang="en-US" sz="2400" b="0" i="0" dirty="0">
                  <a:solidFill>
                    <a:srgbClr val="333333"/>
                  </a:solidFill>
                </a:rPr>
              </a:br>
              <a:endParaRPr lang="en-US" altLang="en-US" sz="2400" b="0" i="0" dirty="0">
                <a:solidFill>
                  <a:srgbClr val="333333"/>
                </a:solidFill>
              </a:endParaRPr>
            </a:p>
          </p:txBody>
        </p:sp>
        <p:grpSp>
          <p:nvGrpSpPr>
            <p:cNvPr id="14339" name="Group 69">
              <a:extLst>
                <a:ext uri="{FF2B5EF4-FFF2-40B4-BE49-F238E27FC236}">
                  <a16:creationId xmlns:a16="http://schemas.microsoft.com/office/drawing/2014/main" id="{0CA98A49-6CC3-154D-BB36-D80F664D2D49}"/>
                </a:ext>
              </a:extLst>
            </p:cNvPr>
            <p:cNvGrpSpPr>
              <a:grpSpLocks/>
            </p:cNvGrpSpPr>
            <p:nvPr/>
          </p:nvGrpSpPr>
          <p:grpSpPr bwMode="auto">
            <a:xfrm>
              <a:off x="1894" y="2493"/>
              <a:ext cx="2578" cy="1163"/>
              <a:chOff x="1894" y="2493"/>
              <a:chExt cx="2578" cy="1163"/>
            </a:xfrm>
          </p:grpSpPr>
          <p:pic>
            <p:nvPicPr>
              <p:cNvPr id="14340" name="Picture 59" descr="dna_500">
                <a:extLst>
                  <a:ext uri="{FF2B5EF4-FFF2-40B4-BE49-F238E27FC236}">
                    <a16:creationId xmlns:a16="http://schemas.microsoft.com/office/drawing/2014/main" id="{541D7F71-C204-C14D-A976-63B3936900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26" y="2493"/>
                <a:ext cx="1718" cy="1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1" name="Text Box 60">
                <a:extLst>
                  <a:ext uri="{FF2B5EF4-FFF2-40B4-BE49-F238E27FC236}">
                    <a16:creationId xmlns:a16="http://schemas.microsoft.com/office/drawing/2014/main" id="{AA3A0D8D-CAFF-2E4B-B02D-6A606B3F7A25}"/>
                  </a:ext>
                </a:extLst>
              </p:cNvPr>
              <p:cNvSpPr txBox="1">
                <a:spLocks noChangeArrowheads="1"/>
              </p:cNvSpPr>
              <p:nvPr/>
            </p:nvSpPr>
            <p:spPr bwMode="auto">
              <a:xfrm>
                <a:off x="2388" y="3491"/>
                <a:ext cx="2084"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i="0" dirty="0"/>
                  <a:t>https://www.puesoccurrences.files.wordpress.com</a:t>
                </a:r>
              </a:p>
            </p:txBody>
          </p:sp>
          <p:sp>
            <p:nvSpPr>
              <p:cNvPr id="14342" name="Rectangle 63">
                <a:extLst>
                  <a:ext uri="{FF2B5EF4-FFF2-40B4-BE49-F238E27FC236}">
                    <a16:creationId xmlns:a16="http://schemas.microsoft.com/office/drawing/2014/main" id="{A0557640-2C54-D444-A2A7-ABD480632992}"/>
                  </a:ext>
                </a:extLst>
              </p:cNvPr>
              <p:cNvSpPr>
                <a:spLocks noChangeArrowheads="1"/>
              </p:cNvSpPr>
              <p:nvPr/>
            </p:nvSpPr>
            <p:spPr bwMode="auto">
              <a:xfrm>
                <a:off x="1894" y="3554"/>
                <a:ext cx="56" cy="6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grpSp>
      </p:gr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Slide Number Placeholder 5">
            <a:extLst>
              <a:ext uri="{FF2B5EF4-FFF2-40B4-BE49-F238E27FC236}">
                <a16:creationId xmlns:a16="http://schemas.microsoft.com/office/drawing/2014/main" id="{631FFCB5-A659-674B-944E-9220C8EFC4E5}"/>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6DAF6F48-9D03-4044-92DB-491EBBEBD6A7}" type="slidenum">
              <a:rPr lang="en-US" altLang="en-US" sz="1400" b="0" i="0"/>
              <a:pPr algn="r" eaLnBrk="1" hangingPunct="1">
                <a:spcBef>
                  <a:spcPct val="0"/>
                </a:spcBef>
                <a:buFontTx/>
                <a:buNone/>
              </a:pPr>
              <a:t>2</a:t>
            </a:fld>
            <a:endParaRPr lang="en-US" altLang="en-US" sz="1400" b="0" i="0" dirty="0"/>
          </a:p>
        </p:txBody>
      </p:sp>
      <p:grpSp>
        <p:nvGrpSpPr>
          <p:cNvPr id="219139" name="Group 3">
            <a:extLst>
              <a:ext uri="{FF2B5EF4-FFF2-40B4-BE49-F238E27FC236}">
                <a16:creationId xmlns:a16="http://schemas.microsoft.com/office/drawing/2014/main" id="{269D38A5-1CD0-3A4F-84D8-3B5520C1D0B8}"/>
              </a:ext>
            </a:extLst>
          </p:cNvPr>
          <p:cNvGrpSpPr>
            <a:grpSpLocks/>
          </p:cNvGrpSpPr>
          <p:nvPr/>
        </p:nvGrpSpPr>
        <p:grpSpPr bwMode="auto">
          <a:xfrm>
            <a:off x="457200" y="446088"/>
            <a:ext cx="8229600" cy="2132013"/>
            <a:chOff x="288" y="281"/>
            <a:chExt cx="5184" cy="1343"/>
          </a:xfrm>
        </p:grpSpPr>
        <p:sp>
          <p:nvSpPr>
            <p:cNvPr id="219140" name="Rectangle 1027">
              <a:extLst>
                <a:ext uri="{FF2B5EF4-FFF2-40B4-BE49-F238E27FC236}">
                  <a16:creationId xmlns:a16="http://schemas.microsoft.com/office/drawing/2014/main" id="{4238537E-FA49-9E47-92F7-3D76570BDF6B}"/>
                </a:ext>
              </a:extLst>
            </p:cNvPr>
            <p:cNvSpPr>
              <a:spLocks noChangeArrowheads="1"/>
            </p:cNvSpPr>
            <p:nvPr/>
          </p:nvSpPr>
          <p:spPr bwMode="auto">
            <a:xfrm>
              <a:off x="576" y="973"/>
              <a:ext cx="4618" cy="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lnSpc>
                  <a:spcPct val="85000"/>
                </a:lnSpc>
                <a:spcBef>
                  <a:spcPct val="0"/>
                </a:spcBef>
                <a:buFontTx/>
                <a:buNone/>
              </a:pPr>
              <a:r>
                <a:rPr lang="en-US" altLang="en-US" sz="1800" b="0" i="0" dirty="0"/>
                <a:t>Much of the text material is from, “Essential Biology with Physiology” by Neil A. Campbell, Jane B. Reece, and Eric J. Simon (2004 and 2008).  I don’t claim authorship.  Other sources are noted when they are used.</a:t>
              </a:r>
            </a:p>
          </p:txBody>
        </p:sp>
        <p:sp>
          <p:nvSpPr>
            <p:cNvPr id="219141" name="Rectangle 1028">
              <a:extLst>
                <a:ext uri="{FF2B5EF4-FFF2-40B4-BE49-F238E27FC236}">
                  <a16:creationId xmlns:a16="http://schemas.microsoft.com/office/drawing/2014/main" id="{404F9525-F799-D04A-BC56-FE565656698A}"/>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Note</a:t>
              </a:r>
              <a:endParaRPr lang="en-US" altLang="en-US" sz="2800" b="0" i="0" dirty="0">
                <a:solidFill>
                  <a:schemeClr val="tx2"/>
                </a:solidFill>
              </a:endParaRPr>
            </a:p>
          </p:txBody>
        </p:sp>
      </p:grpSp>
    </p:spTree>
    <p:extLst>
      <p:ext uri="{BB962C8B-B14F-4D97-AF65-F5344CB8AC3E}">
        <p14:creationId xmlns:p14="http://schemas.microsoft.com/office/powerpoint/2010/main" val="2260033088"/>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Number Placeholder 5">
            <a:extLst>
              <a:ext uri="{FF2B5EF4-FFF2-40B4-BE49-F238E27FC236}">
                <a16:creationId xmlns:a16="http://schemas.microsoft.com/office/drawing/2014/main" id="{9EA87412-89D4-CE43-820B-5BDCCCDFBFD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F23414A-0B57-7C4F-ADD3-CAA7F5C50C58}" type="slidenum">
              <a:rPr lang="en-US" altLang="en-US" sz="1400" smtClean="0"/>
              <a:pPr>
                <a:spcBef>
                  <a:spcPct val="0"/>
                </a:spcBef>
                <a:buFontTx/>
                <a:buNone/>
              </a:pPr>
              <a:t>3</a:t>
            </a:fld>
            <a:endParaRPr lang="en-US" altLang="en-US" sz="1400" dirty="0"/>
          </a:p>
        </p:txBody>
      </p:sp>
      <p:grpSp>
        <p:nvGrpSpPr>
          <p:cNvPr id="16386" name="Group 1026">
            <a:extLst>
              <a:ext uri="{FF2B5EF4-FFF2-40B4-BE49-F238E27FC236}">
                <a16:creationId xmlns:a16="http://schemas.microsoft.com/office/drawing/2014/main" id="{4A4C0A1E-7C78-6B4C-9D48-17706D1D4D2E}"/>
              </a:ext>
            </a:extLst>
          </p:cNvPr>
          <p:cNvGrpSpPr>
            <a:grpSpLocks/>
          </p:cNvGrpSpPr>
          <p:nvPr/>
        </p:nvGrpSpPr>
        <p:grpSpPr bwMode="auto">
          <a:xfrm>
            <a:off x="457200" y="449263"/>
            <a:ext cx="8229600" cy="1749426"/>
            <a:chOff x="288" y="283"/>
            <a:chExt cx="5184" cy="1102"/>
          </a:xfrm>
        </p:grpSpPr>
        <p:sp>
          <p:nvSpPr>
            <p:cNvPr id="16387" name="Rectangle 1027">
              <a:extLst>
                <a:ext uri="{FF2B5EF4-FFF2-40B4-BE49-F238E27FC236}">
                  <a16:creationId xmlns:a16="http://schemas.microsoft.com/office/drawing/2014/main" id="{48CE2AA5-1D95-0548-91A3-C3F08807F543}"/>
                </a:ext>
              </a:extLst>
            </p:cNvPr>
            <p:cNvSpPr>
              <a:spLocks noChangeArrowheads="1"/>
            </p:cNvSpPr>
            <p:nvPr/>
          </p:nvSpPr>
          <p:spPr bwMode="auto">
            <a:xfrm>
              <a:off x="288"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Outline</a:t>
              </a:r>
              <a:endParaRPr lang="en-US" altLang="en-US" sz="2800" b="0" i="0" dirty="0">
                <a:solidFill>
                  <a:schemeClr val="tx2"/>
                </a:solidFill>
              </a:endParaRPr>
            </a:p>
          </p:txBody>
        </p:sp>
        <p:sp>
          <p:nvSpPr>
            <p:cNvPr id="16388" name="Text Box 1028">
              <a:extLst>
                <a:ext uri="{FF2B5EF4-FFF2-40B4-BE49-F238E27FC236}">
                  <a16:creationId xmlns:a16="http://schemas.microsoft.com/office/drawing/2014/main" id="{2B35DA53-8FD2-774E-B9C0-2DEC86FDCF25}"/>
                </a:ext>
              </a:extLst>
            </p:cNvPr>
            <p:cNvSpPr txBox="1">
              <a:spLocks noChangeArrowheads="1"/>
            </p:cNvSpPr>
            <p:nvPr/>
          </p:nvSpPr>
          <p:spPr bwMode="auto">
            <a:xfrm>
              <a:off x="515" y="978"/>
              <a:ext cx="4647" cy="4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30000"/>
                </a:spcAft>
                <a:buSzPct val="80000"/>
              </a:pPr>
              <a:r>
                <a:rPr lang="en-US" altLang="en-US" sz="1800" b="0" i="0" dirty="0"/>
                <a:t>DNA and RNA</a:t>
              </a:r>
            </a:p>
            <a:p>
              <a:pPr eaLnBrk="1" hangingPunct="1">
                <a:lnSpc>
                  <a:spcPct val="85000"/>
                </a:lnSpc>
                <a:spcBef>
                  <a:spcPct val="0"/>
                </a:spcBef>
                <a:spcAft>
                  <a:spcPct val="30000"/>
                </a:spcAft>
                <a:buSzPct val="80000"/>
              </a:pPr>
              <a:r>
                <a:rPr lang="en-US" altLang="en-US" sz="1800" b="0" i="0" dirty="0"/>
                <a:t>Gene regulation</a:t>
              </a:r>
            </a:p>
          </p:txBody>
        </p:sp>
      </p:gr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Number Placeholder 5">
            <a:extLst>
              <a:ext uri="{FF2B5EF4-FFF2-40B4-BE49-F238E27FC236}">
                <a16:creationId xmlns:a16="http://schemas.microsoft.com/office/drawing/2014/main" id="{26EF6C85-B8EB-4740-923E-68A49D8B498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F67C2AC-642C-D74C-861F-CA6FB7CE426B}" type="slidenum">
              <a:rPr lang="en-US" altLang="en-US" sz="1400" smtClean="0"/>
              <a:pPr>
                <a:spcBef>
                  <a:spcPct val="0"/>
                </a:spcBef>
                <a:buFontTx/>
                <a:buNone/>
              </a:pPr>
              <a:t>4</a:t>
            </a:fld>
            <a:endParaRPr lang="en-US" altLang="en-US" sz="1400" dirty="0"/>
          </a:p>
        </p:txBody>
      </p:sp>
      <p:grpSp>
        <p:nvGrpSpPr>
          <p:cNvPr id="18434" name="Group 25">
            <a:extLst>
              <a:ext uri="{FF2B5EF4-FFF2-40B4-BE49-F238E27FC236}">
                <a16:creationId xmlns:a16="http://schemas.microsoft.com/office/drawing/2014/main" id="{193D69B0-6CF7-F44F-AE1D-A0B866942B8E}"/>
              </a:ext>
            </a:extLst>
          </p:cNvPr>
          <p:cNvGrpSpPr>
            <a:grpSpLocks/>
          </p:cNvGrpSpPr>
          <p:nvPr/>
        </p:nvGrpSpPr>
        <p:grpSpPr bwMode="auto">
          <a:xfrm>
            <a:off x="3332163" y="2009775"/>
            <a:ext cx="2476500" cy="3922713"/>
            <a:chOff x="2099" y="1266"/>
            <a:chExt cx="1560" cy="2471"/>
          </a:xfrm>
        </p:grpSpPr>
        <p:grpSp>
          <p:nvGrpSpPr>
            <p:cNvPr id="18435" name="Group 23">
              <a:extLst>
                <a:ext uri="{FF2B5EF4-FFF2-40B4-BE49-F238E27FC236}">
                  <a16:creationId xmlns:a16="http://schemas.microsoft.com/office/drawing/2014/main" id="{39E00196-3564-864C-BDFF-9458F55ACC5C}"/>
                </a:ext>
              </a:extLst>
            </p:cNvPr>
            <p:cNvGrpSpPr>
              <a:grpSpLocks/>
            </p:cNvGrpSpPr>
            <p:nvPr/>
          </p:nvGrpSpPr>
          <p:grpSpPr bwMode="auto">
            <a:xfrm>
              <a:off x="2134" y="1687"/>
              <a:ext cx="1451" cy="2050"/>
              <a:chOff x="2134" y="1687"/>
              <a:chExt cx="1451" cy="2050"/>
            </a:xfrm>
          </p:grpSpPr>
          <p:pic>
            <p:nvPicPr>
              <p:cNvPr id="18437" name="Picture 6" descr="profiles_nlm_nih_gov rosalind franklin">
                <a:extLst>
                  <a:ext uri="{FF2B5EF4-FFF2-40B4-BE49-F238E27FC236}">
                    <a16:creationId xmlns:a16="http://schemas.microsoft.com/office/drawing/2014/main" id="{0120D5A0-281F-7C46-864E-B1499BADB4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56" y="1884"/>
                <a:ext cx="1053" cy="1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8" name="Rectangle 9">
                <a:extLst>
                  <a:ext uri="{FF2B5EF4-FFF2-40B4-BE49-F238E27FC236}">
                    <a16:creationId xmlns:a16="http://schemas.microsoft.com/office/drawing/2014/main" id="{7EFCE7C9-9274-5843-B5E9-44ED089B34B4}"/>
                  </a:ext>
                </a:extLst>
              </p:cNvPr>
              <p:cNvSpPr>
                <a:spLocks noChangeArrowheads="1"/>
              </p:cNvSpPr>
              <p:nvPr/>
            </p:nvSpPr>
            <p:spPr bwMode="auto">
              <a:xfrm>
                <a:off x="2196" y="1687"/>
                <a:ext cx="1290" cy="134"/>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439" name="Rectangle 10">
                <a:extLst>
                  <a:ext uri="{FF2B5EF4-FFF2-40B4-BE49-F238E27FC236}">
                    <a16:creationId xmlns:a16="http://schemas.microsoft.com/office/drawing/2014/main" id="{40ECD92A-CAB7-D84A-A2F7-AA9089934CC0}"/>
                  </a:ext>
                </a:extLst>
              </p:cNvPr>
              <p:cNvSpPr>
                <a:spLocks noChangeArrowheads="1"/>
              </p:cNvSpPr>
              <p:nvPr/>
            </p:nvSpPr>
            <p:spPr bwMode="auto">
              <a:xfrm>
                <a:off x="2155" y="3599"/>
                <a:ext cx="1430" cy="13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440" name="Rectangle 11">
                <a:extLst>
                  <a:ext uri="{FF2B5EF4-FFF2-40B4-BE49-F238E27FC236}">
                    <a16:creationId xmlns:a16="http://schemas.microsoft.com/office/drawing/2014/main" id="{7763E347-B082-A741-A681-B5098A9698A0}"/>
                  </a:ext>
                </a:extLst>
              </p:cNvPr>
              <p:cNvSpPr>
                <a:spLocks noChangeArrowheads="1"/>
              </p:cNvSpPr>
              <p:nvPr/>
            </p:nvSpPr>
            <p:spPr bwMode="auto">
              <a:xfrm>
                <a:off x="2134" y="1879"/>
                <a:ext cx="123" cy="185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441" name="Rectangle 12">
                <a:extLst>
                  <a:ext uri="{FF2B5EF4-FFF2-40B4-BE49-F238E27FC236}">
                    <a16:creationId xmlns:a16="http://schemas.microsoft.com/office/drawing/2014/main" id="{3481BA29-FB1C-1242-BF2B-ECFF9F29368F}"/>
                  </a:ext>
                </a:extLst>
              </p:cNvPr>
              <p:cNvSpPr>
                <a:spLocks noChangeArrowheads="1"/>
              </p:cNvSpPr>
              <p:nvPr/>
            </p:nvSpPr>
            <p:spPr bwMode="auto">
              <a:xfrm>
                <a:off x="3396" y="1881"/>
                <a:ext cx="169" cy="180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442" name="Text Box 7">
                <a:extLst>
                  <a:ext uri="{FF2B5EF4-FFF2-40B4-BE49-F238E27FC236}">
                    <a16:creationId xmlns:a16="http://schemas.microsoft.com/office/drawing/2014/main" id="{A0710AE7-8CB6-C54E-A7E9-AFB1FA0BC96F}"/>
                  </a:ext>
                </a:extLst>
              </p:cNvPr>
              <p:cNvSpPr txBox="1">
                <a:spLocks noChangeArrowheads="1"/>
              </p:cNvSpPr>
              <p:nvPr/>
            </p:nvSpPr>
            <p:spPr bwMode="auto">
              <a:xfrm>
                <a:off x="2203" y="3386"/>
                <a:ext cx="1364" cy="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400" b="0" i="0" dirty="0"/>
                  <a:t>Rosalind Franklin</a:t>
                </a:r>
                <a:endParaRPr lang="en-US" altLang="en-US" sz="1200" b="0" i="0" dirty="0"/>
              </a:p>
              <a:p>
                <a:pPr algn="ctr" eaLnBrk="1" hangingPunct="1">
                  <a:lnSpc>
                    <a:spcPct val="85000"/>
                  </a:lnSpc>
                  <a:spcBef>
                    <a:spcPct val="0"/>
                  </a:spcBef>
                  <a:buFontTx/>
                  <a:buNone/>
                </a:pPr>
                <a:r>
                  <a:rPr lang="en-US" altLang="en-US" sz="1100" b="0" i="0" dirty="0"/>
                  <a:t>https://www.profiles.nlm.nih.gov</a:t>
                </a:r>
              </a:p>
            </p:txBody>
          </p:sp>
        </p:grpSp>
        <p:sp>
          <p:nvSpPr>
            <p:cNvPr id="18436" name="Rectangle 16">
              <a:extLst>
                <a:ext uri="{FF2B5EF4-FFF2-40B4-BE49-F238E27FC236}">
                  <a16:creationId xmlns:a16="http://schemas.microsoft.com/office/drawing/2014/main" id="{2DE4F294-8D3D-DB4A-8FE9-69C0881B83DA}"/>
                </a:ext>
              </a:extLst>
            </p:cNvPr>
            <p:cNvSpPr>
              <a:spLocks noChangeArrowheads="1"/>
            </p:cNvSpPr>
            <p:nvPr/>
          </p:nvSpPr>
          <p:spPr bwMode="auto">
            <a:xfrm>
              <a:off x="2099" y="1266"/>
              <a:ext cx="156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b="0" i="0" dirty="0">
                  <a:solidFill>
                    <a:srgbClr val="333333"/>
                  </a:solidFill>
                </a:rPr>
                <a:t>DNA and RNA</a:t>
              </a:r>
            </a:p>
          </p:txBody>
        </p:sp>
      </p:gr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Number Placeholder 5">
            <a:extLst>
              <a:ext uri="{FF2B5EF4-FFF2-40B4-BE49-F238E27FC236}">
                <a16:creationId xmlns:a16="http://schemas.microsoft.com/office/drawing/2014/main" id="{45ED2691-C6DC-D54A-A1B2-97F3224EB4E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DC2603E-1C88-874C-8BDD-150C84AF6754}" type="slidenum">
              <a:rPr lang="en-US" altLang="en-US" sz="1400" smtClean="0"/>
              <a:pPr>
                <a:spcBef>
                  <a:spcPct val="0"/>
                </a:spcBef>
                <a:buFontTx/>
                <a:buNone/>
              </a:pPr>
              <a:t>5</a:t>
            </a:fld>
            <a:endParaRPr lang="en-US" altLang="en-US" sz="1400" dirty="0"/>
          </a:p>
        </p:txBody>
      </p:sp>
      <p:grpSp>
        <p:nvGrpSpPr>
          <p:cNvPr id="20482" name="Group 10">
            <a:extLst>
              <a:ext uri="{FF2B5EF4-FFF2-40B4-BE49-F238E27FC236}">
                <a16:creationId xmlns:a16="http://schemas.microsoft.com/office/drawing/2014/main" id="{62483A10-5DF0-184B-B940-F75D3E43E141}"/>
              </a:ext>
            </a:extLst>
          </p:cNvPr>
          <p:cNvGrpSpPr>
            <a:grpSpLocks/>
          </p:cNvGrpSpPr>
          <p:nvPr/>
        </p:nvGrpSpPr>
        <p:grpSpPr bwMode="auto">
          <a:xfrm>
            <a:off x="457200" y="446088"/>
            <a:ext cx="8229600" cy="3113088"/>
            <a:chOff x="288" y="281"/>
            <a:chExt cx="5184" cy="1961"/>
          </a:xfrm>
        </p:grpSpPr>
        <p:sp>
          <p:nvSpPr>
            <p:cNvPr id="20483" name="Rectangle 3">
              <a:extLst>
                <a:ext uri="{FF2B5EF4-FFF2-40B4-BE49-F238E27FC236}">
                  <a16:creationId xmlns:a16="http://schemas.microsoft.com/office/drawing/2014/main" id="{1302C589-703F-1D4B-A2DB-71B2C2F6040D}"/>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Brief History of DNA</a:t>
              </a:r>
              <a:endParaRPr lang="en-US" altLang="en-US" sz="2800" b="0" i="0" dirty="0">
                <a:solidFill>
                  <a:schemeClr val="tx2"/>
                </a:solidFill>
              </a:endParaRPr>
            </a:p>
          </p:txBody>
        </p:sp>
        <p:sp>
          <p:nvSpPr>
            <p:cNvPr id="20484" name="Text Box 4">
              <a:extLst>
                <a:ext uri="{FF2B5EF4-FFF2-40B4-BE49-F238E27FC236}">
                  <a16:creationId xmlns:a16="http://schemas.microsoft.com/office/drawing/2014/main" id="{EA29186E-EB45-774C-B8B6-5D2BC3BF4DE3}"/>
                </a:ext>
              </a:extLst>
            </p:cNvPr>
            <p:cNvSpPr txBox="1">
              <a:spLocks noChangeArrowheads="1"/>
            </p:cNvSpPr>
            <p:nvPr/>
          </p:nvSpPr>
          <p:spPr bwMode="auto">
            <a:xfrm>
              <a:off x="518" y="971"/>
              <a:ext cx="4802" cy="1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b="0" i="0" dirty="0"/>
                <a:t>DNA (deoxyribonucleic acid) was identified in cells by the end of the 19th century (1800s) </a:t>
              </a:r>
              <a:r>
                <a:rPr lang="en-US" altLang="en-US" sz="1800" b="0" i="0" dirty="0">
                  <a:solidFill>
                    <a:schemeClr val="tx2"/>
                  </a:solidFill>
                </a:rPr>
                <a:t>although </a:t>
              </a:r>
              <a:r>
                <a:rPr lang="en-US" altLang="en-US" sz="1800" b="0" i="0" dirty="0"/>
                <a:t>biologists did not recognize its role in heredity.</a:t>
              </a:r>
            </a:p>
            <a:p>
              <a:pPr eaLnBrk="1" hangingPunct="1">
                <a:lnSpc>
                  <a:spcPct val="85000"/>
                </a:lnSpc>
                <a:spcBef>
                  <a:spcPct val="0"/>
                </a:spcBef>
                <a:spcAft>
                  <a:spcPct val="50000"/>
                </a:spcAft>
                <a:buSzPct val="80000"/>
                <a:buFont typeface="Times" pitchFamily="2" charset="0"/>
                <a:buChar char="•"/>
              </a:pPr>
              <a:r>
                <a:rPr lang="en-US" altLang="en-US" sz="1800" b="0" i="0" dirty="0"/>
                <a:t>Scientific attention focused on chromosomes in the 1930s, that were now known to carry genes.</a:t>
              </a:r>
            </a:p>
            <a:p>
              <a:pPr eaLnBrk="1" hangingPunct="1">
                <a:lnSpc>
                  <a:spcPct val="85000"/>
                </a:lnSpc>
                <a:spcBef>
                  <a:spcPct val="0"/>
                </a:spcBef>
                <a:spcAft>
                  <a:spcPct val="50000"/>
                </a:spcAft>
                <a:buSzPct val="80000"/>
                <a:buFont typeface="Times" pitchFamily="2" charset="0"/>
                <a:buChar char="•"/>
              </a:pPr>
              <a:r>
                <a:rPr lang="en-US" altLang="en-US" sz="1800" b="0" i="0" dirty="0"/>
                <a:t>Scientists discovered in the 1940s that chromosomes consisted of DNA and protein molecules.</a:t>
              </a:r>
            </a:p>
          </p:txBody>
        </p:sp>
      </p:gr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Number Placeholder 5">
            <a:extLst>
              <a:ext uri="{FF2B5EF4-FFF2-40B4-BE49-F238E27FC236}">
                <a16:creationId xmlns:a16="http://schemas.microsoft.com/office/drawing/2014/main" id="{091CB54E-C9E8-B541-AA3F-02FBF428255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0157399-BB10-E749-8D4A-2BA614F8528D}" type="slidenum">
              <a:rPr lang="en-US" altLang="en-US" sz="1400" smtClean="0"/>
              <a:pPr>
                <a:spcBef>
                  <a:spcPct val="0"/>
                </a:spcBef>
                <a:buFontTx/>
                <a:buNone/>
              </a:pPr>
              <a:t>6</a:t>
            </a:fld>
            <a:endParaRPr lang="en-US" altLang="en-US" sz="1400" dirty="0"/>
          </a:p>
        </p:txBody>
      </p:sp>
      <p:grpSp>
        <p:nvGrpSpPr>
          <p:cNvPr id="22530" name="Group 7">
            <a:extLst>
              <a:ext uri="{FF2B5EF4-FFF2-40B4-BE49-F238E27FC236}">
                <a16:creationId xmlns:a16="http://schemas.microsoft.com/office/drawing/2014/main" id="{01B9CC54-41C0-AF42-88F7-7269B186D3A4}"/>
              </a:ext>
            </a:extLst>
          </p:cNvPr>
          <p:cNvGrpSpPr>
            <a:grpSpLocks/>
          </p:cNvGrpSpPr>
          <p:nvPr/>
        </p:nvGrpSpPr>
        <p:grpSpPr bwMode="auto">
          <a:xfrm>
            <a:off x="457200" y="446088"/>
            <a:ext cx="8229600" cy="2268538"/>
            <a:chOff x="288" y="281"/>
            <a:chExt cx="5184" cy="1429"/>
          </a:xfrm>
        </p:grpSpPr>
        <p:sp>
          <p:nvSpPr>
            <p:cNvPr id="22531" name="Rectangle 3">
              <a:extLst>
                <a:ext uri="{FF2B5EF4-FFF2-40B4-BE49-F238E27FC236}">
                  <a16:creationId xmlns:a16="http://schemas.microsoft.com/office/drawing/2014/main" id="{136F9EBE-1CA9-9345-AB0D-3401902FCE5C}"/>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Brief History of DNA </a:t>
              </a:r>
              <a:r>
                <a:rPr lang="en-US" altLang="en-US" sz="2200" b="0" i="0" dirty="0">
                  <a:solidFill>
                    <a:srgbClr val="333333"/>
                  </a:solidFill>
                </a:rPr>
                <a:t>(continued)</a:t>
              </a:r>
              <a:endParaRPr lang="en-US" altLang="en-US" sz="2800" b="0" i="0" dirty="0">
                <a:solidFill>
                  <a:schemeClr val="tx2"/>
                </a:solidFill>
              </a:endParaRPr>
            </a:p>
          </p:txBody>
        </p:sp>
        <p:sp>
          <p:nvSpPr>
            <p:cNvPr id="22532" name="Text Box 4">
              <a:extLst>
                <a:ext uri="{FF2B5EF4-FFF2-40B4-BE49-F238E27FC236}">
                  <a16:creationId xmlns:a16="http://schemas.microsoft.com/office/drawing/2014/main" id="{672454A7-7DDE-9B49-BB2F-19C9BAD13DCE}"/>
                </a:ext>
              </a:extLst>
            </p:cNvPr>
            <p:cNvSpPr txBox="1">
              <a:spLocks noChangeArrowheads="1"/>
            </p:cNvSpPr>
            <p:nvPr/>
          </p:nvSpPr>
          <p:spPr bwMode="auto">
            <a:xfrm>
              <a:off x="518" y="971"/>
              <a:ext cx="4640" cy="7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b="0" i="0" dirty="0"/>
                <a:t>DNA was known to be hereditary material by the early-1950s, but the details were not known.</a:t>
              </a:r>
            </a:p>
            <a:p>
              <a:pPr eaLnBrk="1" hangingPunct="1">
                <a:lnSpc>
                  <a:spcPct val="85000"/>
                </a:lnSpc>
                <a:spcBef>
                  <a:spcPct val="0"/>
                </a:spcBef>
                <a:spcAft>
                  <a:spcPct val="50000"/>
                </a:spcAft>
                <a:buSzPct val="80000"/>
                <a:buFont typeface="Times" pitchFamily="2" charset="0"/>
                <a:buChar char="•"/>
              </a:pPr>
              <a:r>
                <a:rPr lang="en-US" altLang="en-US" sz="1800" b="0" i="0" dirty="0"/>
                <a:t>In 1953, the structure of DNA and its mechanism of replication were deduced from scientific observations. </a:t>
              </a:r>
            </a:p>
          </p:txBody>
        </p:sp>
      </p:gr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Number Placeholder 5">
            <a:extLst>
              <a:ext uri="{FF2B5EF4-FFF2-40B4-BE49-F238E27FC236}">
                <a16:creationId xmlns:a16="http://schemas.microsoft.com/office/drawing/2014/main" id="{508F8C02-64D1-D248-AA8F-B8B1362C712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ACD3F49-DE37-D74A-84A4-1122C40CA8F6}" type="slidenum">
              <a:rPr lang="en-US" altLang="en-US" sz="1400" smtClean="0"/>
              <a:pPr>
                <a:spcBef>
                  <a:spcPct val="0"/>
                </a:spcBef>
                <a:buFontTx/>
                <a:buNone/>
              </a:pPr>
              <a:t>7</a:t>
            </a:fld>
            <a:endParaRPr lang="en-US" altLang="en-US" sz="1400" dirty="0"/>
          </a:p>
        </p:txBody>
      </p:sp>
      <p:grpSp>
        <p:nvGrpSpPr>
          <p:cNvPr id="24578" name="Group 18">
            <a:extLst>
              <a:ext uri="{FF2B5EF4-FFF2-40B4-BE49-F238E27FC236}">
                <a16:creationId xmlns:a16="http://schemas.microsoft.com/office/drawing/2014/main" id="{F8F0F89F-7877-3346-BBCB-49AAE159C62D}"/>
              </a:ext>
            </a:extLst>
          </p:cNvPr>
          <p:cNvGrpSpPr>
            <a:grpSpLocks/>
          </p:cNvGrpSpPr>
          <p:nvPr/>
        </p:nvGrpSpPr>
        <p:grpSpPr bwMode="auto">
          <a:xfrm>
            <a:off x="457200" y="446088"/>
            <a:ext cx="8229600" cy="2641600"/>
            <a:chOff x="288" y="281"/>
            <a:chExt cx="5184" cy="1664"/>
          </a:xfrm>
        </p:grpSpPr>
        <p:sp>
          <p:nvSpPr>
            <p:cNvPr id="24579" name="Rectangle 3">
              <a:extLst>
                <a:ext uri="{FF2B5EF4-FFF2-40B4-BE49-F238E27FC236}">
                  <a16:creationId xmlns:a16="http://schemas.microsoft.com/office/drawing/2014/main" id="{C95D33F4-AC09-2541-99ED-3921696EA40D}"/>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DNA and RNA</a:t>
              </a:r>
              <a:endParaRPr lang="en-US" altLang="en-US" sz="2800" b="0" i="0" dirty="0">
                <a:solidFill>
                  <a:schemeClr val="tx2"/>
                </a:solidFill>
              </a:endParaRPr>
            </a:p>
          </p:txBody>
        </p:sp>
        <p:sp>
          <p:nvSpPr>
            <p:cNvPr id="24580" name="Text Box 4">
              <a:extLst>
                <a:ext uri="{FF2B5EF4-FFF2-40B4-BE49-F238E27FC236}">
                  <a16:creationId xmlns:a16="http://schemas.microsoft.com/office/drawing/2014/main" id="{195D19BB-34A2-0F40-AE74-690718BB105F}"/>
                </a:ext>
              </a:extLst>
            </p:cNvPr>
            <p:cNvSpPr txBox="1">
              <a:spLocks noChangeArrowheads="1"/>
            </p:cNvSpPr>
            <p:nvPr/>
          </p:nvSpPr>
          <p:spPr bwMode="auto">
            <a:xfrm>
              <a:off x="518" y="971"/>
              <a:ext cx="4922" cy="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b="0" i="0" dirty="0"/>
                <a:t>DNA has two strands in an anti-parallel helical arrangement, while RNA (ribonucleic acid) consists of a single strand.</a:t>
              </a:r>
            </a:p>
            <a:p>
              <a:pPr eaLnBrk="1" hangingPunct="1">
                <a:lnSpc>
                  <a:spcPct val="85000"/>
                </a:lnSpc>
                <a:spcBef>
                  <a:spcPct val="0"/>
                </a:spcBef>
                <a:spcAft>
                  <a:spcPct val="50000"/>
                </a:spcAft>
                <a:buSzPct val="80000"/>
                <a:buFont typeface="Times" pitchFamily="2" charset="0"/>
                <a:buChar char="•"/>
              </a:pPr>
              <a:r>
                <a:rPr lang="en-US" altLang="en-US" sz="1800" b="0" i="0" dirty="0"/>
                <a:t>The strands in DNA and RNA are long chains of monomers known as nucleotides.</a:t>
              </a:r>
            </a:p>
            <a:p>
              <a:pPr eaLnBrk="1" hangingPunct="1">
                <a:lnSpc>
                  <a:spcPct val="85000"/>
                </a:lnSpc>
                <a:spcBef>
                  <a:spcPct val="0"/>
                </a:spcBef>
                <a:spcAft>
                  <a:spcPct val="50000"/>
                </a:spcAft>
                <a:buSzPct val="80000"/>
                <a:buFont typeface="Times" pitchFamily="2" charset="0"/>
                <a:buChar char="•"/>
              </a:pPr>
              <a:r>
                <a:rPr lang="en-US" altLang="en-US" sz="1800" b="0" i="0" dirty="0"/>
                <a:t>The nucleotides are joined with covalent bonds by dehydration synthesis.</a:t>
              </a:r>
            </a:p>
          </p:txBody>
        </p:sp>
      </p:gr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Number Placeholder 5">
            <a:extLst>
              <a:ext uri="{FF2B5EF4-FFF2-40B4-BE49-F238E27FC236}">
                <a16:creationId xmlns:a16="http://schemas.microsoft.com/office/drawing/2014/main" id="{AA9F1488-B32D-C041-82A4-FB82FF1FAF9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3ABB403-2169-BE4B-82D7-6ED3A4132FB4}" type="slidenum">
              <a:rPr lang="en-US" altLang="en-US" sz="1400" smtClean="0"/>
              <a:pPr>
                <a:spcBef>
                  <a:spcPct val="0"/>
                </a:spcBef>
                <a:buFontTx/>
                <a:buNone/>
              </a:pPr>
              <a:t>8</a:t>
            </a:fld>
            <a:endParaRPr lang="en-US" altLang="en-US" sz="1400" dirty="0"/>
          </a:p>
        </p:txBody>
      </p:sp>
      <p:grpSp>
        <p:nvGrpSpPr>
          <p:cNvPr id="26626" name="Group 19">
            <a:extLst>
              <a:ext uri="{FF2B5EF4-FFF2-40B4-BE49-F238E27FC236}">
                <a16:creationId xmlns:a16="http://schemas.microsoft.com/office/drawing/2014/main" id="{ECB1A985-1F38-1A4E-8C86-000949062395}"/>
              </a:ext>
            </a:extLst>
          </p:cNvPr>
          <p:cNvGrpSpPr>
            <a:grpSpLocks/>
          </p:cNvGrpSpPr>
          <p:nvPr/>
        </p:nvGrpSpPr>
        <p:grpSpPr bwMode="auto">
          <a:xfrm>
            <a:off x="457200" y="449263"/>
            <a:ext cx="8229600" cy="5103813"/>
            <a:chOff x="288" y="283"/>
            <a:chExt cx="5184" cy="3215"/>
          </a:xfrm>
        </p:grpSpPr>
        <p:sp>
          <p:nvSpPr>
            <p:cNvPr id="26627" name="Rectangle 3">
              <a:extLst>
                <a:ext uri="{FF2B5EF4-FFF2-40B4-BE49-F238E27FC236}">
                  <a16:creationId xmlns:a16="http://schemas.microsoft.com/office/drawing/2014/main" id="{9633B5BC-93FE-DF45-B6F0-567505B0AE55}"/>
                </a:ext>
              </a:extLst>
            </p:cNvPr>
            <p:cNvSpPr>
              <a:spLocks noChangeArrowheads="1"/>
            </p:cNvSpPr>
            <p:nvPr/>
          </p:nvSpPr>
          <p:spPr bwMode="auto">
            <a:xfrm>
              <a:off x="288"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DNA</a:t>
              </a:r>
              <a:endParaRPr lang="en-US" altLang="en-US" sz="2800" b="0" i="0" dirty="0">
                <a:solidFill>
                  <a:schemeClr val="tx2"/>
                </a:solidFill>
              </a:endParaRPr>
            </a:p>
          </p:txBody>
        </p:sp>
        <p:grpSp>
          <p:nvGrpSpPr>
            <p:cNvPr id="26628" name="Group 18">
              <a:extLst>
                <a:ext uri="{FF2B5EF4-FFF2-40B4-BE49-F238E27FC236}">
                  <a16:creationId xmlns:a16="http://schemas.microsoft.com/office/drawing/2014/main" id="{A87CAC35-323A-C544-AEDA-C4C61E15AFAC}"/>
                </a:ext>
              </a:extLst>
            </p:cNvPr>
            <p:cNvGrpSpPr>
              <a:grpSpLocks/>
            </p:cNvGrpSpPr>
            <p:nvPr/>
          </p:nvGrpSpPr>
          <p:grpSpPr bwMode="auto">
            <a:xfrm>
              <a:off x="1279" y="964"/>
              <a:ext cx="3198" cy="2534"/>
              <a:chOff x="1279" y="964"/>
              <a:chExt cx="3198" cy="2534"/>
            </a:xfrm>
          </p:grpSpPr>
          <p:pic>
            <p:nvPicPr>
              <p:cNvPr id="26629" name="Picture 16" descr="73_1_2">
                <a:extLst>
                  <a:ext uri="{FF2B5EF4-FFF2-40B4-BE49-F238E27FC236}">
                    <a16:creationId xmlns:a16="http://schemas.microsoft.com/office/drawing/2014/main" id="{D9CE6225-4862-2144-9873-013ACC2FB0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9" y="964"/>
                <a:ext cx="3198" cy="2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0" name="Text Box 17">
                <a:extLst>
                  <a:ext uri="{FF2B5EF4-FFF2-40B4-BE49-F238E27FC236}">
                    <a16:creationId xmlns:a16="http://schemas.microsoft.com/office/drawing/2014/main" id="{FEE8F513-1606-4E4C-BD80-3DB71247FEEA}"/>
                  </a:ext>
                </a:extLst>
              </p:cNvPr>
              <p:cNvSpPr txBox="1">
                <a:spLocks noChangeArrowheads="1"/>
              </p:cNvSpPr>
              <p:nvPr/>
            </p:nvSpPr>
            <p:spPr bwMode="auto">
              <a:xfrm>
                <a:off x="2892" y="3325"/>
                <a:ext cx="956" cy="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000" b="0" i="0" dirty="0"/>
                  <a:t>https://www.nature.com</a:t>
                </a:r>
                <a:endParaRPr lang="en-US" altLang="en-US" sz="1800" dirty="0"/>
              </a:p>
            </p:txBody>
          </p:sp>
        </p:grpSp>
      </p:gr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Number Placeholder 5">
            <a:extLst>
              <a:ext uri="{FF2B5EF4-FFF2-40B4-BE49-F238E27FC236}">
                <a16:creationId xmlns:a16="http://schemas.microsoft.com/office/drawing/2014/main" id="{50840A2C-AE4F-D24A-ADF1-A004851D5F0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325F88D-B6EC-BB44-92AA-1FF61916E210}" type="slidenum">
              <a:rPr lang="en-US" altLang="en-US" sz="1400" smtClean="0"/>
              <a:pPr>
                <a:spcBef>
                  <a:spcPct val="0"/>
                </a:spcBef>
                <a:buFontTx/>
                <a:buNone/>
              </a:pPr>
              <a:t>9</a:t>
            </a:fld>
            <a:endParaRPr lang="en-US" altLang="en-US" sz="1400" dirty="0"/>
          </a:p>
        </p:txBody>
      </p:sp>
      <p:grpSp>
        <p:nvGrpSpPr>
          <p:cNvPr id="28674" name="Group 2">
            <a:extLst>
              <a:ext uri="{FF2B5EF4-FFF2-40B4-BE49-F238E27FC236}">
                <a16:creationId xmlns:a16="http://schemas.microsoft.com/office/drawing/2014/main" id="{71D5A34B-D8D2-DC4E-AB11-67CB30812196}"/>
              </a:ext>
            </a:extLst>
          </p:cNvPr>
          <p:cNvGrpSpPr>
            <a:grpSpLocks/>
          </p:cNvGrpSpPr>
          <p:nvPr/>
        </p:nvGrpSpPr>
        <p:grpSpPr bwMode="auto">
          <a:xfrm>
            <a:off x="457200" y="457614"/>
            <a:ext cx="8229600" cy="5280025"/>
            <a:chOff x="289" y="282"/>
            <a:chExt cx="5184" cy="3326"/>
          </a:xfrm>
        </p:grpSpPr>
        <p:sp>
          <p:nvSpPr>
            <p:cNvPr id="28675" name="Rectangle 3">
              <a:extLst>
                <a:ext uri="{FF2B5EF4-FFF2-40B4-BE49-F238E27FC236}">
                  <a16:creationId xmlns:a16="http://schemas.microsoft.com/office/drawing/2014/main" id="{5BEE640A-6080-B04E-B77D-868E613D6B34}"/>
                </a:ext>
              </a:extLst>
            </p:cNvPr>
            <p:cNvSpPr>
              <a:spLocks noChangeArrowheads="1"/>
            </p:cNvSpPr>
            <p:nvPr/>
          </p:nvSpPr>
          <p:spPr bwMode="auto">
            <a:xfrm>
              <a:off x="289"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Nucleotide Structure</a:t>
              </a:r>
              <a:endParaRPr lang="en-US" altLang="en-US" sz="2800" b="0" i="0" dirty="0">
                <a:solidFill>
                  <a:schemeClr val="tx2"/>
                </a:solidFill>
              </a:endParaRPr>
            </a:p>
          </p:txBody>
        </p:sp>
        <p:grpSp>
          <p:nvGrpSpPr>
            <p:cNvPr id="28676" name="Group 4">
              <a:extLst>
                <a:ext uri="{FF2B5EF4-FFF2-40B4-BE49-F238E27FC236}">
                  <a16:creationId xmlns:a16="http://schemas.microsoft.com/office/drawing/2014/main" id="{F3A8B3FE-F4F4-D643-9978-2520C328DB8C}"/>
                </a:ext>
              </a:extLst>
            </p:cNvPr>
            <p:cNvGrpSpPr>
              <a:grpSpLocks/>
            </p:cNvGrpSpPr>
            <p:nvPr/>
          </p:nvGrpSpPr>
          <p:grpSpPr bwMode="auto">
            <a:xfrm>
              <a:off x="725" y="970"/>
              <a:ext cx="4516" cy="2638"/>
              <a:chOff x="725" y="970"/>
              <a:chExt cx="4516" cy="2638"/>
            </a:xfrm>
          </p:grpSpPr>
          <p:grpSp>
            <p:nvGrpSpPr>
              <p:cNvPr id="28677" name="Group 5">
                <a:extLst>
                  <a:ext uri="{FF2B5EF4-FFF2-40B4-BE49-F238E27FC236}">
                    <a16:creationId xmlns:a16="http://schemas.microsoft.com/office/drawing/2014/main" id="{81D2F404-C7AB-D44B-B1C1-3FF378D804B5}"/>
                  </a:ext>
                </a:extLst>
              </p:cNvPr>
              <p:cNvGrpSpPr>
                <a:grpSpLocks/>
              </p:cNvGrpSpPr>
              <p:nvPr/>
            </p:nvGrpSpPr>
            <p:grpSpPr bwMode="auto">
              <a:xfrm>
                <a:off x="725" y="1168"/>
                <a:ext cx="2843" cy="1546"/>
                <a:chOff x="723" y="1168"/>
                <a:chExt cx="2843" cy="1546"/>
              </a:xfrm>
            </p:grpSpPr>
            <p:sp>
              <p:nvSpPr>
                <p:cNvPr id="28682" name="Oval 6">
                  <a:extLst>
                    <a:ext uri="{FF2B5EF4-FFF2-40B4-BE49-F238E27FC236}">
                      <a16:creationId xmlns:a16="http://schemas.microsoft.com/office/drawing/2014/main" id="{9F1896D5-81A0-0D4D-9EBB-63FB42EAD509}"/>
                    </a:ext>
                  </a:extLst>
                </p:cNvPr>
                <p:cNvSpPr>
                  <a:spLocks noChangeArrowheads="1"/>
                </p:cNvSpPr>
                <p:nvPr/>
              </p:nvSpPr>
              <p:spPr bwMode="auto">
                <a:xfrm>
                  <a:off x="782" y="1473"/>
                  <a:ext cx="611" cy="575"/>
                </a:xfrm>
                <a:prstGeom prst="ellipse">
                  <a:avLst/>
                </a:prstGeom>
                <a:solidFill>
                  <a:srgbClr val="FFC000">
                    <a:alpha val="80000"/>
                  </a:srgb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600" b="0" i="0" dirty="0"/>
                </a:p>
              </p:txBody>
            </p:sp>
            <p:sp>
              <p:nvSpPr>
                <p:cNvPr id="28683" name="AutoShape 7">
                  <a:extLst>
                    <a:ext uri="{FF2B5EF4-FFF2-40B4-BE49-F238E27FC236}">
                      <a16:creationId xmlns:a16="http://schemas.microsoft.com/office/drawing/2014/main" id="{BEFDE6FC-ADDB-DD4D-BD89-F35CFE616812}"/>
                    </a:ext>
                  </a:extLst>
                </p:cNvPr>
                <p:cNvSpPr>
                  <a:spLocks noChangeArrowheads="1"/>
                </p:cNvSpPr>
                <p:nvPr/>
              </p:nvSpPr>
              <p:spPr bwMode="auto">
                <a:xfrm rot="-5400000">
                  <a:off x="2391" y="1181"/>
                  <a:ext cx="592" cy="565"/>
                </a:xfrm>
                <a:prstGeom prst="hexagon">
                  <a:avLst>
                    <a:gd name="adj" fmla="val 26195"/>
                    <a:gd name="vf" fmla="val 115470"/>
                  </a:avLst>
                </a:prstGeom>
                <a:solidFill>
                  <a:srgbClr val="00B050">
                    <a:alpha val="80000"/>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8684" name="AutoShape 8">
                  <a:extLst>
                    <a:ext uri="{FF2B5EF4-FFF2-40B4-BE49-F238E27FC236}">
                      <a16:creationId xmlns:a16="http://schemas.microsoft.com/office/drawing/2014/main" id="{5356F9EA-0395-E64A-BCC2-E116707DA3F2}"/>
                    </a:ext>
                  </a:extLst>
                </p:cNvPr>
                <p:cNvSpPr>
                  <a:spLocks noChangeArrowheads="1"/>
                </p:cNvSpPr>
                <p:nvPr/>
              </p:nvSpPr>
              <p:spPr bwMode="auto">
                <a:xfrm>
                  <a:off x="1912" y="2164"/>
                  <a:ext cx="653" cy="550"/>
                </a:xfrm>
                <a:prstGeom prst="pentagon">
                  <a:avLst/>
                </a:prstGeom>
                <a:solidFill>
                  <a:srgbClr val="00B0F0">
                    <a:alpha val="80000"/>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8685" name="Text Box 9">
                  <a:extLst>
                    <a:ext uri="{FF2B5EF4-FFF2-40B4-BE49-F238E27FC236}">
                      <a16:creationId xmlns:a16="http://schemas.microsoft.com/office/drawing/2014/main" id="{9B133F23-1939-8546-9270-4F5419A06119}"/>
                    </a:ext>
                  </a:extLst>
                </p:cNvPr>
                <p:cNvSpPr txBox="1">
                  <a:spLocks noChangeArrowheads="1"/>
                </p:cNvSpPr>
                <p:nvPr/>
              </p:nvSpPr>
              <p:spPr bwMode="auto">
                <a:xfrm>
                  <a:off x="723" y="2126"/>
                  <a:ext cx="728" cy="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600" b="0" i="0" dirty="0">
                      <a:solidFill>
                        <a:schemeClr val="accent6"/>
                      </a:solidFill>
                    </a:rPr>
                    <a:t>Phosphate</a:t>
                  </a:r>
                </a:p>
                <a:p>
                  <a:pPr algn="ctr" eaLnBrk="1" hangingPunct="1">
                    <a:lnSpc>
                      <a:spcPct val="85000"/>
                    </a:lnSpc>
                    <a:spcBef>
                      <a:spcPct val="0"/>
                    </a:spcBef>
                    <a:buFontTx/>
                    <a:buNone/>
                  </a:pPr>
                  <a:r>
                    <a:rPr lang="en-US" altLang="en-US" sz="1600" b="0" i="0" dirty="0">
                      <a:solidFill>
                        <a:schemeClr val="accent6"/>
                      </a:solidFill>
                    </a:rPr>
                    <a:t>group</a:t>
                  </a:r>
                  <a:endParaRPr lang="en-US" altLang="en-US" sz="1800" b="0" i="0" dirty="0">
                    <a:solidFill>
                      <a:schemeClr val="accent6"/>
                    </a:solidFill>
                  </a:endParaRPr>
                </a:p>
              </p:txBody>
            </p:sp>
            <p:sp>
              <p:nvSpPr>
                <p:cNvPr id="28686" name="Text Box 10">
                  <a:extLst>
                    <a:ext uri="{FF2B5EF4-FFF2-40B4-BE49-F238E27FC236}">
                      <a16:creationId xmlns:a16="http://schemas.microsoft.com/office/drawing/2014/main" id="{8E487F66-144F-BD4C-81AC-3952873B26B9}"/>
                    </a:ext>
                  </a:extLst>
                </p:cNvPr>
                <p:cNvSpPr txBox="1">
                  <a:spLocks noChangeArrowheads="1"/>
                </p:cNvSpPr>
                <p:nvPr/>
              </p:nvSpPr>
              <p:spPr bwMode="auto">
                <a:xfrm>
                  <a:off x="2675" y="2273"/>
                  <a:ext cx="891" cy="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600" b="0" i="0" dirty="0">
                      <a:solidFill>
                        <a:schemeClr val="accent6"/>
                      </a:solidFill>
                    </a:rPr>
                    <a:t>Sugar</a:t>
                  </a:r>
                </a:p>
                <a:p>
                  <a:pPr algn="ctr" eaLnBrk="1" hangingPunct="1">
                    <a:lnSpc>
                      <a:spcPct val="85000"/>
                    </a:lnSpc>
                    <a:spcBef>
                      <a:spcPct val="0"/>
                    </a:spcBef>
                    <a:buFontTx/>
                    <a:buNone/>
                  </a:pPr>
                  <a:r>
                    <a:rPr lang="en-US" altLang="en-US" sz="1600" b="0" i="0" dirty="0">
                      <a:solidFill>
                        <a:schemeClr val="accent6"/>
                      </a:solidFill>
                    </a:rPr>
                    <a:t>(deoxyribose)</a:t>
                  </a:r>
                </a:p>
              </p:txBody>
            </p:sp>
            <p:sp>
              <p:nvSpPr>
                <p:cNvPr id="28687" name="Line 11">
                  <a:extLst>
                    <a:ext uri="{FF2B5EF4-FFF2-40B4-BE49-F238E27FC236}">
                      <a16:creationId xmlns:a16="http://schemas.microsoft.com/office/drawing/2014/main" id="{875B19EA-4062-514F-8E34-71B149606126}"/>
                    </a:ext>
                  </a:extLst>
                </p:cNvPr>
                <p:cNvSpPr>
                  <a:spLocks noChangeShapeType="1"/>
                </p:cNvSpPr>
                <p:nvPr/>
              </p:nvSpPr>
              <p:spPr bwMode="auto">
                <a:xfrm flipV="1">
                  <a:off x="2564" y="1761"/>
                  <a:ext cx="122" cy="610"/>
                </a:xfrm>
                <a:prstGeom prst="line">
                  <a:avLst/>
                </a:prstGeom>
                <a:noFill/>
                <a:ln w="158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8688" name="Line 12">
                  <a:extLst>
                    <a:ext uri="{FF2B5EF4-FFF2-40B4-BE49-F238E27FC236}">
                      <a16:creationId xmlns:a16="http://schemas.microsoft.com/office/drawing/2014/main" id="{16758D91-0B2C-A140-9260-B82B075DBE00}"/>
                    </a:ext>
                  </a:extLst>
                </p:cNvPr>
                <p:cNvSpPr>
                  <a:spLocks noChangeShapeType="1"/>
                </p:cNvSpPr>
                <p:nvPr/>
              </p:nvSpPr>
              <p:spPr bwMode="auto">
                <a:xfrm flipH="1" flipV="1">
                  <a:off x="1908" y="1895"/>
                  <a:ext cx="8" cy="480"/>
                </a:xfrm>
                <a:prstGeom prst="line">
                  <a:avLst/>
                </a:prstGeom>
                <a:noFill/>
                <a:ln w="158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8689" name="Text Box 13">
                  <a:extLst>
                    <a:ext uri="{FF2B5EF4-FFF2-40B4-BE49-F238E27FC236}">
                      <a16:creationId xmlns:a16="http://schemas.microsoft.com/office/drawing/2014/main" id="{F6E7EA20-C9D0-4943-BDBA-D61C0B0AD073}"/>
                    </a:ext>
                  </a:extLst>
                </p:cNvPr>
                <p:cNvSpPr txBox="1">
                  <a:spLocks noChangeArrowheads="1"/>
                </p:cNvSpPr>
                <p:nvPr/>
              </p:nvSpPr>
              <p:spPr bwMode="auto">
                <a:xfrm>
                  <a:off x="1711" y="1668"/>
                  <a:ext cx="37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0" i="0" dirty="0"/>
                    <a:t>CH</a:t>
                  </a:r>
                  <a:r>
                    <a:rPr lang="en-US" altLang="en-US" sz="1800" b="0" i="0" baseline="-25000" dirty="0"/>
                    <a:t>2</a:t>
                  </a:r>
                </a:p>
              </p:txBody>
            </p:sp>
            <p:sp>
              <p:nvSpPr>
                <p:cNvPr id="28690" name="Line 14">
                  <a:extLst>
                    <a:ext uri="{FF2B5EF4-FFF2-40B4-BE49-F238E27FC236}">
                      <a16:creationId xmlns:a16="http://schemas.microsoft.com/office/drawing/2014/main" id="{C6EC26BB-A9A3-A64B-90B6-880BFED02A9A}"/>
                    </a:ext>
                  </a:extLst>
                </p:cNvPr>
                <p:cNvSpPr>
                  <a:spLocks noChangeShapeType="1"/>
                </p:cNvSpPr>
                <p:nvPr/>
              </p:nvSpPr>
              <p:spPr bwMode="auto">
                <a:xfrm>
                  <a:off x="1440" y="1780"/>
                  <a:ext cx="276" cy="0"/>
                </a:xfrm>
                <a:prstGeom prst="line">
                  <a:avLst/>
                </a:prstGeom>
                <a:noFill/>
                <a:ln w="158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sp>
            <p:nvSpPr>
              <p:cNvPr id="28678" name="Text Box 15">
                <a:extLst>
                  <a:ext uri="{FF2B5EF4-FFF2-40B4-BE49-F238E27FC236}">
                    <a16:creationId xmlns:a16="http://schemas.microsoft.com/office/drawing/2014/main" id="{1688D61E-871D-C243-97D4-B67CF83FC420}"/>
                  </a:ext>
                </a:extLst>
              </p:cNvPr>
              <p:cNvSpPr txBox="1">
                <a:spLocks noChangeArrowheads="1"/>
              </p:cNvSpPr>
              <p:nvPr/>
            </p:nvSpPr>
            <p:spPr bwMode="auto">
              <a:xfrm>
                <a:off x="888" y="2887"/>
                <a:ext cx="3975" cy="7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b="1" i="1">
                    <a:solidFill>
                      <a:schemeClr val="tx1"/>
                    </a:solidFill>
                    <a:latin typeface="Arial" panose="020B0604020202020204" pitchFamily="34" charset="0"/>
                  </a:defRPr>
                </a:lvl1pPr>
                <a:lvl2pPr marL="800100" indent="-342900">
                  <a:defRPr b="1" i="1">
                    <a:solidFill>
                      <a:schemeClr val="tx1"/>
                    </a:solidFill>
                    <a:latin typeface="Arial" panose="020B0604020202020204" pitchFamily="34" charset="0"/>
                  </a:defRPr>
                </a:lvl2pPr>
                <a:lvl3pPr marL="1257300" indent="-342900">
                  <a:defRPr b="1" i="1">
                    <a:solidFill>
                      <a:schemeClr val="tx1"/>
                    </a:solidFill>
                    <a:latin typeface="Arial" panose="020B0604020202020204" pitchFamily="34" charset="0"/>
                  </a:defRPr>
                </a:lvl3pPr>
                <a:lvl4pPr marL="1714500" indent="-342900">
                  <a:defRPr b="1" i="1">
                    <a:solidFill>
                      <a:schemeClr val="tx1"/>
                    </a:solidFill>
                    <a:latin typeface="Arial" panose="020B0604020202020204" pitchFamily="34" charset="0"/>
                  </a:defRPr>
                </a:lvl4pPr>
                <a:lvl5pPr marL="2171700" indent="-342900">
                  <a:defRPr b="1" i="1">
                    <a:solidFill>
                      <a:schemeClr val="tx1"/>
                    </a:solidFill>
                    <a:latin typeface="Arial" panose="020B0604020202020204" pitchFamily="34" charset="0"/>
                  </a:defRPr>
                </a:lvl5pPr>
                <a:lvl6pPr marL="2628900" indent="-342900" eaLnBrk="0" fontAlgn="base" hangingPunct="0">
                  <a:spcBef>
                    <a:spcPct val="0"/>
                  </a:spcBef>
                  <a:spcAft>
                    <a:spcPct val="0"/>
                  </a:spcAft>
                  <a:defRPr b="1" i="1">
                    <a:solidFill>
                      <a:schemeClr val="tx1"/>
                    </a:solidFill>
                    <a:latin typeface="Arial" panose="020B0604020202020204" pitchFamily="34" charset="0"/>
                  </a:defRPr>
                </a:lvl6pPr>
                <a:lvl7pPr marL="3086100" indent="-342900" eaLnBrk="0" fontAlgn="base" hangingPunct="0">
                  <a:spcBef>
                    <a:spcPct val="0"/>
                  </a:spcBef>
                  <a:spcAft>
                    <a:spcPct val="0"/>
                  </a:spcAft>
                  <a:defRPr b="1" i="1">
                    <a:solidFill>
                      <a:schemeClr val="tx1"/>
                    </a:solidFill>
                    <a:latin typeface="Arial" panose="020B0604020202020204" pitchFamily="34" charset="0"/>
                  </a:defRPr>
                </a:lvl7pPr>
                <a:lvl8pPr marL="3543300" indent="-342900" eaLnBrk="0" fontAlgn="base" hangingPunct="0">
                  <a:spcBef>
                    <a:spcPct val="0"/>
                  </a:spcBef>
                  <a:spcAft>
                    <a:spcPct val="0"/>
                  </a:spcAft>
                  <a:defRPr b="1" i="1">
                    <a:solidFill>
                      <a:schemeClr val="tx1"/>
                    </a:solidFill>
                    <a:latin typeface="Arial" panose="020B0604020202020204" pitchFamily="34" charset="0"/>
                  </a:defRPr>
                </a:lvl8pPr>
                <a:lvl9pPr marL="4000500" indent="-342900" eaLnBrk="0" fontAlgn="base" hangingPunct="0">
                  <a:spcBef>
                    <a:spcPct val="0"/>
                  </a:spcBef>
                  <a:spcAft>
                    <a:spcPct val="0"/>
                  </a:spcAft>
                  <a:defRPr b="1" i="1">
                    <a:solidFill>
                      <a:schemeClr val="tx1"/>
                    </a:solidFill>
                    <a:latin typeface="Arial" panose="020B0604020202020204" pitchFamily="34" charset="0"/>
                  </a:defRPr>
                </a:lvl9pPr>
              </a:lstStyle>
              <a:p>
                <a:pPr algn="ctr" eaLnBrk="1" hangingPunct="1">
                  <a:lnSpc>
                    <a:spcPts val="1860"/>
                  </a:lnSpc>
                  <a:spcAft>
                    <a:spcPts val="0"/>
                  </a:spcAft>
                </a:pPr>
                <a:r>
                  <a:rPr lang="en-US" altLang="en-US" b="0" i="0" dirty="0">
                    <a:solidFill>
                      <a:srgbClr val="941100"/>
                    </a:solidFill>
                  </a:rPr>
                  <a:t>Deoxyribose + phosphate group = sugar-phosphate backbone.</a:t>
                </a:r>
              </a:p>
              <a:p>
                <a:pPr algn="ctr" eaLnBrk="1" hangingPunct="1">
                  <a:lnSpc>
                    <a:spcPts val="1860"/>
                  </a:lnSpc>
                  <a:spcBef>
                    <a:spcPts val="600"/>
                  </a:spcBef>
                </a:pPr>
                <a:r>
                  <a:rPr lang="en-US" altLang="en-US" b="0" i="0" dirty="0">
                    <a:solidFill>
                      <a:srgbClr val="941100"/>
                    </a:solidFill>
                  </a:rPr>
                  <a:t>DNA base pairing rules =  A with T and G with C in a double helix arrangement.</a:t>
                </a:r>
              </a:p>
            </p:txBody>
          </p:sp>
          <p:grpSp>
            <p:nvGrpSpPr>
              <p:cNvPr id="28679" name="Group 16">
                <a:extLst>
                  <a:ext uri="{FF2B5EF4-FFF2-40B4-BE49-F238E27FC236}">
                    <a16:creationId xmlns:a16="http://schemas.microsoft.com/office/drawing/2014/main" id="{6FE9AAD3-D698-C043-BEAB-9DECCE0F1F3D}"/>
                  </a:ext>
                </a:extLst>
              </p:cNvPr>
              <p:cNvGrpSpPr>
                <a:grpSpLocks/>
              </p:cNvGrpSpPr>
              <p:nvPr/>
            </p:nvGrpSpPr>
            <p:grpSpPr bwMode="auto">
              <a:xfrm>
                <a:off x="3368" y="970"/>
                <a:ext cx="1873" cy="1281"/>
                <a:chOff x="3368" y="970"/>
                <a:chExt cx="1873" cy="1281"/>
              </a:xfrm>
            </p:grpSpPr>
            <p:sp>
              <p:nvSpPr>
                <p:cNvPr id="28680" name="Text Box 17">
                  <a:extLst>
                    <a:ext uri="{FF2B5EF4-FFF2-40B4-BE49-F238E27FC236}">
                      <a16:creationId xmlns:a16="http://schemas.microsoft.com/office/drawing/2014/main" id="{7025C6F5-717F-674E-B02A-E9D09C506F49}"/>
                    </a:ext>
                  </a:extLst>
                </p:cNvPr>
                <p:cNvSpPr txBox="1">
                  <a:spLocks noChangeArrowheads="1"/>
                </p:cNvSpPr>
                <p:nvPr/>
              </p:nvSpPr>
              <p:spPr bwMode="auto">
                <a:xfrm>
                  <a:off x="4246" y="970"/>
                  <a:ext cx="116"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endParaRPr lang="en-US" altLang="en-US" sz="1800" b="0" i="0" dirty="0">
                    <a:solidFill>
                      <a:schemeClr val="accent6"/>
                    </a:solidFill>
                  </a:endParaRPr>
                </a:p>
              </p:txBody>
            </p:sp>
            <p:sp>
              <p:nvSpPr>
                <p:cNvPr id="28681" name="Text Box 18">
                  <a:extLst>
                    <a:ext uri="{FF2B5EF4-FFF2-40B4-BE49-F238E27FC236}">
                      <a16:creationId xmlns:a16="http://schemas.microsoft.com/office/drawing/2014/main" id="{B112E007-F95A-CC4F-AA83-1EE47F22EA5B}"/>
                    </a:ext>
                  </a:extLst>
                </p:cNvPr>
                <p:cNvSpPr txBox="1">
                  <a:spLocks noChangeArrowheads="1"/>
                </p:cNvSpPr>
                <p:nvPr/>
              </p:nvSpPr>
              <p:spPr bwMode="auto">
                <a:xfrm>
                  <a:off x="3368" y="1125"/>
                  <a:ext cx="1873" cy="11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spcAft>
                      <a:spcPts val="900"/>
                    </a:spcAft>
                    <a:buNone/>
                  </a:pPr>
                  <a:r>
                    <a:rPr lang="en-US" altLang="en-US" sz="1600" b="0" i="0" dirty="0">
                      <a:solidFill>
                        <a:srgbClr val="7030A0"/>
                      </a:solidFill>
                    </a:rPr>
                    <a:t>Nitrogenous bases:</a:t>
                  </a:r>
                  <a:endParaRPr lang="en-US" altLang="en-US" sz="1800" b="0" i="0" dirty="0">
                    <a:solidFill>
                      <a:srgbClr val="7030A0"/>
                    </a:solidFill>
                  </a:endParaRPr>
                </a:p>
                <a:p>
                  <a:pPr algn="ctr" eaLnBrk="1" hangingPunct="1">
                    <a:lnSpc>
                      <a:spcPct val="85000"/>
                    </a:lnSpc>
                    <a:spcBef>
                      <a:spcPct val="0"/>
                    </a:spcBef>
                    <a:spcAft>
                      <a:spcPts val="900"/>
                    </a:spcAft>
                    <a:buFontTx/>
                    <a:buNone/>
                  </a:pPr>
                  <a:r>
                    <a:rPr lang="en-US" altLang="en-US" sz="1600" b="0" i="0" dirty="0">
                      <a:solidFill>
                        <a:srgbClr val="7030A0"/>
                      </a:solidFill>
                    </a:rPr>
                    <a:t>Thymine (T) and cytosine (C) have single-ring structures (known as pyrimidines).</a:t>
                  </a:r>
                </a:p>
                <a:p>
                  <a:pPr algn="ctr" eaLnBrk="1" hangingPunct="1">
                    <a:lnSpc>
                      <a:spcPct val="85000"/>
                    </a:lnSpc>
                    <a:spcBef>
                      <a:spcPct val="0"/>
                    </a:spcBef>
                    <a:buFontTx/>
                    <a:buNone/>
                  </a:pPr>
                  <a:r>
                    <a:rPr lang="en-US" altLang="en-US" sz="1600" b="0" i="0" dirty="0">
                      <a:solidFill>
                        <a:srgbClr val="7030A0"/>
                      </a:solidFill>
                    </a:rPr>
                    <a:t>Adenine (A) and guanine (G)</a:t>
                  </a:r>
                </a:p>
                <a:p>
                  <a:pPr algn="ctr" eaLnBrk="1" hangingPunct="1">
                    <a:lnSpc>
                      <a:spcPct val="85000"/>
                    </a:lnSpc>
                    <a:spcBef>
                      <a:spcPct val="0"/>
                    </a:spcBef>
                    <a:buFontTx/>
                    <a:buNone/>
                  </a:pPr>
                  <a:r>
                    <a:rPr lang="en-US" altLang="en-US" sz="1600" b="0" i="0" dirty="0">
                      <a:solidFill>
                        <a:srgbClr val="7030A0"/>
                      </a:solidFill>
                    </a:rPr>
                    <a:t>have double-ring structures (known as purines).</a:t>
                  </a:r>
                </a:p>
              </p:txBody>
            </p:sp>
          </p:grpSp>
        </p:grpSp>
      </p:grpSp>
    </p:spTree>
    <p:extLst>
      <p:ext uri="{BB962C8B-B14F-4D97-AF65-F5344CB8AC3E}">
        <p14:creationId xmlns:p14="http://schemas.microsoft.com/office/powerpoint/2010/main" val="2099900482"/>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Number Placeholder 5">
            <a:extLst>
              <a:ext uri="{FF2B5EF4-FFF2-40B4-BE49-F238E27FC236}">
                <a16:creationId xmlns:a16="http://schemas.microsoft.com/office/drawing/2014/main" id="{F9470BC7-AAAC-C74F-AA2A-94687EB5168F}"/>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828AAE2-830D-7E48-854C-92E8D50EFF8D}" type="slidenum">
              <a:rPr lang="en-US" altLang="en-US" sz="1400" smtClean="0"/>
              <a:pPr>
                <a:spcBef>
                  <a:spcPct val="0"/>
                </a:spcBef>
                <a:buFontTx/>
                <a:buNone/>
              </a:pPr>
              <a:t>10</a:t>
            </a:fld>
            <a:endParaRPr lang="en-US" altLang="en-US" sz="1400" dirty="0"/>
          </a:p>
        </p:txBody>
      </p:sp>
      <p:grpSp>
        <p:nvGrpSpPr>
          <p:cNvPr id="30722" name="Group 19">
            <a:extLst>
              <a:ext uri="{FF2B5EF4-FFF2-40B4-BE49-F238E27FC236}">
                <a16:creationId xmlns:a16="http://schemas.microsoft.com/office/drawing/2014/main" id="{BF01CDE0-DC85-FE44-B2A9-4C01460AC190}"/>
              </a:ext>
            </a:extLst>
          </p:cNvPr>
          <p:cNvGrpSpPr>
            <a:grpSpLocks/>
          </p:cNvGrpSpPr>
          <p:nvPr/>
        </p:nvGrpSpPr>
        <p:grpSpPr bwMode="auto">
          <a:xfrm>
            <a:off x="457200" y="452438"/>
            <a:ext cx="8229600" cy="3414713"/>
            <a:chOff x="288" y="285"/>
            <a:chExt cx="5184" cy="2151"/>
          </a:xfrm>
        </p:grpSpPr>
        <p:sp>
          <p:nvSpPr>
            <p:cNvPr id="30723" name="Rectangle 3">
              <a:extLst>
                <a:ext uri="{FF2B5EF4-FFF2-40B4-BE49-F238E27FC236}">
                  <a16:creationId xmlns:a16="http://schemas.microsoft.com/office/drawing/2014/main" id="{9DB3363E-876E-334A-BA44-A5FAFE996ACD}"/>
                </a:ext>
              </a:extLst>
            </p:cNvPr>
            <p:cNvSpPr>
              <a:spLocks noChangeArrowheads="1"/>
            </p:cNvSpPr>
            <p:nvPr/>
          </p:nvSpPr>
          <p:spPr bwMode="auto">
            <a:xfrm>
              <a:off x="288" y="2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Nitrogenous Bases</a:t>
              </a:r>
              <a:endParaRPr lang="en-US" altLang="en-US" sz="2800" b="0" i="0" dirty="0">
                <a:solidFill>
                  <a:schemeClr val="tx2"/>
                </a:solidFill>
              </a:endParaRPr>
            </a:p>
          </p:txBody>
        </p:sp>
        <p:grpSp>
          <p:nvGrpSpPr>
            <p:cNvPr id="30724" name="Group 18">
              <a:extLst>
                <a:ext uri="{FF2B5EF4-FFF2-40B4-BE49-F238E27FC236}">
                  <a16:creationId xmlns:a16="http://schemas.microsoft.com/office/drawing/2014/main" id="{791FDA2A-5435-F541-93FC-AEF0B810B8D5}"/>
                </a:ext>
              </a:extLst>
            </p:cNvPr>
            <p:cNvGrpSpPr>
              <a:grpSpLocks/>
            </p:cNvGrpSpPr>
            <p:nvPr/>
          </p:nvGrpSpPr>
          <p:grpSpPr bwMode="auto">
            <a:xfrm>
              <a:off x="518" y="971"/>
              <a:ext cx="4537" cy="1465"/>
              <a:chOff x="518" y="971"/>
              <a:chExt cx="4537" cy="1465"/>
            </a:xfrm>
          </p:grpSpPr>
          <p:sp>
            <p:nvSpPr>
              <p:cNvPr id="30725" name="Text Box 4">
                <a:extLst>
                  <a:ext uri="{FF2B5EF4-FFF2-40B4-BE49-F238E27FC236}">
                    <a16:creationId xmlns:a16="http://schemas.microsoft.com/office/drawing/2014/main" id="{63BE6F51-7C9A-6748-8F3F-EEE6C4C35918}"/>
                  </a:ext>
                </a:extLst>
              </p:cNvPr>
              <p:cNvSpPr txBox="1">
                <a:spLocks noChangeArrowheads="1"/>
              </p:cNvSpPr>
              <p:nvPr/>
            </p:nvSpPr>
            <p:spPr bwMode="auto">
              <a:xfrm>
                <a:off x="518" y="971"/>
                <a:ext cx="4537" cy="1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b="0" i="0" dirty="0"/>
                  <a:t>DNA and RNA have a molecular backbone of a repeating pattern of sugar-phosphate-sugar-phosphate.</a:t>
                </a:r>
              </a:p>
              <a:p>
                <a:pPr eaLnBrk="1" hangingPunct="1">
                  <a:lnSpc>
                    <a:spcPct val="85000"/>
                  </a:lnSpc>
                  <a:spcBef>
                    <a:spcPct val="0"/>
                  </a:spcBef>
                  <a:spcAft>
                    <a:spcPct val="50000"/>
                  </a:spcAft>
                  <a:buSzPct val="80000"/>
                  <a:buFont typeface="Times" pitchFamily="2" charset="0"/>
                  <a:buChar char="•"/>
                </a:pPr>
                <a:r>
                  <a:rPr lang="en-US" altLang="en-US" sz="1800" b="0" i="0" dirty="0"/>
                  <a:t>The nitrogenous bases are molecular appendages on the sugar-phosphate backbone.</a:t>
                </a:r>
              </a:p>
              <a:p>
                <a:pPr eaLnBrk="1" hangingPunct="1">
                  <a:lnSpc>
                    <a:spcPct val="85000"/>
                  </a:lnSpc>
                  <a:spcBef>
                    <a:spcPct val="0"/>
                  </a:spcBef>
                  <a:spcAft>
                    <a:spcPct val="50000"/>
                  </a:spcAft>
                  <a:buSzPct val="80000"/>
                  <a:buFont typeface="Times" pitchFamily="2" charset="0"/>
                  <a:buChar char="•"/>
                </a:pPr>
                <a:r>
                  <a:rPr lang="en-US" altLang="en-US" sz="1800" b="0" i="0" dirty="0"/>
                  <a:t>RNA contains the nitrogenous base uracil (U) instead of thymine (T).</a:t>
                </a:r>
              </a:p>
            </p:txBody>
          </p:sp>
          <p:sp>
            <p:nvSpPr>
              <p:cNvPr id="30726" name="Text Box 6">
                <a:extLst>
                  <a:ext uri="{FF2B5EF4-FFF2-40B4-BE49-F238E27FC236}">
                    <a16:creationId xmlns:a16="http://schemas.microsoft.com/office/drawing/2014/main" id="{206CF17F-41C8-F54A-B87F-9CB3C387B8EB}"/>
                  </a:ext>
                </a:extLst>
              </p:cNvPr>
              <p:cNvSpPr txBox="1">
                <a:spLocks noChangeArrowheads="1"/>
              </p:cNvSpPr>
              <p:nvPr/>
            </p:nvSpPr>
            <p:spPr bwMode="auto">
              <a:xfrm>
                <a:off x="1686" y="2081"/>
                <a:ext cx="2387" cy="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b="0" i="0" dirty="0">
                    <a:solidFill>
                      <a:srgbClr val="941100"/>
                    </a:solidFill>
                  </a:rPr>
                  <a:t>Appendage = a part that is added or attached to something larger.</a:t>
                </a:r>
              </a:p>
            </p:txBody>
          </p:sp>
        </p:grpSp>
      </p:gr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Number Placeholder 5">
            <a:extLst>
              <a:ext uri="{FF2B5EF4-FFF2-40B4-BE49-F238E27FC236}">
                <a16:creationId xmlns:a16="http://schemas.microsoft.com/office/drawing/2014/main" id="{2A287200-4742-3F4B-9F95-829B5027754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12DE22E-647F-384F-BEBF-3CE87A756144}" type="slidenum">
              <a:rPr lang="en-US" altLang="en-US" sz="1400" smtClean="0"/>
              <a:pPr>
                <a:spcBef>
                  <a:spcPct val="0"/>
                </a:spcBef>
                <a:buFontTx/>
                <a:buNone/>
              </a:pPr>
              <a:t>11</a:t>
            </a:fld>
            <a:endParaRPr lang="en-US" altLang="en-US" sz="1400" dirty="0"/>
          </a:p>
        </p:txBody>
      </p:sp>
      <p:grpSp>
        <p:nvGrpSpPr>
          <p:cNvPr id="32770" name="Group 39">
            <a:extLst>
              <a:ext uri="{FF2B5EF4-FFF2-40B4-BE49-F238E27FC236}">
                <a16:creationId xmlns:a16="http://schemas.microsoft.com/office/drawing/2014/main" id="{E6624326-A25F-0A44-9E73-E54F0386D60B}"/>
              </a:ext>
            </a:extLst>
          </p:cNvPr>
          <p:cNvGrpSpPr>
            <a:grpSpLocks/>
          </p:cNvGrpSpPr>
          <p:nvPr/>
        </p:nvGrpSpPr>
        <p:grpSpPr bwMode="auto">
          <a:xfrm>
            <a:off x="457200" y="449263"/>
            <a:ext cx="8229600" cy="5343526"/>
            <a:chOff x="288" y="283"/>
            <a:chExt cx="5184" cy="3366"/>
          </a:xfrm>
        </p:grpSpPr>
        <p:sp>
          <p:nvSpPr>
            <p:cNvPr id="32771" name="Rectangle 3">
              <a:extLst>
                <a:ext uri="{FF2B5EF4-FFF2-40B4-BE49-F238E27FC236}">
                  <a16:creationId xmlns:a16="http://schemas.microsoft.com/office/drawing/2014/main" id="{13DEBCFC-BDFF-514D-ACB1-BC5084FF4B14}"/>
                </a:ext>
              </a:extLst>
            </p:cNvPr>
            <p:cNvSpPr>
              <a:spLocks noChangeArrowheads="1"/>
            </p:cNvSpPr>
            <p:nvPr/>
          </p:nvSpPr>
          <p:spPr bwMode="auto">
            <a:xfrm>
              <a:off x="288"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Co-Discoverers of the DNA Double Helix</a:t>
              </a:r>
              <a:endParaRPr lang="en-US" altLang="en-US" sz="2800" b="0" i="0" dirty="0">
                <a:solidFill>
                  <a:schemeClr val="tx2"/>
                </a:solidFill>
              </a:endParaRPr>
            </a:p>
          </p:txBody>
        </p:sp>
        <p:grpSp>
          <p:nvGrpSpPr>
            <p:cNvPr id="32772" name="Group 38">
              <a:extLst>
                <a:ext uri="{FF2B5EF4-FFF2-40B4-BE49-F238E27FC236}">
                  <a16:creationId xmlns:a16="http://schemas.microsoft.com/office/drawing/2014/main" id="{D3CEF0DB-DF99-8D46-BF3F-5B39F3F1A058}"/>
                </a:ext>
              </a:extLst>
            </p:cNvPr>
            <p:cNvGrpSpPr>
              <a:grpSpLocks/>
            </p:cNvGrpSpPr>
            <p:nvPr/>
          </p:nvGrpSpPr>
          <p:grpSpPr bwMode="auto">
            <a:xfrm>
              <a:off x="595" y="1004"/>
              <a:ext cx="4298" cy="2645"/>
              <a:chOff x="595" y="1004"/>
              <a:chExt cx="4298" cy="2645"/>
            </a:xfrm>
          </p:grpSpPr>
          <p:grpSp>
            <p:nvGrpSpPr>
              <p:cNvPr id="32773" name="Group 32">
                <a:extLst>
                  <a:ext uri="{FF2B5EF4-FFF2-40B4-BE49-F238E27FC236}">
                    <a16:creationId xmlns:a16="http://schemas.microsoft.com/office/drawing/2014/main" id="{69C412BB-C0C4-3C40-86FD-3671556B486C}"/>
                  </a:ext>
                </a:extLst>
              </p:cNvPr>
              <p:cNvGrpSpPr>
                <a:grpSpLocks/>
              </p:cNvGrpSpPr>
              <p:nvPr/>
            </p:nvGrpSpPr>
            <p:grpSpPr bwMode="auto">
              <a:xfrm>
                <a:off x="595" y="1004"/>
                <a:ext cx="2064" cy="2554"/>
                <a:chOff x="595" y="1004"/>
                <a:chExt cx="2064" cy="2554"/>
              </a:xfrm>
            </p:grpSpPr>
            <p:sp>
              <p:nvSpPr>
                <p:cNvPr id="32779" name="Text Box 7">
                  <a:extLst>
                    <a:ext uri="{FF2B5EF4-FFF2-40B4-BE49-F238E27FC236}">
                      <a16:creationId xmlns:a16="http://schemas.microsoft.com/office/drawing/2014/main" id="{38C8C7C8-2F85-D044-A065-69E6CF44A425}"/>
                    </a:ext>
                  </a:extLst>
                </p:cNvPr>
                <p:cNvSpPr txBox="1">
                  <a:spLocks noChangeArrowheads="1"/>
                </p:cNvSpPr>
                <p:nvPr/>
              </p:nvSpPr>
              <p:spPr bwMode="auto">
                <a:xfrm>
                  <a:off x="595" y="2970"/>
                  <a:ext cx="2064" cy="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spcAft>
                      <a:spcPts val="600"/>
                    </a:spcAft>
                    <a:buFontTx/>
                    <a:buNone/>
                  </a:pPr>
                  <a:r>
                    <a:rPr lang="en-US" altLang="en-US" sz="1800" b="0" i="0" dirty="0">
                      <a:solidFill>
                        <a:schemeClr val="accent6"/>
                      </a:solidFill>
                    </a:rPr>
                    <a:t>Rosalind Franklin</a:t>
                  </a:r>
                </a:p>
                <a:p>
                  <a:pPr algn="ctr" eaLnBrk="1" hangingPunct="1">
                    <a:lnSpc>
                      <a:spcPts val="1860"/>
                    </a:lnSpc>
                    <a:spcBef>
                      <a:spcPct val="0"/>
                    </a:spcBef>
                    <a:buFontTx/>
                    <a:buNone/>
                  </a:pPr>
                  <a:r>
                    <a:rPr lang="en-US" altLang="en-US" sz="1800" b="0" i="0" dirty="0">
                      <a:solidFill>
                        <a:schemeClr val="accent6"/>
                      </a:solidFill>
                    </a:rPr>
                    <a:t>Tap or click </a:t>
                  </a:r>
                  <a:r>
                    <a:rPr lang="en-US" altLang="en-US" sz="1800" b="0" i="0" dirty="0">
                      <a:solidFill>
                        <a:srgbClr val="7030A0"/>
                      </a:solidFill>
                      <a:hlinkClick r:id="rId3">
                        <a:extLst>
                          <a:ext uri="{A12FA001-AC4F-418D-AE19-62706E023703}">
                            <ahyp:hlinkClr xmlns:ahyp="http://schemas.microsoft.com/office/drawing/2018/hyperlinkcolor" val="tx"/>
                          </a:ext>
                        </a:extLst>
                      </a:hlinkClick>
                    </a:rPr>
                    <a:t>here</a:t>
                  </a:r>
                  <a:r>
                    <a:rPr lang="en-US" altLang="en-US" sz="1800" b="0" i="0" dirty="0">
                      <a:solidFill>
                        <a:schemeClr val="accent6"/>
                      </a:solidFill>
                    </a:rPr>
                    <a:t> to learn more about her life.</a:t>
                  </a:r>
                </a:p>
              </p:txBody>
            </p:sp>
            <p:grpSp>
              <p:nvGrpSpPr>
                <p:cNvPr id="32780" name="Group 31">
                  <a:extLst>
                    <a:ext uri="{FF2B5EF4-FFF2-40B4-BE49-F238E27FC236}">
                      <a16:creationId xmlns:a16="http://schemas.microsoft.com/office/drawing/2014/main" id="{2C71E302-F534-934B-9BE6-890BF68C2F13}"/>
                    </a:ext>
                  </a:extLst>
                </p:cNvPr>
                <p:cNvGrpSpPr>
                  <a:grpSpLocks/>
                </p:cNvGrpSpPr>
                <p:nvPr/>
              </p:nvGrpSpPr>
              <p:grpSpPr bwMode="auto">
                <a:xfrm>
                  <a:off x="890" y="1004"/>
                  <a:ext cx="1528" cy="1904"/>
                  <a:chOff x="890" y="1004"/>
                  <a:chExt cx="1528" cy="1904"/>
                </a:xfrm>
              </p:grpSpPr>
              <p:pic>
                <p:nvPicPr>
                  <p:cNvPr id="32781" name="Picture 6" descr="profiles_nlm_nih_gov rosalind franklin">
                    <a:extLst>
                      <a:ext uri="{FF2B5EF4-FFF2-40B4-BE49-F238E27FC236}">
                        <a16:creationId xmlns:a16="http://schemas.microsoft.com/office/drawing/2014/main" id="{F559B10B-85D3-7F4B-A2A4-AB157BB1B89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0" y="1004"/>
                    <a:ext cx="1505" cy="1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82" name="Text Box 8">
                    <a:extLst>
                      <a:ext uri="{FF2B5EF4-FFF2-40B4-BE49-F238E27FC236}">
                        <a16:creationId xmlns:a16="http://schemas.microsoft.com/office/drawing/2014/main" id="{9E0EA942-430A-CA4A-A6B4-830850788423}"/>
                      </a:ext>
                    </a:extLst>
                  </p:cNvPr>
                  <p:cNvSpPr txBox="1">
                    <a:spLocks noChangeArrowheads="1"/>
                  </p:cNvSpPr>
                  <p:nvPr/>
                </p:nvSpPr>
                <p:spPr bwMode="auto">
                  <a:xfrm>
                    <a:off x="1054" y="2743"/>
                    <a:ext cx="1364"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i="0" dirty="0"/>
                      <a:t>https://www.profiles.nlm.nih.gov</a:t>
                    </a:r>
                    <a:endParaRPr lang="en-US" altLang="en-US" sz="1800" b="0" i="0" dirty="0"/>
                  </a:p>
                </p:txBody>
              </p:sp>
            </p:grpSp>
          </p:grpSp>
          <p:grpSp>
            <p:nvGrpSpPr>
              <p:cNvPr id="32774" name="Group 37">
                <a:extLst>
                  <a:ext uri="{FF2B5EF4-FFF2-40B4-BE49-F238E27FC236}">
                    <a16:creationId xmlns:a16="http://schemas.microsoft.com/office/drawing/2014/main" id="{608008B8-72A7-DF47-BD7D-A97D47FFB840}"/>
                  </a:ext>
                </a:extLst>
              </p:cNvPr>
              <p:cNvGrpSpPr>
                <a:grpSpLocks/>
              </p:cNvGrpSpPr>
              <p:nvPr/>
            </p:nvGrpSpPr>
            <p:grpSpPr bwMode="auto">
              <a:xfrm>
                <a:off x="3256" y="1200"/>
                <a:ext cx="1637" cy="2449"/>
                <a:chOff x="3256" y="1200"/>
                <a:chExt cx="1637" cy="2449"/>
              </a:xfrm>
            </p:grpSpPr>
            <p:sp>
              <p:nvSpPr>
                <p:cNvPr id="32775" name="Text Box 11">
                  <a:extLst>
                    <a:ext uri="{FF2B5EF4-FFF2-40B4-BE49-F238E27FC236}">
                      <a16:creationId xmlns:a16="http://schemas.microsoft.com/office/drawing/2014/main" id="{2FD4F2EA-82B8-4846-9277-9A3B6049F2C5}"/>
                    </a:ext>
                  </a:extLst>
                </p:cNvPr>
                <p:cNvSpPr txBox="1">
                  <a:spLocks noChangeArrowheads="1"/>
                </p:cNvSpPr>
                <p:nvPr/>
              </p:nvSpPr>
              <p:spPr bwMode="auto">
                <a:xfrm>
                  <a:off x="3369" y="1200"/>
                  <a:ext cx="1330" cy="6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660"/>
                    </a:lnSpc>
                    <a:spcBef>
                      <a:spcPct val="50000"/>
                    </a:spcBef>
                    <a:buFontTx/>
                    <a:buNone/>
                  </a:pPr>
                  <a:r>
                    <a:rPr lang="en-US" altLang="en-US" sz="1800" b="0" i="0" dirty="0">
                      <a:solidFill>
                        <a:schemeClr val="accent6"/>
                      </a:solidFill>
                    </a:rPr>
                    <a:t>James Watson and Francis Crick (Maurice Wilkins is not shown).</a:t>
                  </a:r>
                </a:p>
              </p:txBody>
            </p:sp>
            <p:grpSp>
              <p:nvGrpSpPr>
                <p:cNvPr id="32776" name="Group 36">
                  <a:extLst>
                    <a:ext uri="{FF2B5EF4-FFF2-40B4-BE49-F238E27FC236}">
                      <a16:creationId xmlns:a16="http://schemas.microsoft.com/office/drawing/2014/main" id="{1C5C65D4-2AF7-1044-B335-3DA3714E277D}"/>
                    </a:ext>
                  </a:extLst>
                </p:cNvPr>
                <p:cNvGrpSpPr>
                  <a:grpSpLocks/>
                </p:cNvGrpSpPr>
                <p:nvPr/>
              </p:nvGrpSpPr>
              <p:grpSpPr bwMode="auto">
                <a:xfrm>
                  <a:off x="3256" y="1926"/>
                  <a:ext cx="1637" cy="1723"/>
                  <a:chOff x="3256" y="1926"/>
                  <a:chExt cx="1637" cy="1723"/>
                </a:xfrm>
              </p:grpSpPr>
              <p:pic>
                <p:nvPicPr>
                  <p:cNvPr id="32777" name="Picture 10" descr="www_chem_ucsb_edu WatsonCrick">
                    <a:extLst>
                      <a:ext uri="{FF2B5EF4-FFF2-40B4-BE49-F238E27FC236}">
                        <a16:creationId xmlns:a16="http://schemas.microsoft.com/office/drawing/2014/main" id="{2A909B33-2928-2045-BBB9-C380942659C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56" y="1926"/>
                    <a:ext cx="1564" cy="1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8" name="Text Box 12">
                    <a:extLst>
                      <a:ext uri="{FF2B5EF4-FFF2-40B4-BE49-F238E27FC236}">
                        <a16:creationId xmlns:a16="http://schemas.microsoft.com/office/drawing/2014/main" id="{D680380E-F498-254F-B304-66E1AC900E4F}"/>
                      </a:ext>
                    </a:extLst>
                  </p:cNvPr>
                  <p:cNvSpPr txBox="1">
                    <a:spLocks noChangeArrowheads="1"/>
                  </p:cNvSpPr>
                  <p:nvPr/>
                </p:nvSpPr>
                <p:spPr bwMode="auto">
                  <a:xfrm>
                    <a:off x="3692" y="3484"/>
                    <a:ext cx="1201"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i="0" dirty="0"/>
                      <a:t>https://www.chem.ucsb.edu</a:t>
                    </a:r>
                    <a:endParaRPr lang="en-US" altLang="en-US" sz="1800" b="0" i="0" dirty="0"/>
                  </a:p>
                </p:txBody>
              </p:sp>
            </p:grpSp>
          </p:grpSp>
        </p:grpSp>
      </p:gr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Number Placeholder 5">
            <a:extLst>
              <a:ext uri="{FF2B5EF4-FFF2-40B4-BE49-F238E27FC236}">
                <a16:creationId xmlns:a16="http://schemas.microsoft.com/office/drawing/2014/main" id="{34B4BF42-F284-234D-AF72-47C9F6BB73E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C0DDFA8-32CD-254E-91C8-E0CA2B65E477}" type="slidenum">
              <a:rPr lang="en-US" altLang="en-US" sz="1400" smtClean="0"/>
              <a:pPr>
                <a:spcBef>
                  <a:spcPct val="0"/>
                </a:spcBef>
                <a:buFontTx/>
                <a:buNone/>
              </a:pPr>
              <a:t>12</a:t>
            </a:fld>
            <a:endParaRPr lang="en-US" altLang="en-US" sz="1400" dirty="0"/>
          </a:p>
        </p:txBody>
      </p:sp>
      <p:grpSp>
        <p:nvGrpSpPr>
          <p:cNvPr id="34818" name="Group 6">
            <a:extLst>
              <a:ext uri="{FF2B5EF4-FFF2-40B4-BE49-F238E27FC236}">
                <a16:creationId xmlns:a16="http://schemas.microsoft.com/office/drawing/2014/main" id="{8CCF3FEA-FE28-0A4E-810C-90C6BC142391}"/>
              </a:ext>
            </a:extLst>
          </p:cNvPr>
          <p:cNvGrpSpPr>
            <a:grpSpLocks/>
          </p:cNvGrpSpPr>
          <p:nvPr/>
        </p:nvGrpSpPr>
        <p:grpSpPr bwMode="auto">
          <a:xfrm>
            <a:off x="457200" y="446088"/>
            <a:ext cx="8229600" cy="3113088"/>
            <a:chOff x="288" y="281"/>
            <a:chExt cx="5184" cy="1961"/>
          </a:xfrm>
        </p:grpSpPr>
        <p:sp>
          <p:nvSpPr>
            <p:cNvPr id="34819" name="Rectangle 3">
              <a:extLst>
                <a:ext uri="{FF2B5EF4-FFF2-40B4-BE49-F238E27FC236}">
                  <a16:creationId xmlns:a16="http://schemas.microsoft.com/office/drawing/2014/main" id="{16CE3AD2-7FF5-E849-80A8-7BD23E4E2066}"/>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X-Ray Crystallography</a:t>
              </a:r>
              <a:endParaRPr lang="en-US" altLang="en-US" sz="2800" b="0" i="0" dirty="0">
                <a:solidFill>
                  <a:schemeClr val="tx2"/>
                </a:solidFill>
              </a:endParaRPr>
            </a:p>
          </p:txBody>
        </p:sp>
        <p:sp>
          <p:nvSpPr>
            <p:cNvPr id="34820" name="Text Box 4">
              <a:extLst>
                <a:ext uri="{FF2B5EF4-FFF2-40B4-BE49-F238E27FC236}">
                  <a16:creationId xmlns:a16="http://schemas.microsoft.com/office/drawing/2014/main" id="{E1B9D680-F03B-A249-B065-451AAEA32981}"/>
                </a:ext>
              </a:extLst>
            </p:cNvPr>
            <p:cNvSpPr txBox="1">
              <a:spLocks noChangeArrowheads="1"/>
            </p:cNvSpPr>
            <p:nvPr/>
          </p:nvSpPr>
          <p:spPr bwMode="auto">
            <a:xfrm>
              <a:off x="518" y="971"/>
              <a:ext cx="4787" cy="1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b="0" i="0" dirty="0"/>
                <a:t>James Watson, an American, was a visiting scholar at Cambridge Uni-versity in the U.K.  in the early-1950s. </a:t>
              </a:r>
            </a:p>
            <a:p>
              <a:pPr eaLnBrk="1" hangingPunct="1">
                <a:lnSpc>
                  <a:spcPct val="85000"/>
                </a:lnSpc>
                <a:spcBef>
                  <a:spcPct val="0"/>
                </a:spcBef>
                <a:spcAft>
                  <a:spcPct val="50000"/>
                </a:spcAft>
                <a:buSzPct val="80000"/>
                <a:buFont typeface="Times" pitchFamily="2" charset="0"/>
                <a:buChar char="•"/>
              </a:pPr>
              <a:r>
                <a:rPr lang="en-US" altLang="en-US" sz="1800" b="0" i="0" dirty="0"/>
                <a:t>At Cambridge, Francis Crick was studying protein structures using X-ray crystallography.</a:t>
              </a:r>
            </a:p>
            <a:p>
              <a:pPr eaLnBrk="1" hangingPunct="1">
                <a:lnSpc>
                  <a:spcPct val="85000"/>
                </a:lnSpc>
                <a:spcBef>
                  <a:spcPct val="0"/>
                </a:spcBef>
                <a:spcAft>
                  <a:spcPct val="50000"/>
                </a:spcAft>
                <a:buSzPct val="80000"/>
                <a:buFont typeface="Times" pitchFamily="2" charset="0"/>
                <a:buChar char="•"/>
              </a:pPr>
              <a:r>
                <a:rPr lang="en-US" altLang="en-US" sz="1800" b="0" i="0" dirty="0"/>
                <a:t>They viewed an X-ray crystallography image produced by Rosalind Franklin of King’s College that suggested the configuration of DNA was a double helix.</a:t>
              </a:r>
            </a:p>
          </p:txBody>
        </p:sp>
      </p:gr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Number Placeholder 5">
            <a:extLst>
              <a:ext uri="{FF2B5EF4-FFF2-40B4-BE49-F238E27FC236}">
                <a16:creationId xmlns:a16="http://schemas.microsoft.com/office/drawing/2014/main" id="{9AA55F8A-5D21-8948-A2B3-032935CFDC6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51150AD-28E5-2749-BE61-0806E81250B2}" type="slidenum">
              <a:rPr lang="en-US" altLang="en-US" sz="1400" smtClean="0"/>
              <a:pPr>
                <a:spcBef>
                  <a:spcPct val="0"/>
                </a:spcBef>
                <a:buFontTx/>
                <a:buNone/>
              </a:pPr>
              <a:t>13</a:t>
            </a:fld>
            <a:endParaRPr lang="en-US" altLang="en-US" sz="1400" dirty="0"/>
          </a:p>
        </p:txBody>
      </p:sp>
      <p:grpSp>
        <p:nvGrpSpPr>
          <p:cNvPr id="36866" name="Group 21">
            <a:extLst>
              <a:ext uri="{FF2B5EF4-FFF2-40B4-BE49-F238E27FC236}">
                <a16:creationId xmlns:a16="http://schemas.microsoft.com/office/drawing/2014/main" id="{55DC88BB-A011-EE4A-8B44-3F188A538D94}"/>
              </a:ext>
            </a:extLst>
          </p:cNvPr>
          <p:cNvGrpSpPr>
            <a:grpSpLocks/>
          </p:cNvGrpSpPr>
          <p:nvPr/>
        </p:nvGrpSpPr>
        <p:grpSpPr bwMode="auto">
          <a:xfrm>
            <a:off x="457200" y="446088"/>
            <a:ext cx="8229600" cy="4792663"/>
            <a:chOff x="288" y="281"/>
            <a:chExt cx="5184" cy="3019"/>
          </a:xfrm>
        </p:grpSpPr>
        <p:grpSp>
          <p:nvGrpSpPr>
            <p:cNvPr id="36867" name="Group 20">
              <a:extLst>
                <a:ext uri="{FF2B5EF4-FFF2-40B4-BE49-F238E27FC236}">
                  <a16:creationId xmlns:a16="http://schemas.microsoft.com/office/drawing/2014/main" id="{A8613538-EE6C-9446-A413-C3526F5D56B2}"/>
                </a:ext>
              </a:extLst>
            </p:cNvPr>
            <p:cNvGrpSpPr>
              <a:grpSpLocks/>
            </p:cNvGrpSpPr>
            <p:nvPr/>
          </p:nvGrpSpPr>
          <p:grpSpPr bwMode="auto">
            <a:xfrm>
              <a:off x="1600" y="1012"/>
              <a:ext cx="2570" cy="2288"/>
              <a:chOff x="1600" y="1012"/>
              <a:chExt cx="2570" cy="2288"/>
            </a:xfrm>
          </p:grpSpPr>
          <p:grpSp>
            <p:nvGrpSpPr>
              <p:cNvPr id="36869" name="Group 15">
                <a:extLst>
                  <a:ext uri="{FF2B5EF4-FFF2-40B4-BE49-F238E27FC236}">
                    <a16:creationId xmlns:a16="http://schemas.microsoft.com/office/drawing/2014/main" id="{38D6059F-8EC2-8249-B6C4-213D93EB22CA}"/>
                  </a:ext>
                </a:extLst>
              </p:cNvPr>
              <p:cNvGrpSpPr>
                <a:grpSpLocks/>
              </p:cNvGrpSpPr>
              <p:nvPr/>
            </p:nvGrpSpPr>
            <p:grpSpPr bwMode="auto">
              <a:xfrm>
                <a:off x="2032" y="1012"/>
                <a:ext cx="1776" cy="1846"/>
                <a:chOff x="2032" y="1012"/>
                <a:chExt cx="1776" cy="1846"/>
              </a:xfrm>
            </p:grpSpPr>
            <p:pic>
              <p:nvPicPr>
                <p:cNvPr id="36871" name="Picture 5" descr="www_pbs_org photo 51">
                  <a:extLst>
                    <a:ext uri="{FF2B5EF4-FFF2-40B4-BE49-F238E27FC236}">
                      <a16:creationId xmlns:a16="http://schemas.microsoft.com/office/drawing/2014/main" id="{F74EDB6F-0249-0943-9328-54E12910C2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2" y="1012"/>
                  <a:ext cx="1706" cy="1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2" name="Text Box 6">
                  <a:extLst>
                    <a:ext uri="{FF2B5EF4-FFF2-40B4-BE49-F238E27FC236}">
                      <a16:creationId xmlns:a16="http://schemas.microsoft.com/office/drawing/2014/main" id="{4C618CF0-F01C-9647-BC7D-DC6E4B95DEAF}"/>
                    </a:ext>
                  </a:extLst>
                </p:cNvPr>
                <p:cNvSpPr txBox="1">
                  <a:spLocks noChangeArrowheads="1"/>
                </p:cNvSpPr>
                <p:nvPr/>
              </p:nvSpPr>
              <p:spPr bwMode="auto">
                <a:xfrm>
                  <a:off x="2913" y="2693"/>
                  <a:ext cx="895"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i="0" dirty="0"/>
                    <a:t>https://www.pbs.org</a:t>
                  </a:r>
                </a:p>
              </p:txBody>
            </p:sp>
          </p:grpSp>
          <p:sp>
            <p:nvSpPr>
              <p:cNvPr id="36870" name="Text Box 7">
                <a:extLst>
                  <a:ext uri="{FF2B5EF4-FFF2-40B4-BE49-F238E27FC236}">
                    <a16:creationId xmlns:a16="http://schemas.microsoft.com/office/drawing/2014/main" id="{248B8D83-E7A3-5347-B464-6E48D13B9A32}"/>
                  </a:ext>
                </a:extLst>
              </p:cNvPr>
              <p:cNvSpPr txBox="1">
                <a:spLocks noChangeArrowheads="1"/>
              </p:cNvSpPr>
              <p:nvPr/>
            </p:nvSpPr>
            <p:spPr bwMode="auto">
              <a:xfrm>
                <a:off x="1600" y="2935"/>
                <a:ext cx="2570"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b="0" i="0" dirty="0">
                    <a:solidFill>
                      <a:schemeClr val="accent6"/>
                    </a:solidFill>
                  </a:rPr>
                  <a:t>Rosalind Franklin’s X-ray crystallography image of DNA.</a:t>
                </a:r>
              </a:p>
            </p:txBody>
          </p:sp>
        </p:grpSp>
        <p:sp>
          <p:nvSpPr>
            <p:cNvPr id="36868" name="Rectangle 8">
              <a:extLst>
                <a:ext uri="{FF2B5EF4-FFF2-40B4-BE49-F238E27FC236}">
                  <a16:creationId xmlns:a16="http://schemas.microsoft.com/office/drawing/2014/main" id="{CD55A6DE-69E1-414E-950B-0A8BDA8F833A}"/>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Photo 51</a:t>
              </a:r>
              <a:endParaRPr lang="en-US" altLang="en-US" sz="2800" b="0" i="0" dirty="0">
                <a:solidFill>
                  <a:schemeClr val="tx2"/>
                </a:solidFill>
              </a:endParaRPr>
            </a:p>
          </p:txBody>
        </p:sp>
      </p:gr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Number Placeholder 5">
            <a:extLst>
              <a:ext uri="{FF2B5EF4-FFF2-40B4-BE49-F238E27FC236}">
                <a16:creationId xmlns:a16="http://schemas.microsoft.com/office/drawing/2014/main" id="{008E4F94-4D8F-4D4D-B36D-177B7118DE0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B9D9CD6-E3C3-1646-93EC-936DF43E7B8B}" type="slidenum">
              <a:rPr lang="en-US" altLang="en-US" sz="1400" smtClean="0"/>
              <a:pPr>
                <a:spcBef>
                  <a:spcPct val="0"/>
                </a:spcBef>
                <a:buFontTx/>
                <a:buNone/>
              </a:pPr>
              <a:t>14</a:t>
            </a:fld>
            <a:endParaRPr lang="en-US" altLang="en-US" sz="1400" dirty="0"/>
          </a:p>
        </p:txBody>
      </p:sp>
      <p:grpSp>
        <p:nvGrpSpPr>
          <p:cNvPr id="38914" name="Group 8">
            <a:extLst>
              <a:ext uri="{FF2B5EF4-FFF2-40B4-BE49-F238E27FC236}">
                <a16:creationId xmlns:a16="http://schemas.microsoft.com/office/drawing/2014/main" id="{6DFB02C0-B209-3F44-8B94-835B6BA3126E}"/>
              </a:ext>
            </a:extLst>
          </p:cNvPr>
          <p:cNvGrpSpPr>
            <a:grpSpLocks/>
          </p:cNvGrpSpPr>
          <p:nvPr/>
        </p:nvGrpSpPr>
        <p:grpSpPr bwMode="auto">
          <a:xfrm>
            <a:off x="457200" y="446088"/>
            <a:ext cx="8229600" cy="4567238"/>
            <a:chOff x="288" y="281"/>
            <a:chExt cx="5184" cy="2877"/>
          </a:xfrm>
        </p:grpSpPr>
        <p:sp>
          <p:nvSpPr>
            <p:cNvPr id="38915" name="Rectangle 3">
              <a:extLst>
                <a:ext uri="{FF2B5EF4-FFF2-40B4-BE49-F238E27FC236}">
                  <a16:creationId xmlns:a16="http://schemas.microsoft.com/office/drawing/2014/main" id="{A5EBD394-EA52-B944-9543-008E383DCEB6}"/>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DNA Discovery</a:t>
              </a:r>
              <a:endParaRPr lang="en-US" altLang="en-US" sz="2800" b="0" i="0" dirty="0">
                <a:solidFill>
                  <a:schemeClr val="tx2"/>
                </a:solidFill>
              </a:endParaRPr>
            </a:p>
          </p:txBody>
        </p:sp>
        <p:sp>
          <p:nvSpPr>
            <p:cNvPr id="38916" name="Text Box 4">
              <a:extLst>
                <a:ext uri="{FF2B5EF4-FFF2-40B4-BE49-F238E27FC236}">
                  <a16:creationId xmlns:a16="http://schemas.microsoft.com/office/drawing/2014/main" id="{0C63EBE7-15B6-154C-83C6-047F4FF41971}"/>
                </a:ext>
              </a:extLst>
            </p:cNvPr>
            <p:cNvSpPr txBox="1">
              <a:spLocks noChangeArrowheads="1"/>
            </p:cNvSpPr>
            <p:nvPr/>
          </p:nvSpPr>
          <p:spPr bwMode="auto">
            <a:xfrm>
              <a:off x="518" y="971"/>
              <a:ext cx="4821" cy="2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b="0" i="0" dirty="0"/>
                <a:t>An analysis of Photo 51 suggested two strands of nucleotides in a double helix arrangement.</a:t>
              </a:r>
            </a:p>
            <a:p>
              <a:pPr eaLnBrk="1" hangingPunct="1">
                <a:lnSpc>
                  <a:spcPct val="85000"/>
                </a:lnSpc>
                <a:spcBef>
                  <a:spcPct val="0"/>
                </a:spcBef>
                <a:spcAft>
                  <a:spcPct val="50000"/>
                </a:spcAft>
                <a:buSzPct val="80000"/>
                <a:buFont typeface="Times" pitchFamily="2" charset="0"/>
                <a:buChar char="•"/>
              </a:pPr>
              <a:r>
                <a:rPr lang="en-US" altLang="en-US" sz="1800" b="0" i="0" dirty="0"/>
                <a:t>Watson and Crick puzzled over the consistent spacing between the DNA strands.</a:t>
              </a:r>
            </a:p>
            <a:p>
              <a:pPr eaLnBrk="1" hangingPunct="1">
                <a:lnSpc>
                  <a:spcPct val="85000"/>
                </a:lnSpc>
                <a:spcBef>
                  <a:spcPct val="0"/>
                </a:spcBef>
                <a:spcAft>
                  <a:spcPct val="50000"/>
                </a:spcAft>
                <a:buSzPct val="80000"/>
                <a:buFont typeface="Times" pitchFamily="2" charset="0"/>
                <a:buChar char="•"/>
              </a:pPr>
              <a:r>
                <a:rPr lang="en-US" altLang="en-US" sz="1800" b="0" i="0" dirty="0"/>
                <a:t>With help from others, they concluded the four nitrogenous bases can only be arranged in specific ways:  A pairs with T, and G pairs with C.</a:t>
              </a:r>
            </a:p>
            <a:p>
              <a:pPr eaLnBrk="1" hangingPunct="1">
                <a:lnSpc>
                  <a:spcPct val="85000"/>
                </a:lnSpc>
                <a:spcBef>
                  <a:spcPct val="0"/>
                </a:spcBef>
                <a:spcAft>
                  <a:spcPct val="50000"/>
                </a:spcAft>
                <a:buSzPct val="80000"/>
                <a:buFont typeface="Times" pitchFamily="2" charset="0"/>
                <a:buChar char="•"/>
              </a:pPr>
              <a:r>
                <a:rPr lang="en-US" altLang="en-US" sz="1800" b="0" i="0" dirty="0"/>
                <a:t>In chemical terms, a purine (two-ring molecule) pairs with a pyrimidine (one-ring molecule) to maintain the consistent spacing between the two strands of DNA.</a:t>
              </a:r>
            </a:p>
            <a:p>
              <a:pPr eaLnBrk="1" hangingPunct="1">
                <a:lnSpc>
                  <a:spcPct val="85000"/>
                </a:lnSpc>
                <a:spcBef>
                  <a:spcPct val="0"/>
                </a:spcBef>
                <a:spcAft>
                  <a:spcPct val="50000"/>
                </a:spcAft>
                <a:buSzPct val="80000"/>
                <a:buFont typeface="Times" pitchFamily="2" charset="0"/>
                <a:buChar char="•"/>
              </a:pPr>
              <a:r>
                <a:rPr lang="en-US" altLang="en-US" sz="1800" b="0" i="0" dirty="0"/>
                <a:t>Watson and Crick created a three-dimensional model of a double helix based on their inductions with much help from Franklin, unbeknown to her.</a:t>
              </a:r>
            </a:p>
          </p:txBody>
        </p:sp>
      </p:grpSp>
      <p:sp>
        <p:nvSpPr>
          <p:cNvPr id="2" name="TextBox 1">
            <a:extLst>
              <a:ext uri="{FF2B5EF4-FFF2-40B4-BE49-F238E27FC236}">
                <a16:creationId xmlns:a16="http://schemas.microsoft.com/office/drawing/2014/main" id="{A6773011-F688-89DD-EE48-585F5196A59A}"/>
              </a:ext>
            </a:extLst>
          </p:cNvPr>
          <p:cNvSpPr txBox="1"/>
          <p:nvPr/>
        </p:nvSpPr>
        <p:spPr>
          <a:xfrm>
            <a:off x="2506895" y="4950422"/>
            <a:ext cx="4140483" cy="579646"/>
          </a:xfrm>
          <a:prstGeom prst="rect">
            <a:avLst/>
          </a:prstGeom>
          <a:noFill/>
        </p:spPr>
        <p:txBody>
          <a:bodyPr wrap="square" rtlCol="0">
            <a:spAutoFit/>
          </a:bodyPr>
          <a:lstStyle/>
          <a:p>
            <a:pPr algn="ctr">
              <a:lnSpc>
                <a:spcPts val="1860"/>
              </a:lnSpc>
            </a:pPr>
            <a:r>
              <a:rPr lang="en-US" altLang="en-US" sz="1800" b="0" i="0" dirty="0">
                <a:solidFill>
                  <a:srgbClr val="941100"/>
                </a:solidFill>
              </a:rPr>
              <a:t>Inductive reasoning = reasoning from detailed facts to general principles.</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Number Placeholder 5">
            <a:extLst>
              <a:ext uri="{FF2B5EF4-FFF2-40B4-BE49-F238E27FC236}">
                <a16:creationId xmlns:a16="http://schemas.microsoft.com/office/drawing/2014/main" id="{73C6446B-03EB-334E-878F-BB313139339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A7ACA21-113A-A74A-B585-AEE71EB9FF6E}" type="slidenum">
              <a:rPr lang="en-US" altLang="en-US" sz="1400" smtClean="0"/>
              <a:pPr>
                <a:spcBef>
                  <a:spcPct val="0"/>
                </a:spcBef>
                <a:buFontTx/>
                <a:buNone/>
              </a:pPr>
              <a:t>15</a:t>
            </a:fld>
            <a:endParaRPr lang="en-US" altLang="en-US" sz="1400" dirty="0"/>
          </a:p>
        </p:txBody>
      </p:sp>
      <p:grpSp>
        <p:nvGrpSpPr>
          <p:cNvPr id="43010" name="Group 8">
            <a:extLst>
              <a:ext uri="{FF2B5EF4-FFF2-40B4-BE49-F238E27FC236}">
                <a16:creationId xmlns:a16="http://schemas.microsoft.com/office/drawing/2014/main" id="{3CD91FC8-AA79-C248-8C01-E16EFCDE8F78}"/>
              </a:ext>
            </a:extLst>
          </p:cNvPr>
          <p:cNvGrpSpPr>
            <a:grpSpLocks/>
          </p:cNvGrpSpPr>
          <p:nvPr/>
        </p:nvGrpSpPr>
        <p:grpSpPr bwMode="auto">
          <a:xfrm>
            <a:off x="457200" y="446088"/>
            <a:ext cx="8229600" cy="2447925"/>
            <a:chOff x="288" y="281"/>
            <a:chExt cx="5184" cy="1542"/>
          </a:xfrm>
        </p:grpSpPr>
        <p:sp>
          <p:nvSpPr>
            <p:cNvPr id="43011" name="Text Box 4">
              <a:extLst>
                <a:ext uri="{FF2B5EF4-FFF2-40B4-BE49-F238E27FC236}">
                  <a16:creationId xmlns:a16="http://schemas.microsoft.com/office/drawing/2014/main" id="{29209FB2-1515-7144-AC38-3E711003CB14}"/>
                </a:ext>
              </a:extLst>
            </p:cNvPr>
            <p:cNvSpPr txBox="1">
              <a:spLocks noChangeArrowheads="1"/>
            </p:cNvSpPr>
            <p:nvPr/>
          </p:nvSpPr>
          <p:spPr bwMode="auto">
            <a:xfrm>
              <a:off x="518" y="971"/>
              <a:ext cx="4556" cy="8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30000"/>
                </a:spcAft>
                <a:buSzPct val="80000"/>
                <a:buFont typeface="Times" pitchFamily="2" charset="0"/>
                <a:buChar char="•"/>
              </a:pPr>
              <a:r>
                <a:rPr lang="en-US" altLang="en-US" sz="1800" b="0" i="0" dirty="0"/>
                <a:t>While the base-pairing rules are specific (A with T and G with C), they do not restrict the sequence of nucleotides in a strand of DNA.</a:t>
              </a:r>
            </a:p>
            <a:p>
              <a:pPr eaLnBrk="1" hangingPunct="1">
                <a:lnSpc>
                  <a:spcPct val="85000"/>
                </a:lnSpc>
                <a:spcBef>
                  <a:spcPct val="0"/>
                </a:spcBef>
                <a:spcAft>
                  <a:spcPct val="30000"/>
                </a:spcAft>
                <a:buSzPct val="80000"/>
                <a:buFont typeface="Times" pitchFamily="2" charset="0"/>
                <a:buChar char="•"/>
              </a:pPr>
              <a:r>
                <a:rPr lang="en-US" altLang="en-US" sz="1800" b="0" i="0" dirty="0"/>
                <a:t>Once the structure of DNA was determined, scientists focused on how the molecule stores genetic information and passes it on to the next generation.</a:t>
              </a:r>
            </a:p>
          </p:txBody>
        </p:sp>
        <p:sp>
          <p:nvSpPr>
            <p:cNvPr id="43012" name="Rectangle 6">
              <a:extLst>
                <a:ext uri="{FF2B5EF4-FFF2-40B4-BE49-F238E27FC236}">
                  <a16:creationId xmlns:a16="http://schemas.microsoft.com/office/drawing/2014/main" id="{628FB91C-4715-D443-B65B-9C36E1071266}"/>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DNA Discovery </a:t>
              </a:r>
              <a:r>
                <a:rPr lang="en-US" altLang="en-US" sz="2200" b="0" i="0" dirty="0">
                  <a:solidFill>
                    <a:srgbClr val="333333"/>
                  </a:solidFill>
                </a:rPr>
                <a:t>(continued)</a:t>
              </a:r>
              <a:endParaRPr lang="en-US" altLang="en-US" sz="2800" b="0" i="0" dirty="0">
                <a:solidFill>
                  <a:schemeClr val="tx2"/>
                </a:solidFill>
              </a:endParaRPr>
            </a:p>
          </p:txBody>
        </p:sp>
      </p:gr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Number Placeholder 5">
            <a:extLst>
              <a:ext uri="{FF2B5EF4-FFF2-40B4-BE49-F238E27FC236}">
                <a16:creationId xmlns:a16="http://schemas.microsoft.com/office/drawing/2014/main" id="{491F54C4-5754-4949-AD5E-4CEF40D8D25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958943E-F9C4-D846-81B3-AE6F751E2068}" type="slidenum">
              <a:rPr lang="en-US" altLang="en-US" sz="1400" smtClean="0"/>
              <a:pPr>
                <a:spcBef>
                  <a:spcPct val="0"/>
                </a:spcBef>
                <a:buFontTx/>
                <a:buNone/>
              </a:pPr>
              <a:t>16</a:t>
            </a:fld>
            <a:endParaRPr lang="en-US" altLang="en-US" sz="1400" dirty="0"/>
          </a:p>
        </p:txBody>
      </p:sp>
      <p:grpSp>
        <p:nvGrpSpPr>
          <p:cNvPr id="45058" name="Group 7">
            <a:extLst>
              <a:ext uri="{FF2B5EF4-FFF2-40B4-BE49-F238E27FC236}">
                <a16:creationId xmlns:a16="http://schemas.microsoft.com/office/drawing/2014/main" id="{4859DBC6-F031-7A4E-B72E-B48D6368C30C}"/>
              </a:ext>
            </a:extLst>
          </p:cNvPr>
          <p:cNvGrpSpPr>
            <a:grpSpLocks/>
          </p:cNvGrpSpPr>
          <p:nvPr/>
        </p:nvGrpSpPr>
        <p:grpSpPr bwMode="auto">
          <a:xfrm>
            <a:off x="463550" y="458788"/>
            <a:ext cx="8229600" cy="3224213"/>
            <a:chOff x="292" y="289"/>
            <a:chExt cx="5184" cy="2031"/>
          </a:xfrm>
        </p:grpSpPr>
        <p:sp>
          <p:nvSpPr>
            <p:cNvPr id="45059" name="Rectangle 3">
              <a:extLst>
                <a:ext uri="{FF2B5EF4-FFF2-40B4-BE49-F238E27FC236}">
                  <a16:creationId xmlns:a16="http://schemas.microsoft.com/office/drawing/2014/main" id="{3EAEEB47-E535-B047-A7F9-22FCA3906984}"/>
                </a:ext>
              </a:extLst>
            </p:cNvPr>
            <p:cNvSpPr>
              <a:spLocks noChangeArrowheads="1"/>
            </p:cNvSpPr>
            <p:nvPr/>
          </p:nvSpPr>
          <p:spPr bwMode="auto">
            <a:xfrm>
              <a:off x="292" y="289"/>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Nobel Prize</a:t>
              </a:r>
              <a:endParaRPr lang="en-US" altLang="en-US" sz="2800" b="0" i="0" dirty="0">
                <a:solidFill>
                  <a:schemeClr val="tx2"/>
                </a:solidFill>
              </a:endParaRPr>
            </a:p>
          </p:txBody>
        </p:sp>
        <p:sp>
          <p:nvSpPr>
            <p:cNvPr id="45060" name="Text Box 4">
              <a:extLst>
                <a:ext uri="{FF2B5EF4-FFF2-40B4-BE49-F238E27FC236}">
                  <a16:creationId xmlns:a16="http://schemas.microsoft.com/office/drawing/2014/main" id="{3ADD9E21-2047-D747-882E-64A242769FBD}"/>
                </a:ext>
              </a:extLst>
            </p:cNvPr>
            <p:cNvSpPr txBox="1">
              <a:spLocks noChangeArrowheads="1"/>
            </p:cNvSpPr>
            <p:nvPr/>
          </p:nvSpPr>
          <p:spPr bwMode="auto">
            <a:xfrm>
              <a:off x="518" y="971"/>
              <a:ext cx="4664" cy="13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30000"/>
                </a:spcAft>
                <a:buSzPct val="80000"/>
                <a:buFont typeface="Times" pitchFamily="2" charset="0"/>
                <a:buChar char="•"/>
              </a:pPr>
              <a:r>
                <a:rPr lang="en-US" altLang="en-US" sz="1800" b="0" i="0" dirty="0"/>
                <a:t>Watson and Crick along with Maurice Wilkins were awarded the Nobel Prize for Physiology or Medicine in 1962 for the discovery of the double helix structure of DNA.</a:t>
              </a:r>
            </a:p>
            <a:p>
              <a:pPr eaLnBrk="1" hangingPunct="1">
                <a:lnSpc>
                  <a:spcPct val="85000"/>
                </a:lnSpc>
                <a:spcBef>
                  <a:spcPct val="0"/>
                </a:spcBef>
                <a:spcAft>
                  <a:spcPct val="30000"/>
                </a:spcAft>
                <a:buSzPct val="80000"/>
                <a:buFont typeface="Times" pitchFamily="2" charset="0"/>
                <a:buChar char="•"/>
              </a:pPr>
              <a:r>
                <a:rPr lang="en-US" altLang="en-US" sz="1800" b="0" i="0" dirty="0"/>
                <a:t>Rosalind Franklin’s role in the discovery went mostly unrecognized until about 20 years ago</a:t>
              </a:r>
              <a:r>
                <a:rPr lang="en-US" altLang="en-US" sz="1800" b="0" dirty="0"/>
                <a:t>—</a:t>
              </a:r>
              <a:r>
                <a:rPr lang="en-US" altLang="en-US" sz="1800" b="0" i="0" dirty="0"/>
                <a:t>she had died of ovarian cancer at age 37 in 1958.</a:t>
              </a:r>
            </a:p>
            <a:p>
              <a:pPr eaLnBrk="1" hangingPunct="1">
                <a:lnSpc>
                  <a:spcPct val="85000"/>
                </a:lnSpc>
                <a:spcBef>
                  <a:spcPct val="0"/>
                </a:spcBef>
                <a:spcAft>
                  <a:spcPct val="30000"/>
                </a:spcAft>
                <a:buSzPct val="80000"/>
                <a:buFont typeface="Times" pitchFamily="2" charset="0"/>
                <a:buChar char="•"/>
              </a:pPr>
              <a:r>
                <a:rPr lang="en-US" altLang="en-US" sz="1800" b="0" i="0" dirty="0"/>
                <a:t>The Nobel Committee does not offer posthumous awards even for the most significant discoveries.</a:t>
              </a:r>
            </a:p>
          </p:txBody>
        </p:sp>
      </p:grpSp>
      <p:sp>
        <p:nvSpPr>
          <p:cNvPr id="2" name="TextBox 1">
            <a:extLst>
              <a:ext uri="{FF2B5EF4-FFF2-40B4-BE49-F238E27FC236}">
                <a16:creationId xmlns:a16="http://schemas.microsoft.com/office/drawing/2014/main" id="{043B9D2C-24E2-CF0C-A01D-78AC92FFC76E}"/>
              </a:ext>
            </a:extLst>
          </p:cNvPr>
          <p:cNvSpPr txBox="1"/>
          <p:nvPr/>
        </p:nvSpPr>
        <p:spPr>
          <a:xfrm>
            <a:off x="2054835" y="3801439"/>
            <a:ext cx="5034392" cy="369332"/>
          </a:xfrm>
          <a:prstGeom prst="rect">
            <a:avLst/>
          </a:prstGeom>
          <a:noFill/>
        </p:spPr>
        <p:txBody>
          <a:bodyPr wrap="none" rtlCol="0">
            <a:spAutoFit/>
          </a:bodyPr>
          <a:lstStyle/>
          <a:p>
            <a:r>
              <a:rPr lang="en-US" b="0" i="0" dirty="0">
                <a:solidFill>
                  <a:srgbClr val="941100"/>
                </a:solidFill>
              </a:rPr>
              <a:t>Posthumous = awarded after a person’s death.</a:t>
            </a: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Number Placeholder 5">
            <a:extLst>
              <a:ext uri="{FF2B5EF4-FFF2-40B4-BE49-F238E27FC236}">
                <a16:creationId xmlns:a16="http://schemas.microsoft.com/office/drawing/2014/main" id="{75C216CD-CB55-1646-AFC2-BCF1CB68EDFB}"/>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4333345-761C-F847-A436-10CE259803E2}" type="slidenum">
              <a:rPr lang="en-US" altLang="en-US" sz="1400" smtClean="0"/>
              <a:pPr>
                <a:spcBef>
                  <a:spcPct val="0"/>
                </a:spcBef>
                <a:buFontTx/>
                <a:buNone/>
              </a:pPr>
              <a:t>17</a:t>
            </a:fld>
            <a:endParaRPr lang="en-US" altLang="en-US" sz="1400" dirty="0"/>
          </a:p>
        </p:txBody>
      </p:sp>
      <p:grpSp>
        <p:nvGrpSpPr>
          <p:cNvPr id="47106" name="Group 16">
            <a:extLst>
              <a:ext uri="{FF2B5EF4-FFF2-40B4-BE49-F238E27FC236}">
                <a16:creationId xmlns:a16="http://schemas.microsoft.com/office/drawing/2014/main" id="{BE9D9DB8-BB52-284F-903B-B141C923FF95}"/>
              </a:ext>
            </a:extLst>
          </p:cNvPr>
          <p:cNvGrpSpPr>
            <a:grpSpLocks/>
          </p:cNvGrpSpPr>
          <p:nvPr/>
        </p:nvGrpSpPr>
        <p:grpSpPr bwMode="auto">
          <a:xfrm>
            <a:off x="457200" y="446088"/>
            <a:ext cx="8229600" cy="4592638"/>
            <a:chOff x="288" y="281"/>
            <a:chExt cx="5184" cy="2893"/>
          </a:xfrm>
        </p:grpSpPr>
        <p:sp>
          <p:nvSpPr>
            <p:cNvPr id="47107" name="Rectangle 3">
              <a:extLst>
                <a:ext uri="{FF2B5EF4-FFF2-40B4-BE49-F238E27FC236}">
                  <a16:creationId xmlns:a16="http://schemas.microsoft.com/office/drawing/2014/main" id="{147E9174-2E72-B648-B556-CBB4B271ED54}"/>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Complementary Strands</a:t>
              </a:r>
              <a:endParaRPr lang="en-US" altLang="en-US" sz="2800" b="0" i="0" dirty="0">
                <a:solidFill>
                  <a:schemeClr val="tx2"/>
                </a:solidFill>
              </a:endParaRPr>
            </a:p>
          </p:txBody>
        </p:sp>
        <p:grpSp>
          <p:nvGrpSpPr>
            <p:cNvPr id="47108" name="Group 15">
              <a:extLst>
                <a:ext uri="{FF2B5EF4-FFF2-40B4-BE49-F238E27FC236}">
                  <a16:creationId xmlns:a16="http://schemas.microsoft.com/office/drawing/2014/main" id="{46B9AB53-CBB8-CC4E-A6FE-4F010CAD9322}"/>
                </a:ext>
              </a:extLst>
            </p:cNvPr>
            <p:cNvGrpSpPr>
              <a:grpSpLocks/>
            </p:cNvGrpSpPr>
            <p:nvPr/>
          </p:nvGrpSpPr>
          <p:grpSpPr bwMode="auto">
            <a:xfrm>
              <a:off x="518" y="971"/>
              <a:ext cx="4885" cy="2203"/>
              <a:chOff x="518" y="971"/>
              <a:chExt cx="4885" cy="2203"/>
            </a:xfrm>
          </p:grpSpPr>
          <p:sp>
            <p:nvSpPr>
              <p:cNvPr id="47109" name="Text Box 5">
                <a:extLst>
                  <a:ext uri="{FF2B5EF4-FFF2-40B4-BE49-F238E27FC236}">
                    <a16:creationId xmlns:a16="http://schemas.microsoft.com/office/drawing/2014/main" id="{0C903C50-B667-9341-8846-21D2BBB29FA6}"/>
                  </a:ext>
                </a:extLst>
              </p:cNvPr>
              <p:cNvSpPr txBox="1">
                <a:spLocks noChangeArrowheads="1"/>
              </p:cNvSpPr>
              <p:nvPr/>
            </p:nvSpPr>
            <p:spPr bwMode="auto">
              <a:xfrm>
                <a:off x="518" y="971"/>
                <a:ext cx="4885" cy="1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b="0" i="0" dirty="0"/>
                  <a:t>Each DNA strand serves as a template to guide the reproduction of the  second (complementary) strand.</a:t>
                </a:r>
              </a:p>
              <a:p>
                <a:pPr eaLnBrk="1" hangingPunct="1">
                  <a:lnSpc>
                    <a:spcPct val="85000"/>
                  </a:lnSpc>
                  <a:spcBef>
                    <a:spcPct val="0"/>
                  </a:spcBef>
                  <a:spcAft>
                    <a:spcPct val="50000"/>
                  </a:spcAft>
                  <a:buSzPct val="80000"/>
                  <a:buFont typeface="Times" pitchFamily="2" charset="0"/>
                  <a:buChar char="•"/>
                </a:pPr>
                <a:r>
                  <a:rPr lang="en-US" altLang="en-US" sz="1800" b="0" i="0" dirty="0"/>
                  <a:t>The sequence of bases in a strand determines the sequence of bases in the complementary strand with the application of the base-pairing rules (A with T and G with C). </a:t>
                </a:r>
              </a:p>
              <a:p>
                <a:pPr eaLnBrk="1" hangingPunct="1">
                  <a:lnSpc>
                    <a:spcPct val="85000"/>
                  </a:lnSpc>
                  <a:spcBef>
                    <a:spcPct val="0"/>
                  </a:spcBef>
                  <a:spcAft>
                    <a:spcPct val="50000"/>
                  </a:spcAft>
                  <a:buSzPct val="80000"/>
                  <a:buFont typeface="Times" pitchFamily="2" charset="0"/>
                  <a:buChar char="•"/>
                </a:pPr>
                <a:r>
                  <a:rPr lang="en-US" altLang="en-US" sz="1800" b="0" i="0" dirty="0"/>
                  <a:t>If one DNA strand has the sequence, ACTGA, the complementary strand has the sequence, TGACT.</a:t>
                </a:r>
              </a:p>
            </p:txBody>
          </p:sp>
          <p:sp>
            <p:nvSpPr>
              <p:cNvPr id="47110" name="Text Box 6">
                <a:extLst>
                  <a:ext uri="{FF2B5EF4-FFF2-40B4-BE49-F238E27FC236}">
                    <a16:creationId xmlns:a16="http://schemas.microsoft.com/office/drawing/2014/main" id="{FA016EF3-5290-1841-BCD5-3FAEC4AA3C8E}"/>
                  </a:ext>
                </a:extLst>
              </p:cNvPr>
              <p:cNvSpPr txBox="1">
                <a:spLocks noChangeArrowheads="1"/>
              </p:cNvSpPr>
              <p:nvPr/>
            </p:nvSpPr>
            <p:spPr bwMode="auto">
              <a:xfrm>
                <a:off x="1071" y="2326"/>
                <a:ext cx="3619" cy="8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b="0" i="0" dirty="0">
                    <a:solidFill>
                      <a:srgbClr val="941100"/>
                    </a:solidFill>
                  </a:rPr>
                  <a:t>Complementary = in this context, relating to the specific pairing of nucleotides between strands of a DNA or an RNA molecule.</a:t>
                </a:r>
              </a:p>
              <a:p>
                <a:pPr algn="ctr" eaLnBrk="1" hangingPunct="1">
                  <a:lnSpc>
                    <a:spcPct val="85000"/>
                  </a:lnSpc>
                  <a:spcBef>
                    <a:spcPts val="600"/>
                  </a:spcBef>
                  <a:buFontTx/>
                  <a:buNone/>
                </a:pPr>
                <a:r>
                  <a:rPr lang="en-US" altLang="en-US" sz="1800" b="0" i="0" dirty="0">
                    <a:solidFill>
                      <a:srgbClr val="941100"/>
                    </a:solidFill>
                  </a:rPr>
                  <a:t>Compare with complimentary = encouraging, approving, or pleasing.</a:t>
                </a:r>
              </a:p>
            </p:txBody>
          </p:sp>
        </p:grpSp>
      </p:gr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Number Placeholder 5">
            <a:extLst>
              <a:ext uri="{FF2B5EF4-FFF2-40B4-BE49-F238E27FC236}">
                <a16:creationId xmlns:a16="http://schemas.microsoft.com/office/drawing/2014/main" id="{06F9EB78-C3DE-7A4E-B0F4-69E1D93E3EBB}"/>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9D962A0-AB32-8848-A690-03F518892572}" type="slidenum">
              <a:rPr lang="en-US" altLang="en-US" sz="1400" smtClean="0"/>
              <a:pPr>
                <a:spcBef>
                  <a:spcPct val="0"/>
                </a:spcBef>
                <a:buFontTx/>
                <a:buNone/>
              </a:pPr>
              <a:t>18</a:t>
            </a:fld>
            <a:endParaRPr lang="en-US" altLang="en-US" sz="1400" dirty="0"/>
          </a:p>
        </p:txBody>
      </p:sp>
      <p:grpSp>
        <p:nvGrpSpPr>
          <p:cNvPr id="49154" name="Group 7">
            <a:extLst>
              <a:ext uri="{FF2B5EF4-FFF2-40B4-BE49-F238E27FC236}">
                <a16:creationId xmlns:a16="http://schemas.microsoft.com/office/drawing/2014/main" id="{4FB631E3-F321-7949-A020-5E8CE826E5ED}"/>
              </a:ext>
            </a:extLst>
          </p:cNvPr>
          <p:cNvGrpSpPr>
            <a:grpSpLocks/>
          </p:cNvGrpSpPr>
          <p:nvPr/>
        </p:nvGrpSpPr>
        <p:grpSpPr bwMode="auto">
          <a:xfrm>
            <a:off x="457200" y="446088"/>
            <a:ext cx="8229600" cy="2878137"/>
            <a:chOff x="288" y="281"/>
            <a:chExt cx="5184" cy="1813"/>
          </a:xfrm>
        </p:grpSpPr>
        <p:sp>
          <p:nvSpPr>
            <p:cNvPr id="49155" name="Rectangle 3">
              <a:extLst>
                <a:ext uri="{FF2B5EF4-FFF2-40B4-BE49-F238E27FC236}">
                  <a16:creationId xmlns:a16="http://schemas.microsoft.com/office/drawing/2014/main" id="{8AA6D85F-032A-134F-98F8-F27D7D971D16}"/>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Replication Process</a:t>
              </a:r>
              <a:endParaRPr lang="en-US" altLang="en-US" sz="2800" b="0" i="0" dirty="0">
                <a:solidFill>
                  <a:schemeClr val="tx2"/>
                </a:solidFill>
              </a:endParaRPr>
            </a:p>
          </p:txBody>
        </p:sp>
        <p:sp>
          <p:nvSpPr>
            <p:cNvPr id="49156" name="Text Box 4">
              <a:extLst>
                <a:ext uri="{FF2B5EF4-FFF2-40B4-BE49-F238E27FC236}">
                  <a16:creationId xmlns:a16="http://schemas.microsoft.com/office/drawing/2014/main" id="{64D0BDBC-25E9-CF4B-BA72-C65375466C25}"/>
                </a:ext>
              </a:extLst>
            </p:cNvPr>
            <p:cNvSpPr txBox="1">
              <a:spLocks noChangeArrowheads="1"/>
            </p:cNvSpPr>
            <p:nvPr/>
          </p:nvSpPr>
          <p:spPr bwMode="auto">
            <a:xfrm>
              <a:off x="518" y="971"/>
              <a:ext cx="4829" cy="1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b="0" i="0" dirty="0"/>
                <a:t>The breakage of the hydrogen bonds between the paired nitrogenous bases enables the two strands of DNA to unwind in what are known as replication bubbles.</a:t>
              </a:r>
            </a:p>
            <a:p>
              <a:pPr eaLnBrk="1" hangingPunct="1">
                <a:lnSpc>
                  <a:spcPct val="85000"/>
                </a:lnSpc>
                <a:spcBef>
                  <a:spcPct val="0"/>
                </a:spcBef>
                <a:spcAft>
                  <a:spcPct val="50000"/>
                </a:spcAft>
                <a:buSzPct val="80000"/>
                <a:buFont typeface="Times" pitchFamily="2" charset="0"/>
                <a:buChar char="•"/>
              </a:pPr>
              <a:r>
                <a:rPr lang="en-US" altLang="en-US" sz="1800" b="0" i="0" dirty="0"/>
                <a:t>Each strand serves as a template to produce a complementary strand.</a:t>
              </a:r>
            </a:p>
            <a:p>
              <a:pPr eaLnBrk="1" hangingPunct="1">
                <a:lnSpc>
                  <a:spcPct val="85000"/>
                </a:lnSpc>
                <a:spcBef>
                  <a:spcPct val="0"/>
                </a:spcBef>
                <a:spcAft>
                  <a:spcPct val="50000"/>
                </a:spcAft>
                <a:buSzPct val="80000"/>
                <a:buFont typeface="Times" pitchFamily="2" charset="0"/>
                <a:buChar char="•"/>
              </a:pPr>
              <a:r>
                <a:rPr lang="en-US" altLang="en-US" sz="1800" b="0" i="0" dirty="0"/>
                <a:t>The process is semi-conservative—that is, each new DNA strand con-serves half of the original DNA molecule.</a:t>
              </a:r>
            </a:p>
          </p:txBody>
        </p:sp>
      </p:gr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Number Placeholder 5">
            <a:extLst>
              <a:ext uri="{FF2B5EF4-FFF2-40B4-BE49-F238E27FC236}">
                <a16:creationId xmlns:a16="http://schemas.microsoft.com/office/drawing/2014/main" id="{767C7283-A1A3-7240-8AD3-2071FAF5522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45D9555-DDD9-7843-A277-DB4FD0E07DC9}" type="slidenum">
              <a:rPr lang="en-US" altLang="en-US" sz="1400" smtClean="0"/>
              <a:pPr>
                <a:spcBef>
                  <a:spcPct val="0"/>
                </a:spcBef>
                <a:buFontTx/>
                <a:buNone/>
              </a:pPr>
              <a:t>19</a:t>
            </a:fld>
            <a:endParaRPr lang="en-US" altLang="en-US" sz="1400" dirty="0"/>
          </a:p>
        </p:txBody>
      </p:sp>
      <p:grpSp>
        <p:nvGrpSpPr>
          <p:cNvPr id="51202" name="Group 12">
            <a:extLst>
              <a:ext uri="{FF2B5EF4-FFF2-40B4-BE49-F238E27FC236}">
                <a16:creationId xmlns:a16="http://schemas.microsoft.com/office/drawing/2014/main" id="{7C511B22-BF92-D24A-A6E9-427AA20781F0}"/>
              </a:ext>
            </a:extLst>
          </p:cNvPr>
          <p:cNvGrpSpPr>
            <a:grpSpLocks/>
          </p:cNvGrpSpPr>
          <p:nvPr/>
        </p:nvGrpSpPr>
        <p:grpSpPr bwMode="auto">
          <a:xfrm>
            <a:off x="457200" y="446088"/>
            <a:ext cx="8229600" cy="5006975"/>
            <a:chOff x="288" y="281"/>
            <a:chExt cx="5184" cy="3154"/>
          </a:xfrm>
        </p:grpSpPr>
        <p:grpSp>
          <p:nvGrpSpPr>
            <p:cNvPr id="51203" name="Group 11">
              <a:extLst>
                <a:ext uri="{FF2B5EF4-FFF2-40B4-BE49-F238E27FC236}">
                  <a16:creationId xmlns:a16="http://schemas.microsoft.com/office/drawing/2014/main" id="{DAC578F6-1B5A-2542-940F-A1CB1F96EEC8}"/>
                </a:ext>
              </a:extLst>
            </p:cNvPr>
            <p:cNvGrpSpPr>
              <a:grpSpLocks/>
            </p:cNvGrpSpPr>
            <p:nvPr/>
          </p:nvGrpSpPr>
          <p:grpSpPr bwMode="auto">
            <a:xfrm>
              <a:off x="2128" y="1004"/>
              <a:ext cx="1506" cy="2431"/>
              <a:chOff x="2128" y="1004"/>
              <a:chExt cx="1506" cy="2431"/>
            </a:xfrm>
          </p:grpSpPr>
          <p:pic>
            <p:nvPicPr>
              <p:cNvPr id="51205" name="Picture 4" descr="library_tedankara_k12_tr dna replication">
                <a:extLst>
                  <a:ext uri="{FF2B5EF4-FFF2-40B4-BE49-F238E27FC236}">
                    <a16:creationId xmlns:a16="http://schemas.microsoft.com/office/drawing/2014/main" id="{FBDB1534-4215-EA40-87A5-5ACCDBCA17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35" y="1004"/>
                <a:ext cx="1293" cy="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6" name="Text Box 5">
                <a:extLst>
                  <a:ext uri="{FF2B5EF4-FFF2-40B4-BE49-F238E27FC236}">
                    <a16:creationId xmlns:a16="http://schemas.microsoft.com/office/drawing/2014/main" id="{D1282FF6-B25D-4640-A1D4-9CA8872156A8}"/>
                  </a:ext>
                </a:extLst>
              </p:cNvPr>
              <p:cNvSpPr txBox="1">
                <a:spLocks noChangeArrowheads="1"/>
              </p:cNvSpPr>
              <p:nvPr/>
            </p:nvSpPr>
            <p:spPr bwMode="auto">
              <a:xfrm>
                <a:off x="2128" y="3270"/>
                <a:ext cx="1506"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i="0" dirty="0"/>
                  <a:t>https://www.library.tedankara.k12.tr</a:t>
                </a:r>
                <a:endParaRPr lang="en-US" altLang="en-US" sz="1800" b="0" i="0" dirty="0"/>
              </a:p>
            </p:txBody>
          </p:sp>
        </p:grpSp>
        <p:sp>
          <p:nvSpPr>
            <p:cNvPr id="51204" name="Rectangle 6">
              <a:extLst>
                <a:ext uri="{FF2B5EF4-FFF2-40B4-BE49-F238E27FC236}">
                  <a16:creationId xmlns:a16="http://schemas.microsoft.com/office/drawing/2014/main" id="{B3FCC0DD-32F6-D549-AFF8-3E0B034DFF1B}"/>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Replication Process </a:t>
              </a:r>
              <a:r>
                <a:rPr lang="en-US" altLang="en-US" sz="2200" b="0" i="0" dirty="0">
                  <a:solidFill>
                    <a:srgbClr val="333333"/>
                  </a:solidFill>
                </a:rPr>
                <a:t>(continued)</a:t>
              </a:r>
              <a:endParaRPr lang="en-US" altLang="en-US" sz="2200" b="0" i="0" dirty="0">
                <a:solidFill>
                  <a:schemeClr val="tx2"/>
                </a:solidFill>
              </a:endParaRPr>
            </a:p>
          </p:txBody>
        </p:sp>
      </p:grpSp>
      <p:sp>
        <p:nvSpPr>
          <p:cNvPr id="2" name="TextBox 1">
            <a:extLst>
              <a:ext uri="{FF2B5EF4-FFF2-40B4-BE49-F238E27FC236}">
                <a16:creationId xmlns:a16="http://schemas.microsoft.com/office/drawing/2014/main" id="{843338EE-7ACC-85B8-14DC-B91A20494C05}"/>
              </a:ext>
            </a:extLst>
          </p:cNvPr>
          <p:cNvSpPr txBox="1"/>
          <p:nvPr/>
        </p:nvSpPr>
        <p:spPr>
          <a:xfrm>
            <a:off x="6224429" y="3637607"/>
            <a:ext cx="1654140" cy="579646"/>
          </a:xfrm>
          <a:prstGeom prst="rect">
            <a:avLst/>
          </a:prstGeom>
          <a:noFill/>
        </p:spPr>
        <p:txBody>
          <a:bodyPr wrap="square" rtlCol="0">
            <a:spAutoFit/>
          </a:bodyPr>
          <a:lstStyle/>
          <a:p>
            <a:pPr algn="ctr">
              <a:lnSpc>
                <a:spcPts val="1860"/>
              </a:lnSpc>
            </a:pPr>
            <a:r>
              <a:rPr lang="en-US" b="0" i="0" dirty="0">
                <a:solidFill>
                  <a:schemeClr val="accent6"/>
                </a:solidFill>
              </a:rPr>
              <a:t>Replication bubble</a:t>
            </a:r>
          </a:p>
        </p:txBody>
      </p:sp>
      <p:cxnSp>
        <p:nvCxnSpPr>
          <p:cNvPr id="4" name="Straight Connector 3">
            <a:extLst>
              <a:ext uri="{FF2B5EF4-FFF2-40B4-BE49-F238E27FC236}">
                <a16:creationId xmlns:a16="http://schemas.microsoft.com/office/drawing/2014/main" id="{3EBB827D-C0CB-CD1D-7096-71DE6B0E7C89}"/>
              </a:ext>
            </a:extLst>
          </p:cNvPr>
          <p:cNvCxnSpPr/>
          <p:nvPr/>
        </p:nvCxnSpPr>
        <p:spPr bwMode="auto">
          <a:xfrm>
            <a:off x="5655961" y="3924728"/>
            <a:ext cx="693470" cy="0"/>
          </a:xfrm>
          <a:prstGeom prst="line">
            <a:avLst/>
          </a:prstGeom>
          <a:solidFill>
            <a:schemeClr val="accent1"/>
          </a:solidFill>
          <a:ln w="127000" cap="flat" cmpd="sng" algn="ctr">
            <a:solidFill>
              <a:schemeClr val="accent6">
                <a:alpha val="75000"/>
              </a:schemeClr>
            </a:solidFill>
            <a:prstDash val="solid"/>
            <a:round/>
            <a:headEnd type="triangl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Number Placeholder 5">
            <a:extLst>
              <a:ext uri="{FF2B5EF4-FFF2-40B4-BE49-F238E27FC236}">
                <a16:creationId xmlns:a16="http://schemas.microsoft.com/office/drawing/2014/main" id="{1A714B1A-6266-3E46-892F-6797892BAFC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693E3A7-C938-4E48-A55D-F66A21064725}" type="slidenum">
              <a:rPr lang="en-US" altLang="en-US" sz="1400" smtClean="0"/>
              <a:pPr>
                <a:spcBef>
                  <a:spcPct val="0"/>
                </a:spcBef>
                <a:buFontTx/>
                <a:buNone/>
              </a:pPr>
              <a:t>20</a:t>
            </a:fld>
            <a:endParaRPr lang="en-US" altLang="en-US" sz="1400" dirty="0"/>
          </a:p>
        </p:txBody>
      </p:sp>
      <p:grpSp>
        <p:nvGrpSpPr>
          <p:cNvPr id="53250" name="Group 6">
            <a:extLst>
              <a:ext uri="{FF2B5EF4-FFF2-40B4-BE49-F238E27FC236}">
                <a16:creationId xmlns:a16="http://schemas.microsoft.com/office/drawing/2014/main" id="{096E7114-2D0F-4C46-801B-3DDA7B773A95}"/>
              </a:ext>
            </a:extLst>
          </p:cNvPr>
          <p:cNvGrpSpPr>
            <a:grpSpLocks/>
          </p:cNvGrpSpPr>
          <p:nvPr/>
        </p:nvGrpSpPr>
        <p:grpSpPr bwMode="auto">
          <a:xfrm>
            <a:off x="457200" y="446088"/>
            <a:ext cx="8229600" cy="3113087"/>
            <a:chOff x="288" y="281"/>
            <a:chExt cx="5184" cy="1961"/>
          </a:xfrm>
        </p:grpSpPr>
        <p:sp>
          <p:nvSpPr>
            <p:cNvPr id="53251" name="Rectangle 1027">
              <a:extLst>
                <a:ext uri="{FF2B5EF4-FFF2-40B4-BE49-F238E27FC236}">
                  <a16:creationId xmlns:a16="http://schemas.microsoft.com/office/drawing/2014/main" id="{FA3577CD-267F-DE4D-BFD8-A26B16764723}"/>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Replication Process </a:t>
              </a:r>
              <a:r>
                <a:rPr lang="en-US" altLang="en-US" sz="2200" b="0" i="0" dirty="0">
                  <a:solidFill>
                    <a:srgbClr val="333333"/>
                  </a:solidFill>
                </a:rPr>
                <a:t>(continued)</a:t>
              </a:r>
              <a:endParaRPr lang="en-US" altLang="en-US" sz="2800" b="0" i="0" dirty="0">
                <a:solidFill>
                  <a:schemeClr val="tx2"/>
                </a:solidFill>
              </a:endParaRPr>
            </a:p>
          </p:txBody>
        </p:sp>
        <p:sp>
          <p:nvSpPr>
            <p:cNvPr id="53252" name="Text Box 1028">
              <a:extLst>
                <a:ext uri="{FF2B5EF4-FFF2-40B4-BE49-F238E27FC236}">
                  <a16:creationId xmlns:a16="http://schemas.microsoft.com/office/drawing/2014/main" id="{DCF4C751-9F39-8F4D-891C-464941C832A3}"/>
                </a:ext>
              </a:extLst>
            </p:cNvPr>
            <p:cNvSpPr txBox="1">
              <a:spLocks noChangeArrowheads="1"/>
            </p:cNvSpPr>
            <p:nvPr/>
          </p:nvSpPr>
          <p:spPr bwMode="auto">
            <a:xfrm>
              <a:off x="518" y="971"/>
              <a:ext cx="4743" cy="1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b="0" i="0" dirty="0"/>
                <a:t>Within the cell nucleus, nucleotides are lined-up along each template in accordance with the DNA base-pairing rules (A with T and G with C). </a:t>
              </a:r>
            </a:p>
            <a:p>
              <a:pPr eaLnBrk="1" hangingPunct="1">
                <a:lnSpc>
                  <a:spcPct val="85000"/>
                </a:lnSpc>
                <a:spcBef>
                  <a:spcPct val="0"/>
                </a:spcBef>
                <a:spcAft>
                  <a:spcPct val="50000"/>
                </a:spcAft>
                <a:buSzPct val="80000"/>
                <a:buFont typeface="Times" pitchFamily="2" charset="0"/>
                <a:buChar char="•"/>
              </a:pPr>
              <a:r>
                <a:rPr lang="en-US" altLang="en-US" sz="1800" b="0" i="0" dirty="0"/>
                <a:t>Enzymes enable the the nucleotides to be linked through dehydration synthesis to form new complementary strands.</a:t>
              </a:r>
            </a:p>
            <a:p>
              <a:pPr eaLnBrk="1" hangingPunct="1">
                <a:lnSpc>
                  <a:spcPct val="85000"/>
                </a:lnSpc>
                <a:spcBef>
                  <a:spcPct val="0"/>
                </a:spcBef>
                <a:spcAft>
                  <a:spcPct val="50000"/>
                </a:spcAft>
                <a:buSzPct val="80000"/>
                <a:buFont typeface="Times" pitchFamily="2" charset="0"/>
                <a:buChar char="•"/>
              </a:pPr>
              <a:r>
                <a:rPr lang="en-US" altLang="en-US" sz="1800" b="0" i="0" dirty="0"/>
                <a:t>The daughter DNA strands wind to form a double helix, which will be identical to the parent strands that rewind.</a:t>
              </a:r>
            </a:p>
          </p:txBody>
        </p:sp>
      </p:gr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Number Placeholder 5">
            <a:extLst>
              <a:ext uri="{FF2B5EF4-FFF2-40B4-BE49-F238E27FC236}">
                <a16:creationId xmlns:a16="http://schemas.microsoft.com/office/drawing/2014/main" id="{5AC18993-C082-1740-9E96-A4DA7109F7A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33160EB-0F11-CE4F-B9B4-B0F5446287E4}" type="slidenum">
              <a:rPr lang="en-US" altLang="en-US" sz="1400" smtClean="0"/>
              <a:pPr>
                <a:spcBef>
                  <a:spcPct val="0"/>
                </a:spcBef>
                <a:buFontTx/>
                <a:buNone/>
              </a:pPr>
              <a:t>21</a:t>
            </a:fld>
            <a:endParaRPr lang="en-US" altLang="en-US" sz="1400" dirty="0"/>
          </a:p>
        </p:txBody>
      </p:sp>
      <p:grpSp>
        <p:nvGrpSpPr>
          <p:cNvPr id="55298" name="Group 6">
            <a:extLst>
              <a:ext uri="{FF2B5EF4-FFF2-40B4-BE49-F238E27FC236}">
                <a16:creationId xmlns:a16="http://schemas.microsoft.com/office/drawing/2014/main" id="{C441D98E-8F9B-F24C-B0DE-B1A67A9AEF6A}"/>
              </a:ext>
            </a:extLst>
          </p:cNvPr>
          <p:cNvGrpSpPr>
            <a:grpSpLocks/>
          </p:cNvGrpSpPr>
          <p:nvPr/>
        </p:nvGrpSpPr>
        <p:grpSpPr bwMode="auto">
          <a:xfrm>
            <a:off x="457200" y="449263"/>
            <a:ext cx="8229600" cy="2500312"/>
            <a:chOff x="288" y="283"/>
            <a:chExt cx="5184" cy="1575"/>
          </a:xfrm>
        </p:grpSpPr>
        <p:sp>
          <p:nvSpPr>
            <p:cNvPr id="55299" name="Rectangle 3">
              <a:extLst>
                <a:ext uri="{FF2B5EF4-FFF2-40B4-BE49-F238E27FC236}">
                  <a16:creationId xmlns:a16="http://schemas.microsoft.com/office/drawing/2014/main" id="{8EFB77C2-E5A0-8D4A-ABD8-778E80CEE4FB}"/>
                </a:ext>
              </a:extLst>
            </p:cNvPr>
            <p:cNvSpPr>
              <a:spLocks noChangeArrowheads="1"/>
            </p:cNvSpPr>
            <p:nvPr/>
          </p:nvSpPr>
          <p:spPr bwMode="auto">
            <a:xfrm>
              <a:off x="288"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Replication Bubbles</a:t>
              </a:r>
              <a:endParaRPr lang="en-US" altLang="en-US" sz="2800" b="0" i="0" dirty="0">
                <a:solidFill>
                  <a:schemeClr val="tx2"/>
                </a:solidFill>
              </a:endParaRPr>
            </a:p>
          </p:txBody>
        </p:sp>
        <p:sp>
          <p:nvSpPr>
            <p:cNvPr id="55300" name="Text Box 4">
              <a:extLst>
                <a:ext uri="{FF2B5EF4-FFF2-40B4-BE49-F238E27FC236}">
                  <a16:creationId xmlns:a16="http://schemas.microsoft.com/office/drawing/2014/main" id="{88A9227F-B1E6-EA4D-85A7-DDB2FF03A44C}"/>
                </a:ext>
              </a:extLst>
            </p:cNvPr>
            <p:cNvSpPr txBox="1">
              <a:spLocks noChangeArrowheads="1"/>
            </p:cNvSpPr>
            <p:nvPr/>
          </p:nvSpPr>
          <p:spPr bwMode="auto">
            <a:xfrm>
              <a:off x="518" y="971"/>
              <a:ext cx="4601" cy="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b="0" i="0" dirty="0"/>
                <a:t>DNA replication occurs at many points along the separated strands of DNA.</a:t>
              </a:r>
            </a:p>
            <a:p>
              <a:pPr eaLnBrk="1" hangingPunct="1">
                <a:lnSpc>
                  <a:spcPct val="85000"/>
                </a:lnSpc>
                <a:spcBef>
                  <a:spcPct val="0"/>
                </a:spcBef>
                <a:spcAft>
                  <a:spcPct val="50000"/>
                </a:spcAft>
                <a:buSzPct val="80000"/>
                <a:buFont typeface="Times" pitchFamily="2" charset="0"/>
                <a:buChar char="•"/>
              </a:pPr>
              <a:r>
                <a:rPr lang="en-US" altLang="en-US" sz="1800" b="0" i="0" dirty="0"/>
                <a:t>Multiple replication bubbles shorten the replication time since the DNA in humans has about three billion nucleotides in each comple-mentary strand.</a:t>
              </a:r>
            </a:p>
          </p:txBody>
        </p:sp>
      </p:gr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Number Placeholder 5">
            <a:extLst>
              <a:ext uri="{FF2B5EF4-FFF2-40B4-BE49-F238E27FC236}">
                <a16:creationId xmlns:a16="http://schemas.microsoft.com/office/drawing/2014/main" id="{664CBAE8-FBA2-5D44-BA3A-EB49C4F4E96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9806833-F7F6-8945-B670-9D26AA976A40}" type="slidenum">
              <a:rPr lang="en-US" altLang="en-US" sz="1400" smtClean="0"/>
              <a:pPr>
                <a:spcBef>
                  <a:spcPct val="0"/>
                </a:spcBef>
                <a:buFontTx/>
                <a:buNone/>
              </a:pPr>
              <a:t>22</a:t>
            </a:fld>
            <a:endParaRPr lang="en-US" altLang="en-US" sz="1400" dirty="0"/>
          </a:p>
        </p:txBody>
      </p:sp>
      <p:grpSp>
        <p:nvGrpSpPr>
          <p:cNvPr id="57346" name="Group 7">
            <a:extLst>
              <a:ext uri="{FF2B5EF4-FFF2-40B4-BE49-F238E27FC236}">
                <a16:creationId xmlns:a16="http://schemas.microsoft.com/office/drawing/2014/main" id="{F92711A4-88C1-A24F-BF31-2851AE8E5DF5}"/>
              </a:ext>
            </a:extLst>
          </p:cNvPr>
          <p:cNvGrpSpPr>
            <a:grpSpLocks/>
          </p:cNvGrpSpPr>
          <p:nvPr/>
        </p:nvGrpSpPr>
        <p:grpSpPr bwMode="auto">
          <a:xfrm>
            <a:off x="457200" y="446088"/>
            <a:ext cx="8229600" cy="3582987"/>
            <a:chOff x="288" y="281"/>
            <a:chExt cx="5184" cy="2257"/>
          </a:xfrm>
        </p:grpSpPr>
        <p:sp>
          <p:nvSpPr>
            <p:cNvPr id="57347" name="Rectangle 3">
              <a:extLst>
                <a:ext uri="{FF2B5EF4-FFF2-40B4-BE49-F238E27FC236}">
                  <a16:creationId xmlns:a16="http://schemas.microsoft.com/office/drawing/2014/main" id="{0601614B-563D-284E-A2DA-5C004E694C2C}"/>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DNA Polymerases</a:t>
              </a:r>
              <a:endParaRPr lang="en-US" altLang="en-US" sz="2800" b="0" i="0" dirty="0">
                <a:solidFill>
                  <a:schemeClr val="tx2"/>
                </a:solidFill>
              </a:endParaRPr>
            </a:p>
          </p:txBody>
        </p:sp>
        <p:sp>
          <p:nvSpPr>
            <p:cNvPr id="57348" name="Text Box 4">
              <a:extLst>
                <a:ext uri="{FF2B5EF4-FFF2-40B4-BE49-F238E27FC236}">
                  <a16:creationId xmlns:a16="http://schemas.microsoft.com/office/drawing/2014/main" id="{CFFF3FAF-ADC3-C244-B18F-BBC1E76D113F}"/>
                </a:ext>
              </a:extLst>
            </p:cNvPr>
            <p:cNvSpPr txBox="1">
              <a:spLocks noChangeArrowheads="1"/>
            </p:cNvSpPr>
            <p:nvPr/>
          </p:nvSpPr>
          <p:spPr bwMode="auto">
            <a:xfrm>
              <a:off x="518" y="971"/>
              <a:ext cx="4879" cy="15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b="0" i="0" dirty="0"/>
                <a:t>Although the mechanism for DNA replication is simple in concept, the process is complex and involves more than a dozen enzymes and other proteins.</a:t>
              </a:r>
            </a:p>
            <a:p>
              <a:pPr eaLnBrk="1" hangingPunct="1">
                <a:lnSpc>
                  <a:spcPct val="85000"/>
                </a:lnSpc>
                <a:spcBef>
                  <a:spcPct val="0"/>
                </a:spcBef>
                <a:spcAft>
                  <a:spcPct val="50000"/>
                </a:spcAft>
                <a:buSzPct val="80000"/>
                <a:buFont typeface="Times" pitchFamily="2" charset="0"/>
                <a:buChar char="•"/>
              </a:pPr>
              <a:r>
                <a:rPr lang="en-US" altLang="en-US" sz="1800" b="0" i="0" dirty="0"/>
                <a:t>The enzymes that enable the formation of the covalent bonds between nucleotides in each complementary strand are known as DNA polymer-ases.</a:t>
              </a:r>
            </a:p>
            <a:p>
              <a:pPr eaLnBrk="1" hangingPunct="1">
                <a:lnSpc>
                  <a:spcPct val="85000"/>
                </a:lnSpc>
                <a:spcBef>
                  <a:spcPct val="0"/>
                </a:spcBef>
                <a:spcAft>
                  <a:spcPct val="50000"/>
                </a:spcAft>
                <a:buSzPct val="80000"/>
                <a:buFont typeface="Times" pitchFamily="2" charset="0"/>
                <a:buChar char="•"/>
              </a:pPr>
              <a:r>
                <a:rPr lang="en-US" altLang="en-US" sz="1800" b="0" i="0" dirty="0"/>
                <a:t>Replication at each of many replication bubbles occurs at about 50 nucleotides per second</a:t>
              </a:r>
              <a:r>
                <a:rPr lang="en-US" altLang="en-US" sz="1800" b="0" dirty="0"/>
                <a:t>—</a:t>
              </a:r>
              <a:r>
                <a:rPr lang="en-US" altLang="en-US" sz="1800" b="0" i="0" dirty="0"/>
                <a:t>despite the high speed, the process is usually very accurate.</a:t>
              </a:r>
            </a:p>
          </p:txBody>
        </p:sp>
      </p:gr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Number Placeholder 5">
            <a:extLst>
              <a:ext uri="{FF2B5EF4-FFF2-40B4-BE49-F238E27FC236}">
                <a16:creationId xmlns:a16="http://schemas.microsoft.com/office/drawing/2014/main" id="{A8DDE254-F430-0141-AF68-40656C58B1B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10439C4-2954-6F46-86FD-C93538267E7A}" type="slidenum">
              <a:rPr lang="en-US" altLang="en-US" sz="1400" smtClean="0"/>
              <a:pPr>
                <a:spcBef>
                  <a:spcPct val="0"/>
                </a:spcBef>
                <a:buFontTx/>
                <a:buNone/>
              </a:pPr>
              <a:t>23</a:t>
            </a:fld>
            <a:endParaRPr lang="en-US" altLang="en-US" sz="1400" dirty="0"/>
          </a:p>
        </p:txBody>
      </p:sp>
      <p:grpSp>
        <p:nvGrpSpPr>
          <p:cNvPr id="59394" name="Group 12">
            <a:extLst>
              <a:ext uri="{FF2B5EF4-FFF2-40B4-BE49-F238E27FC236}">
                <a16:creationId xmlns:a16="http://schemas.microsoft.com/office/drawing/2014/main" id="{23794907-063D-224B-BB4E-8B287C8FA1C8}"/>
              </a:ext>
            </a:extLst>
          </p:cNvPr>
          <p:cNvGrpSpPr>
            <a:grpSpLocks/>
          </p:cNvGrpSpPr>
          <p:nvPr/>
        </p:nvGrpSpPr>
        <p:grpSpPr bwMode="auto">
          <a:xfrm>
            <a:off x="457200" y="446088"/>
            <a:ext cx="8229600" cy="5270500"/>
            <a:chOff x="288" y="281"/>
            <a:chExt cx="5184" cy="3320"/>
          </a:xfrm>
        </p:grpSpPr>
        <p:sp>
          <p:nvSpPr>
            <p:cNvPr id="59395" name="Rectangle 3">
              <a:extLst>
                <a:ext uri="{FF2B5EF4-FFF2-40B4-BE49-F238E27FC236}">
                  <a16:creationId xmlns:a16="http://schemas.microsoft.com/office/drawing/2014/main" id="{EE4ACA3D-3C1B-3241-9380-ACC9B56D626B}"/>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Damage to DNA</a:t>
              </a:r>
              <a:endParaRPr lang="en-US" altLang="en-US" sz="2800" b="0" i="0" dirty="0">
                <a:solidFill>
                  <a:schemeClr val="tx2"/>
                </a:solidFill>
              </a:endParaRPr>
            </a:p>
          </p:txBody>
        </p:sp>
        <p:grpSp>
          <p:nvGrpSpPr>
            <p:cNvPr id="59396" name="Group 11">
              <a:extLst>
                <a:ext uri="{FF2B5EF4-FFF2-40B4-BE49-F238E27FC236}">
                  <a16:creationId xmlns:a16="http://schemas.microsoft.com/office/drawing/2014/main" id="{7ECB9BFB-8D91-7B4E-B8BB-AC384AB60815}"/>
                </a:ext>
              </a:extLst>
            </p:cNvPr>
            <p:cNvGrpSpPr>
              <a:grpSpLocks/>
            </p:cNvGrpSpPr>
            <p:nvPr/>
          </p:nvGrpSpPr>
          <p:grpSpPr bwMode="auto">
            <a:xfrm>
              <a:off x="518" y="971"/>
              <a:ext cx="4925" cy="2630"/>
              <a:chOff x="518" y="971"/>
              <a:chExt cx="4925" cy="2630"/>
            </a:xfrm>
          </p:grpSpPr>
          <p:sp>
            <p:nvSpPr>
              <p:cNvPr id="59397" name="Text Box 4">
                <a:extLst>
                  <a:ext uri="{FF2B5EF4-FFF2-40B4-BE49-F238E27FC236}">
                    <a16:creationId xmlns:a16="http://schemas.microsoft.com/office/drawing/2014/main" id="{64333D09-2399-5840-9FFA-3C7B9DA8BA7D}"/>
                  </a:ext>
                </a:extLst>
              </p:cNvPr>
              <p:cNvSpPr txBox="1">
                <a:spLocks noChangeArrowheads="1"/>
              </p:cNvSpPr>
              <p:nvPr/>
            </p:nvSpPr>
            <p:spPr bwMode="auto">
              <a:xfrm>
                <a:off x="518" y="971"/>
                <a:ext cx="4925" cy="1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b="0" i="0" dirty="0"/>
                  <a:t>Damage can be caused by environmental sources including toxic chem-icals and high-energy electromagnetic radiation in X-rays and ultraviolet (UVB).</a:t>
                </a:r>
              </a:p>
              <a:p>
                <a:pPr eaLnBrk="1" hangingPunct="1">
                  <a:lnSpc>
                    <a:spcPct val="85000"/>
                  </a:lnSpc>
                  <a:spcBef>
                    <a:spcPct val="0"/>
                  </a:spcBef>
                  <a:spcAft>
                    <a:spcPct val="50000"/>
                  </a:spcAft>
                  <a:buSzPct val="80000"/>
                  <a:buFont typeface="Times" pitchFamily="2" charset="0"/>
                  <a:buChar char="•"/>
                </a:pPr>
                <a:r>
                  <a:rPr lang="en-US" altLang="en-US" sz="1800" b="0" i="0" dirty="0"/>
                  <a:t>UVB radiation in sunlight, especially in large doses, can damage DNA in skin cells.</a:t>
                </a:r>
              </a:p>
              <a:p>
                <a:pPr eaLnBrk="1" hangingPunct="1">
                  <a:lnSpc>
                    <a:spcPct val="85000"/>
                  </a:lnSpc>
                  <a:spcBef>
                    <a:spcPct val="0"/>
                  </a:spcBef>
                  <a:spcAft>
                    <a:spcPct val="50000"/>
                  </a:spcAft>
                  <a:buSzPct val="80000"/>
                  <a:buFont typeface="Times" pitchFamily="2" charset="0"/>
                  <a:buChar char="•"/>
                </a:pPr>
                <a:r>
                  <a:rPr lang="en-US" altLang="en-US" sz="1800" b="0" i="0" dirty="0"/>
                  <a:t>Polymerases and other proteins are involved in repairing damaged DNA.</a:t>
                </a:r>
              </a:p>
            </p:txBody>
          </p:sp>
          <p:sp>
            <p:nvSpPr>
              <p:cNvPr id="59398" name="Text Box 8">
                <a:extLst>
                  <a:ext uri="{FF2B5EF4-FFF2-40B4-BE49-F238E27FC236}">
                    <a16:creationId xmlns:a16="http://schemas.microsoft.com/office/drawing/2014/main" id="{ED3BFE70-4736-B84C-BF9D-925ACBB23E73}"/>
                  </a:ext>
                </a:extLst>
              </p:cNvPr>
              <p:cNvSpPr txBox="1">
                <a:spLocks noChangeArrowheads="1"/>
              </p:cNvSpPr>
              <p:nvPr/>
            </p:nvSpPr>
            <p:spPr bwMode="auto">
              <a:xfrm>
                <a:off x="1132" y="2208"/>
                <a:ext cx="3497" cy="13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b="0" i="0" dirty="0">
                    <a:solidFill>
                      <a:srgbClr val="941100"/>
                    </a:solidFill>
                  </a:rPr>
                  <a:t>UVB radiation = invisible rays that are part of the energy that comes from the sun.  UVB radiation causes sunburn, darkening and thickening of the outer layer of the skin, and melanoma and other types of skin cancer. It may also cause problems with the eyes and the immune system.  Skin specialists recommend that people use sunscreens that protect the skin from ultraviolet radiation.</a:t>
                </a:r>
              </a:p>
              <a:p>
                <a:pPr algn="ctr" eaLnBrk="1" hangingPunct="1">
                  <a:lnSpc>
                    <a:spcPct val="85000"/>
                  </a:lnSpc>
                  <a:spcBef>
                    <a:spcPct val="0"/>
                  </a:spcBef>
                  <a:buFontTx/>
                  <a:buNone/>
                </a:pPr>
                <a:r>
                  <a:rPr lang="en-US" altLang="en-US" sz="1800" b="0" i="0" dirty="0">
                    <a:solidFill>
                      <a:srgbClr val="941100"/>
                    </a:solidFill>
                  </a:rPr>
                  <a:t>(https://www.cancer.gov)</a:t>
                </a:r>
              </a:p>
            </p:txBody>
          </p:sp>
        </p:grpSp>
      </p:gr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Number Placeholder 5">
            <a:extLst>
              <a:ext uri="{FF2B5EF4-FFF2-40B4-BE49-F238E27FC236}">
                <a16:creationId xmlns:a16="http://schemas.microsoft.com/office/drawing/2014/main" id="{34F48148-534E-014B-A720-8151065F434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8AB9206-A1CE-ED4F-BD64-6F23EFC63FD6}" type="slidenum">
              <a:rPr lang="en-US" altLang="en-US" sz="1400" smtClean="0"/>
              <a:pPr>
                <a:spcBef>
                  <a:spcPct val="0"/>
                </a:spcBef>
                <a:buFontTx/>
                <a:buNone/>
              </a:pPr>
              <a:t>24</a:t>
            </a:fld>
            <a:endParaRPr lang="en-US" altLang="en-US" sz="1400" dirty="0"/>
          </a:p>
        </p:txBody>
      </p:sp>
      <p:grpSp>
        <p:nvGrpSpPr>
          <p:cNvPr id="61442" name="Group 67">
            <a:extLst>
              <a:ext uri="{FF2B5EF4-FFF2-40B4-BE49-F238E27FC236}">
                <a16:creationId xmlns:a16="http://schemas.microsoft.com/office/drawing/2014/main" id="{B3454410-FCB7-6B40-BBB8-D4633407212D}"/>
              </a:ext>
            </a:extLst>
          </p:cNvPr>
          <p:cNvGrpSpPr>
            <a:grpSpLocks/>
          </p:cNvGrpSpPr>
          <p:nvPr/>
        </p:nvGrpSpPr>
        <p:grpSpPr bwMode="auto">
          <a:xfrm>
            <a:off x="450850" y="446088"/>
            <a:ext cx="8229600" cy="5565774"/>
            <a:chOff x="284" y="281"/>
            <a:chExt cx="5184" cy="3506"/>
          </a:xfrm>
        </p:grpSpPr>
        <p:sp>
          <p:nvSpPr>
            <p:cNvPr id="61443" name="Rectangle 3">
              <a:extLst>
                <a:ext uri="{FF2B5EF4-FFF2-40B4-BE49-F238E27FC236}">
                  <a16:creationId xmlns:a16="http://schemas.microsoft.com/office/drawing/2014/main" id="{0A22E57B-BFB0-914A-9FDD-BA3AEDBBDB89}"/>
                </a:ext>
              </a:extLst>
            </p:cNvPr>
            <p:cNvSpPr>
              <a:spLocks noChangeArrowheads="1"/>
            </p:cNvSpPr>
            <p:nvPr/>
          </p:nvSpPr>
          <p:spPr bwMode="auto">
            <a:xfrm>
              <a:off x="284"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Ultraviolet Radiation</a:t>
              </a:r>
              <a:endParaRPr lang="en-US" altLang="en-US" sz="2800" b="0" i="0" dirty="0">
                <a:solidFill>
                  <a:schemeClr val="tx2"/>
                </a:solidFill>
              </a:endParaRPr>
            </a:p>
          </p:txBody>
        </p:sp>
        <p:grpSp>
          <p:nvGrpSpPr>
            <p:cNvPr id="61444" name="Group 66">
              <a:extLst>
                <a:ext uri="{FF2B5EF4-FFF2-40B4-BE49-F238E27FC236}">
                  <a16:creationId xmlns:a16="http://schemas.microsoft.com/office/drawing/2014/main" id="{3BD6D45C-E3AF-5346-9C72-D786EC73E96A}"/>
                </a:ext>
              </a:extLst>
            </p:cNvPr>
            <p:cNvGrpSpPr>
              <a:grpSpLocks/>
            </p:cNvGrpSpPr>
            <p:nvPr/>
          </p:nvGrpSpPr>
          <p:grpSpPr bwMode="auto">
            <a:xfrm>
              <a:off x="528" y="959"/>
              <a:ext cx="4677" cy="2828"/>
              <a:chOff x="528" y="959"/>
              <a:chExt cx="4677" cy="2828"/>
            </a:xfrm>
          </p:grpSpPr>
          <p:sp>
            <p:nvSpPr>
              <p:cNvPr id="61445" name="Text Box 39">
                <a:extLst>
                  <a:ext uri="{FF2B5EF4-FFF2-40B4-BE49-F238E27FC236}">
                    <a16:creationId xmlns:a16="http://schemas.microsoft.com/office/drawing/2014/main" id="{246D1A90-0D98-E14B-B26F-9A9D828BD216}"/>
                  </a:ext>
                </a:extLst>
              </p:cNvPr>
              <p:cNvSpPr txBox="1">
                <a:spLocks noChangeArrowheads="1"/>
              </p:cNvSpPr>
              <p:nvPr/>
            </p:nvSpPr>
            <p:spPr bwMode="auto">
              <a:xfrm>
                <a:off x="710" y="2486"/>
                <a:ext cx="2591" cy="13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600" b="0" i="0" dirty="0">
                    <a:solidFill>
                      <a:schemeClr val="accent6"/>
                    </a:solidFill>
                  </a:rPr>
                  <a:t>Sunlight is about 45 percent visible light, </a:t>
                </a:r>
              </a:p>
              <a:p>
                <a:pPr algn="ctr" eaLnBrk="1" hangingPunct="1">
                  <a:lnSpc>
                    <a:spcPct val="85000"/>
                  </a:lnSpc>
                  <a:spcBef>
                    <a:spcPct val="0"/>
                  </a:spcBef>
                  <a:spcAft>
                    <a:spcPts val="900"/>
                  </a:spcAft>
                  <a:buFontTx/>
                  <a:buNone/>
                </a:pPr>
                <a:r>
                  <a:rPr lang="en-US" altLang="en-US" sz="1600" b="0" i="0" dirty="0">
                    <a:solidFill>
                      <a:schemeClr val="accent6"/>
                    </a:solidFill>
                  </a:rPr>
                  <a:t>46 percent infrared, and 9 percent ultraviolet (UVA, UVB, and UVC).</a:t>
                </a:r>
              </a:p>
              <a:p>
                <a:pPr algn="ctr" eaLnBrk="1" hangingPunct="1">
                  <a:lnSpc>
                    <a:spcPct val="85000"/>
                  </a:lnSpc>
                  <a:spcBef>
                    <a:spcPct val="0"/>
                  </a:spcBef>
                  <a:buNone/>
                </a:pPr>
                <a:r>
                  <a:rPr lang="en-US" altLang="en-US" sz="1600" b="0" i="0" dirty="0">
                    <a:solidFill>
                      <a:schemeClr val="accent6"/>
                    </a:solidFill>
                  </a:rPr>
                  <a:t>Beyond limiting excessive exposure to sunlight, the best protection from UVB radiation is wearing sunglasses and protective clothing, and using a proven, high-SPF sunscreen.</a:t>
                </a:r>
              </a:p>
              <a:p>
                <a:pPr algn="ctr" eaLnBrk="1" hangingPunct="1">
                  <a:lnSpc>
                    <a:spcPct val="85000"/>
                  </a:lnSpc>
                  <a:spcBef>
                    <a:spcPct val="0"/>
                  </a:spcBef>
                  <a:buFontTx/>
                  <a:buNone/>
                </a:pPr>
                <a:endParaRPr lang="en-US" altLang="en-US" sz="1400" b="0" i="0" dirty="0"/>
              </a:p>
            </p:txBody>
          </p:sp>
          <p:grpSp>
            <p:nvGrpSpPr>
              <p:cNvPr id="61446" name="Group 65">
                <a:extLst>
                  <a:ext uri="{FF2B5EF4-FFF2-40B4-BE49-F238E27FC236}">
                    <a16:creationId xmlns:a16="http://schemas.microsoft.com/office/drawing/2014/main" id="{3E0A7606-E7B3-574B-BED1-2606A1BD715B}"/>
                  </a:ext>
                </a:extLst>
              </p:cNvPr>
              <p:cNvGrpSpPr>
                <a:grpSpLocks/>
              </p:cNvGrpSpPr>
              <p:nvPr/>
            </p:nvGrpSpPr>
            <p:grpSpPr bwMode="auto">
              <a:xfrm>
                <a:off x="3747" y="2158"/>
                <a:ext cx="1410" cy="1501"/>
                <a:chOff x="3747" y="2158"/>
                <a:chExt cx="1410" cy="1501"/>
              </a:xfrm>
            </p:grpSpPr>
            <p:pic>
              <p:nvPicPr>
                <p:cNvPr id="61482" name="Picture 41" descr="conent answers_com Sunburn2">
                  <a:extLst>
                    <a:ext uri="{FF2B5EF4-FFF2-40B4-BE49-F238E27FC236}">
                      <a16:creationId xmlns:a16="http://schemas.microsoft.com/office/drawing/2014/main" id="{069C061A-A845-4B4A-A614-A9ACB7C396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47" y="2158"/>
                  <a:ext cx="1273" cy="1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3" name="Text Box 42">
                  <a:extLst>
                    <a:ext uri="{FF2B5EF4-FFF2-40B4-BE49-F238E27FC236}">
                      <a16:creationId xmlns:a16="http://schemas.microsoft.com/office/drawing/2014/main" id="{EA7304CC-38DE-3742-96C2-F9822625A85B}"/>
                    </a:ext>
                  </a:extLst>
                </p:cNvPr>
                <p:cNvSpPr txBox="1">
                  <a:spLocks noChangeArrowheads="1"/>
                </p:cNvSpPr>
                <p:nvPr/>
              </p:nvSpPr>
              <p:spPr bwMode="auto">
                <a:xfrm rot="16200000">
                  <a:off x="4356" y="2858"/>
                  <a:ext cx="1437"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i="0" dirty="0"/>
                    <a:t>https://www.content.answers.com</a:t>
                  </a:r>
                  <a:endParaRPr lang="en-US" altLang="en-US" sz="1800" b="0" i="0" dirty="0"/>
                </a:p>
              </p:txBody>
            </p:sp>
          </p:grpSp>
          <p:grpSp>
            <p:nvGrpSpPr>
              <p:cNvPr id="61448" name="Group 61">
                <a:extLst>
                  <a:ext uri="{FF2B5EF4-FFF2-40B4-BE49-F238E27FC236}">
                    <a16:creationId xmlns:a16="http://schemas.microsoft.com/office/drawing/2014/main" id="{C635B6A7-23D3-5646-82B5-86A4A26BEDD4}"/>
                  </a:ext>
                </a:extLst>
              </p:cNvPr>
              <p:cNvGrpSpPr>
                <a:grpSpLocks/>
              </p:cNvGrpSpPr>
              <p:nvPr/>
            </p:nvGrpSpPr>
            <p:grpSpPr bwMode="auto">
              <a:xfrm>
                <a:off x="528" y="959"/>
                <a:ext cx="4677" cy="1419"/>
                <a:chOff x="528" y="959"/>
                <a:chExt cx="4677" cy="1419"/>
              </a:xfrm>
            </p:grpSpPr>
            <p:sp>
              <p:nvSpPr>
                <p:cNvPr id="61449" name="Rectangle 6">
                  <a:extLst>
                    <a:ext uri="{FF2B5EF4-FFF2-40B4-BE49-F238E27FC236}">
                      <a16:creationId xmlns:a16="http://schemas.microsoft.com/office/drawing/2014/main" id="{080E5861-4F23-244D-B0A4-07B7CD657A2B}"/>
                    </a:ext>
                  </a:extLst>
                </p:cNvPr>
                <p:cNvSpPr>
                  <a:spLocks noChangeArrowheads="1"/>
                </p:cNvSpPr>
                <p:nvPr/>
              </p:nvSpPr>
              <p:spPr bwMode="auto">
                <a:xfrm>
                  <a:off x="1507" y="1584"/>
                  <a:ext cx="384" cy="244"/>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1450" name="Rectangle 7">
                  <a:extLst>
                    <a:ext uri="{FF2B5EF4-FFF2-40B4-BE49-F238E27FC236}">
                      <a16:creationId xmlns:a16="http://schemas.microsoft.com/office/drawing/2014/main" id="{1EAA7441-64D6-3E41-8111-9DAD1C840092}"/>
                    </a:ext>
                  </a:extLst>
                </p:cNvPr>
                <p:cNvSpPr>
                  <a:spLocks noChangeArrowheads="1"/>
                </p:cNvSpPr>
                <p:nvPr/>
              </p:nvSpPr>
              <p:spPr bwMode="auto">
                <a:xfrm>
                  <a:off x="1891" y="1584"/>
                  <a:ext cx="496" cy="244"/>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b="0" i="0" dirty="0"/>
                </a:p>
              </p:txBody>
            </p:sp>
            <p:sp>
              <p:nvSpPr>
                <p:cNvPr id="61451" name="Rectangle 8">
                  <a:extLst>
                    <a:ext uri="{FF2B5EF4-FFF2-40B4-BE49-F238E27FC236}">
                      <a16:creationId xmlns:a16="http://schemas.microsoft.com/office/drawing/2014/main" id="{5722689E-0E8E-294B-9CA0-42E008534E96}"/>
                    </a:ext>
                  </a:extLst>
                </p:cNvPr>
                <p:cNvSpPr>
                  <a:spLocks noChangeArrowheads="1"/>
                </p:cNvSpPr>
                <p:nvPr/>
              </p:nvSpPr>
              <p:spPr bwMode="auto">
                <a:xfrm>
                  <a:off x="2387" y="1584"/>
                  <a:ext cx="400" cy="244"/>
                </a:xfrm>
                <a:prstGeom prst="rect">
                  <a:avLst/>
                </a:prstGeom>
                <a:solidFill>
                  <a:srgbClr val="CC99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1452" name="Rectangle 9">
                  <a:extLst>
                    <a:ext uri="{FF2B5EF4-FFF2-40B4-BE49-F238E27FC236}">
                      <a16:creationId xmlns:a16="http://schemas.microsoft.com/office/drawing/2014/main" id="{CDF6600A-B8AE-E742-B81A-ECF323536414}"/>
                    </a:ext>
                  </a:extLst>
                </p:cNvPr>
                <p:cNvSpPr>
                  <a:spLocks noChangeArrowheads="1"/>
                </p:cNvSpPr>
                <p:nvPr/>
              </p:nvSpPr>
              <p:spPr bwMode="auto">
                <a:xfrm>
                  <a:off x="2843" y="1584"/>
                  <a:ext cx="548" cy="244"/>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1453" name="Rectangle 10">
                  <a:extLst>
                    <a:ext uri="{FF2B5EF4-FFF2-40B4-BE49-F238E27FC236}">
                      <a16:creationId xmlns:a16="http://schemas.microsoft.com/office/drawing/2014/main" id="{A6341497-0922-C247-A9A2-3E69D3915994}"/>
                    </a:ext>
                  </a:extLst>
                </p:cNvPr>
                <p:cNvSpPr>
                  <a:spLocks noChangeArrowheads="1"/>
                </p:cNvSpPr>
                <p:nvPr/>
              </p:nvSpPr>
              <p:spPr bwMode="auto">
                <a:xfrm>
                  <a:off x="3391" y="1584"/>
                  <a:ext cx="476" cy="244"/>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1454" name="Rectangle 11">
                  <a:extLst>
                    <a:ext uri="{FF2B5EF4-FFF2-40B4-BE49-F238E27FC236}">
                      <a16:creationId xmlns:a16="http://schemas.microsoft.com/office/drawing/2014/main" id="{71EBE6CE-C0C0-5849-A278-69419C0C5796}"/>
                    </a:ext>
                  </a:extLst>
                </p:cNvPr>
                <p:cNvSpPr>
                  <a:spLocks noChangeArrowheads="1"/>
                </p:cNvSpPr>
                <p:nvPr/>
              </p:nvSpPr>
              <p:spPr bwMode="auto">
                <a:xfrm>
                  <a:off x="3867" y="1584"/>
                  <a:ext cx="644" cy="244"/>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1455" name="Line 12">
                  <a:extLst>
                    <a:ext uri="{FF2B5EF4-FFF2-40B4-BE49-F238E27FC236}">
                      <a16:creationId xmlns:a16="http://schemas.microsoft.com/office/drawing/2014/main" id="{857B505B-5217-DC4C-A288-35195293E448}"/>
                    </a:ext>
                  </a:extLst>
                </p:cNvPr>
                <p:cNvSpPr>
                  <a:spLocks noChangeShapeType="1"/>
                </p:cNvSpPr>
                <p:nvPr/>
              </p:nvSpPr>
              <p:spPr bwMode="auto">
                <a:xfrm>
                  <a:off x="2819" y="1884"/>
                  <a:ext cx="0" cy="288"/>
                </a:xfrm>
                <a:prstGeom prst="line">
                  <a:avLst/>
                </a:prstGeom>
                <a:noFill/>
                <a:ln w="88900">
                  <a:solidFill>
                    <a:schemeClr val="bg2">
                      <a:alpha val="75041"/>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61456" name="Line 13">
                  <a:extLst>
                    <a:ext uri="{FF2B5EF4-FFF2-40B4-BE49-F238E27FC236}">
                      <a16:creationId xmlns:a16="http://schemas.microsoft.com/office/drawing/2014/main" id="{F1AA3D1D-3F36-494E-97C7-21FEEF5721F9}"/>
                    </a:ext>
                  </a:extLst>
                </p:cNvPr>
                <p:cNvSpPr>
                  <a:spLocks noChangeShapeType="1"/>
                </p:cNvSpPr>
                <p:nvPr/>
              </p:nvSpPr>
              <p:spPr bwMode="auto">
                <a:xfrm>
                  <a:off x="1508" y="1526"/>
                  <a:ext cx="0" cy="5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61457" name="Line 14">
                  <a:extLst>
                    <a:ext uri="{FF2B5EF4-FFF2-40B4-BE49-F238E27FC236}">
                      <a16:creationId xmlns:a16="http://schemas.microsoft.com/office/drawing/2014/main" id="{1DACBD23-FDE5-5749-98D0-BAA723A8EC37}"/>
                    </a:ext>
                  </a:extLst>
                </p:cNvPr>
                <p:cNvSpPr>
                  <a:spLocks noChangeShapeType="1"/>
                </p:cNvSpPr>
                <p:nvPr/>
              </p:nvSpPr>
              <p:spPr bwMode="auto">
                <a:xfrm>
                  <a:off x="1892" y="1526"/>
                  <a:ext cx="0" cy="5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61458" name="Line 15">
                  <a:extLst>
                    <a:ext uri="{FF2B5EF4-FFF2-40B4-BE49-F238E27FC236}">
                      <a16:creationId xmlns:a16="http://schemas.microsoft.com/office/drawing/2014/main" id="{8CF35326-3243-FA4E-8C1E-1887BB172B05}"/>
                    </a:ext>
                  </a:extLst>
                </p:cNvPr>
                <p:cNvSpPr>
                  <a:spLocks noChangeShapeType="1"/>
                </p:cNvSpPr>
                <p:nvPr/>
              </p:nvSpPr>
              <p:spPr bwMode="auto">
                <a:xfrm>
                  <a:off x="2387" y="1526"/>
                  <a:ext cx="0" cy="5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61459" name="Line 16">
                  <a:extLst>
                    <a:ext uri="{FF2B5EF4-FFF2-40B4-BE49-F238E27FC236}">
                      <a16:creationId xmlns:a16="http://schemas.microsoft.com/office/drawing/2014/main" id="{FF2B3171-FC77-2C47-8719-C83C8A755460}"/>
                    </a:ext>
                  </a:extLst>
                </p:cNvPr>
                <p:cNvSpPr>
                  <a:spLocks noChangeShapeType="1"/>
                </p:cNvSpPr>
                <p:nvPr/>
              </p:nvSpPr>
              <p:spPr bwMode="auto">
                <a:xfrm>
                  <a:off x="2876" y="1526"/>
                  <a:ext cx="0" cy="5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61460" name="Line 17">
                  <a:extLst>
                    <a:ext uri="{FF2B5EF4-FFF2-40B4-BE49-F238E27FC236}">
                      <a16:creationId xmlns:a16="http://schemas.microsoft.com/office/drawing/2014/main" id="{BA0895B4-00FA-684A-AFA1-B300E1172192}"/>
                    </a:ext>
                  </a:extLst>
                </p:cNvPr>
                <p:cNvSpPr>
                  <a:spLocks noChangeShapeType="1"/>
                </p:cNvSpPr>
                <p:nvPr/>
              </p:nvSpPr>
              <p:spPr bwMode="auto">
                <a:xfrm>
                  <a:off x="3392" y="1526"/>
                  <a:ext cx="0" cy="5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61461" name="Line 18">
                  <a:extLst>
                    <a:ext uri="{FF2B5EF4-FFF2-40B4-BE49-F238E27FC236}">
                      <a16:creationId xmlns:a16="http://schemas.microsoft.com/office/drawing/2014/main" id="{90CADE45-6266-FC48-8E44-A1D24FAD9E0C}"/>
                    </a:ext>
                  </a:extLst>
                </p:cNvPr>
                <p:cNvSpPr>
                  <a:spLocks noChangeShapeType="1"/>
                </p:cNvSpPr>
                <p:nvPr/>
              </p:nvSpPr>
              <p:spPr bwMode="auto">
                <a:xfrm>
                  <a:off x="3870" y="1526"/>
                  <a:ext cx="0" cy="5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61462" name="Line 19">
                  <a:extLst>
                    <a:ext uri="{FF2B5EF4-FFF2-40B4-BE49-F238E27FC236}">
                      <a16:creationId xmlns:a16="http://schemas.microsoft.com/office/drawing/2014/main" id="{38C2880A-755B-B040-90ED-79AE39C6A45F}"/>
                    </a:ext>
                  </a:extLst>
                </p:cNvPr>
                <p:cNvSpPr>
                  <a:spLocks noChangeShapeType="1"/>
                </p:cNvSpPr>
                <p:nvPr/>
              </p:nvSpPr>
              <p:spPr bwMode="auto">
                <a:xfrm>
                  <a:off x="4346" y="1526"/>
                  <a:ext cx="0" cy="5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61463" name="Line 20">
                  <a:extLst>
                    <a:ext uri="{FF2B5EF4-FFF2-40B4-BE49-F238E27FC236}">
                      <a16:creationId xmlns:a16="http://schemas.microsoft.com/office/drawing/2014/main" id="{2B868700-7E2C-594A-BBCE-47937087AE35}"/>
                    </a:ext>
                  </a:extLst>
                </p:cNvPr>
                <p:cNvSpPr>
                  <a:spLocks noChangeShapeType="1"/>
                </p:cNvSpPr>
                <p:nvPr/>
              </p:nvSpPr>
              <p:spPr bwMode="auto">
                <a:xfrm>
                  <a:off x="1731" y="1217"/>
                  <a:ext cx="2592" cy="0"/>
                </a:xfrm>
                <a:prstGeom prst="line">
                  <a:avLst/>
                </a:prstGeom>
                <a:noFill/>
                <a:ln w="114300">
                  <a:solidFill>
                    <a:schemeClr val="bg2">
                      <a:alpha val="75000"/>
                    </a:schemeClr>
                  </a:solidFill>
                  <a:prstDash val="sysDot"/>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61464" name="Text Box 21">
                  <a:extLst>
                    <a:ext uri="{FF2B5EF4-FFF2-40B4-BE49-F238E27FC236}">
                      <a16:creationId xmlns:a16="http://schemas.microsoft.com/office/drawing/2014/main" id="{9E875B54-1A42-924B-8287-49E5149E454A}"/>
                    </a:ext>
                  </a:extLst>
                </p:cNvPr>
                <p:cNvSpPr txBox="1">
                  <a:spLocks noChangeArrowheads="1"/>
                </p:cNvSpPr>
                <p:nvPr/>
              </p:nvSpPr>
              <p:spPr bwMode="auto">
                <a:xfrm>
                  <a:off x="2107" y="959"/>
                  <a:ext cx="2115" cy="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400" b="0" i="0" dirty="0"/>
                    <a:t>Higher frequency and increasing energy</a:t>
                  </a:r>
                  <a:endParaRPr lang="en-US" altLang="en-US" sz="1200" b="0" i="0" dirty="0"/>
                </a:p>
              </p:txBody>
            </p:sp>
            <p:sp>
              <p:nvSpPr>
                <p:cNvPr id="61465" name="Text Box 22">
                  <a:extLst>
                    <a:ext uri="{FF2B5EF4-FFF2-40B4-BE49-F238E27FC236}">
                      <a16:creationId xmlns:a16="http://schemas.microsoft.com/office/drawing/2014/main" id="{68157441-BD86-D547-AEE9-D5A47D435F76}"/>
                    </a:ext>
                  </a:extLst>
                </p:cNvPr>
                <p:cNvSpPr txBox="1">
                  <a:spLocks noChangeArrowheads="1"/>
                </p:cNvSpPr>
                <p:nvPr/>
              </p:nvSpPr>
              <p:spPr bwMode="auto">
                <a:xfrm>
                  <a:off x="4497" y="1359"/>
                  <a:ext cx="708" cy="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400" b="0" i="0" dirty="0"/>
                    <a:t>Wavelength</a:t>
                  </a:r>
                </a:p>
              </p:txBody>
            </p:sp>
            <p:sp>
              <p:nvSpPr>
                <p:cNvPr id="61466" name="Text Box 23">
                  <a:extLst>
                    <a:ext uri="{FF2B5EF4-FFF2-40B4-BE49-F238E27FC236}">
                      <a16:creationId xmlns:a16="http://schemas.microsoft.com/office/drawing/2014/main" id="{C371A765-9A50-4146-A865-80490A6C49D3}"/>
                    </a:ext>
                  </a:extLst>
                </p:cNvPr>
                <p:cNvSpPr txBox="1">
                  <a:spLocks noChangeArrowheads="1"/>
                </p:cNvSpPr>
                <p:nvPr/>
              </p:nvSpPr>
              <p:spPr bwMode="auto">
                <a:xfrm>
                  <a:off x="1317" y="1373"/>
                  <a:ext cx="381"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000" b="0" i="0" dirty="0"/>
                    <a:t>10</a:t>
                  </a:r>
                  <a:r>
                    <a:rPr lang="en-US" altLang="en-US" sz="1000" b="0" i="0" baseline="30000" dirty="0"/>
                    <a:t>-5 </a:t>
                  </a:r>
                  <a:r>
                    <a:rPr lang="en-US" altLang="en-US" sz="1000" b="0" i="0" dirty="0"/>
                    <a:t>nm</a:t>
                  </a:r>
                </a:p>
              </p:txBody>
            </p:sp>
            <p:sp>
              <p:nvSpPr>
                <p:cNvPr id="61467" name="Text Box 24">
                  <a:extLst>
                    <a:ext uri="{FF2B5EF4-FFF2-40B4-BE49-F238E27FC236}">
                      <a16:creationId xmlns:a16="http://schemas.microsoft.com/office/drawing/2014/main" id="{3EEFEE3C-2C28-F24E-8406-79888F6B87CC}"/>
                    </a:ext>
                  </a:extLst>
                </p:cNvPr>
                <p:cNvSpPr txBox="1">
                  <a:spLocks noChangeArrowheads="1"/>
                </p:cNvSpPr>
                <p:nvPr/>
              </p:nvSpPr>
              <p:spPr bwMode="auto">
                <a:xfrm>
                  <a:off x="1701" y="1373"/>
                  <a:ext cx="381"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000" b="0" i="0" dirty="0"/>
                    <a:t>10</a:t>
                  </a:r>
                  <a:r>
                    <a:rPr lang="en-US" altLang="en-US" sz="1000" b="0" i="0" baseline="30000" dirty="0"/>
                    <a:t>-3 </a:t>
                  </a:r>
                  <a:r>
                    <a:rPr lang="en-US" altLang="en-US" sz="1000" b="0" i="0" dirty="0"/>
                    <a:t>nm</a:t>
                  </a:r>
                </a:p>
              </p:txBody>
            </p:sp>
            <p:sp>
              <p:nvSpPr>
                <p:cNvPr id="61468" name="Text Box 25">
                  <a:extLst>
                    <a:ext uri="{FF2B5EF4-FFF2-40B4-BE49-F238E27FC236}">
                      <a16:creationId xmlns:a16="http://schemas.microsoft.com/office/drawing/2014/main" id="{9CDC7FBA-8987-8C4E-9FA2-C3DC4854EDAD}"/>
                    </a:ext>
                  </a:extLst>
                </p:cNvPr>
                <p:cNvSpPr txBox="1">
                  <a:spLocks noChangeArrowheads="1"/>
                </p:cNvSpPr>
                <p:nvPr/>
              </p:nvSpPr>
              <p:spPr bwMode="auto">
                <a:xfrm>
                  <a:off x="2241" y="1373"/>
                  <a:ext cx="294"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000" b="0" i="0" dirty="0"/>
                    <a:t>1 nm</a:t>
                  </a:r>
                </a:p>
              </p:txBody>
            </p:sp>
            <p:sp>
              <p:nvSpPr>
                <p:cNvPr id="61469" name="Text Box 26">
                  <a:extLst>
                    <a:ext uri="{FF2B5EF4-FFF2-40B4-BE49-F238E27FC236}">
                      <a16:creationId xmlns:a16="http://schemas.microsoft.com/office/drawing/2014/main" id="{85AEF368-9B50-6D45-8726-6C44B1696A9B}"/>
                    </a:ext>
                  </a:extLst>
                </p:cNvPr>
                <p:cNvSpPr txBox="1">
                  <a:spLocks noChangeArrowheads="1"/>
                </p:cNvSpPr>
                <p:nvPr/>
              </p:nvSpPr>
              <p:spPr bwMode="auto">
                <a:xfrm>
                  <a:off x="2693" y="1377"/>
                  <a:ext cx="363"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000" b="0" i="0" dirty="0"/>
                    <a:t>10</a:t>
                  </a:r>
                  <a:r>
                    <a:rPr lang="en-US" altLang="en-US" sz="1000" b="0" i="0" baseline="30000" dirty="0"/>
                    <a:t>3 </a:t>
                  </a:r>
                  <a:r>
                    <a:rPr lang="en-US" altLang="en-US" sz="1000" b="0" i="0" dirty="0"/>
                    <a:t>nm</a:t>
                  </a:r>
                </a:p>
              </p:txBody>
            </p:sp>
            <p:sp>
              <p:nvSpPr>
                <p:cNvPr id="61470" name="Text Box 27">
                  <a:extLst>
                    <a:ext uri="{FF2B5EF4-FFF2-40B4-BE49-F238E27FC236}">
                      <a16:creationId xmlns:a16="http://schemas.microsoft.com/office/drawing/2014/main" id="{0F653FCC-1DDC-5D4F-8E51-0756D31F4BFB}"/>
                    </a:ext>
                  </a:extLst>
                </p:cNvPr>
                <p:cNvSpPr txBox="1">
                  <a:spLocks noChangeArrowheads="1"/>
                </p:cNvSpPr>
                <p:nvPr/>
              </p:nvSpPr>
              <p:spPr bwMode="auto">
                <a:xfrm>
                  <a:off x="1513" y="1377"/>
                  <a:ext cx="138"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000" b="0" i="0" dirty="0"/>
                    <a:t> </a:t>
                  </a:r>
                </a:p>
              </p:txBody>
            </p:sp>
            <p:sp>
              <p:nvSpPr>
                <p:cNvPr id="61471" name="Text Box 28">
                  <a:extLst>
                    <a:ext uri="{FF2B5EF4-FFF2-40B4-BE49-F238E27FC236}">
                      <a16:creationId xmlns:a16="http://schemas.microsoft.com/office/drawing/2014/main" id="{F531C3C3-4284-0846-B3F4-53EE77FC37F5}"/>
                    </a:ext>
                  </a:extLst>
                </p:cNvPr>
                <p:cNvSpPr txBox="1">
                  <a:spLocks noChangeArrowheads="1"/>
                </p:cNvSpPr>
                <p:nvPr/>
              </p:nvSpPr>
              <p:spPr bwMode="auto">
                <a:xfrm>
                  <a:off x="3205" y="1377"/>
                  <a:ext cx="369"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000" b="0" i="0" dirty="0"/>
                    <a:t>10</a:t>
                  </a:r>
                  <a:r>
                    <a:rPr lang="en-US" altLang="en-US" sz="1000" b="0" i="0" baseline="30000" dirty="0"/>
                    <a:t>6</a:t>
                  </a:r>
                  <a:r>
                    <a:rPr lang="en-US" altLang="en-US" sz="1000" b="0" i="0" dirty="0"/>
                    <a:t> nm</a:t>
                  </a:r>
                </a:p>
              </p:txBody>
            </p:sp>
            <p:sp>
              <p:nvSpPr>
                <p:cNvPr id="61472" name="Text Box 29">
                  <a:extLst>
                    <a:ext uri="{FF2B5EF4-FFF2-40B4-BE49-F238E27FC236}">
                      <a16:creationId xmlns:a16="http://schemas.microsoft.com/office/drawing/2014/main" id="{2E87E3EF-F43A-764D-9DC6-2431DEEEB203}"/>
                    </a:ext>
                  </a:extLst>
                </p:cNvPr>
                <p:cNvSpPr txBox="1">
                  <a:spLocks noChangeArrowheads="1"/>
                </p:cNvSpPr>
                <p:nvPr/>
              </p:nvSpPr>
              <p:spPr bwMode="auto">
                <a:xfrm>
                  <a:off x="3741" y="1377"/>
                  <a:ext cx="249"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000" b="0" i="0" dirty="0"/>
                    <a:t>1 m</a:t>
                  </a:r>
                </a:p>
              </p:txBody>
            </p:sp>
            <p:sp>
              <p:nvSpPr>
                <p:cNvPr id="61473" name="Text Box 30">
                  <a:extLst>
                    <a:ext uri="{FF2B5EF4-FFF2-40B4-BE49-F238E27FC236}">
                      <a16:creationId xmlns:a16="http://schemas.microsoft.com/office/drawing/2014/main" id="{D0678BA4-804B-D242-8BB8-0D3529F3CF68}"/>
                    </a:ext>
                  </a:extLst>
                </p:cNvPr>
                <p:cNvSpPr txBox="1">
                  <a:spLocks noChangeArrowheads="1"/>
                </p:cNvSpPr>
                <p:nvPr/>
              </p:nvSpPr>
              <p:spPr bwMode="auto">
                <a:xfrm>
                  <a:off x="4181" y="1377"/>
                  <a:ext cx="325"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000" b="0" i="0" dirty="0"/>
                    <a:t>10</a:t>
                  </a:r>
                  <a:r>
                    <a:rPr lang="en-US" altLang="en-US" sz="1000" b="0" i="0" baseline="30000" dirty="0"/>
                    <a:t>3</a:t>
                  </a:r>
                  <a:r>
                    <a:rPr lang="en-US" altLang="en-US" sz="1000" b="0" i="0" dirty="0"/>
                    <a:t> m</a:t>
                  </a:r>
                </a:p>
              </p:txBody>
            </p:sp>
            <p:sp>
              <p:nvSpPr>
                <p:cNvPr id="61474" name="Text Box 31">
                  <a:extLst>
                    <a:ext uri="{FF2B5EF4-FFF2-40B4-BE49-F238E27FC236}">
                      <a16:creationId xmlns:a16="http://schemas.microsoft.com/office/drawing/2014/main" id="{D37BE993-F029-F742-9B67-C0FAE29ED810}"/>
                    </a:ext>
                  </a:extLst>
                </p:cNvPr>
                <p:cNvSpPr txBox="1">
                  <a:spLocks noChangeArrowheads="1"/>
                </p:cNvSpPr>
                <p:nvPr/>
              </p:nvSpPr>
              <p:spPr bwMode="auto">
                <a:xfrm>
                  <a:off x="1513" y="1616"/>
                  <a:ext cx="392" cy="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900" b="0" i="0" dirty="0"/>
                    <a:t>Gamma </a:t>
                  </a:r>
                </a:p>
                <a:p>
                  <a:pPr algn="ctr" eaLnBrk="1" hangingPunct="1">
                    <a:lnSpc>
                      <a:spcPct val="85000"/>
                    </a:lnSpc>
                    <a:spcBef>
                      <a:spcPct val="0"/>
                    </a:spcBef>
                    <a:buFontTx/>
                    <a:buNone/>
                  </a:pPr>
                  <a:r>
                    <a:rPr lang="en-US" altLang="en-US" sz="900" b="0" i="0" dirty="0"/>
                    <a:t>rays</a:t>
                  </a:r>
                </a:p>
              </p:txBody>
            </p:sp>
            <p:sp>
              <p:nvSpPr>
                <p:cNvPr id="61475" name="Text Box 33">
                  <a:extLst>
                    <a:ext uri="{FF2B5EF4-FFF2-40B4-BE49-F238E27FC236}">
                      <a16:creationId xmlns:a16="http://schemas.microsoft.com/office/drawing/2014/main" id="{0F69542F-E946-E34A-A41A-8DC960EE528D}"/>
                    </a:ext>
                  </a:extLst>
                </p:cNvPr>
                <p:cNvSpPr txBox="1">
                  <a:spLocks noChangeArrowheads="1"/>
                </p:cNvSpPr>
                <p:nvPr/>
              </p:nvSpPr>
              <p:spPr bwMode="auto">
                <a:xfrm>
                  <a:off x="2427" y="1616"/>
                  <a:ext cx="304" cy="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buFontTx/>
                    <a:buNone/>
                  </a:pPr>
                  <a:r>
                    <a:rPr lang="en-US" altLang="en-US" sz="900" i="0" dirty="0"/>
                    <a:t>Ultra-</a:t>
                  </a:r>
                </a:p>
                <a:p>
                  <a:pPr eaLnBrk="1" hangingPunct="1">
                    <a:lnSpc>
                      <a:spcPct val="85000"/>
                    </a:lnSpc>
                    <a:spcBef>
                      <a:spcPct val="0"/>
                    </a:spcBef>
                    <a:buFontTx/>
                    <a:buNone/>
                  </a:pPr>
                  <a:r>
                    <a:rPr lang="en-US" altLang="en-US" sz="900" i="0" dirty="0"/>
                    <a:t>violet</a:t>
                  </a:r>
                  <a:endParaRPr lang="en-US" altLang="en-US" sz="900" b="0" i="0" dirty="0"/>
                </a:p>
              </p:txBody>
            </p:sp>
            <p:sp>
              <p:nvSpPr>
                <p:cNvPr id="61476" name="Text Box 34">
                  <a:extLst>
                    <a:ext uri="{FF2B5EF4-FFF2-40B4-BE49-F238E27FC236}">
                      <a16:creationId xmlns:a16="http://schemas.microsoft.com/office/drawing/2014/main" id="{79240F5B-42D8-5F45-81E0-35FF77819712}"/>
                    </a:ext>
                  </a:extLst>
                </p:cNvPr>
                <p:cNvSpPr txBox="1">
                  <a:spLocks noChangeArrowheads="1"/>
                </p:cNvSpPr>
                <p:nvPr/>
              </p:nvSpPr>
              <p:spPr bwMode="auto">
                <a:xfrm>
                  <a:off x="2937" y="1628"/>
                  <a:ext cx="364"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900" b="0" i="0" dirty="0"/>
                    <a:t>Infrared</a:t>
                  </a:r>
                </a:p>
              </p:txBody>
            </p:sp>
            <p:sp>
              <p:nvSpPr>
                <p:cNvPr id="61477" name="Text Box 35">
                  <a:extLst>
                    <a:ext uri="{FF2B5EF4-FFF2-40B4-BE49-F238E27FC236}">
                      <a16:creationId xmlns:a16="http://schemas.microsoft.com/office/drawing/2014/main" id="{976DE0F2-932C-0641-8D35-16343BA550B2}"/>
                    </a:ext>
                  </a:extLst>
                </p:cNvPr>
                <p:cNvSpPr txBox="1">
                  <a:spLocks noChangeArrowheads="1"/>
                </p:cNvSpPr>
                <p:nvPr/>
              </p:nvSpPr>
              <p:spPr bwMode="auto">
                <a:xfrm>
                  <a:off x="3377" y="1628"/>
                  <a:ext cx="496"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900" b="0" i="0" dirty="0"/>
                    <a:t>Microwaves</a:t>
                  </a:r>
                </a:p>
              </p:txBody>
            </p:sp>
            <p:sp>
              <p:nvSpPr>
                <p:cNvPr id="61478" name="Text Box 36">
                  <a:extLst>
                    <a:ext uri="{FF2B5EF4-FFF2-40B4-BE49-F238E27FC236}">
                      <a16:creationId xmlns:a16="http://schemas.microsoft.com/office/drawing/2014/main" id="{C9053983-6869-0249-9D4E-CCE61EE68606}"/>
                    </a:ext>
                  </a:extLst>
                </p:cNvPr>
                <p:cNvSpPr txBox="1">
                  <a:spLocks noChangeArrowheads="1"/>
                </p:cNvSpPr>
                <p:nvPr/>
              </p:nvSpPr>
              <p:spPr bwMode="auto">
                <a:xfrm>
                  <a:off x="3925" y="1628"/>
                  <a:ext cx="528"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900" b="0" i="0" dirty="0"/>
                    <a:t>Radio waves</a:t>
                  </a:r>
                </a:p>
              </p:txBody>
            </p:sp>
            <p:sp>
              <p:nvSpPr>
                <p:cNvPr id="61479" name="Text Box 37">
                  <a:extLst>
                    <a:ext uri="{FF2B5EF4-FFF2-40B4-BE49-F238E27FC236}">
                      <a16:creationId xmlns:a16="http://schemas.microsoft.com/office/drawing/2014/main" id="{E9F71377-FA8E-ED4E-84A4-182E09BCE0E5}"/>
                    </a:ext>
                  </a:extLst>
                </p:cNvPr>
                <p:cNvSpPr txBox="1">
                  <a:spLocks noChangeArrowheads="1"/>
                </p:cNvSpPr>
                <p:nvPr/>
              </p:nvSpPr>
              <p:spPr bwMode="auto">
                <a:xfrm>
                  <a:off x="2064" y="2184"/>
                  <a:ext cx="1512" cy="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400" b="0" i="0" dirty="0"/>
                    <a:t>Visible light (380 to 750 nm)</a:t>
                  </a:r>
                </a:p>
              </p:txBody>
            </p:sp>
            <p:sp>
              <p:nvSpPr>
                <p:cNvPr id="61480" name="Text Box 38">
                  <a:extLst>
                    <a:ext uri="{FF2B5EF4-FFF2-40B4-BE49-F238E27FC236}">
                      <a16:creationId xmlns:a16="http://schemas.microsoft.com/office/drawing/2014/main" id="{5C13C5C4-6E98-F343-8617-028B6CD7BD66}"/>
                    </a:ext>
                  </a:extLst>
                </p:cNvPr>
                <p:cNvSpPr txBox="1">
                  <a:spLocks noChangeArrowheads="1"/>
                </p:cNvSpPr>
                <p:nvPr/>
              </p:nvSpPr>
              <p:spPr bwMode="auto">
                <a:xfrm>
                  <a:off x="528" y="1533"/>
                  <a:ext cx="925"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400" b="0" i="0" dirty="0"/>
                    <a:t>Electromagnetic</a:t>
                  </a:r>
                </a:p>
                <a:p>
                  <a:pPr algn="ctr" eaLnBrk="1" hangingPunct="1">
                    <a:spcBef>
                      <a:spcPct val="0"/>
                    </a:spcBef>
                    <a:buFontTx/>
                    <a:buNone/>
                  </a:pPr>
                  <a:r>
                    <a:rPr lang="en-US" altLang="en-US" sz="1400" b="0" i="0" dirty="0"/>
                    <a:t>radiation</a:t>
                  </a:r>
                </a:p>
              </p:txBody>
            </p:sp>
            <p:sp>
              <p:nvSpPr>
                <p:cNvPr id="61481" name="Text Box 32">
                  <a:extLst>
                    <a:ext uri="{FF2B5EF4-FFF2-40B4-BE49-F238E27FC236}">
                      <a16:creationId xmlns:a16="http://schemas.microsoft.com/office/drawing/2014/main" id="{95294426-3F8E-4D42-9780-2E3E313EF623}"/>
                    </a:ext>
                  </a:extLst>
                </p:cNvPr>
                <p:cNvSpPr txBox="1">
                  <a:spLocks noChangeArrowheads="1"/>
                </p:cNvSpPr>
                <p:nvPr/>
              </p:nvSpPr>
              <p:spPr bwMode="auto">
                <a:xfrm>
                  <a:off x="1977" y="1628"/>
                  <a:ext cx="324"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900" b="0" i="0" dirty="0"/>
                    <a:t>X-rays</a:t>
                  </a:r>
                </a:p>
              </p:txBody>
            </p:sp>
          </p:grpSp>
        </p:grpSp>
      </p:gr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Number Placeholder 5">
            <a:extLst>
              <a:ext uri="{FF2B5EF4-FFF2-40B4-BE49-F238E27FC236}">
                <a16:creationId xmlns:a16="http://schemas.microsoft.com/office/drawing/2014/main" id="{FA4AEDFD-33C4-534B-B748-A9AA36A78F6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7D7F043-4FF9-DF40-AEA7-D8E253F58E6E}" type="slidenum">
              <a:rPr lang="en-US" altLang="en-US" sz="1400" smtClean="0"/>
              <a:pPr>
                <a:spcBef>
                  <a:spcPct val="0"/>
                </a:spcBef>
                <a:buFontTx/>
                <a:buNone/>
              </a:pPr>
              <a:t>25</a:t>
            </a:fld>
            <a:endParaRPr lang="en-US" altLang="en-US" sz="1400" dirty="0"/>
          </a:p>
        </p:txBody>
      </p:sp>
      <p:sp>
        <p:nvSpPr>
          <p:cNvPr id="63490" name="Text Box 1026">
            <a:extLst>
              <a:ext uri="{FF2B5EF4-FFF2-40B4-BE49-F238E27FC236}">
                <a16:creationId xmlns:a16="http://schemas.microsoft.com/office/drawing/2014/main" id="{603BABEB-07F1-6A49-94C3-D3B8B3CD5CB1}"/>
              </a:ext>
            </a:extLst>
          </p:cNvPr>
          <p:cNvSpPr txBox="1">
            <a:spLocks noChangeArrowheads="1"/>
          </p:cNvSpPr>
          <p:nvPr/>
        </p:nvSpPr>
        <p:spPr bwMode="auto">
          <a:xfrm>
            <a:off x="1095375" y="2232025"/>
            <a:ext cx="6894513" cy="877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2000" b="0" i="0" dirty="0"/>
              <a:t>Do you use protective clothing and sunscreen when you spend a substantial amount of time outdoors during the daytime?</a:t>
            </a: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Number Placeholder 5">
            <a:extLst>
              <a:ext uri="{FF2B5EF4-FFF2-40B4-BE49-F238E27FC236}">
                <a16:creationId xmlns:a16="http://schemas.microsoft.com/office/drawing/2014/main" id="{8F46E80A-DD52-9346-818F-DA63705668A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84D4D26-E993-CE42-A6D8-9E66E6F6DCD2}" type="slidenum">
              <a:rPr lang="en-US" altLang="en-US" sz="1400" smtClean="0"/>
              <a:pPr>
                <a:spcBef>
                  <a:spcPct val="0"/>
                </a:spcBef>
                <a:buFontTx/>
                <a:buNone/>
              </a:pPr>
              <a:t>26</a:t>
            </a:fld>
            <a:endParaRPr lang="en-US" altLang="en-US" sz="1400" dirty="0"/>
          </a:p>
        </p:txBody>
      </p:sp>
      <p:grpSp>
        <p:nvGrpSpPr>
          <p:cNvPr id="67586" name="Group 6">
            <a:extLst>
              <a:ext uri="{FF2B5EF4-FFF2-40B4-BE49-F238E27FC236}">
                <a16:creationId xmlns:a16="http://schemas.microsoft.com/office/drawing/2014/main" id="{7962103D-08B7-244E-9B45-6641D9201530}"/>
              </a:ext>
            </a:extLst>
          </p:cNvPr>
          <p:cNvGrpSpPr>
            <a:grpSpLocks/>
          </p:cNvGrpSpPr>
          <p:nvPr/>
        </p:nvGrpSpPr>
        <p:grpSpPr bwMode="auto">
          <a:xfrm>
            <a:off x="457200" y="449263"/>
            <a:ext cx="8229600" cy="3719513"/>
            <a:chOff x="288" y="283"/>
            <a:chExt cx="5184" cy="2343"/>
          </a:xfrm>
        </p:grpSpPr>
        <p:sp>
          <p:nvSpPr>
            <p:cNvPr id="67587" name="Rectangle 3">
              <a:extLst>
                <a:ext uri="{FF2B5EF4-FFF2-40B4-BE49-F238E27FC236}">
                  <a16:creationId xmlns:a16="http://schemas.microsoft.com/office/drawing/2014/main" id="{45F442F7-C5B9-3F4F-AB35-D2410AF77339}"/>
                </a:ext>
              </a:extLst>
            </p:cNvPr>
            <p:cNvSpPr>
              <a:spLocks noChangeArrowheads="1"/>
            </p:cNvSpPr>
            <p:nvPr/>
          </p:nvSpPr>
          <p:spPr bwMode="auto">
            <a:xfrm>
              <a:off x="288"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Genotype and Phenotype</a:t>
              </a:r>
              <a:endParaRPr lang="en-US" altLang="en-US" sz="2800" b="0" i="0" dirty="0">
                <a:solidFill>
                  <a:schemeClr val="tx2"/>
                </a:solidFill>
              </a:endParaRPr>
            </a:p>
          </p:txBody>
        </p:sp>
        <p:sp>
          <p:nvSpPr>
            <p:cNvPr id="67588" name="Text Box 4">
              <a:extLst>
                <a:ext uri="{FF2B5EF4-FFF2-40B4-BE49-F238E27FC236}">
                  <a16:creationId xmlns:a16="http://schemas.microsoft.com/office/drawing/2014/main" id="{398023A4-A36C-034F-9295-4E9BA7F441B5}"/>
                </a:ext>
              </a:extLst>
            </p:cNvPr>
            <p:cNvSpPr txBox="1">
              <a:spLocks noChangeArrowheads="1"/>
            </p:cNvSpPr>
            <p:nvPr/>
          </p:nvSpPr>
          <p:spPr bwMode="auto">
            <a:xfrm>
              <a:off x="518" y="971"/>
              <a:ext cx="4707" cy="1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b="0" i="0" dirty="0"/>
                <a:t>As discussed in the lecture module on genetics, the genotype of an organism is its genetic make up and the phenotype is its physical traits.</a:t>
              </a:r>
            </a:p>
            <a:p>
              <a:pPr eaLnBrk="1" hangingPunct="1">
                <a:lnSpc>
                  <a:spcPct val="85000"/>
                </a:lnSpc>
                <a:spcBef>
                  <a:spcPct val="0"/>
                </a:spcBef>
                <a:spcAft>
                  <a:spcPct val="50000"/>
                </a:spcAft>
                <a:buSzPct val="80000"/>
                <a:buFont typeface="Times" pitchFamily="2" charset="0"/>
                <a:buChar char="•"/>
              </a:pPr>
              <a:r>
                <a:rPr lang="en-US" altLang="en-US" sz="1800" b="0" i="0" dirty="0"/>
                <a:t>The molecular basis of the phenotype is due to proteins, each with a specific function to perform.</a:t>
              </a:r>
            </a:p>
            <a:p>
              <a:pPr eaLnBrk="1" hangingPunct="1">
                <a:lnSpc>
                  <a:spcPct val="85000"/>
                </a:lnSpc>
                <a:spcBef>
                  <a:spcPct val="0"/>
                </a:spcBef>
                <a:spcAft>
                  <a:spcPct val="50000"/>
                </a:spcAft>
                <a:buSzPct val="80000"/>
                <a:buFont typeface="Times" pitchFamily="2" charset="0"/>
                <a:buChar char="•"/>
              </a:pPr>
              <a:r>
                <a:rPr lang="en-US" altLang="en-US" sz="1800" b="0" i="0" dirty="0"/>
                <a:t>The genes in DNA do not directly synthesize proteins, but dispatch instructions from the cell nucleus in the form of mRNA.</a:t>
              </a:r>
            </a:p>
            <a:p>
              <a:pPr eaLnBrk="1" hangingPunct="1">
                <a:lnSpc>
                  <a:spcPct val="85000"/>
                </a:lnSpc>
                <a:spcBef>
                  <a:spcPct val="0"/>
                </a:spcBef>
                <a:spcAft>
                  <a:spcPct val="50000"/>
                </a:spcAft>
                <a:buSzPct val="80000"/>
                <a:buFont typeface="Times" pitchFamily="2" charset="0"/>
                <a:buChar char="•"/>
              </a:pPr>
              <a:r>
                <a:rPr lang="en-US" altLang="en-US" sz="1800" b="0" i="0" dirty="0"/>
                <a:t>The mRNA directs polypeptide synthesis process in the ribosomes in the cytoplasm of cells.</a:t>
              </a:r>
            </a:p>
          </p:txBody>
        </p:sp>
      </p:grpSp>
      <p:sp>
        <p:nvSpPr>
          <p:cNvPr id="2" name="TextBox 1">
            <a:extLst>
              <a:ext uri="{FF2B5EF4-FFF2-40B4-BE49-F238E27FC236}">
                <a16:creationId xmlns:a16="http://schemas.microsoft.com/office/drawing/2014/main" id="{E59E6D39-15C8-3F95-64BC-8BAF2D48E41E}"/>
              </a:ext>
            </a:extLst>
          </p:cNvPr>
          <p:cNvSpPr txBox="1"/>
          <p:nvPr/>
        </p:nvSpPr>
        <p:spPr>
          <a:xfrm>
            <a:off x="2465798" y="4253505"/>
            <a:ext cx="4222676" cy="823302"/>
          </a:xfrm>
          <a:prstGeom prst="rect">
            <a:avLst/>
          </a:prstGeom>
          <a:noFill/>
        </p:spPr>
        <p:txBody>
          <a:bodyPr wrap="square" rtlCol="0">
            <a:spAutoFit/>
          </a:bodyPr>
          <a:lstStyle/>
          <a:p>
            <a:pPr algn="ctr">
              <a:lnSpc>
                <a:spcPts val="1860"/>
              </a:lnSpc>
            </a:pPr>
            <a:r>
              <a:rPr lang="en-US" b="0" i="0" dirty="0">
                <a:solidFill>
                  <a:srgbClr val="941100"/>
                </a:solidFill>
              </a:rPr>
              <a:t>Polypeptide = amino acids together in a chain, forming part of (or the whole of) a protein molecule.  </a:t>
            </a:r>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Number Placeholder 5">
            <a:extLst>
              <a:ext uri="{FF2B5EF4-FFF2-40B4-BE49-F238E27FC236}">
                <a16:creationId xmlns:a16="http://schemas.microsoft.com/office/drawing/2014/main" id="{03202405-D20B-774A-AA30-50441923C52B}"/>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A81E174-B301-A749-9206-F32E9FB19154}" type="slidenum">
              <a:rPr lang="en-US" altLang="en-US" sz="1400" smtClean="0"/>
              <a:pPr>
                <a:spcBef>
                  <a:spcPct val="0"/>
                </a:spcBef>
                <a:buFontTx/>
                <a:buNone/>
              </a:pPr>
              <a:t>27</a:t>
            </a:fld>
            <a:endParaRPr lang="en-US" altLang="en-US" sz="1400" dirty="0"/>
          </a:p>
        </p:txBody>
      </p:sp>
      <p:grpSp>
        <p:nvGrpSpPr>
          <p:cNvPr id="69634" name="Group 16">
            <a:extLst>
              <a:ext uri="{FF2B5EF4-FFF2-40B4-BE49-F238E27FC236}">
                <a16:creationId xmlns:a16="http://schemas.microsoft.com/office/drawing/2014/main" id="{F54F2480-48C1-184A-9271-5F702B9A0FC6}"/>
              </a:ext>
            </a:extLst>
          </p:cNvPr>
          <p:cNvGrpSpPr>
            <a:grpSpLocks/>
          </p:cNvGrpSpPr>
          <p:nvPr/>
        </p:nvGrpSpPr>
        <p:grpSpPr bwMode="auto">
          <a:xfrm>
            <a:off x="457200" y="447675"/>
            <a:ext cx="8229600" cy="5048250"/>
            <a:chOff x="288" y="282"/>
            <a:chExt cx="5184" cy="3180"/>
          </a:xfrm>
        </p:grpSpPr>
        <p:sp>
          <p:nvSpPr>
            <p:cNvPr id="69635" name="Rectangle 3">
              <a:extLst>
                <a:ext uri="{FF2B5EF4-FFF2-40B4-BE49-F238E27FC236}">
                  <a16:creationId xmlns:a16="http://schemas.microsoft.com/office/drawing/2014/main" id="{0A9A74FF-809A-A846-8BD9-6DF35E077334}"/>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Base Sequences</a:t>
              </a:r>
              <a:endParaRPr lang="en-US" altLang="en-US" sz="2800" b="0" i="0" dirty="0">
                <a:solidFill>
                  <a:schemeClr val="tx2"/>
                </a:solidFill>
              </a:endParaRPr>
            </a:p>
          </p:txBody>
        </p:sp>
        <p:grpSp>
          <p:nvGrpSpPr>
            <p:cNvPr id="69636" name="Group 15">
              <a:extLst>
                <a:ext uri="{FF2B5EF4-FFF2-40B4-BE49-F238E27FC236}">
                  <a16:creationId xmlns:a16="http://schemas.microsoft.com/office/drawing/2014/main" id="{23F02F4D-A9DA-B74A-836D-10320BAFF52A}"/>
                </a:ext>
              </a:extLst>
            </p:cNvPr>
            <p:cNvGrpSpPr>
              <a:grpSpLocks/>
            </p:cNvGrpSpPr>
            <p:nvPr/>
          </p:nvGrpSpPr>
          <p:grpSpPr bwMode="auto">
            <a:xfrm>
              <a:off x="518" y="971"/>
              <a:ext cx="4873" cy="2491"/>
              <a:chOff x="518" y="971"/>
              <a:chExt cx="4873" cy="2491"/>
            </a:xfrm>
          </p:grpSpPr>
          <p:sp>
            <p:nvSpPr>
              <p:cNvPr id="69637" name="Text Box 4">
                <a:extLst>
                  <a:ext uri="{FF2B5EF4-FFF2-40B4-BE49-F238E27FC236}">
                    <a16:creationId xmlns:a16="http://schemas.microsoft.com/office/drawing/2014/main" id="{C60E918C-7DCD-9E4B-8CA9-ED53D454A08E}"/>
                  </a:ext>
                </a:extLst>
              </p:cNvPr>
              <p:cNvSpPr txBox="1">
                <a:spLocks noChangeArrowheads="1"/>
              </p:cNvSpPr>
              <p:nvPr/>
            </p:nvSpPr>
            <p:spPr bwMode="auto">
              <a:xfrm>
                <a:off x="518" y="971"/>
                <a:ext cx="4873" cy="15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b="0" i="0" dirty="0"/>
                  <a:t>DNA and RNA are polymers synthesized from long strings of monomers known as nucleotides.</a:t>
                </a:r>
              </a:p>
              <a:p>
                <a:pPr eaLnBrk="1" hangingPunct="1">
                  <a:lnSpc>
                    <a:spcPct val="85000"/>
                  </a:lnSpc>
                  <a:spcBef>
                    <a:spcPct val="0"/>
                  </a:spcBef>
                  <a:spcAft>
                    <a:spcPct val="50000"/>
                  </a:spcAft>
                  <a:buSzPct val="80000"/>
                  <a:buFont typeface="Times" pitchFamily="2" charset="0"/>
                  <a:buChar char="•"/>
                </a:pPr>
                <a:r>
                  <a:rPr lang="en-US" altLang="en-US" sz="1800" b="0" i="0" dirty="0"/>
                  <a:t>In DNA, the alphabet is A, T, G, and C</a:t>
                </a:r>
                <a:r>
                  <a:rPr lang="en-US" altLang="en-US" sz="1800" b="0" dirty="0"/>
                  <a:t>—</a:t>
                </a:r>
                <a:r>
                  <a:rPr lang="en-US" altLang="en-US" sz="1800" b="0" i="0" dirty="0"/>
                  <a:t>in RNA, the alphabet is A, U, G, and C.</a:t>
                </a:r>
              </a:p>
              <a:p>
                <a:pPr eaLnBrk="1" hangingPunct="1">
                  <a:lnSpc>
                    <a:spcPct val="85000"/>
                  </a:lnSpc>
                  <a:spcBef>
                    <a:spcPct val="0"/>
                  </a:spcBef>
                  <a:spcAft>
                    <a:spcPct val="50000"/>
                  </a:spcAft>
                  <a:buSzPct val="80000"/>
                  <a:buFont typeface="Times" pitchFamily="2" charset="0"/>
                  <a:buChar char="•"/>
                </a:pPr>
                <a:r>
                  <a:rPr lang="en-US" altLang="en-US" sz="1800" b="0" i="0" dirty="0"/>
                  <a:t>The genetic instructions in DNA and RNA are written in a sequence of four bases (nucleotides).</a:t>
                </a:r>
              </a:p>
              <a:p>
                <a:pPr eaLnBrk="1" hangingPunct="1">
                  <a:lnSpc>
                    <a:spcPct val="85000"/>
                  </a:lnSpc>
                  <a:spcBef>
                    <a:spcPct val="0"/>
                  </a:spcBef>
                  <a:spcAft>
                    <a:spcPct val="50000"/>
                  </a:spcAft>
                  <a:buSzPct val="80000"/>
                  <a:buFont typeface="Times" pitchFamily="2" charset="0"/>
                  <a:buChar char="•"/>
                </a:pPr>
                <a:r>
                  <a:rPr lang="en-US" altLang="en-US" sz="1800" b="0" i="0" dirty="0"/>
                  <a:t>The sequence of bases, along with beginning and ending instructions, form the two strands of DNA and the one strand of RNA.</a:t>
                </a:r>
              </a:p>
            </p:txBody>
          </p:sp>
          <p:sp>
            <p:nvSpPr>
              <p:cNvPr id="69638" name="Text Box 6">
                <a:extLst>
                  <a:ext uri="{FF2B5EF4-FFF2-40B4-BE49-F238E27FC236}">
                    <a16:creationId xmlns:a16="http://schemas.microsoft.com/office/drawing/2014/main" id="{5DCEDC5E-65E8-1947-8ECE-B811C0BC274F}"/>
                  </a:ext>
                </a:extLst>
              </p:cNvPr>
              <p:cNvSpPr txBox="1">
                <a:spLocks noChangeArrowheads="1"/>
              </p:cNvSpPr>
              <p:nvPr/>
            </p:nvSpPr>
            <p:spPr bwMode="auto">
              <a:xfrm>
                <a:off x="2198" y="2539"/>
                <a:ext cx="1360" cy="9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0" i="0" dirty="0">
                    <a:solidFill>
                      <a:srgbClr val="941100"/>
                    </a:solidFill>
                  </a:rPr>
                  <a:t>A = Adenine</a:t>
                </a:r>
              </a:p>
              <a:p>
                <a:pPr eaLnBrk="1" hangingPunct="1">
                  <a:spcBef>
                    <a:spcPct val="0"/>
                  </a:spcBef>
                  <a:buFontTx/>
                  <a:buNone/>
                </a:pPr>
                <a:r>
                  <a:rPr lang="en-US" altLang="en-US" sz="1800" b="0" i="0" dirty="0">
                    <a:solidFill>
                      <a:srgbClr val="941100"/>
                    </a:solidFill>
                  </a:rPr>
                  <a:t>C = Cytosine</a:t>
                </a:r>
              </a:p>
              <a:p>
                <a:pPr eaLnBrk="1" hangingPunct="1">
                  <a:spcBef>
                    <a:spcPct val="0"/>
                  </a:spcBef>
                  <a:buFontTx/>
                  <a:buNone/>
                </a:pPr>
                <a:r>
                  <a:rPr lang="en-US" altLang="en-US" sz="1800" b="0" i="0" dirty="0">
                    <a:solidFill>
                      <a:srgbClr val="941100"/>
                    </a:solidFill>
                  </a:rPr>
                  <a:t>G = Guanine</a:t>
                </a:r>
              </a:p>
              <a:p>
                <a:pPr eaLnBrk="1" hangingPunct="1">
                  <a:spcBef>
                    <a:spcPct val="0"/>
                  </a:spcBef>
                  <a:buFontTx/>
                  <a:buNone/>
                </a:pPr>
                <a:r>
                  <a:rPr lang="en-US" altLang="en-US" sz="1800" b="0" i="0" dirty="0">
                    <a:solidFill>
                      <a:srgbClr val="941100"/>
                    </a:solidFill>
                  </a:rPr>
                  <a:t>T = Thymine (DNA)</a:t>
                </a:r>
              </a:p>
              <a:p>
                <a:pPr eaLnBrk="1" hangingPunct="1">
                  <a:spcBef>
                    <a:spcPct val="0"/>
                  </a:spcBef>
                  <a:buFontTx/>
                  <a:buNone/>
                </a:pPr>
                <a:r>
                  <a:rPr lang="en-US" altLang="en-US" sz="1800" b="0" i="0" dirty="0">
                    <a:solidFill>
                      <a:srgbClr val="941100"/>
                    </a:solidFill>
                  </a:rPr>
                  <a:t>U = Uracil (RNA)</a:t>
                </a:r>
                <a:endParaRPr lang="en-US" altLang="en-US" sz="1800" b="0" dirty="0">
                  <a:solidFill>
                    <a:srgbClr val="941100"/>
                  </a:solidFill>
                </a:endParaRPr>
              </a:p>
            </p:txBody>
          </p:sp>
        </p:grpSp>
      </p:gr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Slide Number Placeholder 5">
            <a:extLst>
              <a:ext uri="{FF2B5EF4-FFF2-40B4-BE49-F238E27FC236}">
                <a16:creationId xmlns:a16="http://schemas.microsoft.com/office/drawing/2014/main" id="{69EB975A-7890-DD45-B958-21ADF8C5C1F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5F1FCFD-7295-DA4C-919A-98CE85EC2BFD}" type="slidenum">
              <a:rPr lang="en-US" altLang="en-US" sz="1400" smtClean="0"/>
              <a:pPr>
                <a:spcBef>
                  <a:spcPct val="0"/>
                </a:spcBef>
                <a:buFontTx/>
                <a:buNone/>
              </a:pPr>
              <a:t>28</a:t>
            </a:fld>
            <a:endParaRPr lang="en-US" altLang="en-US" sz="1400" dirty="0"/>
          </a:p>
        </p:txBody>
      </p:sp>
      <p:grpSp>
        <p:nvGrpSpPr>
          <p:cNvPr id="71682" name="Group 9">
            <a:extLst>
              <a:ext uri="{FF2B5EF4-FFF2-40B4-BE49-F238E27FC236}">
                <a16:creationId xmlns:a16="http://schemas.microsoft.com/office/drawing/2014/main" id="{EE26BD7E-6E74-6642-9739-D39328D7FF6E}"/>
              </a:ext>
            </a:extLst>
          </p:cNvPr>
          <p:cNvGrpSpPr>
            <a:grpSpLocks/>
          </p:cNvGrpSpPr>
          <p:nvPr/>
        </p:nvGrpSpPr>
        <p:grpSpPr bwMode="auto">
          <a:xfrm>
            <a:off x="457200" y="450850"/>
            <a:ext cx="8229600" cy="3717926"/>
            <a:chOff x="288" y="284"/>
            <a:chExt cx="5184" cy="2342"/>
          </a:xfrm>
        </p:grpSpPr>
        <p:sp>
          <p:nvSpPr>
            <p:cNvPr id="71683" name="Rectangle 3">
              <a:extLst>
                <a:ext uri="{FF2B5EF4-FFF2-40B4-BE49-F238E27FC236}">
                  <a16:creationId xmlns:a16="http://schemas.microsoft.com/office/drawing/2014/main" id="{207F8FEF-E560-544A-924F-CB3422195331}"/>
                </a:ext>
              </a:extLst>
            </p:cNvPr>
            <p:cNvSpPr>
              <a:spLocks noChangeArrowheads="1"/>
            </p:cNvSpPr>
            <p:nvPr/>
          </p:nvSpPr>
          <p:spPr bwMode="auto">
            <a:xfrm>
              <a:off x="288" y="284"/>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Transcription and Translation</a:t>
              </a:r>
              <a:endParaRPr lang="en-US" altLang="en-US" sz="2800" b="0" i="0" dirty="0">
                <a:solidFill>
                  <a:schemeClr val="tx2"/>
                </a:solidFill>
              </a:endParaRPr>
            </a:p>
          </p:txBody>
        </p:sp>
        <p:sp>
          <p:nvSpPr>
            <p:cNvPr id="71684" name="Text Box 4">
              <a:extLst>
                <a:ext uri="{FF2B5EF4-FFF2-40B4-BE49-F238E27FC236}">
                  <a16:creationId xmlns:a16="http://schemas.microsoft.com/office/drawing/2014/main" id="{0AE8A0FD-82D9-7140-B3EF-BC22A53CA048}"/>
                </a:ext>
              </a:extLst>
            </p:cNvPr>
            <p:cNvSpPr txBox="1">
              <a:spLocks noChangeArrowheads="1"/>
            </p:cNvSpPr>
            <p:nvPr/>
          </p:nvSpPr>
          <p:spPr bwMode="auto">
            <a:xfrm>
              <a:off x="518" y="971"/>
              <a:ext cx="4724" cy="1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b="0" i="0" dirty="0"/>
                <a:t>From DNA to mRNA is called transcription, and from mRNA to poly-peptide synthesis is called translation.</a:t>
              </a:r>
            </a:p>
            <a:p>
              <a:pPr eaLnBrk="1" hangingPunct="1">
                <a:lnSpc>
                  <a:spcPct val="85000"/>
                </a:lnSpc>
                <a:spcBef>
                  <a:spcPct val="0"/>
                </a:spcBef>
                <a:spcAft>
                  <a:spcPct val="50000"/>
                </a:spcAft>
                <a:buSzPct val="80000"/>
                <a:buFont typeface="Times" pitchFamily="2" charset="0"/>
                <a:buChar char="•"/>
              </a:pPr>
              <a:r>
                <a:rPr lang="en-US" altLang="en-US" sz="1800" b="0" i="0" dirty="0"/>
                <a:t>In the transcription process, the nitrogenous bases of DNA determine the nitrogenous bases of mRNA.</a:t>
              </a:r>
            </a:p>
            <a:p>
              <a:pPr eaLnBrk="1" hangingPunct="1">
                <a:lnSpc>
                  <a:spcPct val="85000"/>
                </a:lnSpc>
                <a:spcBef>
                  <a:spcPct val="0"/>
                </a:spcBef>
                <a:spcAft>
                  <a:spcPct val="50000"/>
                </a:spcAft>
                <a:buSzPct val="80000"/>
                <a:buFont typeface="Times" pitchFamily="2" charset="0"/>
                <a:buChar char="•"/>
              </a:pPr>
              <a:r>
                <a:rPr lang="en-US" altLang="en-US" sz="1800" b="0" i="0" dirty="0"/>
                <a:t>In translation, the nitrogenous bases of mRNA specify the sequences of amino acids to synthesize polypeptides that form complex protein molecules.</a:t>
              </a:r>
            </a:p>
            <a:p>
              <a:pPr eaLnBrk="1" hangingPunct="1">
                <a:lnSpc>
                  <a:spcPct val="85000"/>
                </a:lnSpc>
                <a:spcBef>
                  <a:spcPct val="0"/>
                </a:spcBef>
                <a:spcAft>
                  <a:spcPct val="50000"/>
                </a:spcAft>
                <a:buSzPct val="80000"/>
                <a:buFont typeface="Times" pitchFamily="2" charset="0"/>
                <a:buChar char="•"/>
              </a:pPr>
              <a:r>
                <a:rPr lang="en-US" altLang="en-US" sz="1800" b="0" i="0" dirty="0"/>
                <a:t>The four bases of mRNA specify the sequences of the 20 amino acids in strands of DNA and RNA.</a:t>
              </a:r>
            </a:p>
          </p:txBody>
        </p:sp>
      </p:gr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Slide Number Placeholder 5">
            <a:extLst>
              <a:ext uri="{FF2B5EF4-FFF2-40B4-BE49-F238E27FC236}">
                <a16:creationId xmlns:a16="http://schemas.microsoft.com/office/drawing/2014/main" id="{E8E82B04-CF0F-5C44-A20C-041E417B697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96613B7-E2C5-4845-A04D-3A8A7EED9F52}" type="slidenum">
              <a:rPr lang="en-US" altLang="en-US" sz="1400" smtClean="0"/>
              <a:pPr>
                <a:spcBef>
                  <a:spcPct val="0"/>
                </a:spcBef>
                <a:buFontTx/>
                <a:buNone/>
              </a:pPr>
              <a:t>29</a:t>
            </a:fld>
            <a:endParaRPr lang="en-US" altLang="en-US" sz="1400" dirty="0"/>
          </a:p>
        </p:txBody>
      </p:sp>
      <p:grpSp>
        <p:nvGrpSpPr>
          <p:cNvPr id="214018" name="Group 6">
            <a:extLst>
              <a:ext uri="{FF2B5EF4-FFF2-40B4-BE49-F238E27FC236}">
                <a16:creationId xmlns:a16="http://schemas.microsoft.com/office/drawing/2014/main" id="{19E8C592-6DF4-ED40-AC33-EE6970EDC3CA}"/>
              </a:ext>
            </a:extLst>
          </p:cNvPr>
          <p:cNvGrpSpPr>
            <a:grpSpLocks/>
          </p:cNvGrpSpPr>
          <p:nvPr/>
        </p:nvGrpSpPr>
        <p:grpSpPr bwMode="auto">
          <a:xfrm>
            <a:off x="455613" y="447675"/>
            <a:ext cx="8229600" cy="4786313"/>
            <a:chOff x="287" y="282"/>
            <a:chExt cx="5184" cy="3015"/>
          </a:xfrm>
        </p:grpSpPr>
        <p:sp>
          <p:nvSpPr>
            <p:cNvPr id="214019" name="Rectangle 3">
              <a:extLst>
                <a:ext uri="{FF2B5EF4-FFF2-40B4-BE49-F238E27FC236}">
                  <a16:creationId xmlns:a16="http://schemas.microsoft.com/office/drawing/2014/main" id="{12FCCDB4-0EE7-B146-B9D0-C3BD521F79C0}"/>
                </a:ext>
              </a:extLst>
            </p:cNvPr>
            <p:cNvSpPr>
              <a:spLocks noChangeArrowheads="1"/>
            </p:cNvSpPr>
            <p:nvPr/>
          </p:nvSpPr>
          <p:spPr bwMode="auto">
            <a:xfrm>
              <a:off x="287"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Proteins</a:t>
              </a:r>
              <a:endParaRPr lang="en-US" altLang="en-US" sz="2800" b="0" i="0" dirty="0">
                <a:solidFill>
                  <a:schemeClr val="tx2"/>
                </a:solidFill>
              </a:endParaRPr>
            </a:p>
          </p:txBody>
        </p:sp>
        <p:sp>
          <p:nvSpPr>
            <p:cNvPr id="214020" name="Text Box 4">
              <a:extLst>
                <a:ext uri="{FF2B5EF4-FFF2-40B4-BE49-F238E27FC236}">
                  <a16:creationId xmlns:a16="http://schemas.microsoft.com/office/drawing/2014/main" id="{C6CEC11C-1B84-8D4B-A457-85D177E9F455}"/>
                </a:ext>
              </a:extLst>
            </p:cNvPr>
            <p:cNvSpPr txBox="1">
              <a:spLocks noChangeArrowheads="1"/>
            </p:cNvSpPr>
            <p:nvPr/>
          </p:nvSpPr>
          <p:spPr bwMode="auto">
            <a:xfrm>
              <a:off x="519" y="969"/>
              <a:ext cx="4765" cy="2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5762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b="0" i="0" dirty="0"/>
                <a:t>Proteins are formed from one or more polypeptide chains that are synthesized from monomers called amino acids.</a:t>
              </a:r>
            </a:p>
            <a:p>
              <a:pPr eaLnBrk="1" hangingPunct="1">
                <a:lnSpc>
                  <a:spcPct val="85000"/>
                </a:lnSpc>
                <a:spcBef>
                  <a:spcPct val="0"/>
                </a:spcBef>
                <a:spcAft>
                  <a:spcPct val="50000"/>
                </a:spcAft>
                <a:buSzPct val="80000"/>
                <a:buFont typeface="Times" pitchFamily="2" charset="0"/>
                <a:buChar char="•"/>
              </a:pPr>
              <a:r>
                <a:rPr lang="en-US" altLang="en-US" sz="1800" b="0" i="0" dirty="0"/>
                <a:t>The human body has tens of thousands of different proteins—each has a unique molecular shape and a specific function.</a:t>
              </a:r>
            </a:p>
            <a:p>
              <a:pPr eaLnBrk="1" hangingPunct="1">
                <a:lnSpc>
                  <a:spcPct val="85000"/>
                </a:lnSpc>
                <a:spcBef>
                  <a:spcPct val="0"/>
                </a:spcBef>
                <a:spcAft>
                  <a:spcPct val="50000"/>
                </a:spcAft>
                <a:buSzPct val="80000"/>
                <a:buFont typeface="Times" pitchFamily="2" charset="0"/>
                <a:buChar char="•"/>
              </a:pPr>
              <a:r>
                <a:rPr lang="en-US" altLang="en-US" sz="1800" b="0" i="0" dirty="0"/>
                <a:t>The functions of proteins include:</a:t>
              </a:r>
            </a:p>
            <a:p>
              <a:pPr lvl="1" eaLnBrk="1" hangingPunct="1">
                <a:lnSpc>
                  <a:spcPct val="85000"/>
                </a:lnSpc>
                <a:spcBef>
                  <a:spcPct val="0"/>
                </a:spcBef>
                <a:spcAft>
                  <a:spcPts val="300"/>
                </a:spcAft>
                <a:buSzPct val="80000"/>
                <a:buFont typeface="Times" pitchFamily="2" charset="0"/>
                <a:buChar char="–"/>
              </a:pPr>
              <a:r>
                <a:rPr lang="en-US" altLang="en-US" sz="1800" b="0" i="0" dirty="0"/>
                <a:t>Structural</a:t>
              </a:r>
            </a:p>
            <a:p>
              <a:pPr lvl="1" eaLnBrk="1" hangingPunct="1">
                <a:lnSpc>
                  <a:spcPct val="85000"/>
                </a:lnSpc>
                <a:spcBef>
                  <a:spcPct val="0"/>
                </a:spcBef>
                <a:spcAft>
                  <a:spcPts val="300"/>
                </a:spcAft>
                <a:buSzPct val="80000"/>
                <a:buFont typeface="Times" pitchFamily="2" charset="0"/>
                <a:buChar char="–"/>
              </a:pPr>
              <a:r>
                <a:rPr lang="en-US" altLang="en-US" sz="1800" b="0" i="0" dirty="0"/>
                <a:t>Storage</a:t>
              </a:r>
            </a:p>
            <a:p>
              <a:pPr lvl="1" eaLnBrk="1" hangingPunct="1">
                <a:lnSpc>
                  <a:spcPct val="85000"/>
                </a:lnSpc>
                <a:spcBef>
                  <a:spcPct val="0"/>
                </a:spcBef>
                <a:spcAft>
                  <a:spcPts val="300"/>
                </a:spcAft>
                <a:buSzPct val="80000"/>
                <a:buFont typeface="Times" pitchFamily="2" charset="0"/>
                <a:buChar char="–"/>
              </a:pPr>
              <a:r>
                <a:rPr lang="en-US" altLang="en-US" sz="1800" b="0" i="0" dirty="0"/>
                <a:t>Contractile</a:t>
              </a:r>
            </a:p>
            <a:p>
              <a:pPr lvl="1" eaLnBrk="1" hangingPunct="1">
                <a:lnSpc>
                  <a:spcPct val="85000"/>
                </a:lnSpc>
                <a:spcBef>
                  <a:spcPct val="0"/>
                </a:spcBef>
                <a:spcAft>
                  <a:spcPts val="300"/>
                </a:spcAft>
                <a:buSzPct val="80000"/>
                <a:buFont typeface="Times" pitchFamily="2" charset="0"/>
                <a:buChar char="–"/>
              </a:pPr>
              <a:r>
                <a:rPr lang="en-US" altLang="en-US" sz="1800" b="0" i="0" dirty="0"/>
                <a:t>Enzymes</a:t>
              </a:r>
            </a:p>
            <a:p>
              <a:pPr lvl="1" eaLnBrk="1" hangingPunct="1">
                <a:lnSpc>
                  <a:spcPct val="85000"/>
                </a:lnSpc>
                <a:spcBef>
                  <a:spcPct val="0"/>
                </a:spcBef>
                <a:spcAft>
                  <a:spcPts val="300"/>
                </a:spcAft>
                <a:buSzPct val="80000"/>
                <a:buFont typeface="Times" pitchFamily="2" charset="0"/>
                <a:buChar char="–"/>
              </a:pPr>
              <a:r>
                <a:rPr lang="en-US" altLang="en-US" sz="1800" b="0" i="0" dirty="0"/>
                <a:t>Signal</a:t>
              </a:r>
            </a:p>
            <a:p>
              <a:pPr lvl="1" eaLnBrk="1" hangingPunct="1">
                <a:lnSpc>
                  <a:spcPct val="85000"/>
                </a:lnSpc>
                <a:spcBef>
                  <a:spcPct val="0"/>
                </a:spcBef>
                <a:spcAft>
                  <a:spcPts val="300"/>
                </a:spcAft>
                <a:buSzPct val="80000"/>
                <a:buFont typeface="Times" pitchFamily="2" charset="0"/>
                <a:buChar char="–"/>
              </a:pPr>
              <a:r>
                <a:rPr lang="en-US" altLang="en-US" sz="1800" b="0" i="0" dirty="0"/>
                <a:t>Transport</a:t>
              </a:r>
            </a:p>
            <a:p>
              <a:pPr lvl="1" eaLnBrk="1" hangingPunct="1">
                <a:lnSpc>
                  <a:spcPct val="85000"/>
                </a:lnSpc>
                <a:spcBef>
                  <a:spcPct val="0"/>
                </a:spcBef>
                <a:spcAft>
                  <a:spcPct val="20000"/>
                </a:spcAft>
                <a:buSzPct val="80000"/>
                <a:buFont typeface="Times" pitchFamily="2" charset="0"/>
                <a:buChar char="–"/>
              </a:pPr>
              <a:r>
                <a:rPr lang="en-US" altLang="en-US" sz="1800" b="0" i="0" dirty="0"/>
                <a:t>Defensive</a:t>
              </a:r>
            </a:p>
          </p:txBody>
        </p:sp>
      </p:grpSp>
    </p:spTree>
    <p:extLst>
      <p:ext uri="{BB962C8B-B14F-4D97-AF65-F5344CB8AC3E}">
        <p14:creationId xmlns:p14="http://schemas.microsoft.com/office/powerpoint/2010/main" val="1264665623"/>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Slide Number Placeholder 5">
            <a:extLst>
              <a:ext uri="{FF2B5EF4-FFF2-40B4-BE49-F238E27FC236}">
                <a16:creationId xmlns:a16="http://schemas.microsoft.com/office/drawing/2014/main" id="{948BE38C-0AAC-B144-B592-2E0F5F4B699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3A6CE24-8CD0-7C4C-8260-9E213CE0EF56}" type="slidenum">
              <a:rPr lang="en-US" altLang="en-US" sz="1400" smtClean="0"/>
              <a:pPr>
                <a:spcBef>
                  <a:spcPct val="0"/>
                </a:spcBef>
                <a:buFontTx/>
                <a:buNone/>
              </a:pPr>
              <a:t>30</a:t>
            </a:fld>
            <a:endParaRPr lang="en-US" altLang="en-US" sz="1400" dirty="0"/>
          </a:p>
        </p:txBody>
      </p:sp>
      <p:grpSp>
        <p:nvGrpSpPr>
          <p:cNvPr id="216066" name="Group 11">
            <a:extLst>
              <a:ext uri="{FF2B5EF4-FFF2-40B4-BE49-F238E27FC236}">
                <a16:creationId xmlns:a16="http://schemas.microsoft.com/office/drawing/2014/main" id="{0207A315-4F51-1A42-9F22-2A40ACCC18B9}"/>
              </a:ext>
            </a:extLst>
          </p:cNvPr>
          <p:cNvGrpSpPr>
            <a:grpSpLocks/>
          </p:cNvGrpSpPr>
          <p:nvPr/>
        </p:nvGrpSpPr>
        <p:grpSpPr bwMode="auto">
          <a:xfrm>
            <a:off x="457200" y="447675"/>
            <a:ext cx="8229600" cy="5426075"/>
            <a:chOff x="288" y="282"/>
            <a:chExt cx="5184" cy="3418"/>
          </a:xfrm>
        </p:grpSpPr>
        <p:sp>
          <p:nvSpPr>
            <p:cNvPr id="216067" name="Rectangle 3">
              <a:extLst>
                <a:ext uri="{FF2B5EF4-FFF2-40B4-BE49-F238E27FC236}">
                  <a16:creationId xmlns:a16="http://schemas.microsoft.com/office/drawing/2014/main" id="{8BBAB099-7742-F243-A93C-271AA2E75885}"/>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Levels of Protein Structure</a:t>
              </a:r>
              <a:endParaRPr lang="en-US" altLang="en-US" sz="2800" b="0" i="0" dirty="0">
                <a:solidFill>
                  <a:schemeClr val="tx2"/>
                </a:solidFill>
              </a:endParaRPr>
            </a:p>
          </p:txBody>
        </p:sp>
        <p:grpSp>
          <p:nvGrpSpPr>
            <p:cNvPr id="216068" name="Group 10">
              <a:extLst>
                <a:ext uri="{FF2B5EF4-FFF2-40B4-BE49-F238E27FC236}">
                  <a16:creationId xmlns:a16="http://schemas.microsoft.com/office/drawing/2014/main" id="{D9C93CC2-1B2D-9E4D-8590-6B4E893E0847}"/>
                </a:ext>
              </a:extLst>
            </p:cNvPr>
            <p:cNvGrpSpPr>
              <a:grpSpLocks/>
            </p:cNvGrpSpPr>
            <p:nvPr/>
          </p:nvGrpSpPr>
          <p:grpSpPr bwMode="auto">
            <a:xfrm>
              <a:off x="513" y="907"/>
              <a:ext cx="4863" cy="2793"/>
              <a:chOff x="513" y="907"/>
              <a:chExt cx="4863" cy="2793"/>
            </a:xfrm>
          </p:grpSpPr>
          <p:grpSp>
            <p:nvGrpSpPr>
              <p:cNvPr id="216069" name="Group 10">
                <a:extLst>
                  <a:ext uri="{FF2B5EF4-FFF2-40B4-BE49-F238E27FC236}">
                    <a16:creationId xmlns:a16="http://schemas.microsoft.com/office/drawing/2014/main" id="{6D93921D-6554-FE43-B447-AA236855BA5F}"/>
                  </a:ext>
                </a:extLst>
              </p:cNvPr>
              <p:cNvGrpSpPr>
                <a:grpSpLocks/>
              </p:cNvGrpSpPr>
              <p:nvPr/>
            </p:nvGrpSpPr>
            <p:grpSpPr bwMode="auto">
              <a:xfrm>
                <a:off x="513" y="907"/>
                <a:ext cx="2074" cy="2793"/>
                <a:chOff x="513" y="907"/>
                <a:chExt cx="2074" cy="2793"/>
              </a:xfrm>
            </p:grpSpPr>
            <p:pic>
              <p:nvPicPr>
                <p:cNvPr id="216071" name="Picture 5" descr="upload_wikimedia_org Protein-structure">
                  <a:extLst>
                    <a:ext uri="{FF2B5EF4-FFF2-40B4-BE49-F238E27FC236}">
                      <a16:creationId xmlns:a16="http://schemas.microsoft.com/office/drawing/2014/main" id="{C61F7DD3-2928-C340-89E5-85CDD7A7F3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 y="907"/>
                  <a:ext cx="2050" cy="279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16072" name="Text Box 6">
                  <a:extLst>
                    <a:ext uri="{FF2B5EF4-FFF2-40B4-BE49-F238E27FC236}">
                      <a16:creationId xmlns:a16="http://schemas.microsoft.com/office/drawing/2014/main" id="{25A9C7D8-6900-2D41-A0B0-B93DF11FBF89}"/>
                    </a:ext>
                  </a:extLst>
                </p:cNvPr>
                <p:cNvSpPr txBox="1">
                  <a:spLocks noChangeArrowheads="1"/>
                </p:cNvSpPr>
                <p:nvPr/>
              </p:nvSpPr>
              <p:spPr bwMode="auto">
                <a:xfrm rot="16200000">
                  <a:off x="24" y="2993"/>
                  <a:ext cx="1143"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i="0" dirty="0"/>
                    <a:t>https://www.wikimedia.org</a:t>
                  </a:r>
                </a:p>
              </p:txBody>
            </p:sp>
          </p:grpSp>
          <p:sp>
            <p:nvSpPr>
              <p:cNvPr id="216070" name="Text Box 9">
                <a:extLst>
                  <a:ext uri="{FF2B5EF4-FFF2-40B4-BE49-F238E27FC236}">
                    <a16:creationId xmlns:a16="http://schemas.microsoft.com/office/drawing/2014/main" id="{5BB223AE-9F25-904E-A11A-179EDBBC448F}"/>
                  </a:ext>
                </a:extLst>
              </p:cNvPr>
              <p:cNvSpPr txBox="1">
                <a:spLocks noChangeArrowheads="1"/>
              </p:cNvSpPr>
              <p:nvPr/>
            </p:nvSpPr>
            <p:spPr bwMode="auto">
              <a:xfrm>
                <a:off x="2580" y="1549"/>
                <a:ext cx="2796" cy="1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spcAft>
                    <a:spcPts val="600"/>
                  </a:spcAft>
                  <a:buFontTx/>
                  <a:buNone/>
                </a:pPr>
                <a:r>
                  <a:rPr lang="en-US" altLang="en-US" sz="1800" b="0" i="0" dirty="0">
                    <a:solidFill>
                      <a:srgbClr val="941100"/>
                    </a:solidFill>
                  </a:rPr>
                  <a:t>Primary = amino acid sequence</a:t>
                </a:r>
              </a:p>
              <a:p>
                <a:pPr algn="ctr" eaLnBrk="1" hangingPunct="1">
                  <a:lnSpc>
                    <a:spcPts val="1860"/>
                  </a:lnSpc>
                  <a:spcBef>
                    <a:spcPct val="0"/>
                  </a:spcBef>
                  <a:spcAft>
                    <a:spcPts val="600"/>
                  </a:spcAft>
                  <a:buFontTx/>
                  <a:buNone/>
                </a:pPr>
                <a:r>
                  <a:rPr lang="en-US" altLang="en-US" sz="1800" b="0" i="0" dirty="0">
                    <a:solidFill>
                      <a:srgbClr val="941100"/>
                    </a:solidFill>
                  </a:rPr>
                  <a:t>Secondary = alpha helix or pleated sheet</a:t>
                </a:r>
              </a:p>
              <a:p>
                <a:pPr algn="ctr" eaLnBrk="1" hangingPunct="1">
                  <a:lnSpc>
                    <a:spcPts val="1860"/>
                  </a:lnSpc>
                  <a:spcBef>
                    <a:spcPct val="0"/>
                  </a:spcBef>
                  <a:spcAft>
                    <a:spcPts val="600"/>
                  </a:spcAft>
                  <a:buFontTx/>
                  <a:buNone/>
                </a:pPr>
                <a:r>
                  <a:rPr lang="en-US" altLang="en-US" sz="1800" b="0" i="0" dirty="0">
                    <a:solidFill>
                      <a:srgbClr val="941100"/>
                    </a:solidFill>
                  </a:rPr>
                  <a:t>Tertiary = polypeptide, three-dimensional shape</a:t>
                </a:r>
              </a:p>
              <a:p>
                <a:pPr algn="ctr" eaLnBrk="1" hangingPunct="1">
                  <a:lnSpc>
                    <a:spcPts val="1860"/>
                  </a:lnSpc>
                  <a:spcBef>
                    <a:spcPct val="0"/>
                  </a:spcBef>
                  <a:spcAft>
                    <a:spcPts val="1200"/>
                  </a:spcAft>
                  <a:buFontTx/>
                  <a:buNone/>
                </a:pPr>
                <a:r>
                  <a:rPr lang="en-US" altLang="en-US" sz="1800" b="0" i="0" dirty="0">
                    <a:solidFill>
                      <a:srgbClr val="941100"/>
                    </a:solidFill>
                  </a:rPr>
                  <a:t>Quaternary = protein, three-dimensional shape</a:t>
                </a:r>
              </a:p>
              <a:p>
                <a:pPr algn="ctr" eaLnBrk="1" hangingPunct="1">
                  <a:lnSpc>
                    <a:spcPts val="1760"/>
                  </a:lnSpc>
                  <a:spcBef>
                    <a:spcPct val="0"/>
                  </a:spcBef>
                  <a:spcAft>
                    <a:spcPct val="50000"/>
                  </a:spcAft>
                  <a:buFontTx/>
                  <a:buNone/>
                </a:pPr>
                <a:r>
                  <a:rPr lang="en-US" altLang="en-US" sz="1800" b="0" i="0" dirty="0">
                    <a:solidFill>
                      <a:schemeClr val="accent6"/>
                    </a:solidFill>
                  </a:rPr>
                  <a:t>A protein molecule consists of one or more polypeptide chains.</a:t>
                </a:r>
              </a:p>
            </p:txBody>
          </p:sp>
        </p:grpSp>
      </p:grpSp>
    </p:spTree>
    <p:extLst>
      <p:ext uri="{BB962C8B-B14F-4D97-AF65-F5344CB8AC3E}">
        <p14:creationId xmlns:p14="http://schemas.microsoft.com/office/powerpoint/2010/main" val="4151261492"/>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Slide Number Placeholder 5">
            <a:extLst>
              <a:ext uri="{FF2B5EF4-FFF2-40B4-BE49-F238E27FC236}">
                <a16:creationId xmlns:a16="http://schemas.microsoft.com/office/drawing/2014/main" id="{FF0BBFC4-CBB4-394B-9732-F2EC1BCC6DA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56C63A2-0CB1-824E-B296-D44DD7910ED8}" type="slidenum">
              <a:rPr lang="en-US" altLang="en-US" sz="1400" smtClean="0"/>
              <a:pPr>
                <a:spcBef>
                  <a:spcPct val="0"/>
                </a:spcBef>
                <a:buFontTx/>
                <a:buNone/>
              </a:pPr>
              <a:t>31</a:t>
            </a:fld>
            <a:endParaRPr lang="en-US" altLang="en-US" sz="1400" dirty="0"/>
          </a:p>
        </p:txBody>
      </p:sp>
      <p:grpSp>
        <p:nvGrpSpPr>
          <p:cNvPr id="224258" name="Group 30">
            <a:extLst>
              <a:ext uri="{FF2B5EF4-FFF2-40B4-BE49-F238E27FC236}">
                <a16:creationId xmlns:a16="http://schemas.microsoft.com/office/drawing/2014/main" id="{0789CC46-D0EF-1F40-8712-1E34BAD86B62}"/>
              </a:ext>
            </a:extLst>
          </p:cNvPr>
          <p:cNvGrpSpPr>
            <a:grpSpLocks/>
          </p:cNvGrpSpPr>
          <p:nvPr/>
        </p:nvGrpSpPr>
        <p:grpSpPr bwMode="auto">
          <a:xfrm>
            <a:off x="458788" y="447675"/>
            <a:ext cx="8229600" cy="4903788"/>
            <a:chOff x="289" y="282"/>
            <a:chExt cx="5184" cy="3089"/>
          </a:xfrm>
        </p:grpSpPr>
        <p:sp>
          <p:nvSpPr>
            <p:cNvPr id="224259" name="Rectangle 3">
              <a:extLst>
                <a:ext uri="{FF2B5EF4-FFF2-40B4-BE49-F238E27FC236}">
                  <a16:creationId xmlns:a16="http://schemas.microsoft.com/office/drawing/2014/main" id="{F7C72AAC-8441-C24A-B06C-7182A443A330}"/>
                </a:ext>
              </a:extLst>
            </p:cNvPr>
            <p:cNvSpPr>
              <a:spLocks noChangeArrowheads="1"/>
            </p:cNvSpPr>
            <p:nvPr/>
          </p:nvSpPr>
          <p:spPr bwMode="auto">
            <a:xfrm>
              <a:off x="289"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Amino Acid Structure</a:t>
              </a:r>
              <a:endParaRPr lang="en-US" altLang="en-US" sz="2800" b="0" i="0" dirty="0">
                <a:solidFill>
                  <a:schemeClr val="tx2"/>
                </a:solidFill>
              </a:endParaRPr>
            </a:p>
          </p:txBody>
        </p:sp>
        <p:grpSp>
          <p:nvGrpSpPr>
            <p:cNvPr id="224260" name="Group 29">
              <a:extLst>
                <a:ext uri="{FF2B5EF4-FFF2-40B4-BE49-F238E27FC236}">
                  <a16:creationId xmlns:a16="http://schemas.microsoft.com/office/drawing/2014/main" id="{9573E4E1-1B44-2444-B23E-1F4B71EF10E2}"/>
                </a:ext>
              </a:extLst>
            </p:cNvPr>
            <p:cNvGrpSpPr>
              <a:grpSpLocks/>
            </p:cNvGrpSpPr>
            <p:nvPr/>
          </p:nvGrpSpPr>
          <p:grpSpPr bwMode="auto">
            <a:xfrm>
              <a:off x="616" y="1101"/>
              <a:ext cx="4516" cy="2270"/>
              <a:chOff x="616" y="1101"/>
              <a:chExt cx="4516" cy="2270"/>
            </a:xfrm>
          </p:grpSpPr>
          <p:grpSp>
            <p:nvGrpSpPr>
              <p:cNvPr id="224261" name="Group 5">
                <a:extLst>
                  <a:ext uri="{FF2B5EF4-FFF2-40B4-BE49-F238E27FC236}">
                    <a16:creationId xmlns:a16="http://schemas.microsoft.com/office/drawing/2014/main" id="{FD80AE10-5FB2-5441-A9CA-EE6E10E95EED}"/>
                  </a:ext>
                </a:extLst>
              </p:cNvPr>
              <p:cNvGrpSpPr>
                <a:grpSpLocks/>
              </p:cNvGrpSpPr>
              <p:nvPr/>
            </p:nvGrpSpPr>
            <p:grpSpPr bwMode="auto">
              <a:xfrm>
                <a:off x="616" y="1101"/>
                <a:ext cx="4516" cy="1832"/>
                <a:chOff x="614" y="1101"/>
                <a:chExt cx="4516" cy="1832"/>
              </a:xfrm>
            </p:grpSpPr>
            <p:sp>
              <p:nvSpPr>
                <p:cNvPr id="228359" name="Oval 6">
                  <a:extLst>
                    <a:ext uri="{FF2B5EF4-FFF2-40B4-BE49-F238E27FC236}">
                      <a16:creationId xmlns:a16="http://schemas.microsoft.com/office/drawing/2014/main" id="{13190AC9-282B-D945-82E7-0986C69B05E5}"/>
                    </a:ext>
                  </a:extLst>
                </p:cNvPr>
                <p:cNvSpPr>
                  <a:spLocks noChangeArrowheads="1"/>
                </p:cNvSpPr>
                <p:nvPr/>
              </p:nvSpPr>
              <p:spPr bwMode="auto">
                <a:xfrm>
                  <a:off x="1455" y="1504"/>
                  <a:ext cx="249" cy="240"/>
                </a:xfrm>
                <a:prstGeom prst="ellipse">
                  <a:avLst/>
                </a:prstGeom>
                <a:solidFill>
                  <a:schemeClr val="bg2">
                    <a:lumMod val="60000"/>
                    <a:lumOff val="40000"/>
                    <a:alpha val="81000"/>
                  </a:schemeClr>
                </a:solidFill>
                <a:ln w="9525" algn="ctr">
                  <a:solidFill>
                    <a:schemeClr val="tx1"/>
                  </a:solidFill>
                  <a:round/>
                  <a:headEnd/>
                  <a:tailEnd/>
                </a:ln>
                <a:effec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defRPr/>
                  </a:pPr>
                  <a:r>
                    <a:rPr lang="en-US" altLang="en-US" sz="1800" b="0" i="0" dirty="0"/>
                    <a:t>C</a:t>
                  </a:r>
                </a:p>
              </p:txBody>
            </p:sp>
            <p:sp>
              <p:nvSpPr>
                <p:cNvPr id="224264" name="Line 7">
                  <a:extLst>
                    <a:ext uri="{FF2B5EF4-FFF2-40B4-BE49-F238E27FC236}">
                      <a16:creationId xmlns:a16="http://schemas.microsoft.com/office/drawing/2014/main" id="{799C494B-9FE2-7F48-88EA-A2A1E3E45F7A}"/>
                    </a:ext>
                  </a:extLst>
                </p:cNvPr>
                <p:cNvSpPr>
                  <a:spLocks noChangeShapeType="1"/>
                </p:cNvSpPr>
                <p:nvPr/>
              </p:nvSpPr>
              <p:spPr bwMode="auto">
                <a:xfrm rot="-5400000">
                  <a:off x="1402" y="1954"/>
                  <a:ext cx="353" cy="0"/>
                </a:xfrm>
                <a:prstGeom prst="line">
                  <a:avLst/>
                </a:prstGeom>
                <a:noFill/>
                <a:ln w="158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24265" name="Line 8">
                  <a:extLst>
                    <a:ext uri="{FF2B5EF4-FFF2-40B4-BE49-F238E27FC236}">
                      <a16:creationId xmlns:a16="http://schemas.microsoft.com/office/drawing/2014/main" id="{7E0203F1-12AE-5D45-AC3B-1A7F78FE7275}"/>
                    </a:ext>
                  </a:extLst>
                </p:cNvPr>
                <p:cNvSpPr>
                  <a:spLocks noChangeShapeType="1"/>
                </p:cNvSpPr>
                <p:nvPr/>
              </p:nvSpPr>
              <p:spPr bwMode="auto">
                <a:xfrm>
                  <a:off x="1736" y="1630"/>
                  <a:ext cx="120" cy="0"/>
                </a:xfrm>
                <a:prstGeom prst="line">
                  <a:avLst/>
                </a:prstGeom>
                <a:noFill/>
                <a:ln w="158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24266" name="Line 9">
                  <a:extLst>
                    <a:ext uri="{FF2B5EF4-FFF2-40B4-BE49-F238E27FC236}">
                      <a16:creationId xmlns:a16="http://schemas.microsoft.com/office/drawing/2014/main" id="{E999F41B-9FA0-B84F-AF3D-EDC7B724949C}"/>
                    </a:ext>
                  </a:extLst>
                </p:cNvPr>
                <p:cNvSpPr>
                  <a:spLocks noChangeShapeType="1"/>
                </p:cNvSpPr>
                <p:nvPr/>
              </p:nvSpPr>
              <p:spPr bwMode="auto">
                <a:xfrm>
                  <a:off x="1310" y="1627"/>
                  <a:ext cx="120" cy="0"/>
                </a:xfrm>
                <a:prstGeom prst="line">
                  <a:avLst/>
                </a:prstGeom>
                <a:noFill/>
                <a:ln w="158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24267" name="Line 10">
                  <a:extLst>
                    <a:ext uri="{FF2B5EF4-FFF2-40B4-BE49-F238E27FC236}">
                      <a16:creationId xmlns:a16="http://schemas.microsoft.com/office/drawing/2014/main" id="{052362F9-36CD-984F-A7A1-808BA0522684}"/>
                    </a:ext>
                  </a:extLst>
                </p:cNvPr>
                <p:cNvSpPr>
                  <a:spLocks noChangeShapeType="1"/>
                </p:cNvSpPr>
                <p:nvPr/>
              </p:nvSpPr>
              <p:spPr bwMode="auto">
                <a:xfrm rot="-5400000">
                  <a:off x="1526" y="1402"/>
                  <a:ext cx="120" cy="0"/>
                </a:xfrm>
                <a:prstGeom prst="line">
                  <a:avLst/>
                </a:prstGeom>
                <a:noFill/>
                <a:ln w="158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24268" name="Text Box 11">
                  <a:extLst>
                    <a:ext uri="{FF2B5EF4-FFF2-40B4-BE49-F238E27FC236}">
                      <a16:creationId xmlns:a16="http://schemas.microsoft.com/office/drawing/2014/main" id="{BA6D425E-AC89-D249-9A11-9BBA63A75EF1}"/>
                    </a:ext>
                  </a:extLst>
                </p:cNvPr>
                <p:cNvSpPr txBox="1">
                  <a:spLocks noChangeArrowheads="1"/>
                </p:cNvSpPr>
                <p:nvPr/>
              </p:nvSpPr>
              <p:spPr bwMode="auto">
                <a:xfrm>
                  <a:off x="1466" y="1101"/>
                  <a:ext cx="232"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b="0" i="0" dirty="0"/>
                    <a:t>H</a:t>
                  </a:r>
                </a:p>
              </p:txBody>
            </p:sp>
            <p:sp>
              <p:nvSpPr>
                <p:cNvPr id="224269" name="Text Box 12">
                  <a:extLst>
                    <a:ext uri="{FF2B5EF4-FFF2-40B4-BE49-F238E27FC236}">
                      <a16:creationId xmlns:a16="http://schemas.microsoft.com/office/drawing/2014/main" id="{BCACE699-38EC-2D4B-917E-2DFC14F84040}"/>
                    </a:ext>
                  </a:extLst>
                </p:cNvPr>
                <p:cNvSpPr txBox="1">
                  <a:spLocks noChangeArrowheads="1"/>
                </p:cNvSpPr>
                <p:nvPr/>
              </p:nvSpPr>
              <p:spPr bwMode="auto">
                <a:xfrm>
                  <a:off x="1408" y="2702"/>
                  <a:ext cx="11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b="0" i="0" dirty="0"/>
                </a:p>
              </p:txBody>
            </p:sp>
            <p:sp>
              <p:nvSpPr>
                <p:cNvPr id="224270" name="AutoShape 13">
                  <a:extLst>
                    <a:ext uri="{FF2B5EF4-FFF2-40B4-BE49-F238E27FC236}">
                      <a16:creationId xmlns:a16="http://schemas.microsoft.com/office/drawing/2014/main" id="{8F1EF2DF-AADF-1340-A74D-7CC70B420158}"/>
                    </a:ext>
                  </a:extLst>
                </p:cNvPr>
                <p:cNvSpPr>
                  <a:spLocks noChangeArrowheads="1"/>
                </p:cNvSpPr>
                <p:nvPr/>
              </p:nvSpPr>
              <p:spPr bwMode="auto">
                <a:xfrm>
                  <a:off x="1224" y="2164"/>
                  <a:ext cx="723" cy="647"/>
                </a:xfrm>
                <a:prstGeom prst="triangle">
                  <a:avLst>
                    <a:gd name="adj" fmla="val 50000"/>
                  </a:avLst>
                </a:prstGeom>
                <a:solidFill>
                  <a:srgbClr val="FFFF00">
                    <a:alpha val="81000"/>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600" b="0" i="0" dirty="0"/>
                    <a:t>Side</a:t>
                  </a:r>
                </a:p>
                <a:p>
                  <a:pPr algn="ctr" eaLnBrk="1" hangingPunct="1">
                    <a:lnSpc>
                      <a:spcPct val="85000"/>
                    </a:lnSpc>
                    <a:spcBef>
                      <a:spcPct val="0"/>
                    </a:spcBef>
                    <a:buFontTx/>
                    <a:buNone/>
                  </a:pPr>
                  <a:r>
                    <a:rPr lang="en-US" altLang="en-US" sz="1600" b="0" i="0" dirty="0"/>
                    <a:t>Group</a:t>
                  </a:r>
                </a:p>
              </p:txBody>
            </p:sp>
            <p:sp>
              <p:nvSpPr>
                <p:cNvPr id="224271" name="AutoShape 14">
                  <a:extLst>
                    <a:ext uri="{FF2B5EF4-FFF2-40B4-BE49-F238E27FC236}">
                      <a16:creationId xmlns:a16="http://schemas.microsoft.com/office/drawing/2014/main" id="{D87E2FFD-1587-8E47-9D6E-D4BDCE124BA8}"/>
                    </a:ext>
                  </a:extLst>
                </p:cNvPr>
                <p:cNvSpPr>
                  <a:spLocks noChangeArrowheads="1"/>
                </p:cNvSpPr>
                <p:nvPr/>
              </p:nvSpPr>
              <p:spPr bwMode="auto">
                <a:xfrm>
                  <a:off x="1899" y="1303"/>
                  <a:ext cx="629" cy="653"/>
                </a:xfrm>
                <a:prstGeom prst="roundRect">
                  <a:avLst>
                    <a:gd name="adj" fmla="val 16667"/>
                  </a:avLst>
                </a:prstGeom>
                <a:solidFill>
                  <a:srgbClr val="FF85FF">
                    <a:alpha val="82000"/>
                  </a:srgbClr>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600" b="0" i="0" dirty="0"/>
                    <a:t>Carboxyl</a:t>
                  </a:r>
                </a:p>
                <a:p>
                  <a:pPr algn="ctr" eaLnBrk="1" hangingPunct="1">
                    <a:lnSpc>
                      <a:spcPct val="85000"/>
                    </a:lnSpc>
                    <a:spcBef>
                      <a:spcPct val="0"/>
                    </a:spcBef>
                    <a:buFontTx/>
                    <a:buNone/>
                  </a:pPr>
                  <a:r>
                    <a:rPr lang="en-US" altLang="en-US" sz="1600" b="0" i="0" dirty="0"/>
                    <a:t>Group</a:t>
                  </a:r>
                </a:p>
                <a:p>
                  <a:pPr algn="ctr" eaLnBrk="1" hangingPunct="1">
                    <a:lnSpc>
                      <a:spcPct val="85000"/>
                    </a:lnSpc>
                    <a:spcBef>
                      <a:spcPct val="0"/>
                    </a:spcBef>
                    <a:buFontTx/>
                    <a:buNone/>
                  </a:pPr>
                  <a:r>
                    <a:rPr lang="en-US" altLang="en-US" sz="1600" b="0" i="0" dirty="0"/>
                    <a:t>(COOH)</a:t>
                  </a:r>
                </a:p>
              </p:txBody>
            </p:sp>
            <p:sp>
              <p:nvSpPr>
                <p:cNvPr id="224272" name="AutoShape 15">
                  <a:extLst>
                    <a:ext uri="{FF2B5EF4-FFF2-40B4-BE49-F238E27FC236}">
                      <a16:creationId xmlns:a16="http://schemas.microsoft.com/office/drawing/2014/main" id="{F23B9A92-0AF7-294C-A3CC-C36EA82464D7}"/>
                    </a:ext>
                  </a:extLst>
                </p:cNvPr>
                <p:cNvSpPr>
                  <a:spLocks noChangeArrowheads="1"/>
                </p:cNvSpPr>
                <p:nvPr/>
              </p:nvSpPr>
              <p:spPr bwMode="auto">
                <a:xfrm rot="-5400000">
                  <a:off x="626" y="1294"/>
                  <a:ext cx="629" cy="653"/>
                </a:xfrm>
                <a:prstGeom prst="roundRect">
                  <a:avLst>
                    <a:gd name="adj" fmla="val 16667"/>
                  </a:avLst>
                </a:prstGeom>
                <a:solidFill>
                  <a:srgbClr val="92D050">
                    <a:alpha val="81000"/>
                  </a:srgbClr>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600" b="0" i="0" dirty="0"/>
                    <a:t>Amino </a:t>
                  </a:r>
                </a:p>
                <a:p>
                  <a:pPr algn="ctr" eaLnBrk="1" hangingPunct="1">
                    <a:lnSpc>
                      <a:spcPct val="85000"/>
                    </a:lnSpc>
                    <a:spcBef>
                      <a:spcPct val="0"/>
                    </a:spcBef>
                    <a:buFontTx/>
                    <a:buNone/>
                  </a:pPr>
                  <a:r>
                    <a:rPr lang="en-US" altLang="en-US" sz="1600" b="0" i="0" dirty="0"/>
                    <a:t>Group </a:t>
                  </a:r>
                </a:p>
                <a:p>
                  <a:pPr algn="ctr" eaLnBrk="1" hangingPunct="1">
                    <a:lnSpc>
                      <a:spcPct val="85000"/>
                    </a:lnSpc>
                    <a:spcBef>
                      <a:spcPct val="0"/>
                    </a:spcBef>
                    <a:buFontTx/>
                    <a:buNone/>
                  </a:pPr>
                  <a:r>
                    <a:rPr lang="en-US" altLang="en-US" sz="1600" b="0" i="0" dirty="0"/>
                    <a:t>(NH</a:t>
                  </a:r>
                  <a:r>
                    <a:rPr lang="en-US" altLang="en-US" sz="1600" b="0" i="0" baseline="-25000" dirty="0"/>
                    <a:t>2</a:t>
                  </a:r>
                  <a:r>
                    <a:rPr lang="en-US" altLang="en-US" sz="1600" b="0" i="0" dirty="0"/>
                    <a:t>)</a:t>
                  </a:r>
                </a:p>
              </p:txBody>
            </p:sp>
            <p:sp>
              <p:nvSpPr>
                <p:cNvPr id="224273" name="Text Box 16">
                  <a:extLst>
                    <a:ext uri="{FF2B5EF4-FFF2-40B4-BE49-F238E27FC236}">
                      <a16:creationId xmlns:a16="http://schemas.microsoft.com/office/drawing/2014/main" id="{A4B22BEB-67CE-9745-8BE3-F9DD00AE4E59}"/>
                    </a:ext>
                  </a:extLst>
                </p:cNvPr>
                <p:cNvSpPr txBox="1">
                  <a:spLocks noChangeArrowheads="1"/>
                </p:cNvSpPr>
                <p:nvPr/>
              </p:nvSpPr>
              <p:spPr bwMode="auto">
                <a:xfrm>
                  <a:off x="2125" y="2341"/>
                  <a:ext cx="421"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b="0" i="0" dirty="0">
                      <a:solidFill>
                        <a:schemeClr val="accent6"/>
                      </a:solidFill>
                    </a:rPr>
                    <a:t>or…</a:t>
                  </a:r>
                </a:p>
              </p:txBody>
            </p:sp>
            <p:grpSp>
              <p:nvGrpSpPr>
                <p:cNvPr id="224274" name="Group 17">
                  <a:extLst>
                    <a:ext uri="{FF2B5EF4-FFF2-40B4-BE49-F238E27FC236}">
                      <a16:creationId xmlns:a16="http://schemas.microsoft.com/office/drawing/2014/main" id="{B46EA5F3-6858-C041-AA3C-AABE6038E793}"/>
                    </a:ext>
                  </a:extLst>
                </p:cNvPr>
                <p:cNvGrpSpPr>
                  <a:grpSpLocks/>
                </p:cNvGrpSpPr>
                <p:nvPr/>
              </p:nvGrpSpPr>
              <p:grpSpPr bwMode="auto">
                <a:xfrm>
                  <a:off x="2870" y="2154"/>
                  <a:ext cx="2260" cy="670"/>
                  <a:chOff x="3005" y="2376"/>
                  <a:chExt cx="2260" cy="670"/>
                </a:xfrm>
              </p:grpSpPr>
              <p:sp>
                <p:nvSpPr>
                  <p:cNvPr id="224275" name="AutoShape 18">
                    <a:extLst>
                      <a:ext uri="{FF2B5EF4-FFF2-40B4-BE49-F238E27FC236}">
                        <a16:creationId xmlns:a16="http://schemas.microsoft.com/office/drawing/2014/main" id="{9030AFAC-DB31-D04F-9CB6-A2EFD283D6D4}"/>
                      </a:ext>
                    </a:extLst>
                  </p:cNvPr>
                  <p:cNvSpPr>
                    <a:spLocks noChangeArrowheads="1"/>
                  </p:cNvSpPr>
                  <p:nvPr/>
                </p:nvSpPr>
                <p:spPr bwMode="auto">
                  <a:xfrm>
                    <a:off x="3005" y="2474"/>
                    <a:ext cx="722" cy="442"/>
                  </a:xfrm>
                  <a:prstGeom prst="roundRect">
                    <a:avLst>
                      <a:gd name="adj" fmla="val 16667"/>
                    </a:avLst>
                  </a:prstGeom>
                  <a:solidFill>
                    <a:srgbClr val="FFFF00">
                      <a:alpha val="80000"/>
                    </a:srgbClr>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600" b="0" i="0" dirty="0"/>
                      <a:t>Side </a:t>
                    </a:r>
                  </a:p>
                  <a:p>
                    <a:pPr algn="ctr" eaLnBrk="1" hangingPunct="1">
                      <a:lnSpc>
                        <a:spcPct val="85000"/>
                      </a:lnSpc>
                      <a:spcBef>
                        <a:spcPct val="0"/>
                      </a:spcBef>
                      <a:buFontTx/>
                      <a:buNone/>
                    </a:pPr>
                    <a:r>
                      <a:rPr lang="en-US" altLang="en-US" sz="1600" b="0" i="0" dirty="0"/>
                      <a:t>Group</a:t>
                    </a:r>
                  </a:p>
                </p:txBody>
              </p:sp>
              <p:sp>
                <p:nvSpPr>
                  <p:cNvPr id="224276" name="Oval 19">
                    <a:extLst>
                      <a:ext uri="{FF2B5EF4-FFF2-40B4-BE49-F238E27FC236}">
                        <a16:creationId xmlns:a16="http://schemas.microsoft.com/office/drawing/2014/main" id="{DB5333BE-8C17-AD4B-924E-B4572B289364}"/>
                      </a:ext>
                    </a:extLst>
                  </p:cNvPr>
                  <p:cNvSpPr>
                    <a:spLocks noChangeArrowheads="1"/>
                  </p:cNvSpPr>
                  <p:nvPr/>
                </p:nvSpPr>
                <p:spPr bwMode="auto">
                  <a:xfrm>
                    <a:off x="4722" y="2439"/>
                    <a:ext cx="543" cy="540"/>
                  </a:xfrm>
                  <a:prstGeom prst="ellipse">
                    <a:avLst/>
                  </a:prstGeom>
                  <a:solidFill>
                    <a:srgbClr val="FFFF00">
                      <a:alpha val="82000"/>
                    </a:srgbClr>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600" b="0" i="0" dirty="0"/>
                      <a:t>Side</a:t>
                    </a:r>
                  </a:p>
                  <a:p>
                    <a:pPr algn="ctr" eaLnBrk="1" hangingPunct="1">
                      <a:lnSpc>
                        <a:spcPct val="85000"/>
                      </a:lnSpc>
                      <a:spcBef>
                        <a:spcPct val="0"/>
                      </a:spcBef>
                      <a:buFontTx/>
                      <a:buNone/>
                    </a:pPr>
                    <a:r>
                      <a:rPr lang="en-US" altLang="en-US" sz="1600" b="0" i="0" dirty="0"/>
                      <a:t>Group</a:t>
                    </a:r>
                    <a:endParaRPr lang="en-US" altLang="en-US" sz="1600" i="0" dirty="0"/>
                  </a:p>
                </p:txBody>
              </p:sp>
              <p:sp>
                <p:nvSpPr>
                  <p:cNvPr id="224277" name="AutoShape 20">
                    <a:extLst>
                      <a:ext uri="{FF2B5EF4-FFF2-40B4-BE49-F238E27FC236}">
                        <a16:creationId xmlns:a16="http://schemas.microsoft.com/office/drawing/2014/main" id="{13150F6F-737E-014C-9D9E-0C53903EB7C6}"/>
                      </a:ext>
                    </a:extLst>
                  </p:cNvPr>
                  <p:cNvSpPr>
                    <a:spLocks noChangeArrowheads="1"/>
                  </p:cNvSpPr>
                  <p:nvPr/>
                </p:nvSpPr>
                <p:spPr bwMode="auto">
                  <a:xfrm>
                    <a:off x="3886" y="2376"/>
                    <a:ext cx="697" cy="670"/>
                  </a:xfrm>
                  <a:prstGeom prst="diamond">
                    <a:avLst/>
                  </a:prstGeom>
                  <a:solidFill>
                    <a:srgbClr val="FFFF00">
                      <a:alpha val="80000"/>
                    </a:srgb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600" b="0" i="0" dirty="0"/>
                      <a:t>Side</a:t>
                    </a:r>
                  </a:p>
                  <a:p>
                    <a:pPr algn="ctr" eaLnBrk="1" hangingPunct="1">
                      <a:lnSpc>
                        <a:spcPct val="85000"/>
                      </a:lnSpc>
                      <a:spcBef>
                        <a:spcPct val="0"/>
                      </a:spcBef>
                      <a:buFontTx/>
                      <a:buNone/>
                    </a:pPr>
                    <a:r>
                      <a:rPr lang="en-US" altLang="en-US" sz="1600" b="0" i="0" dirty="0"/>
                      <a:t>Group</a:t>
                    </a:r>
                    <a:endParaRPr lang="en-US" altLang="en-US" sz="1600" i="0" dirty="0"/>
                  </a:p>
                </p:txBody>
              </p:sp>
            </p:grpSp>
          </p:grpSp>
          <p:sp>
            <p:nvSpPr>
              <p:cNvPr id="224262" name="Text Box 21">
                <a:extLst>
                  <a:ext uri="{FF2B5EF4-FFF2-40B4-BE49-F238E27FC236}">
                    <a16:creationId xmlns:a16="http://schemas.microsoft.com/office/drawing/2014/main" id="{C8C171B0-7118-A340-8376-66805DF5CB40}"/>
                  </a:ext>
                </a:extLst>
              </p:cNvPr>
              <p:cNvSpPr txBox="1">
                <a:spLocks noChangeArrowheads="1"/>
              </p:cNvSpPr>
              <p:nvPr/>
            </p:nvSpPr>
            <p:spPr bwMode="auto">
              <a:xfrm>
                <a:off x="1246" y="3019"/>
                <a:ext cx="3273"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b="0" i="0" dirty="0">
                    <a:solidFill>
                      <a:srgbClr val="011893"/>
                    </a:solidFill>
                  </a:rPr>
                  <a:t>A</a:t>
                </a:r>
                <a:r>
                  <a:rPr lang="en-US" altLang="en-US" sz="1800" b="0" i="0" dirty="0">
                    <a:solidFill>
                      <a:schemeClr val="accent6"/>
                    </a:solidFill>
                  </a:rPr>
                  <a:t> schematic diagram of a carbon atom and its four covalent partners in an amino acid.</a:t>
                </a:r>
              </a:p>
            </p:txBody>
          </p:sp>
        </p:grpSp>
      </p:grpSp>
    </p:spTree>
    <p:extLst>
      <p:ext uri="{BB962C8B-B14F-4D97-AF65-F5344CB8AC3E}">
        <p14:creationId xmlns:p14="http://schemas.microsoft.com/office/powerpoint/2010/main" val="2794450153"/>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Slide Number Placeholder 5">
            <a:extLst>
              <a:ext uri="{FF2B5EF4-FFF2-40B4-BE49-F238E27FC236}">
                <a16:creationId xmlns:a16="http://schemas.microsoft.com/office/drawing/2014/main" id="{13D98C00-7E8C-B64F-9FAF-77CEEA9F8FBB}"/>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3B4F73B-62BA-0C4D-BEE5-090EA7A49A50}" type="slidenum">
              <a:rPr lang="en-US" altLang="en-US" sz="1400" smtClean="0"/>
              <a:pPr>
                <a:spcBef>
                  <a:spcPct val="0"/>
                </a:spcBef>
                <a:buFontTx/>
                <a:buNone/>
              </a:pPr>
              <a:t>32</a:t>
            </a:fld>
            <a:endParaRPr lang="en-US" altLang="en-US" sz="1400" dirty="0"/>
          </a:p>
        </p:txBody>
      </p:sp>
      <p:grpSp>
        <p:nvGrpSpPr>
          <p:cNvPr id="226306" name="Group 17">
            <a:extLst>
              <a:ext uri="{FF2B5EF4-FFF2-40B4-BE49-F238E27FC236}">
                <a16:creationId xmlns:a16="http://schemas.microsoft.com/office/drawing/2014/main" id="{344FEB9C-2B38-C44C-8532-8A2903AC1A34}"/>
              </a:ext>
            </a:extLst>
          </p:cNvPr>
          <p:cNvGrpSpPr>
            <a:grpSpLocks/>
          </p:cNvGrpSpPr>
          <p:nvPr/>
        </p:nvGrpSpPr>
        <p:grpSpPr bwMode="auto">
          <a:xfrm>
            <a:off x="454025" y="450850"/>
            <a:ext cx="8229600" cy="5308601"/>
            <a:chOff x="286" y="284"/>
            <a:chExt cx="5184" cy="3344"/>
          </a:xfrm>
        </p:grpSpPr>
        <p:sp>
          <p:nvSpPr>
            <p:cNvPr id="226307" name="Rectangle 3">
              <a:extLst>
                <a:ext uri="{FF2B5EF4-FFF2-40B4-BE49-F238E27FC236}">
                  <a16:creationId xmlns:a16="http://schemas.microsoft.com/office/drawing/2014/main" id="{CB34B99E-1341-DE47-A3F9-B6653566FA6E}"/>
                </a:ext>
              </a:extLst>
            </p:cNvPr>
            <p:cNvSpPr>
              <a:spLocks noChangeArrowheads="1"/>
            </p:cNvSpPr>
            <p:nvPr/>
          </p:nvSpPr>
          <p:spPr bwMode="auto">
            <a:xfrm>
              <a:off x="286" y="284"/>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Side Groups of Amino Acids</a:t>
              </a:r>
              <a:endParaRPr lang="en-US" altLang="en-US" sz="2800" b="0" i="0" dirty="0">
                <a:solidFill>
                  <a:schemeClr val="tx2"/>
                </a:solidFill>
              </a:endParaRPr>
            </a:p>
          </p:txBody>
        </p:sp>
        <p:grpSp>
          <p:nvGrpSpPr>
            <p:cNvPr id="226308" name="Group 16">
              <a:extLst>
                <a:ext uri="{FF2B5EF4-FFF2-40B4-BE49-F238E27FC236}">
                  <a16:creationId xmlns:a16="http://schemas.microsoft.com/office/drawing/2014/main" id="{5859D5D7-FD24-F845-91B0-1FD8B0D07236}"/>
                </a:ext>
              </a:extLst>
            </p:cNvPr>
            <p:cNvGrpSpPr>
              <a:grpSpLocks/>
            </p:cNvGrpSpPr>
            <p:nvPr/>
          </p:nvGrpSpPr>
          <p:grpSpPr bwMode="auto">
            <a:xfrm>
              <a:off x="547" y="1011"/>
              <a:ext cx="4364" cy="2617"/>
              <a:chOff x="547" y="1011"/>
              <a:chExt cx="4364" cy="2617"/>
            </a:xfrm>
          </p:grpSpPr>
          <p:pic>
            <p:nvPicPr>
              <p:cNvPr id="226309" name="Picture 5" descr="www_bact_wisc_edu">
                <a:extLst>
                  <a:ext uri="{FF2B5EF4-FFF2-40B4-BE49-F238E27FC236}">
                    <a16:creationId xmlns:a16="http://schemas.microsoft.com/office/drawing/2014/main" id="{5F7708BF-1EE6-6341-B2C4-83BB86F27F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0" y="1011"/>
                <a:ext cx="2155" cy="2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6310" name="Text Box 6">
                <a:extLst>
                  <a:ext uri="{FF2B5EF4-FFF2-40B4-BE49-F238E27FC236}">
                    <a16:creationId xmlns:a16="http://schemas.microsoft.com/office/drawing/2014/main" id="{9F4A01E6-CA20-1348-8D69-D9DE8FC17EDB}"/>
                  </a:ext>
                </a:extLst>
              </p:cNvPr>
              <p:cNvSpPr txBox="1">
                <a:spLocks noChangeArrowheads="1"/>
              </p:cNvSpPr>
              <p:nvPr/>
            </p:nvSpPr>
            <p:spPr bwMode="auto">
              <a:xfrm>
                <a:off x="2890" y="3463"/>
                <a:ext cx="1137"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i="0" dirty="0"/>
                  <a:t>https://www.bact.wisc.edu</a:t>
                </a:r>
              </a:p>
            </p:txBody>
          </p:sp>
          <p:sp>
            <p:nvSpPr>
              <p:cNvPr id="226311" name="Text Box 7">
                <a:extLst>
                  <a:ext uri="{FF2B5EF4-FFF2-40B4-BE49-F238E27FC236}">
                    <a16:creationId xmlns:a16="http://schemas.microsoft.com/office/drawing/2014/main" id="{55DE5AA3-C63B-EA49-AEC9-824E0D4FB5BD}"/>
                  </a:ext>
                </a:extLst>
              </p:cNvPr>
              <p:cNvSpPr txBox="1">
                <a:spLocks noChangeArrowheads="1"/>
              </p:cNvSpPr>
              <p:nvPr/>
            </p:nvSpPr>
            <p:spPr bwMode="auto">
              <a:xfrm>
                <a:off x="820" y="1189"/>
                <a:ext cx="674" cy="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b="0" i="0" dirty="0">
                    <a:solidFill>
                      <a:schemeClr val="accent6"/>
                    </a:solidFill>
                  </a:rPr>
                  <a:t>Acidic or</a:t>
                </a:r>
              </a:p>
              <a:p>
                <a:pPr algn="ctr" eaLnBrk="1" hangingPunct="1">
                  <a:lnSpc>
                    <a:spcPct val="85000"/>
                  </a:lnSpc>
                  <a:spcBef>
                    <a:spcPct val="0"/>
                  </a:spcBef>
                  <a:buFontTx/>
                  <a:buNone/>
                </a:pPr>
                <a:r>
                  <a:rPr lang="en-US" altLang="en-US" sz="1800" b="0" i="0" dirty="0">
                    <a:solidFill>
                      <a:schemeClr val="accent6"/>
                    </a:solidFill>
                  </a:rPr>
                  <a:t>amide </a:t>
                </a:r>
              </a:p>
              <a:p>
                <a:pPr algn="ctr" eaLnBrk="1" hangingPunct="1">
                  <a:lnSpc>
                    <a:spcPct val="85000"/>
                  </a:lnSpc>
                  <a:spcBef>
                    <a:spcPct val="0"/>
                  </a:spcBef>
                  <a:buFontTx/>
                  <a:buNone/>
                </a:pPr>
                <a:r>
                  <a:rPr lang="en-US" altLang="en-US" sz="1800" b="0" i="0" dirty="0">
                    <a:solidFill>
                      <a:schemeClr val="accent6"/>
                    </a:solidFill>
                  </a:rPr>
                  <a:t>(n = 4)</a:t>
                </a:r>
              </a:p>
            </p:txBody>
          </p:sp>
          <p:sp>
            <p:nvSpPr>
              <p:cNvPr id="226312" name="Text Box 8">
                <a:extLst>
                  <a:ext uri="{FF2B5EF4-FFF2-40B4-BE49-F238E27FC236}">
                    <a16:creationId xmlns:a16="http://schemas.microsoft.com/office/drawing/2014/main" id="{B4F5AE2D-E14E-5D46-9D2B-A0D6B4B12B89}"/>
                  </a:ext>
                </a:extLst>
              </p:cNvPr>
              <p:cNvSpPr txBox="1">
                <a:spLocks noChangeArrowheads="1"/>
              </p:cNvSpPr>
              <p:nvPr/>
            </p:nvSpPr>
            <p:spPr bwMode="auto">
              <a:xfrm>
                <a:off x="894" y="2076"/>
                <a:ext cx="512" cy="4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b="0" i="0" dirty="0">
                    <a:solidFill>
                      <a:schemeClr val="accent6"/>
                    </a:solidFill>
                  </a:rPr>
                  <a:t>Basic </a:t>
                </a:r>
              </a:p>
              <a:p>
                <a:pPr algn="ctr" eaLnBrk="1" hangingPunct="1">
                  <a:spcBef>
                    <a:spcPct val="0"/>
                  </a:spcBef>
                  <a:buFontTx/>
                  <a:buNone/>
                </a:pPr>
                <a:r>
                  <a:rPr lang="en-US" altLang="en-US" sz="1800" b="0" i="0" dirty="0">
                    <a:solidFill>
                      <a:schemeClr val="accent6"/>
                    </a:solidFill>
                  </a:rPr>
                  <a:t>(3)</a:t>
                </a:r>
              </a:p>
            </p:txBody>
          </p:sp>
          <p:sp>
            <p:nvSpPr>
              <p:cNvPr id="226313" name="Text Box 9">
                <a:extLst>
                  <a:ext uri="{FF2B5EF4-FFF2-40B4-BE49-F238E27FC236}">
                    <a16:creationId xmlns:a16="http://schemas.microsoft.com/office/drawing/2014/main" id="{02237BDF-F2B0-B54A-BD5C-6560F8AA98B7}"/>
                  </a:ext>
                </a:extLst>
              </p:cNvPr>
              <p:cNvSpPr txBox="1">
                <a:spLocks noChangeArrowheads="1"/>
              </p:cNvSpPr>
              <p:nvPr/>
            </p:nvSpPr>
            <p:spPr bwMode="auto">
              <a:xfrm>
                <a:off x="547" y="2825"/>
                <a:ext cx="1223" cy="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b="0" i="0" dirty="0">
                    <a:solidFill>
                      <a:schemeClr val="accent6"/>
                    </a:solidFill>
                  </a:rPr>
                  <a:t>Hydroxyl or </a:t>
                </a:r>
              </a:p>
              <a:p>
                <a:pPr algn="ctr" eaLnBrk="1" hangingPunct="1">
                  <a:lnSpc>
                    <a:spcPct val="85000"/>
                  </a:lnSpc>
                  <a:spcBef>
                    <a:spcPct val="0"/>
                  </a:spcBef>
                  <a:buFontTx/>
                  <a:buNone/>
                </a:pPr>
                <a:r>
                  <a:rPr lang="en-US" altLang="en-US" sz="1800" b="0" i="0" dirty="0">
                    <a:solidFill>
                      <a:schemeClr val="accent6"/>
                    </a:solidFill>
                  </a:rPr>
                  <a:t>sulfur-containing </a:t>
                </a:r>
              </a:p>
              <a:p>
                <a:pPr algn="ctr" eaLnBrk="1" hangingPunct="1">
                  <a:lnSpc>
                    <a:spcPct val="85000"/>
                  </a:lnSpc>
                  <a:spcBef>
                    <a:spcPct val="0"/>
                  </a:spcBef>
                  <a:buFontTx/>
                  <a:buNone/>
                </a:pPr>
                <a:r>
                  <a:rPr lang="en-US" altLang="en-US" sz="1800" b="0" i="0" dirty="0">
                    <a:solidFill>
                      <a:schemeClr val="accent6"/>
                    </a:solidFill>
                  </a:rPr>
                  <a:t>(4)</a:t>
                </a:r>
              </a:p>
            </p:txBody>
          </p:sp>
          <p:sp>
            <p:nvSpPr>
              <p:cNvPr id="226314" name="Text Box 10">
                <a:extLst>
                  <a:ext uri="{FF2B5EF4-FFF2-40B4-BE49-F238E27FC236}">
                    <a16:creationId xmlns:a16="http://schemas.microsoft.com/office/drawing/2014/main" id="{1399280E-2366-6449-87A5-2D73E20492DA}"/>
                  </a:ext>
                </a:extLst>
              </p:cNvPr>
              <p:cNvSpPr txBox="1">
                <a:spLocks noChangeArrowheads="1"/>
              </p:cNvSpPr>
              <p:nvPr/>
            </p:nvSpPr>
            <p:spPr bwMode="auto">
              <a:xfrm>
                <a:off x="4268" y="2874"/>
                <a:ext cx="544" cy="4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b="0" i="0" dirty="0">
                    <a:solidFill>
                      <a:schemeClr val="accent6"/>
                    </a:solidFill>
                  </a:rPr>
                  <a:t>Cyclic </a:t>
                </a:r>
              </a:p>
              <a:p>
                <a:pPr algn="ctr" eaLnBrk="1" hangingPunct="1">
                  <a:spcBef>
                    <a:spcPct val="0"/>
                  </a:spcBef>
                  <a:buFontTx/>
                  <a:buNone/>
                </a:pPr>
                <a:r>
                  <a:rPr lang="en-US" altLang="en-US" sz="1800" b="0" i="0" dirty="0">
                    <a:solidFill>
                      <a:schemeClr val="accent6"/>
                    </a:solidFill>
                  </a:rPr>
                  <a:t>(1)</a:t>
                </a:r>
              </a:p>
            </p:txBody>
          </p:sp>
          <p:sp>
            <p:nvSpPr>
              <p:cNvPr id="226315" name="Text Box 11">
                <a:extLst>
                  <a:ext uri="{FF2B5EF4-FFF2-40B4-BE49-F238E27FC236}">
                    <a16:creationId xmlns:a16="http://schemas.microsoft.com/office/drawing/2014/main" id="{E03C2263-C485-0F43-B19E-1FDF1D298D93}"/>
                  </a:ext>
                </a:extLst>
              </p:cNvPr>
              <p:cNvSpPr txBox="1">
                <a:spLocks noChangeArrowheads="1"/>
              </p:cNvSpPr>
              <p:nvPr/>
            </p:nvSpPr>
            <p:spPr bwMode="auto">
              <a:xfrm>
                <a:off x="4190" y="2081"/>
                <a:ext cx="706" cy="4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b="0" i="0" dirty="0">
                    <a:solidFill>
                      <a:schemeClr val="accent6"/>
                    </a:solidFill>
                  </a:rPr>
                  <a:t>Aliphatic </a:t>
                </a:r>
              </a:p>
              <a:p>
                <a:pPr algn="ctr" eaLnBrk="1" hangingPunct="1">
                  <a:spcBef>
                    <a:spcPct val="0"/>
                  </a:spcBef>
                  <a:buFontTx/>
                  <a:buNone/>
                </a:pPr>
                <a:r>
                  <a:rPr lang="en-US" altLang="en-US" sz="1800" b="0" i="0" dirty="0">
                    <a:solidFill>
                      <a:schemeClr val="accent6"/>
                    </a:solidFill>
                  </a:rPr>
                  <a:t>(5)</a:t>
                </a:r>
              </a:p>
            </p:txBody>
          </p:sp>
          <p:sp>
            <p:nvSpPr>
              <p:cNvPr id="226316" name="Text Box 12">
                <a:extLst>
                  <a:ext uri="{FF2B5EF4-FFF2-40B4-BE49-F238E27FC236}">
                    <a16:creationId xmlns:a16="http://schemas.microsoft.com/office/drawing/2014/main" id="{3329EDB3-0E91-4241-BCE3-3040A0C11940}"/>
                  </a:ext>
                </a:extLst>
              </p:cNvPr>
              <p:cNvSpPr txBox="1">
                <a:spLocks noChangeArrowheads="1"/>
              </p:cNvSpPr>
              <p:nvPr/>
            </p:nvSpPr>
            <p:spPr bwMode="auto">
              <a:xfrm>
                <a:off x="4181" y="1241"/>
                <a:ext cx="730" cy="4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b="0" i="0" dirty="0">
                    <a:solidFill>
                      <a:schemeClr val="accent6"/>
                    </a:solidFill>
                  </a:rPr>
                  <a:t>Aromatic </a:t>
                </a:r>
              </a:p>
              <a:p>
                <a:pPr algn="ctr" eaLnBrk="1" hangingPunct="1">
                  <a:spcBef>
                    <a:spcPct val="0"/>
                  </a:spcBef>
                  <a:buFontTx/>
                  <a:buNone/>
                </a:pPr>
                <a:r>
                  <a:rPr lang="en-US" altLang="en-US" sz="1800" b="0" i="0" dirty="0">
                    <a:solidFill>
                      <a:schemeClr val="accent6"/>
                    </a:solidFill>
                  </a:rPr>
                  <a:t>(3)</a:t>
                </a:r>
              </a:p>
            </p:txBody>
          </p:sp>
        </p:grpSp>
      </p:grpSp>
      <p:sp>
        <p:nvSpPr>
          <p:cNvPr id="2" name="TextBox 1">
            <a:extLst>
              <a:ext uri="{FF2B5EF4-FFF2-40B4-BE49-F238E27FC236}">
                <a16:creationId xmlns:a16="http://schemas.microsoft.com/office/drawing/2014/main" id="{26D3B786-E3CD-2BD3-924C-996AB4019325}"/>
              </a:ext>
            </a:extLst>
          </p:cNvPr>
          <p:cNvSpPr txBox="1"/>
          <p:nvPr/>
        </p:nvSpPr>
        <p:spPr>
          <a:xfrm>
            <a:off x="6619462" y="5425949"/>
            <a:ext cx="1195840" cy="369332"/>
          </a:xfrm>
          <a:prstGeom prst="rect">
            <a:avLst/>
          </a:prstGeom>
          <a:noFill/>
        </p:spPr>
        <p:txBody>
          <a:bodyPr wrap="none" rtlCol="0">
            <a:spAutoFit/>
          </a:bodyPr>
          <a:lstStyle/>
          <a:p>
            <a:r>
              <a:rPr lang="en-US" b="0" i="0" dirty="0">
                <a:solidFill>
                  <a:schemeClr val="accent6"/>
                </a:solidFill>
              </a:rPr>
              <a:t>Total = 20</a:t>
            </a:r>
          </a:p>
        </p:txBody>
      </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Slide Number Placeholder 5">
            <a:extLst>
              <a:ext uri="{FF2B5EF4-FFF2-40B4-BE49-F238E27FC236}">
                <a16:creationId xmlns:a16="http://schemas.microsoft.com/office/drawing/2014/main" id="{CD16DB03-5EE4-874D-9B16-63E63AE133D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6B9A426-D672-B64B-A1A5-7737745D06D9}" type="slidenum">
              <a:rPr lang="en-US" altLang="en-US" sz="1400" smtClean="0"/>
              <a:pPr>
                <a:spcBef>
                  <a:spcPct val="0"/>
                </a:spcBef>
                <a:buFontTx/>
                <a:buNone/>
              </a:pPr>
              <a:t>33</a:t>
            </a:fld>
            <a:endParaRPr lang="en-US" altLang="en-US" sz="1400" dirty="0"/>
          </a:p>
        </p:txBody>
      </p:sp>
      <p:grpSp>
        <p:nvGrpSpPr>
          <p:cNvPr id="73730" name="Group 6">
            <a:extLst>
              <a:ext uri="{FF2B5EF4-FFF2-40B4-BE49-F238E27FC236}">
                <a16:creationId xmlns:a16="http://schemas.microsoft.com/office/drawing/2014/main" id="{0EF49C9F-4E0E-EC47-86EE-C9417AED6376}"/>
              </a:ext>
            </a:extLst>
          </p:cNvPr>
          <p:cNvGrpSpPr>
            <a:grpSpLocks/>
          </p:cNvGrpSpPr>
          <p:nvPr/>
        </p:nvGrpSpPr>
        <p:grpSpPr bwMode="auto">
          <a:xfrm>
            <a:off x="457200" y="450850"/>
            <a:ext cx="8229600" cy="4327525"/>
            <a:chOff x="288" y="284"/>
            <a:chExt cx="5184" cy="2726"/>
          </a:xfrm>
        </p:grpSpPr>
        <p:sp>
          <p:nvSpPr>
            <p:cNvPr id="73731" name="Rectangle 3">
              <a:extLst>
                <a:ext uri="{FF2B5EF4-FFF2-40B4-BE49-F238E27FC236}">
                  <a16:creationId xmlns:a16="http://schemas.microsoft.com/office/drawing/2014/main" id="{28C4A28F-3049-7247-8A99-7E6B7338BF46}"/>
                </a:ext>
              </a:extLst>
            </p:cNvPr>
            <p:cNvSpPr>
              <a:spLocks noChangeArrowheads="1"/>
            </p:cNvSpPr>
            <p:nvPr/>
          </p:nvSpPr>
          <p:spPr bwMode="auto">
            <a:xfrm>
              <a:off x="288" y="284"/>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Codons</a:t>
              </a:r>
              <a:endParaRPr lang="en-US" altLang="en-US" sz="2800" b="0" i="0" dirty="0">
                <a:solidFill>
                  <a:schemeClr val="tx2"/>
                </a:solidFill>
              </a:endParaRPr>
            </a:p>
          </p:txBody>
        </p:sp>
        <p:sp>
          <p:nvSpPr>
            <p:cNvPr id="73732" name="Text Box 4">
              <a:extLst>
                <a:ext uri="{FF2B5EF4-FFF2-40B4-BE49-F238E27FC236}">
                  <a16:creationId xmlns:a16="http://schemas.microsoft.com/office/drawing/2014/main" id="{48FA591B-E0AF-B344-AE41-13A6CD366105}"/>
                </a:ext>
              </a:extLst>
            </p:cNvPr>
            <p:cNvSpPr txBox="1">
              <a:spLocks noChangeArrowheads="1"/>
            </p:cNvSpPr>
            <p:nvPr/>
          </p:nvSpPr>
          <p:spPr bwMode="auto">
            <a:xfrm>
              <a:off x="518" y="971"/>
              <a:ext cx="4785" cy="20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b="0" i="0" dirty="0"/>
                <a:t>How can four nitrogenous bases specify the 20 amino acids found in living organisms?</a:t>
              </a:r>
            </a:p>
            <a:p>
              <a:pPr eaLnBrk="1" hangingPunct="1">
                <a:lnSpc>
                  <a:spcPct val="85000"/>
                </a:lnSpc>
                <a:spcBef>
                  <a:spcPct val="0"/>
                </a:spcBef>
                <a:spcAft>
                  <a:spcPct val="50000"/>
                </a:spcAft>
                <a:buSzPct val="80000"/>
                <a:buFont typeface="Times" pitchFamily="2" charset="0"/>
                <a:buChar char="•"/>
              </a:pPr>
              <a:r>
                <a:rPr lang="en-US" altLang="en-US" sz="1800" b="0" i="0" dirty="0"/>
                <a:t>If each of the four bases uniquely coded for one amino acid, only four amino acids would be possible.</a:t>
              </a:r>
            </a:p>
            <a:p>
              <a:pPr eaLnBrk="1" hangingPunct="1">
                <a:lnSpc>
                  <a:spcPct val="85000"/>
                </a:lnSpc>
                <a:spcBef>
                  <a:spcPct val="0"/>
                </a:spcBef>
                <a:spcAft>
                  <a:spcPct val="50000"/>
                </a:spcAft>
                <a:buSzPct val="80000"/>
                <a:buFont typeface="Times" pitchFamily="2" charset="0"/>
                <a:buChar char="•"/>
              </a:pPr>
              <a:r>
                <a:rPr lang="en-US" altLang="en-US" sz="1800" b="0" i="0" dirty="0"/>
                <a:t>Instead, bases are read during the translation process as three-letter “words” called base triplets or codons</a:t>
              </a:r>
            </a:p>
            <a:p>
              <a:pPr eaLnBrk="1" hangingPunct="1">
                <a:lnSpc>
                  <a:spcPct val="85000"/>
                </a:lnSpc>
                <a:spcBef>
                  <a:spcPct val="0"/>
                </a:spcBef>
                <a:spcAft>
                  <a:spcPct val="50000"/>
                </a:spcAft>
                <a:buSzPct val="80000"/>
                <a:buFont typeface="Times" pitchFamily="2" charset="0"/>
                <a:buChar char="•"/>
              </a:pPr>
              <a:r>
                <a:rPr lang="en-US" altLang="en-US" sz="1800" b="0" i="0" dirty="0"/>
                <a:t>Codons allow for 4</a:t>
              </a:r>
              <a:r>
                <a:rPr lang="en-US" altLang="en-US" sz="1800" b="0" i="0" baseline="30000" dirty="0"/>
                <a:t>3</a:t>
              </a:r>
              <a:r>
                <a:rPr lang="en-US" altLang="en-US" sz="1800" b="0" i="0" dirty="0"/>
                <a:t> or 64 amino acids, many more than the actual number required.</a:t>
              </a:r>
            </a:p>
            <a:p>
              <a:pPr eaLnBrk="1" hangingPunct="1">
                <a:lnSpc>
                  <a:spcPct val="85000"/>
                </a:lnSpc>
                <a:spcBef>
                  <a:spcPct val="0"/>
                </a:spcBef>
                <a:spcAft>
                  <a:spcPct val="50000"/>
                </a:spcAft>
                <a:buSzPct val="80000"/>
                <a:buFont typeface="Times" pitchFamily="2" charset="0"/>
                <a:buChar char="•"/>
              </a:pPr>
              <a:r>
                <a:rPr lang="en-US" altLang="en-US" sz="1800" b="0" i="0" dirty="0"/>
                <a:t>Experiments have verified the flow of information from DNA to RNA and to polypeptide synthesis based on codons of three nitrogenous bases.</a:t>
              </a:r>
            </a:p>
          </p:txBody>
        </p:sp>
      </p:gr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Slide Number Placeholder 5">
            <a:extLst>
              <a:ext uri="{FF2B5EF4-FFF2-40B4-BE49-F238E27FC236}">
                <a16:creationId xmlns:a16="http://schemas.microsoft.com/office/drawing/2014/main" id="{B1B722A5-80A0-404E-B9BA-DDF14047282F}"/>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F373CC0-8E7D-FA4F-B72A-E06CB297CA53}" type="slidenum">
              <a:rPr lang="en-US" altLang="en-US" sz="1400" smtClean="0"/>
              <a:pPr>
                <a:spcBef>
                  <a:spcPct val="0"/>
                </a:spcBef>
                <a:buFontTx/>
                <a:buNone/>
              </a:pPr>
              <a:t>34</a:t>
            </a:fld>
            <a:endParaRPr lang="en-US" altLang="en-US" sz="1400" dirty="0"/>
          </a:p>
        </p:txBody>
      </p:sp>
      <p:grpSp>
        <p:nvGrpSpPr>
          <p:cNvPr id="75778" name="Group 6">
            <a:extLst>
              <a:ext uri="{FF2B5EF4-FFF2-40B4-BE49-F238E27FC236}">
                <a16:creationId xmlns:a16="http://schemas.microsoft.com/office/drawing/2014/main" id="{0CE2FA3A-6636-054B-A3E5-746726F26DB3}"/>
              </a:ext>
            </a:extLst>
          </p:cNvPr>
          <p:cNvGrpSpPr>
            <a:grpSpLocks/>
          </p:cNvGrpSpPr>
          <p:nvPr/>
        </p:nvGrpSpPr>
        <p:grpSpPr bwMode="auto">
          <a:xfrm>
            <a:off x="457200" y="447675"/>
            <a:ext cx="8229600" cy="3605213"/>
            <a:chOff x="288" y="282"/>
            <a:chExt cx="5184" cy="2271"/>
          </a:xfrm>
        </p:grpSpPr>
        <p:sp>
          <p:nvSpPr>
            <p:cNvPr id="75779" name="Rectangle 3">
              <a:extLst>
                <a:ext uri="{FF2B5EF4-FFF2-40B4-BE49-F238E27FC236}">
                  <a16:creationId xmlns:a16="http://schemas.microsoft.com/office/drawing/2014/main" id="{A596BEC1-05DB-3849-B1B2-567DECA25B8D}"/>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Codons </a:t>
              </a:r>
              <a:r>
                <a:rPr lang="en-US" altLang="en-US" sz="2200" b="0" i="0" dirty="0">
                  <a:solidFill>
                    <a:srgbClr val="333333"/>
                  </a:solidFill>
                </a:rPr>
                <a:t>(continued)</a:t>
              </a:r>
              <a:endParaRPr lang="en-US" altLang="en-US" sz="2800" b="0" i="0" dirty="0">
                <a:solidFill>
                  <a:schemeClr val="tx2"/>
                </a:solidFill>
              </a:endParaRPr>
            </a:p>
          </p:txBody>
        </p:sp>
        <p:sp>
          <p:nvSpPr>
            <p:cNvPr id="75780" name="Text Box 4">
              <a:extLst>
                <a:ext uri="{FF2B5EF4-FFF2-40B4-BE49-F238E27FC236}">
                  <a16:creationId xmlns:a16="http://schemas.microsoft.com/office/drawing/2014/main" id="{B8142946-965F-7E40-9C09-FEEE57AAFEFA}"/>
                </a:ext>
              </a:extLst>
            </p:cNvPr>
            <p:cNvSpPr txBox="1">
              <a:spLocks noChangeArrowheads="1"/>
            </p:cNvSpPr>
            <p:nvPr/>
          </p:nvSpPr>
          <p:spPr bwMode="auto">
            <a:xfrm>
              <a:off x="518" y="971"/>
              <a:ext cx="4746" cy="15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b="0" i="0" dirty="0"/>
                <a:t>Sixty-one of 64 codons specify the genetic code for 20 amino acids</a:t>
              </a:r>
              <a:r>
                <a:rPr lang="en-US" altLang="en-US" sz="1800" b="0" dirty="0"/>
                <a:t>— </a:t>
              </a:r>
              <a:r>
                <a:rPr lang="en-US" altLang="en-US" sz="1800" b="0" i="0" dirty="0"/>
                <a:t>some amino acids are specified by more than one codon.</a:t>
              </a:r>
            </a:p>
            <a:p>
              <a:pPr eaLnBrk="1" hangingPunct="1">
                <a:lnSpc>
                  <a:spcPct val="85000"/>
                </a:lnSpc>
                <a:spcBef>
                  <a:spcPct val="0"/>
                </a:spcBef>
                <a:spcAft>
                  <a:spcPct val="50000"/>
                </a:spcAft>
                <a:buSzPct val="80000"/>
                <a:buFont typeface="Times" pitchFamily="2" charset="0"/>
                <a:buChar char="•"/>
              </a:pPr>
              <a:r>
                <a:rPr lang="en-US" altLang="en-US" sz="1800" b="0" i="0" dirty="0"/>
                <a:t>Although redundancy exists, there is no ambiguity since each codon specifies only one amino acid.</a:t>
              </a:r>
            </a:p>
            <a:p>
              <a:pPr eaLnBrk="1" hangingPunct="1">
                <a:lnSpc>
                  <a:spcPct val="85000"/>
                </a:lnSpc>
                <a:spcBef>
                  <a:spcPct val="0"/>
                </a:spcBef>
                <a:spcAft>
                  <a:spcPct val="50000"/>
                </a:spcAft>
                <a:buSzPct val="80000"/>
                <a:buFont typeface="Times" pitchFamily="2" charset="0"/>
                <a:buChar char="•"/>
              </a:pPr>
              <a:r>
                <a:rPr lang="en-US" altLang="en-US" sz="1800" b="0" i="0" dirty="0"/>
                <a:t>AUG has the dual role of coding for the amino acid, methionine, and serving as the start signal for translating the RNA instructions to form proteins from amino acids.</a:t>
              </a:r>
            </a:p>
            <a:p>
              <a:pPr eaLnBrk="1" hangingPunct="1">
                <a:lnSpc>
                  <a:spcPct val="85000"/>
                </a:lnSpc>
                <a:spcBef>
                  <a:spcPct val="0"/>
                </a:spcBef>
                <a:spcAft>
                  <a:spcPct val="50000"/>
                </a:spcAft>
                <a:buSzPct val="80000"/>
                <a:buFont typeface="Times" pitchFamily="2" charset="0"/>
                <a:buChar char="•"/>
              </a:pPr>
              <a:r>
                <a:rPr lang="en-US" altLang="en-US" sz="1800" b="0" i="0" dirty="0"/>
                <a:t>UAA, UAG, and UGA serve as stop signals in the translation process.</a:t>
              </a:r>
            </a:p>
          </p:txBody>
        </p:sp>
      </p:grpSp>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Slide Number Placeholder 5">
            <a:extLst>
              <a:ext uri="{FF2B5EF4-FFF2-40B4-BE49-F238E27FC236}">
                <a16:creationId xmlns:a16="http://schemas.microsoft.com/office/drawing/2014/main" id="{98324739-7274-8942-B82C-B7ABB145997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97E14A1-0D0E-A745-9C20-84620906DADB}" type="slidenum">
              <a:rPr lang="en-US" altLang="en-US" sz="1400" smtClean="0"/>
              <a:pPr>
                <a:spcBef>
                  <a:spcPct val="0"/>
                </a:spcBef>
                <a:buFontTx/>
                <a:buNone/>
              </a:pPr>
              <a:t>35</a:t>
            </a:fld>
            <a:endParaRPr lang="en-US" altLang="en-US" sz="1400" dirty="0"/>
          </a:p>
        </p:txBody>
      </p:sp>
      <p:grpSp>
        <p:nvGrpSpPr>
          <p:cNvPr id="77826" name="Group 30">
            <a:extLst>
              <a:ext uri="{FF2B5EF4-FFF2-40B4-BE49-F238E27FC236}">
                <a16:creationId xmlns:a16="http://schemas.microsoft.com/office/drawing/2014/main" id="{9ECDD42D-2044-2A45-9CDE-7106A2765A7B}"/>
              </a:ext>
            </a:extLst>
          </p:cNvPr>
          <p:cNvGrpSpPr>
            <a:grpSpLocks/>
          </p:cNvGrpSpPr>
          <p:nvPr/>
        </p:nvGrpSpPr>
        <p:grpSpPr bwMode="auto">
          <a:xfrm>
            <a:off x="457200" y="447675"/>
            <a:ext cx="8229600" cy="5213351"/>
            <a:chOff x="288" y="282"/>
            <a:chExt cx="5184" cy="3284"/>
          </a:xfrm>
        </p:grpSpPr>
        <p:sp>
          <p:nvSpPr>
            <p:cNvPr id="77828" name="Rectangle 3">
              <a:extLst>
                <a:ext uri="{FF2B5EF4-FFF2-40B4-BE49-F238E27FC236}">
                  <a16:creationId xmlns:a16="http://schemas.microsoft.com/office/drawing/2014/main" id="{AC6B4703-9CCC-6B46-A16C-FDCA17F786E8}"/>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Codon Dictionary</a:t>
              </a:r>
              <a:endParaRPr lang="en-US" altLang="en-US" sz="2800" b="0" i="0" dirty="0">
                <a:solidFill>
                  <a:schemeClr val="tx2"/>
                </a:solidFill>
              </a:endParaRPr>
            </a:p>
          </p:txBody>
        </p:sp>
        <p:grpSp>
          <p:nvGrpSpPr>
            <p:cNvPr id="77829" name="Group 29">
              <a:extLst>
                <a:ext uri="{FF2B5EF4-FFF2-40B4-BE49-F238E27FC236}">
                  <a16:creationId xmlns:a16="http://schemas.microsoft.com/office/drawing/2014/main" id="{0CACCBB3-18E0-9A41-989B-38C9843B3807}"/>
                </a:ext>
              </a:extLst>
            </p:cNvPr>
            <p:cNvGrpSpPr>
              <a:grpSpLocks/>
            </p:cNvGrpSpPr>
            <p:nvPr/>
          </p:nvGrpSpPr>
          <p:grpSpPr bwMode="auto">
            <a:xfrm>
              <a:off x="479" y="790"/>
              <a:ext cx="4321" cy="2776"/>
              <a:chOff x="479" y="790"/>
              <a:chExt cx="4321" cy="2776"/>
            </a:xfrm>
          </p:grpSpPr>
          <p:grpSp>
            <p:nvGrpSpPr>
              <p:cNvPr id="77830" name="Group 28">
                <a:extLst>
                  <a:ext uri="{FF2B5EF4-FFF2-40B4-BE49-F238E27FC236}">
                    <a16:creationId xmlns:a16="http://schemas.microsoft.com/office/drawing/2014/main" id="{3EE69FFA-0439-2947-B060-A6F75EC89A69}"/>
                  </a:ext>
                </a:extLst>
              </p:cNvPr>
              <p:cNvGrpSpPr>
                <a:grpSpLocks/>
              </p:cNvGrpSpPr>
              <p:nvPr/>
            </p:nvGrpSpPr>
            <p:grpSpPr bwMode="auto">
              <a:xfrm>
                <a:off x="790" y="920"/>
                <a:ext cx="4010" cy="2646"/>
                <a:chOff x="790" y="920"/>
                <a:chExt cx="4010" cy="2646"/>
              </a:xfrm>
            </p:grpSpPr>
            <p:sp>
              <p:nvSpPr>
                <p:cNvPr id="77832" name="Rectangle 6">
                  <a:extLst>
                    <a:ext uri="{FF2B5EF4-FFF2-40B4-BE49-F238E27FC236}">
                      <a16:creationId xmlns:a16="http://schemas.microsoft.com/office/drawing/2014/main" id="{32BD1E7E-64D6-014C-A811-88BB6366E358}"/>
                    </a:ext>
                  </a:extLst>
                </p:cNvPr>
                <p:cNvSpPr>
                  <a:spLocks noChangeArrowheads="1"/>
                </p:cNvSpPr>
                <p:nvPr/>
              </p:nvSpPr>
              <p:spPr bwMode="auto">
                <a:xfrm>
                  <a:off x="2520" y="997"/>
                  <a:ext cx="720" cy="192"/>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pic>
              <p:nvPicPr>
                <p:cNvPr id="77833" name="Picture 7" descr="fig_cox_maimi_edu rna codons">
                  <a:extLst>
                    <a:ext uri="{FF2B5EF4-FFF2-40B4-BE49-F238E27FC236}">
                      <a16:creationId xmlns:a16="http://schemas.microsoft.com/office/drawing/2014/main" id="{9299F856-AD5A-C44C-BABC-C696B3C9F6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2" y="1103"/>
                  <a:ext cx="3760" cy="2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34" name="Text Box 8">
                  <a:extLst>
                    <a:ext uri="{FF2B5EF4-FFF2-40B4-BE49-F238E27FC236}">
                      <a16:creationId xmlns:a16="http://schemas.microsoft.com/office/drawing/2014/main" id="{0C6742D4-A139-074B-8A7A-3C94BFC0CE08}"/>
                    </a:ext>
                  </a:extLst>
                </p:cNvPr>
                <p:cNvSpPr txBox="1">
                  <a:spLocks noChangeArrowheads="1"/>
                </p:cNvSpPr>
                <p:nvPr/>
              </p:nvSpPr>
              <p:spPr bwMode="auto">
                <a:xfrm>
                  <a:off x="3468" y="3401"/>
                  <a:ext cx="1245"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i="0" dirty="0"/>
                    <a:t>http://www.fig.cox.miami.edu</a:t>
                  </a:r>
                </a:p>
              </p:txBody>
            </p:sp>
            <p:sp>
              <p:nvSpPr>
                <p:cNvPr id="77835" name="Rectangle 9">
                  <a:extLst>
                    <a:ext uri="{FF2B5EF4-FFF2-40B4-BE49-F238E27FC236}">
                      <a16:creationId xmlns:a16="http://schemas.microsoft.com/office/drawing/2014/main" id="{49A38097-AF71-F843-969E-1148C32723B7}"/>
                    </a:ext>
                  </a:extLst>
                </p:cNvPr>
                <p:cNvSpPr>
                  <a:spLocks noChangeArrowheads="1"/>
                </p:cNvSpPr>
                <p:nvPr/>
              </p:nvSpPr>
              <p:spPr bwMode="auto">
                <a:xfrm>
                  <a:off x="912" y="1981"/>
                  <a:ext cx="192" cy="192"/>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7836" name="Rectangle 10">
                  <a:extLst>
                    <a:ext uri="{FF2B5EF4-FFF2-40B4-BE49-F238E27FC236}">
                      <a16:creationId xmlns:a16="http://schemas.microsoft.com/office/drawing/2014/main" id="{82201ACC-D67B-B048-9FCA-F04775408F13}"/>
                    </a:ext>
                  </a:extLst>
                </p:cNvPr>
                <p:cNvSpPr>
                  <a:spLocks noChangeArrowheads="1"/>
                </p:cNvSpPr>
                <p:nvPr/>
              </p:nvSpPr>
              <p:spPr bwMode="auto">
                <a:xfrm>
                  <a:off x="4656" y="1981"/>
                  <a:ext cx="144" cy="192"/>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7837" name="Rectangle 11">
                  <a:extLst>
                    <a:ext uri="{FF2B5EF4-FFF2-40B4-BE49-F238E27FC236}">
                      <a16:creationId xmlns:a16="http://schemas.microsoft.com/office/drawing/2014/main" id="{DCC8459B-8681-2646-A415-D6E6A2995D2E}"/>
                    </a:ext>
                  </a:extLst>
                </p:cNvPr>
                <p:cNvSpPr>
                  <a:spLocks noChangeArrowheads="1"/>
                </p:cNvSpPr>
                <p:nvPr/>
              </p:nvSpPr>
              <p:spPr bwMode="auto">
                <a:xfrm>
                  <a:off x="816" y="2077"/>
                  <a:ext cx="288" cy="576"/>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7838" name="Text Box 12">
                  <a:extLst>
                    <a:ext uri="{FF2B5EF4-FFF2-40B4-BE49-F238E27FC236}">
                      <a16:creationId xmlns:a16="http://schemas.microsoft.com/office/drawing/2014/main" id="{033EDE18-C7D8-A04C-AACB-3A8415B671BF}"/>
                    </a:ext>
                  </a:extLst>
                </p:cNvPr>
                <p:cNvSpPr txBox="1">
                  <a:spLocks noChangeArrowheads="1"/>
                </p:cNvSpPr>
                <p:nvPr/>
              </p:nvSpPr>
              <p:spPr bwMode="auto">
                <a:xfrm rot="-5400000">
                  <a:off x="532" y="2261"/>
                  <a:ext cx="74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0" i="0" dirty="0">
                      <a:solidFill>
                        <a:schemeClr val="accent6"/>
                      </a:solidFill>
                    </a:rPr>
                    <a:t>First base</a:t>
                  </a:r>
                </a:p>
              </p:txBody>
            </p:sp>
            <p:sp>
              <p:nvSpPr>
                <p:cNvPr id="77839" name="Rectangle 13">
                  <a:extLst>
                    <a:ext uri="{FF2B5EF4-FFF2-40B4-BE49-F238E27FC236}">
                      <a16:creationId xmlns:a16="http://schemas.microsoft.com/office/drawing/2014/main" id="{5024F79C-9BAD-BC4E-8797-AFF8D7107FDF}"/>
                    </a:ext>
                  </a:extLst>
                </p:cNvPr>
                <p:cNvSpPr>
                  <a:spLocks noChangeArrowheads="1"/>
                </p:cNvSpPr>
                <p:nvPr/>
              </p:nvSpPr>
              <p:spPr bwMode="auto">
                <a:xfrm>
                  <a:off x="4656" y="2077"/>
                  <a:ext cx="144" cy="624"/>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7840" name="Rectangle 15">
                  <a:extLst>
                    <a:ext uri="{FF2B5EF4-FFF2-40B4-BE49-F238E27FC236}">
                      <a16:creationId xmlns:a16="http://schemas.microsoft.com/office/drawing/2014/main" id="{FABD73A3-A319-1043-90E5-3AA655608FE6}"/>
                    </a:ext>
                  </a:extLst>
                </p:cNvPr>
                <p:cNvSpPr>
                  <a:spLocks noChangeArrowheads="1"/>
                </p:cNvSpPr>
                <p:nvPr/>
              </p:nvSpPr>
              <p:spPr bwMode="auto">
                <a:xfrm>
                  <a:off x="2256" y="1045"/>
                  <a:ext cx="1296" cy="19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7841" name="Text Box 16">
                  <a:extLst>
                    <a:ext uri="{FF2B5EF4-FFF2-40B4-BE49-F238E27FC236}">
                      <a16:creationId xmlns:a16="http://schemas.microsoft.com/office/drawing/2014/main" id="{EADE1B5C-8183-8244-848B-529F90617389}"/>
                    </a:ext>
                  </a:extLst>
                </p:cNvPr>
                <p:cNvSpPr txBox="1">
                  <a:spLocks noChangeArrowheads="1"/>
                </p:cNvSpPr>
                <p:nvPr/>
              </p:nvSpPr>
              <p:spPr bwMode="auto">
                <a:xfrm>
                  <a:off x="2409" y="920"/>
                  <a:ext cx="95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0" i="0" dirty="0">
                      <a:solidFill>
                        <a:schemeClr val="accent6"/>
                      </a:solidFill>
                    </a:rPr>
                    <a:t>Second base</a:t>
                  </a:r>
                </a:p>
              </p:txBody>
            </p:sp>
          </p:grpSp>
          <p:pic>
            <p:nvPicPr>
              <p:cNvPr id="77831" name="Picture 20" descr="68C0D-base-runner">
                <a:extLst>
                  <a:ext uri="{FF2B5EF4-FFF2-40B4-BE49-F238E27FC236}">
                    <a16:creationId xmlns:a16="http://schemas.microsoft.com/office/drawing/2014/main" id="{E33C8578-5F39-2348-8082-32EF67A478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9" y="790"/>
                <a:ext cx="606" cy="1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77827" name="Text Box 12">
            <a:extLst>
              <a:ext uri="{FF2B5EF4-FFF2-40B4-BE49-F238E27FC236}">
                <a16:creationId xmlns:a16="http://schemas.microsoft.com/office/drawing/2014/main" id="{187143CC-73D0-3E46-A34F-80DC8F8D9D46}"/>
              </a:ext>
            </a:extLst>
          </p:cNvPr>
          <p:cNvSpPr txBox="1">
            <a:spLocks noChangeArrowheads="1"/>
          </p:cNvSpPr>
          <p:nvPr/>
        </p:nvSpPr>
        <p:spPr bwMode="auto">
          <a:xfrm rot="-5400000">
            <a:off x="7000082" y="3582194"/>
            <a:ext cx="1274762"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0" i="0" dirty="0">
                <a:solidFill>
                  <a:schemeClr val="accent6"/>
                </a:solidFill>
              </a:rPr>
              <a:t>Third base</a:t>
            </a:r>
          </a:p>
        </p:txBody>
      </p:sp>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Slide Number Placeholder 5">
            <a:extLst>
              <a:ext uri="{FF2B5EF4-FFF2-40B4-BE49-F238E27FC236}">
                <a16:creationId xmlns:a16="http://schemas.microsoft.com/office/drawing/2014/main" id="{C1D68FDF-6F79-D04F-958B-2E8FC94C2C07}"/>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085E8C23-64D1-2A42-9399-E0FCCDFCEDFD}" type="slidenum">
              <a:rPr lang="en-US" altLang="en-US" sz="1400" b="0" i="0"/>
              <a:pPr algn="r" eaLnBrk="1" hangingPunct="1">
                <a:spcBef>
                  <a:spcPct val="0"/>
                </a:spcBef>
                <a:buFontTx/>
                <a:buNone/>
              </a:pPr>
              <a:t>36</a:t>
            </a:fld>
            <a:endParaRPr lang="en-US" altLang="en-US" sz="1400" b="0" i="0" dirty="0"/>
          </a:p>
        </p:txBody>
      </p:sp>
      <p:grpSp>
        <p:nvGrpSpPr>
          <p:cNvPr id="79874" name="Group 24">
            <a:extLst>
              <a:ext uri="{FF2B5EF4-FFF2-40B4-BE49-F238E27FC236}">
                <a16:creationId xmlns:a16="http://schemas.microsoft.com/office/drawing/2014/main" id="{AAB22A1F-8CE2-4041-B6D2-F86F03CB2255}"/>
              </a:ext>
            </a:extLst>
          </p:cNvPr>
          <p:cNvGrpSpPr>
            <a:grpSpLocks/>
          </p:cNvGrpSpPr>
          <p:nvPr/>
        </p:nvGrpSpPr>
        <p:grpSpPr bwMode="auto">
          <a:xfrm>
            <a:off x="457200" y="447675"/>
            <a:ext cx="8229600" cy="4876800"/>
            <a:chOff x="288" y="282"/>
            <a:chExt cx="5184" cy="3072"/>
          </a:xfrm>
        </p:grpSpPr>
        <p:sp>
          <p:nvSpPr>
            <p:cNvPr id="79875" name="Rectangle 3">
              <a:extLst>
                <a:ext uri="{FF2B5EF4-FFF2-40B4-BE49-F238E27FC236}">
                  <a16:creationId xmlns:a16="http://schemas.microsoft.com/office/drawing/2014/main" id="{B7234545-E4A2-2C4E-8492-DA420A22B6A9}"/>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Codon Wheel</a:t>
              </a:r>
              <a:endParaRPr lang="en-US" altLang="en-US" sz="2800" b="0" i="0" dirty="0">
                <a:solidFill>
                  <a:schemeClr val="tx2"/>
                </a:solidFill>
              </a:endParaRPr>
            </a:p>
          </p:txBody>
        </p:sp>
        <p:grpSp>
          <p:nvGrpSpPr>
            <p:cNvPr id="79876" name="Group 23">
              <a:extLst>
                <a:ext uri="{FF2B5EF4-FFF2-40B4-BE49-F238E27FC236}">
                  <a16:creationId xmlns:a16="http://schemas.microsoft.com/office/drawing/2014/main" id="{9F947A5F-F637-3143-A0A9-4DBB66FF1AA0}"/>
                </a:ext>
              </a:extLst>
            </p:cNvPr>
            <p:cNvGrpSpPr>
              <a:grpSpLocks/>
            </p:cNvGrpSpPr>
            <p:nvPr/>
          </p:nvGrpSpPr>
          <p:grpSpPr bwMode="auto">
            <a:xfrm>
              <a:off x="1319" y="928"/>
              <a:ext cx="3127" cy="2426"/>
              <a:chOff x="1319" y="928"/>
              <a:chExt cx="3127" cy="2426"/>
            </a:xfrm>
          </p:grpSpPr>
          <p:pic>
            <p:nvPicPr>
              <p:cNvPr id="79877" name="Picture 19">
                <a:extLst>
                  <a:ext uri="{FF2B5EF4-FFF2-40B4-BE49-F238E27FC236}">
                    <a16:creationId xmlns:a16="http://schemas.microsoft.com/office/drawing/2014/main" id="{BC4DDFCE-E03E-B246-8237-F610823D30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82" y="928"/>
                <a:ext cx="2184" cy="2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78" name="Text Box 20">
                <a:extLst>
                  <a:ext uri="{FF2B5EF4-FFF2-40B4-BE49-F238E27FC236}">
                    <a16:creationId xmlns:a16="http://schemas.microsoft.com/office/drawing/2014/main" id="{61EDDD72-38F9-9D43-8216-BACF6CB17769}"/>
                  </a:ext>
                </a:extLst>
              </p:cNvPr>
              <p:cNvSpPr txBox="1">
                <a:spLocks noChangeArrowheads="1"/>
              </p:cNvSpPr>
              <p:nvPr/>
            </p:nvSpPr>
            <p:spPr bwMode="auto">
              <a:xfrm>
                <a:off x="1319" y="3121"/>
                <a:ext cx="3127"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800" b="0" i="0" dirty="0">
                    <a:solidFill>
                      <a:schemeClr val="accent6"/>
                    </a:solidFill>
                  </a:rPr>
                  <a:t>Same type of tool, but a different configuration.</a:t>
                </a:r>
                <a:endParaRPr lang="en-US" altLang="en-US" sz="1800" dirty="0">
                  <a:solidFill>
                    <a:schemeClr val="accent6"/>
                  </a:solidFill>
                </a:endParaRPr>
              </a:p>
            </p:txBody>
          </p:sp>
        </p:grpSp>
      </p:gr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Slide Number Placeholder 5">
            <a:extLst>
              <a:ext uri="{FF2B5EF4-FFF2-40B4-BE49-F238E27FC236}">
                <a16:creationId xmlns:a16="http://schemas.microsoft.com/office/drawing/2014/main" id="{053D5AA0-BAD7-D245-B9ED-2A91B65D843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3163AD2-C695-BF4B-97DE-BC208C951509}" type="slidenum">
              <a:rPr lang="en-US" altLang="en-US" sz="1400" smtClean="0"/>
              <a:pPr>
                <a:spcBef>
                  <a:spcPct val="0"/>
                </a:spcBef>
                <a:buFontTx/>
                <a:buNone/>
              </a:pPr>
              <a:t>37</a:t>
            </a:fld>
            <a:endParaRPr lang="en-US" altLang="en-US" sz="1400" dirty="0"/>
          </a:p>
        </p:txBody>
      </p:sp>
      <p:grpSp>
        <p:nvGrpSpPr>
          <p:cNvPr id="81922" name="Group 8">
            <a:extLst>
              <a:ext uri="{FF2B5EF4-FFF2-40B4-BE49-F238E27FC236}">
                <a16:creationId xmlns:a16="http://schemas.microsoft.com/office/drawing/2014/main" id="{167C7F59-643E-1546-AE0C-DCBF48ADA54E}"/>
              </a:ext>
            </a:extLst>
          </p:cNvPr>
          <p:cNvGrpSpPr>
            <a:grpSpLocks/>
          </p:cNvGrpSpPr>
          <p:nvPr/>
        </p:nvGrpSpPr>
        <p:grpSpPr bwMode="auto">
          <a:xfrm>
            <a:off x="455613" y="450850"/>
            <a:ext cx="8229600" cy="3481388"/>
            <a:chOff x="287" y="284"/>
            <a:chExt cx="5184" cy="2193"/>
          </a:xfrm>
        </p:grpSpPr>
        <p:sp>
          <p:nvSpPr>
            <p:cNvPr id="81923" name="Rectangle 3">
              <a:extLst>
                <a:ext uri="{FF2B5EF4-FFF2-40B4-BE49-F238E27FC236}">
                  <a16:creationId xmlns:a16="http://schemas.microsoft.com/office/drawing/2014/main" id="{A35F542A-8C7C-0545-839B-AABB8AA0B329}"/>
                </a:ext>
              </a:extLst>
            </p:cNvPr>
            <p:cNvSpPr>
              <a:spLocks noChangeArrowheads="1"/>
            </p:cNvSpPr>
            <p:nvPr/>
          </p:nvSpPr>
          <p:spPr bwMode="auto">
            <a:xfrm>
              <a:off x="287" y="284"/>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Transcription Process</a:t>
              </a:r>
              <a:endParaRPr lang="en-US" altLang="en-US" sz="2800" b="0" i="0" dirty="0">
                <a:solidFill>
                  <a:schemeClr val="tx2"/>
                </a:solidFill>
              </a:endParaRPr>
            </a:p>
          </p:txBody>
        </p:sp>
        <p:sp>
          <p:nvSpPr>
            <p:cNvPr id="81924" name="Text Box 4">
              <a:extLst>
                <a:ext uri="{FF2B5EF4-FFF2-40B4-BE49-F238E27FC236}">
                  <a16:creationId xmlns:a16="http://schemas.microsoft.com/office/drawing/2014/main" id="{31262971-9D59-9F49-A002-3AFAAA44DA37}"/>
                </a:ext>
              </a:extLst>
            </p:cNvPr>
            <p:cNvSpPr txBox="1">
              <a:spLocks noChangeArrowheads="1"/>
            </p:cNvSpPr>
            <p:nvPr/>
          </p:nvSpPr>
          <p:spPr bwMode="auto">
            <a:xfrm>
              <a:off x="518" y="971"/>
              <a:ext cx="4715" cy="15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b="0" i="0" dirty="0"/>
                <a:t>Transcription from DNA to RNA occurs in the nucleus of eukaryotic cells.</a:t>
              </a:r>
            </a:p>
            <a:p>
              <a:pPr eaLnBrk="1" hangingPunct="1">
                <a:lnSpc>
                  <a:spcPct val="85000"/>
                </a:lnSpc>
                <a:spcBef>
                  <a:spcPct val="0"/>
                </a:spcBef>
                <a:spcAft>
                  <a:spcPct val="50000"/>
                </a:spcAft>
                <a:buSzPct val="80000"/>
                <a:buFont typeface="Times" pitchFamily="2" charset="0"/>
                <a:buChar char="•"/>
              </a:pPr>
              <a:r>
                <a:rPr lang="en-US" altLang="en-US" sz="1800" b="0" i="0" dirty="0"/>
                <a:t>The strands of DNA separate at many nodes where the transcription process occurs.</a:t>
              </a:r>
            </a:p>
            <a:p>
              <a:pPr eaLnBrk="1" hangingPunct="1">
                <a:lnSpc>
                  <a:spcPct val="85000"/>
                </a:lnSpc>
                <a:spcBef>
                  <a:spcPct val="0"/>
                </a:spcBef>
                <a:spcAft>
                  <a:spcPct val="50000"/>
                </a:spcAft>
                <a:buSzPct val="80000"/>
                <a:buFont typeface="Times" pitchFamily="2" charset="0"/>
                <a:buChar char="•"/>
              </a:pPr>
              <a:r>
                <a:rPr lang="en-US" altLang="en-US" sz="1800" b="0" i="0" dirty="0"/>
                <a:t>One of the two DNA strands serves as the template for the synthesis of RNA.</a:t>
              </a:r>
            </a:p>
            <a:p>
              <a:pPr eaLnBrk="1" hangingPunct="1">
                <a:lnSpc>
                  <a:spcPct val="85000"/>
                </a:lnSpc>
                <a:spcBef>
                  <a:spcPct val="0"/>
                </a:spcBef>
                <a:spcAft>
                  <a:spcPct val="50000"/>
                </a:spcAft>
                <a:buSzPct val="80000"/>
                <a:buFont typeface="Times" pitchFamily="2" charset="0"/>
                <a:buChar char="•"/>
              </a:pPr>
              <a:r>
                <a:rPr lang="en-US" altLang="en-US" sz="1800" b="0" i="0" dirty="0"/>
                <a:t>Nucleotides are paired one at a time using the RNA base pairing rules to form RNA.</a:t>
              </a:r>
            </a:p>
          </p:txBody>
        </p:sp>
      </p:grpSp>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Number Placeholder 5">
            <a:extLst>
              <a:ext uri="{FF2B5EF4-FFF2-40B4-BE49-F238E27FC236}">
                <a16:creationId xmlns:a16="http://schemas.microsoft.com/office/drawing/2014/main" id="{2C1B64B4-7CDB-9048-A2FE-AC12CDEAF2F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15D346F-FF6D-194F-9F47-6A1AFBFA1323}" type="slidenum">
              <a:rPr lang="en-US" altLang="en-US" sz="1400" smtClean="0"/>
              <a:pPr>
                <a:spcBef>
                  <a:spcPct val="0"/>
                </a:spcBef>
                <a:buFontTx/>
                <a:buNone/>
              </a:pPr>
              <a:t>38</a:t>
            </a:fld>
            <a:endParaRPr lang="en-US" altLang="en-US" sz="1400" dirty="0"/>
          </a:p>
        </p:txBody>
      </p:sp>
      <p:grpSp>
        <p:nvGrpSpPr>
          <p:cNvPr id="83970" name="Group 6">
            <a:extLst>
              <a:ext uri="{FF2B5EF4-FFF2-40B4-BE49-F238E27FC236}">
                <a16:creationId xmlns:a16="http://schemas.microsoft.com/office/drawing/2014/main" id="{62CE961A-A2F7-E44F-A6F5-1DC0A814FD0D}"/>
              </a:ext>
            </a:extLst>
          </p:cNvPr>
          <p:cNvGrpSpPr>
            <a:grpSpLocks/>
          </p:cNvGrpSpPr>
          <p:nvPr/>
        </p:nvGrpSpPr>
        <p:grpSpPr bwMode="auto">
          <a:xfrm>
            <a:off x="457200" y="450850"/>
            <a:ext cx="8229600" cy="3135313"/>
            <a:chOff x="288" y="284"/>
            <a:chExt cx="5184" cy="1975"/>
          </a:xfrm>
        </p:grpSpPr>
        <p:sp>
          <p:nvSpPr>
            <p:cNvPr id="83971" name="Rectangle 3">
              <a:extLst>
                <a:ext uri="{FF2B5EF4-FFF2-40B4-BE49-F238E27FC236}">
                  <a16:creationId xmlns:a16="http://schemas.microsoft.com/office/drawing/2014/main" id="{834CDA36-0317-CE43-8C44-25BA51B2E8CA}"/>
                </a:ext>
              </a:extLst>
            </p:cNvPr>
            <p:cNvSpPr>
              <a:spLocks noChangeArrowheads="1"/>
            </p:cNvSpPr>
            <p:nvPr/>
          </p:nvSpPr>
          <p:spPr bwMode="auto">
            <a:xfrm>
              <a:off x="288" y="284"/>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Transcription Process </a:t>
              </a:r>
              <a:r>
                <a:rPr lang="en-US" altLang="en-US" sz="2200" b="0" i="0" dirty="0">
                  <a:solidFill>
                    <a:srgbClr val="333333"/>
                  </a:solidFill>
                </a:rPr>
                <a:t>(continued)</a:t>
              </a:r>
              <a:endParaRPr lang="en-US" altLang="en-US" sz="2800" b="0" i="0" dirty="0">
                <a:solidFill>
                  <a:schemeClr val="tx2"/>
                </a:solidFill>
              </a:endParaRPr>
            </a:p>
          </p:txBody>
        </p:sp>
        <p:sp>
          <p:nvSpPr>
            <p:cNvPr id="83972" name="Text Box 4">
              <a:extLst>
                <a:ext uri="{FF2B5EF4-FFF2-40B4-BE49-F238E27FC236}">
                  <a16:creationId xmlns:a16="http://schemas.microsoft.com/office/drawing/2014/main" id="{9856BA8F-940D-AA4C-94B2-E51CC73DF838}"/>
                </a:ext>
              </a:extLst>
            </p:cNvPr>
            <p:cNvSpPr txBox="1">
              <a:spLocks noChangeArrowheads="1"/>
            </p:cNvSpPr>
            <p:nvPr/>
          </p:nvSpPr>
          <p:spPr bwMode="auto">
            <a:xfrm>
              <a:off x="518" y="971"/>
              <a:ext cx="4658" cy="1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b="0" i="0" dirty="0"/>
                <a:t>The nucleotides in the new RNA chain are linked by the transcription enzyme, RNA polymerase.</a:t>
              </a:r>
            </a:p>
            <a:p>
              <a:pPr eaLnBrk="1" hangingPunct="1">
                <a:lnSpc>
                  <a:spcPct val="85000"/>
                </a:lnSpc>
                <a:spcBef>
                  <a:spcPct val="0"/>
                </a:spcBef>
                <a:spcAft>
                  <a:spcPct val="50000"/>
                </a:spcAft>
                <a:buSzPct val="80000"/>
                <a:buFont typeface="Times" pitchFamily="2" charset="0"/>
                <a:buChar char="•"/>
              </a:pPr>
              <a:r>
                <a:rPr lang="en-US" altLang="en-US" sz="1800" b="0" i="0" dirty="0"/>
                <a:t>The transcription process ends when the RNA polymerase reaches the stop codon in the DNA template.</a:t>
              </a:r>
            </a:p>
            <a:p>
              <a:pPr eaLnBrk="1" hangingPunct="1">
                <a:lnSpc>
                  <a:spcPct val="85000"/>
                </a:lnSpc>
                <a:spcBef>
                  <a:spcPct val="0"/>
                </a:spcBef>
                <a:spcAft>
                  <a:spcPct val="50000"/>
                </a:spcAft>
                <a:buSzPct val="80000"/>
                <a:buFont typeface="Times" pitchFamily="2" charset="0"/>
                <a:buChar char="•"/>
              </a:pPr>
              <a:r>
                <a:rPr lang="en-US" altLang="en-US" sz="1800" b="0" i="0" dirty="0"/>
                <a:t>The single-strand RNA is a complementary copy of the DNA strand.</a:t>
              </a:r>
            </a:p>
            <a:p>
              <a:pPr eaLnBrk="1" hangingPunct="1">
                <a:lnSpc>
                  <a:spcPct val="85000"/>
                </a:lnSpc>
                <a:spcBef>
                  <a:spcPct val="0"/>
                </a:spcBef>
                <a:spcAft>
                  <a:spcPct val="50000"/>
                </a:spcAft>
                <a:buSzPct val="80000"/>
                <a:buFont typeface="Times" pitchFamily="2" charset="0"/>
                <a:buChar char="•"/>
              </a:pPr>
              <a:r>
                <a:rPr lang="en-US" altLang="en-US" sz="1800" b="0" i="0" dirty="0"/>
                <a:t>The transcription process, like DNA replication, is fast and accurate. </a:t>
              </a:r>
            </a:p>
          </p:txBody>
        </p:sp>
      </p:grpSp>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Slide Number Placeholder 5">
            <a:extLst>
              <a:ext uri="{FF2B5EF4-FFF2-40B4-BE49-F238E27FC236}">
                <a16:creationId xmlns:a16="http://schemas.microsoft.com/office/drawing/2014/main" id="{B54B90F7-C95C-CF4E-BE2F-D153256A7C9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3EA5369-2519-6D4B-A2F3-1EA5A1BF4CDB}" type="slidenum">
              <a:rPr lang="en-US" altLang="en-US" sz="1400" smtClean="0"/>
              <a:pPr>
                <a:spcBef>
                  <a:spcPct val="0"/>
                </a:spcBef>
                <a:buFontTx/>
                <a:buNone/>
              </a:pPr>
              <a:t>39</a:t>
            </a:fld>
            <a:endParaRPr lang="en-US" altLang="en-US" sz="1400" dirty="0"/>
          </a:p>
        </p:txBody>
      </p:sp>
      <p:grpSp>
        <p:nvGrpSpPr>
          <p:cNvPr id="86018" name="Group 8">
            <a:extLst>
              <a:ext uri="{FF2B5EF4-FFF2-40B4-BE49-F238E27FC236}">
                <a16:creationId xmlns:a16="http://schemas.microsoft.com/office/drawing/2014/main" id="{CAA29E75-E0A0-E041-8315-75732F69A922}"/>
              </a:ext>
            </a:extLst>
          </p:cNvPr>
          <p:cNvGrpSpPr>
            <a:grpSpLocks/>
          </p:cNvGrpSpPr>
          <p:nvPr/>
        </p:nvGrpSpPr>
        <p:grpSpPr bwMode="auto">
          <a:xfrm>
            <a:off x="457200" y="447675"/>
            <a:ext cx="8229600" cy="3484563"/>
            <a:chOff x="288" y="282"/>
            <a:chExt cx="5184" cy="2195"/>
          </a:xfrm>
        </p:grpSpPr>
        <p:sp>
          <p:nvSpPr>
            <p:cNvPr id="86019" name="Rectangle 3">
              <a:extLst>
                <a:ext uri="{FF2B5EF4-FFF2-40B4-BE49-F238E27FC236}">
                  <a16:creationId xmlns:a16="http://schemas.microsoft.com/office/drawing/2014/main" id="{47196462-C3C6-204B-9C92-FAB96A157274}"/>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Messenger RNA</a:t>
              </a:r>
              <a:endParaRPr lang="en-US" altLang="en-US" sz="2800" b="0" i="0" dirty="0">
                <a:solidFill>
                  <a:schemeClr val="tx2"/>
                </a:solidFill>
              </a:endParaRPr>
            </a:p>
          </p:txBody>
        </p:sp>
        <p:sp>
          <p:nvSpPr>
            <p:cNvPr id="86020" name="Text Box 4">
              <a:extLst>
                <a:ext uri="{FF2B5EF4-FFF2-40B4-BE49-F238E27FC236}">
                  <a16:creationId xmlns:a16="http://schemas.microsoft.com/office/drawing/2014/main" id="{DA8D17EE-7E31-0149-AA0F-CC491C1B64F5}"/>
                </a:ext>
              </a:extLst>
            </p:cNvPr>
            <p:cNvSpPr txBox="1">
              <a:spLocks noChangeArrowheads="1"/>
            </p:cNvSpPr>
            <p:nvPr/>
          </p:nvSpPr>
          <p:spPr bwMode="auto">
            <a:xfrm>
              <a:off x="518" y="971"/>
              <a:ext cx="4615" cy="15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b="0" i="0" dirty="0"/>
                <a:t>The RNA is spliced to remove non-coding regions (introns) while in the cell nucleus</a:t>
              </a:r>
            </a:p>
            <a:p>
              <a:pPr eaLnBrk="1" hangingPunct="1">
                <a:lnSpc>
                  <a:spcPct val="85000"/>
                </a:lnSpc>
                <a:spcBef>
                  <a:spcPct val="0"/>
                </a:spcBef>
                <a:spcAft>
                  <a:spcPct val="50000"/>
                </a:spcAft>
                <a:buSzPct val="80000"/>
                <a:buFont typeface="Times" pitchFamily="2" charset="0"/>
                <a:buChar char="•"/>
              </a:pPr>
              <a:r>
                <a:rPr lang="en-US" altLang="en-US" sz="1800" b="0" i="0" dirty="0"/>
                <a:t>A cap and tail of nucleotides are also added.</a:t>
              </a:r>
            </a:p>
            <a:p>
              <a:pPr eaLnBrk="1" hangingPunct="1">
                <a:lnSpc>
                  <a:spcPct val="85000"/>
                </a:lnSpc>
                <a:spcBef>
                  <a:spcPct val="0"/>
                </a:spcBef>
                <a:spcAft>
                  <a:spcPct val="50000"/>
                </a:spcAft>
                <a:buSzPct val="80000"/>
                <a:buFont typeface="Times" pitchFamily="2" charset="0"/>
                <a:buChar char="•"/>
              </a:pPr>
              <a:r>
                <a:rPr lang="en-US" altLang="en-US" sz="1800" b="0" i="0" dirty="0"/>
                <a:t>The molecule is now known as messenger RNA (mRNA) and con-tains exons of genetic instructions.</a:t>
              </a:r>
            </a:p>
            <a:p>
              <a:pPr eaLnBrk="1" hangingPunct="1">
                <a:lnSpc>
                  <a:spcPct val="85000"/>
                </a:lnSpc>
                <a:spcBef>
                  <a:spcPct val="0"/>
                </a:spcBef>
                <a:spcAft>
                  <a:spcPct val="50000"/>
                </a:spcAft>
                <a:buSzPct val="80000"/>
                <a:buFont typeface="Times" pitchFamily="2" charset="0"/>
                <a:buChar char="•"/>
              </a:pPr>
              <a:r>
                <a:rPr lang="en-US" altLang="en-US" sz="1800" b="0" i="0" dirty="0"/>
                <a:t>The mRNA passes through the pores in the nuclear membrane for the translation process involving polypeptide synthesis on the ribo-somes. </a:t>
              </a:r>
            </a:p>
          </p:txBody>
        </p:sp>
      </p:grpSp>
      <p:sp>
        <p:nvSpPr>
          <p:cNvPr id="2" name="TextBox 1">
            <a:extLst>
              <a:ext uri="{FF2B5EF4-FFF2-40B4-BE49-F238E27FC236}">
                <a16:creationId xmlns:a16="http://schemas.microsoft.com/office/drawing/2014/main" id="{7ED1C251-0CD7-A7D0-A48B-958DFEEB294F}"/>
              </a:ext>
            </a:extLst>
          </p:cNvPr>
          <p:cNvSpPr txBox="1"/>
          <p:nvPr/>
        </p:nvSpPr>
        <p:spPr>
          <a:xfrm>
            <a:off x="2137026" y="3904777"/>
            <a:ext cx="4869949" cy="823302"/>
          </a:xfrm>
          <a:prstGeom prst="rect">
            <a:avLst/>
          </a:prstGeom>
          <a:noFill/>
        </p:spPr>
        <p:txBody>
          <a:bodyPr wrap="square" rtlCol="0">
            <a:spAutoFit/>
          </a:bodyPr>
          <a:lstStyle/>
          <a:p>
            <a:pPr algn="ctr">
              <a:lnSpc>
                <a:spcPts val="1860"/>
              </a:lnSpc>
            </a:pPr>
            <a:r>
              <a:rPr lang="en-US" b="0" i="0" dirty="0">
                <a:solidFill>
                  <a:srgbClr val="941100"/>
                </a:solidFill>
              </a:rPr>
              <a:t>Exon = a segment of a DNA or RNA molecule containing information coding for a protein or peptide sequence. </a:t>
            </a:r>
          </a:p>
        </p:txBody>
      </p:sp>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Slide Number Placeholder 5">
            <a:extLst>
              <a:ext uri="{FF2B5EF4-FFF2-40B4-BE49-F238E27FC236}">
                <a16:creationId xmlns:a16="http://schemas.microsoft.com/office/drawing/2014/main" id="{892A48D5-7679-E444-ADF6-6E530F0348B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D0334AE-B235-214F-B7A3-38E029E39796}" type="slidenum">
              <a:rPr lang="en-US" altLang="en-US" sz="1400" smtClean="0"/>
              <a:pPr>
                <a:spcBef>
                  <a:spcPct val="0"/>
                </a:spcBef>
                <a:buFontTx/>
                <a:buNone/>
              </a:pPr>
              <a:t>40</a:t>
            </a:fld>
            <a:endParaRPr lang="en-US" altLang="en-US" sz="1400" dirty="0"/>
          </a:p>
        </p:txBody>
      </p:sp>
      <p:grpSp>
        <p:nvGrpSpPr>
          <p:cNvPr id="88066" name="Group 6">
            <a:extLst>
              <a:ext uri="{FF2B5EF4-FFF2-40B4-BE49-F238E27FC236}">
                <a16:creationId xmlns:a16="http://schemas.microsoft.com/office/drawing/2014/main" id="{C110A1C9-673F-D949-9092-B2B08652DFAC}"/>
              </a:ext>
            </a:extLst>
          </p:cNvPr>
          <p:cNvGrpSpPr>
            <a:grpSpLocks/>
          </p:cNvGrpSpPr>
          <p:nvPr/>
        </p:nvGrpSpPr>
        <p:grpSpPr bwMode="auto">
          <a:xfrm>
            <a:off x="457200" y="447675"/>
            <a:ext cx="8229600" cy="3111500"/>
            <a:chOff x="288" y="282"/>
            <a:chExt cx="5184" cy="1960"/>
          </a:xfrm>
        </p:grpSpPr>
        <p:sp>
          <p:nvSpPr>
            <p:cNvPr id="88067" name="Rectangle 3">
              <a:extLst>
                <a:ext uri="{FF2B5EF4-FFF2-40B4-BE49-F238E27FC236}">
                  <a16:creationId xmlns:a16="http://schemas.microsoft.com/office/drawing/2014/main" id="{9CCBCDA1-E6B5-034C-AC57-1073DD3D4749}"/>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Translation Process</a:t>
              </a:r>
              <a:endParaRPr lang="en-US" altLang="en-US" sz="2800" b="0" i="0" dirty="0">
                <a:solidFill>
                  <a:schemeClr val="tx2"/>
                </a:solidFill>
              </a:endParaRPr>
            </a:p>
          </p:txBody>
        </p:sp>
        <p:sp>
          <p:nvSpPr>
            <p:cNvPr id="88068" name="Text Box 4">
              <a:extLst>
                <a:ext uri="{FF2B5EF4-FFF2-40B4-BE49-F238E27FC236}">
                  <a16:creationId xmlns:a16="http://schemas.microsoft.com/office/drawing/2014/main" id="{365FF845-E0C4-1F41-B4AE-C4299CACC749}"/>
                </a:ext>
              </a:extLst>
            </p:cNvPr>
            <p:cNvSpPr txBox="1">
              <a:spLocks noChangeArrowheads="1"/>
            </p:cNvSpPr>
            <p:nvPr/>
          </p:nvSpPr>
          <p:spPr bwMode="auto">
            <a:xfrm>
              <a:off x="518" y="971"/>
              <a:ext cx="4771" cy="1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b="0" i="0" dirty="0"/>
                <a:t>Transfer RNA (tRNA) is the interpreter for translating the codons of the exons in mRNA into the synthesis of polypeptides from amino acids.</a:t>
              </a:r>
            </a:p>
            <a:p>
              <a:pPr eaLnBrk="1" hangingPunct="1">
                <a:lnSpc>
                  <a:spcPct val="85000"/>
                </a:lnSpc>
                <a:spcBef>
                  <a:spcPct val="0"/>
                </a:spcBef>
                <a:spcAft>
                  <a:spcPct val="50000"/>
                </a:spcAft>
                <a:buSzPct val="80000"/>
                <a:buFont typeface="Times" pitchFamily="2" charset="0"/>
                <a:buChar char="•"/>
              </a:pPr>
              <a:r>
                <a:rPr lang="en-US" altLang="en-US" sz="1800" b="0" i="0" dirty="0"/>
                <a:t>tRNA is found in the vicinity of ribosomes where polypeptide chains are synthesized.</a:t>
              </a:r>
            </a:p>
            <a:p>
              <a:pPr eaLnBrk="1" hangingPunct="1">
                <a:lnSpc>
                  <a:spcPct val="85000"/>
                </a:lnSpc>
                <a:spcBef>
                  <a:spcPct val="0"/>
                </a:spcBef>
                <a:spcAft>
                  <a:spcPct val="50000"/>
                </a:spcAft>
                <a:buSzPct val="80000"/>
                <a:buFont typeface="Times" pitchFamily="2" charset="0"/>
                <a:buChar char="•"/>
              </a:pPr>
              <a:r>
                <a:rPr lang="en-US" altLang="en-US" sz="1800" b="0" i="0" dirty="0"/>
                <a:t>The tRNA molecule is about 80 nucleotides</a:t>
              </a:r>
              <a:r>
                <a:rPr lang="en-US" altLang="en-US" sz="1800" b="0" i="0" dirty="0">
                  <a:solidFill>
                    <a:schemeClr val="tx2"/>
                  </a:solidFill>
                </a:rPr>
                <a:t>—</a:t>
              </a:r>
              <a:r>
                <a:rPr lang="en-US" altLang="en-US" sz="1800" b="0" i="0" dirty="0"/>
                <a:t>in comparison, mRNA can be very long since it contains a full set of instruction for polypep-tide synthesis.</a:t>
              </a:r>
            </a:p>
          </p:txBody>
        </p:sp>
      </p:grpSp>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Slide Number Placeholder 5">
            <a:extLst>
              <a:ext uri="{FF2B5EF4-FFF2-40B4-BE49-F238E27FC236}">
                <a16:creationId xmlns:a16="http://schemas.microsoft.com/office/drawing/2014/main" id="{6404D0A8-6E66-0748-8258-F5E92A09670B}"/>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9B632D6-DD8A-134B-83A7-A117FC2FEEF1}" type="slidenum">
              <a:rPr lang="en-US" altLang="en-US" sz="1400" smtClean="0"/>
              <a:pPr>
                <a:spcBef>
                  <a:spcPct val="0"/>
                </a:spcBef>
                <a:buFontTx/>
                <a:buNone/>
              </a:pPr>
              <a:t>41</a:t>
            </a:fld>
            <a:endParaRPr lang="en-US" altLang="en-US" sz="1400" dirty="0"/>
          </a:p>
        </p:txBody>
      </p:sp>
      <p:grpSp>
        <p:nvGrpSpPr>
          <p:cNvPr id="90114" name="Group 32">
            <a:extLst>
              <a:ext uri="{FF2B5EF4-FFF2-40B4-BE49-F238E27FC236}">
                <a16:creationId xmlns:a16="http://schemas.microsoft.com/office/drawing/2014/main" id="{9033FA18-E114-E141-ABF0-ED7CB06BCD4E}"/>
              </a:ext>
            </a:extLst>
          </p:cNvPr>
          <p:cNvGrpSpPr>
            <a:grpSpLocks/>
          </p:cNvGrpSpPr>
          <p:nvPr/>
        </p:nvGrpSpPr>
        <p:grpSpPr bwMode="auto">
          <a:xfrm>
            <a:off x="457200" y="447675"/>
            <a:ext cx="8229600" cy="4692651"/>
            <a:chOff x="288" y="282"/>
            <a:chExt cx="5184" cy="2956"/>
          </a:xfrm>
        </p:grpSpPr>
        <p:sp>
          <p:nvSpPr>
            <p:cNvPr id="90115" name="Rectangle 3">
              <a:extLst>
                <a:ext uri="{FF2B5EF4-FFF2-40B4-BE49-F238E27FC236}">
                  <a16:creationId xmlns:a16="http://schemas.microsoft.com/office/drawing/2014/main" id="{522BCB79-5212-DE4F-949D-042B87E5C2FD}"/>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Translation Process </a:t>
              </a:r>
              <a:r>
                <a:rPr lang="en-US" altLang="en-US" sz="2200" b="0" i="0" dirty="0">
                  <a:solidFill>
                    <a:srgbClr val="333333"/>
                  </a:solidFill>
                </a:rPr>
                <a:t>(continued)</a:t>
              </a:r>
              <a:endParaRPr lang="en-US" altLang="en-US" sz="1800" b="0" i="0" dirty="0">
                <a:solidFill>
                  <a:schemeClr val="tx2"/>
                </a:solidFill>
              </a:endParaRPr>
            </a:p>
          </p:txBody>
        </p:sp>
        <p:grpSp>
          <p:nvGrpSpPr>
            <p:cNvPr id="90116" name="Group 31">
              <a:extLst>
                <a:ext uri="{FF2B5EF4-FFF2-40B4-BE49-F238E27FC236}">
                  <a16:creationId xmlns:a16="http://schemas.microsoft.com/office/drawing/2014/main" id="{CA721B28-33C5-F547-8477-FE04855063BA}"/>
                </a:ext>
              </a:extLst>
            </p:cNvPr>
            <p:cNvGrpSpPr>
              <a:grpSpLocks/>
            </p:cNvGrpSpPr>
            <p:nvPr/>
          </p:nvGrpSpPr>
          <p:grpSpPr bwMode="auto">
            <a:xfrm>
              <a:off x="418" y="1019"/>
              <a:ext cx="4797" cy="2219"/>
              <a:chOff x="418" y="1019"/>
              <a:chExt cx="4797" cy="2219"/>
            </a:xfrm>
          </p:grpSpPr>
          <p:pic>
            <p:nvPicPr>
              <p:cNvPr id="90117" name="Picture 6" descr="www_virtualsciencefair_com mRNA to protein">
                <a:extLst>
                  <a:ext uri="{FF2B5EF4-FFF2-40B4-BE49-F238E27FC236}">
                    <a16:creationId xmlns:a16="http://schemas.microsoft.com/office/drawing/2014/main" id="{DF3DF19E-EE7C-A547-A213-F4CD1D8B39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8" y="1457"/>
                <a:ext cx="3206" cy="1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18" name="Text Box 7">
                <a:extLst>
                  <a:ext uri="{FF2B5EF4-FFF2-40B4-BE49-F238E27FC236}">
                    <a16:creationId xmlns:a16="http://schemas.microsoft.com/office/drawing/2014/main" id="{F98FFDCF-6D15-3F49-8F1D-CB9FE2447776}"/>
                  </a:ext>
                </a:extLst>
              </p:cNvPr>
              <p:cNvSpPr txBox="1">
                <a:spLocks noChangeArrowheads="1"/>
              </p:cNvSpPr>
              <p:nvPr/>
            </p:nvSpPr>
            <p:spPr bwMode="auto">
              <a:xfrm>
                <a:off x="3762" y="3073"/>
                <a:ext cx="1453"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i="0" dirty="0"/>
                  <a:t>https://www.virtualsciencefair.com</a:t>
                </a:r>
                <a:endParaRPr lang="en-US" altLang="en-US" sz="1800" b="0" i="0" dirty="0"/>
              </a:p>
            </p:txBody>
          </p:sp>
          <p:sp>
            <p:nvSpPr>
              <p:cNvPr id="90119" name="Text Box 8">
                <a:extLst>
                  <a:ext uri="{FF2B5EF4-FFF2-40B4-BE49-F238E27FC236}">
                    <a16:creationId xmlns:a16="http://schemas.microsoft.com/office/drawing/2014/main" id="{A662EA95-8918-A34D-81A0-A84527E0EBB7}"/>
                  </a:ext>
                </a:extLst>
              </p:cNvPr>
              <p:cNvSpPr txBox="1">
                <a:spLocks noChangeArrowheads="1"/>
              </p:cNvSpPr>
              <p:nvPr/>
            </p:nvSpPr>
            <p:spPr bwMode="auto">
              <a:xfrm>
                <a:off x="418" y="1656"/>
                <a:ext cx="996"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b="0" i="0" dirty="0">
                    <a:solidFill>
                      <a:srgbClr val="011893"/>
                    </a:solidFill>
                  </a:rPr>
                  <a:t>Transfer RNA</a:t>
                </a:r>
              </a:p>
              <a:p>
                <a:pPr algn="ctr" eaLnBrk="1" hangingPunct="1">
                  <a:spcBef>
                    <a:spcPct val="0"/>
                  </a:spcBef>
                  <a:buFontTx/>
                  <a:buNone/>
                </a:pPr>
                <a:r>
                  <a:rPr lang="en-US" altLang="en-US" sz="1800" b="0" i="0" dirty="0">
                    <a:solidFill>
                      <a:srgbClr val="011893"/>
                    </a:solidFill>
                  </a:rPr>
                  <a:t>(tRNA)</a:t>
                </a:r>
              </a:p>
            </p:txBody>
          </p:sp>
          <p:sp>
            <p:nvSpPr>
              <p:cNvPr id="90120" name="Text Box 9">
                <a:extLst>
                  <a:ext uri="{FF2B5EF4-FFF2-40B4-BE49-F238E27FC236}">
                    <a16:creationId xmlns:a16="http://schemas.microsoft.com/office/drawing/2014/main" id="{43CE8A5C-3D72-B143-BF82-68D7049F145B}"/>
                  </a:ext>
                </a:extLst>
              </p:cNvPr>
              <p:cNvSpPr txBox="1">
                <a:spLocks noChangeArrowheads="1"/>
              </p:cNvSpPr>
              <p:nvPr/>
            </p:nvSpPr>
            <p:spPr bwMode="auto">
              <a:xfrm>
                <a:off x="2468" y="1270"/>
                <a:ext cx="869"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0" i="0" dirty="0">
                    <a:solidFill>
                      <a:schemeClr val="accent6"/>
                    </a:solidFill>
                  </a:rPr>
                  <a:t>Polypeptide</a:t>
                </a:r>
              </a:p>
            </p:txBody>
          </p:sp>
          <p:sp>
            <p:nvSpPr>
              <p:cNvPr id="90121" name="Text Box 10">
                <a:extLst>
                  <a:ext uri="{FF2B5EF4-FFF2-40B4-BE49-F238E27FC236}">
                    <a16:creationId xmlns:a16="http://schemas.microsoft.com/office/drawing/2014/main" id="{C27A27C1-1A74-3045-A8D1-1C8F07E0F568}"/>
                  </a:ext>
                </a:extLst>
              </p:cNvPr>
              <p:cNvSpPr txBox="1">
                <a:spLocks noChangeArrowheads="1"/>
              </p:cNvSpPr>
              <p:nvPr/>
            </p:nvSpPr>
            <p:spPr bwMode="auto">
              <a:xfrm>
                <a:off x="1356" y="1313"/>
                <a:ext cx="82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0" i="0" dirty="0">
                    <a:solidFill>
                      <a:schemeClr val="accent6"/>
                    </a:solidFill>
                  </a:rPr>
                  <a:t>Amino acid</a:t>
                </a:r>
              </a:p>
            </p:txBody>
          </p:sp>
          <p:sp>
            <p:nvSpPr>
              <p:cNvPr id="90122" name="Rectangle 12">
                <a:extLst>
                  <a:ext uri="{FF2B5EF4-FFF2-40B4-BE49-F238E27FC236}">
                    <a16:creationId xmlns:a16="http://schemas.microsoft.com/office/drawing/2014/main" id="{A3C31690-C7BE-7F40-9CC9-EF96727B5F09}"/>
                  </a:ext>
                </a:extLst>
              </p:cNvPr>
              <p:cNvSpPr>
                <a:spLocks noChangeArrowheads="1"/>
              </p:cNvSpPr>
              <p:nvPr/>
            </p:nvSpPr>
            <p:spPr bwMode="auto">
              <a:xfrm>
                <a:off x="1812" y="2778"/>
                <a:ext cx="48" cy="19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0123" name="Rectangle 13">
                <a:extLst>
                  <a:ext uri="{FF2B5EF4-FFF2-40B4-BE49-F238E27FC236}">
                    <a16:creationId xmlns:a16="http://schemas.microsoft.com/office/drawing/2014/main" id="{8469BAA7-EB22-C542-967B-2153D9674EA1}"/>
                  </a:ext>
                </a:extLst>
              </p:cNvPr>
              <p:cNvSpPr>
                <a:spLocks noChangeArrowheads="1"/>
              </p:cNvSpPr>
              <p:nvPr/>
            </p:nvSpPr>
            <p:spPr bwMode="auto">
              <a:xfrm>
                <a:off x="2448" y="1872"/>
                <a:ext cx="624" cy="19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0124" name="Rectangle 14">
                <a:extLst>
                  <a:ext uri="{FF2B5EF4-FFF2-40B4-BE49-F238E27FC236}">
                    <a16:creationId xmlns:a16="http://schemas.microsoft.com/office/drawing/2014/main" id="{B2BCD087-F82B-E14C-90E9-01E60F737F62}"/>
                  </a:ext>
                </a:extLst>
              </p:cNvPr>
              <p:cNvSpPr>
                <a:spLocks noChangeArrowheads="1"/>
              </p:cNvSpPr>
              <p:nvPr/>
            </p:nvSpPr>
            <p:spPr bwMode="auto">
              <a:xfrm>
                <a:off x="1934" y="1584"/>
                <a:ext cx="624" cy="144"/>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0125" name="Text Box 15">
                <a:extLst>
                  <a:ext uri="{FF2B5EF4-FFF2-40B4-BE49-F238E27FC236}">
                    <a16:creationId xmlns:a16="http://schemas.microsoft.com/office/drawing/2014/main" id="{155A1F25-3C7F-454B-9330-1D1303BEC8A1}"/>
                  </a:ext>
                </a:extLst>
              </p:cNvPr>
              <p:cNvSpPr txBox="1">
                <a:spLocks noChangeArrowheads="1"/>
              </p:cNvSpPr>
              <p:nvPr/>
            </p:nvSpPr>
            <p:spPr bwMode="auto">
              <a:xfrm>
                <a:off x="3990" y="1586"/>
                <a:ext cx="826"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b="0" i="0" dirty="0">
                    <a:solidFill>
                      <a:schemeClr val="accent6"/>
                    </a:solidFill>
                  </a:rPr>
                  <a:t>tRNA and amino acid</a:t>
                </a:r>
              </a:p>
            </p:txBody>
          </p:sp>
          <p:sp>
            <p:nvSpPr>
              <p:cNvPr id="90126" name="Rectangle 16">
                <a:extLst>
                  <a:ext uri="{FF2B5EF4-FFF2-40B4-BE49-F238E27FC236}">
                    <a16:creationId xmlns:a16="http://schemas.microsoft.com/office/drawing/2014/main" id="{79818D85-1E37-B04E-B1F5-6D2C28BFEB0F}"/>
                  </a:ext>
                </a:extLst>
              </p:cNvPr>
              <p:cNvSpPr>
                <a:spLocks noChangeArrowheads="1"/>
              </p:cNvSpPr>
              <p:nvPr/>
            </p:nvSpPr>
            <p:spPr bwMode="auto">
              <a:xfrm>
                <a:off x="2460" y="2244"/>
                <a:ext cx="576" cy="144"/>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0127" name="Rectangle 17">
                <a:extLst>
                  <a:ext uri="{FF2B5EF4-FFF2-40B4-BE49-F238E27FC236}">
                    <a16:creationId xmlns:a16="http://schemas.microsoft.com/office/drawing/2014/main" id="{AA8F6187-2AB2-674A-8B14-24B812FE8DC4}"/>
                  </a:ext>
                </a:extLst>
              </p:cNvPr>
              <p:cNvSpPr>
                <a:spLocks noChangeArrowheads="1"/>
              </p:cNvSpPr>
              <p:nvPr/>
            </p:nvSpPr>
            <p:spPr bwMode="auto">
              <a:xfrm>
                <a:off x="1632" y="2136"/>
                <a:ext cx="672" cy="144"/>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0128" name="Rectangle 18">
                <a:extLst>
                  <a:ext uri="{FF2B5EF4-FFF2-40B4-BE49-F238E27FC236}">
                    <a16:creationId xmlns:a16="http://schemas.microsoft.com/office/drawing/2014/main" id="{099ECAB6-4C87-4649-A700-87E7D3DB27C7}"/>
                  </a:ext>
                </a:extLst>
              </p:cNvPr>
              <p:cNvSpPr>
                <a:spLocks noChangeArrowheads="1"/>
              </p:cNvSpPr>
              <p:nvPr/>
            </p:nvSpPr>
            <p:spPr bwMode="auto">
              <a:xfrm>
                <a:off x="3408" y="1417"/>
                <a:ext cx="576" cy="18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0129" name="Rectangle 19">
                <a:extLst>
                  <a:ext uri="{FF2B5EF4-FFF2-40B4-BE49-F238E27FC236}">
                    <a16:creationId xmlns:a16="http://schemas.microsoft.com/office/drawing/2014/main" id="{80300244-0E21-0C4A-B70A-C40DB9893DDB}"/>
                  </a:ext>
                </a:extLst>
              </p:cNvPr>
              <p:cNvSpPr>
                <a:spLocks noChangeArrowheads="1"/>
              </p:cNvSpPr>
              <p:nvPr/>
            </p:nvSpPr>
            <p:spPr bwMode="auto">
              <a:xfrm>
                <a:off x="3462" y="1650"/>
                <a:ext cx="192" cy="9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0130" name="Rectangle 20">
                <a:extLst>
                  <a:ext uri="{FF2B5EF4-FFF2-40B4-BE49-F238E27FC236}">
                    <a16:creationId xmlns:a16="http://schemas.microsoft.com/office/drawing/2014/main" id="{AAF50605-F88F-414D-A09E-042527209217}"/>
                  </a:ext>
                </a:extLst>
              </p:cNvPr>
              <p:cNvSpPr>
                <a:spLocks noChangeArrowheads="1"/>
              </p:cNvSpPr>
              <p:nvPr/>
            </p:nvSpPr>
            <p:spPr bwMode="auto">
              <a:xfrm>
                <a:off x="3612" y="1686"/>
                <a:ext cx="192" cy="9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2000" b="0" i="0" dirty="0"/>
              </a:p>
            </p:txBody>
          </p:sp>
          <p:sp>
            <p:nvSpPr>
              <p:cNvPr id="78869" name="Line 21">
                <a:extLst>
                  <a:ext uri="{FF2B5EF4-FFF2-40B4-BE49-F238E27FC236}">
                    <a16:creationId xmlns:a16="http://schemas.microsoft.com/office/drawing/2014/main" id="{EE0598E8-DB83-0A42-8936-645A9F4F3477}"/>
                  </a:ext>
                </a:extLst>
              </p:cNvPr>
              <p:cNvSpPr>
                <a:spLocks noChangeShapeType="1"/>
              </p:cNvSpPr>
              <p:nvPr/>
            </p:nvSpPr>
            <p:spPr bwMode="auto">
              <a:xfrm flipV="1">
                <a:off x="3630" y="1350"/>
                <a:ext cx="0" cy="432"/>
              </a:xfrm>
              <a:prstGeom prst="line">
                <a:avLst/>
              </a:prstGeom>
              <a:noFill/>
              <a:ln w="127000">
                <a:solidFill>
                  <a:schemeClr val="bg1">
                    <a:lumMod val="50000"/>
                  </a:schemeClr>
                </a:solidFill>
                <a:round/>
                <a:headEnd type="triangle" w="med" len="med"/>
                <a:tailEnd/>
              </a:ln>
              <a:effectLst/>
            </p:spPr>
            <p:txBody>
              <a:bodyPr wrap="none" anchor="ctr"/>
              <a:lstStyle/>
              <a:p>
                <a:pPr>
                  <a:defRPr/>
                </a:pPr>
                <a:endParaRPr lang="en-US" dirty="0"/>
              </a:p>
            </p:txBody>
          </p:sp>
          <p:sp>
            <p:nvSpPr>
              <p:cNvPr id="90132" name="Text Box 22">
                <a:extLst>
                  <a:ext uri="{FF2B5EF4-FFF2-40B4-BE49-F238E27FC236}">
                    <a16:creationId xmlns:a16="http://schemas.microsoft.com/office/drawing/2014/main" id="{E589A9AF-BF4E-D542-918E-77B296F6B81D}"/>
                  </a:ext>
                </a:extLst>
              </p:cNvPr>
              <p:cNvSpPr txBox="1">
                <a:spLocks noChangeArrowheads="1"/>
              </p:cNvSpPr>
              <p:nvPr/>
            </p:nvSpPr>
            <p:spPr bwMode="auto">
              <a:xfrm>
                <a:off x="2260" y="1992"/>
                <a:ext cx="76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0" i="0" dirty="0">
                    <a:solidFill>
                      <a:srgbClr val="7030A0"/>
                    </a:solidFill>
                  </a:rPr>
                  <a:t>Ribosome</a:t>
                </a:r>
              </a:p>
            </p:txBody>
          </p:sp>
          <p:sp>
            <p:nvSpPr>
              <p:cNvPr id="94229" name="Text Box 23">
                <a:extLst>
                  <a:ext uri="{FF2B5EF4-FFF2-40B4-BE49-F238E27FC236}">
                    <a16:creationId xmlns:a16="http://schemas.microsoft.com/office/drawing/2014/main" id="{0E5F4895-5887-E24A-A199-FF9FFA79F76B}"/>
                  </a:ext>
                </a:extLst>
              </p:cNvPr>
              <p:cNvSpPr txBox="1">
                <a:spLocks noChangeArrowheads="1"/>
              </p:cNvSpPr>
              <p:nvPr/>
            </p:nvSpPr>
            <p:spPr bwMode="auto">
              <a:xfrm>
                <a:off x="3220" y="1019"/>
                <a:ext cx="1840" cy="317"/>
              </a:xfrm>
              <a:prstGeom prst="rect">
                <a:avLst/>
              </a:prstGeom>
              <a:noFill/>
              <a:ln>
                <a:noFill/>
              </a:ln>
              <a:effec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620"/>
                  </a:lnSpc>
                  <a:spcBef>
                    <a:spcPct val="0"/>
                  </a:spcBef>
                  <a:buFontTx/>
                  <a:buNone/>
                  <a:defRPr/>
                </a:pPr>
                <a:r>
                  <a:rPr lang="en-US" altLang="en-US" sz="1600" b="0" i="0" dirty="0">
                    <a:solidFill>
                      <a:srgbClr val="941100"/>
                    </a:solidFill>
                  </a:rPr>
                  <a:t>Formation of covalent bond</a:t>
                </a:r>
              </a:p>
              <a:p>
                <a:pPr algn="ctr" eaLnBrk="1" hangingPunct="1">
                  <a:lnSpc>
                    <a:spcPts val="1620"/>
                  </a:lnSpc>
                  <a:spcBef>
                    <a:spcPct val="0"/>
                  </a:spcBef>
                  <a:buFontTx/>
                  <a:buNone/>
                  <a:defRPr/>
                </a:pPr>
                <a:r>
                  <a:rPr lang="en-US" altLang="en-US" sz="1600" b="0" i="0" dirty="0">
                    <a:solidFill>
                      <a:srgbClr val="941100"/>
                    </a:solidFill>
                  </a:rPr>
                  <a:t>through dehydration synthesis</a:t>
                </a:r>
              </a:p>
            </p:txBody>
          </p:sp>
          <p:sp>
            <p:nvSpPr>
              <p:cNvPr id="90134" name="Oval 24">
                <a:extLst>
                  <a:ext uri="{FF2B5EF4-FFF2-40B4-BE49-F238E27FC236}">
                    <a16:creationId xmlns:a16="http://schemas.microsoft.com/office/drawing/2014/main" id="{0937A770-48FD-594B-BE25-9469BF5B8D64}"/>
                  </a:ext>
                </a:extLst>
              </p:cNvPr>
              <p:cNvSpPr>
                <a:spLocks noChangeArrowheads="1"/>
              </p:cNvSpPr>
              <p:nvPr/>
            </p:nvSpPr>
            <p:spPr bwMode="auto">
              <a:xfrm>
                <a:off x="1554" y="2065"/>
                <a:ext cx="121" cy="119"/>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b="0" i="0" dirty="0"/>
                  <a:t>   </a:t>
                </a:r>
              </a:p>
            </p:txBody>
          </p:sp>
          <p:sp>
            <p:nvSpPr>
              <p:cNvPr id="90135" name="Oval 25">
                <a:extLst>
                  <a:ext uri="{FF2B5EF4-FFF2-40B4-BE49-F238E27FC236}">
                    <a16:creationId xmlns:a16="http://schemas.microsoft.com/office/drawing/2014/main" id="{A294024E-EC5A-8C41-85C7-26CB162279F4}"/>
                  </a:ext>
                </a:extLst>
              </p:cNvPr>
              <p:cNvSpPr>
                <a:spLocks noChangeArrowheads="1"/>
              </p:cNvSpPr>
              <p:nvPr/>
            </p:nvSpPr>
            <p:spPr bwMode="auto">
              <a:xfrm>
                <a:off x="1337" y="2508"/>
                <a:ext cx="103" cy="90"/>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0136" name="Rectangle 26">
                <a:extLst>
                  <a:ext uri="{FF2B5EF4-FFF2-40B4-BE49-F238E27FC236}">
                    <a16:creationId xmlns:a16="http://schemas.microsoft.com/office/drawing/2014/main" id="{AF6F6215-5D70-7445-BBB1-05389AFDBDB1}"/>
                  </a:ext>
                </a:extLst>
              </p:cNvPr>
              <p:cNvSpPr>
                <a:spLocks noChangeArrowheads="1"/>
              </p:cNvSpPr>
              <p:nvPr/>
            </p:nvSpPr>
            <p:spPr bwMode="auto">
              <a:xfrm>
                <a:off x="2148" y="2412"/>
                <a:ext cx="480" cy="336"/>
              </a:xfrm>
              <a:prstGeom prst="rect">
                <a:avLst/>
              </a:prstGeom>
              <a:noFill/>
              <a:ln w="44450">
                <a:solidFill>
                  <a:srgbClr val="7030A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0137" name="Rectangle 27">
                <a:extLst>
                  <a:ext uri="{FF2B5EF4-FFF2-40B4-BE49-F238E27FC236}">
                    <a16:creationId xmlns:a16="http://schemas.microsoft.com/office/drawing/2014/main" id="{F8AAA195-2FF7-024A-9703-9C54A9CE24FC}"/>
                  </a:ext>
                </a:extLst>
              </p:cNvPr>
              <p:cNvSpPr>
                <a:spLocks noChangeArrowheads="1"/>
              </p:cNvSpPr>
              <p:nvPr/>
            </p:nvSpPr>
            <p:spPr bwMode="auto">
              <a:xfrm>
                <a:off x="1440" y="2904"/>
                <a:ext cx="720" cy="28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0138" name="Text Box 28">
                <a:extLst>
                  <a:ext uri="{FF2B5EF4-FFF2-40B4-BE49-F238E27FC236}">
                    <a16:creationId xmlns:a16="http://schemas.microsoft.com/office/drawing/2014/main" id="{2E43EEE0-8638-3949-9903-40E13C7A6AF8}"/>
                  </a:ext>
                </a:extLst>
              </p:cNvPr>
              <p:cNvSpPr txBox="1">
                <a:spLocks noChangeArrowheads="1"/>
              </p:cNvSpPr>
              <p:nvPr/>
            </p:nvSpPr>
            <p:spPr bwMode="auto">
              <a:xfrm>
                <a:off x="494" y="2892"/>
                <a:ext cx="117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b="0" i="0" dirty="0">
                    <a:solidFill>
                      <a:schemeClr val="accent6"/>
                    </a:solidFill>
                  </a:rPr>
                  <a:t>Messenger RNA</a:t>
                </a:r>
              </a:p>
            </p:txBody>
          </p:sp>
        </p:grpSp>
      </p:grpSp>
      <p:sp>
        <p:nvSpPr>
          <p:cNvPr id="2" name="TextBox 1">
            <a:extLst>
              <a:ext uri="{FF2B5EF4-FFF2-40B4-BE49-F238E27FC236}">
                <a16:creationId xmlns:a16="http://schemas.microsoft.com/office/drawing/2014/main" id="{A8D31594-9265-4251-B076-19F18AFD6BC1}"/>
              </a:ext>
            </a:extLst>
          </p:cNvPr>
          <p:cNvSpPr txBox="1"/>
          <p:nvPr/>
        </p:nvSpPr>
        <p:spPr>
          <a:xfrm>
            <a:off x="2715696" y="4438384"/>
            <a:ext cx="2115726" cy="746358"/>
          </a:xfrm>
          <a:prstGeom prst="rect">
            <a:avLst/>
          </a:prstGeom>
          <a:noFill/>
        </p:spPr>
        <p:txBody>
          <a:bodyPr wrap="square" rtlCol="0">
            <a:spAutoFit/>
          </a:bodyPr>
          <a:lstStyle/>
          <a:p>
            <a:pPr algn="ctr">
              <a:lnSpc>
                <a:spcPts val="1660"/>
              </a:lnSpc>
            </a:pPr>
            <a:r>
              <a:rPr lang="en-US" sz="1600" b="0" i="0" dirty="0">
                <a:solidFill>
                  <a:srgbClr val="7030A0"/>
                </a:solidFill>
              </a:rPr>
              <a:t>Reading frame—</a:t>
            </a:r>
          </a:p>
          <a:p>
            <a:pPr algn="ctr">
              <a:lnSpc>
                <a:spcPts val="1660"/>
              </a:lnSpc>
            </a:pPr>
            <a:r>
              <a:rPr lang="en-US" sz="1600" b="0" i="0" dirty="0">
                <a:solidFill>
                  <a:srgbClr val="7030A0"/>
                </a:solidFill>
              </a:rPr>
              <a:t>Three nucleotides at a time.</a:t>
            </a:r>
          </a:p>
        </p:txBody>
      </p:sp>
    </p:spTree>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Number Placeholder 5">
            <a:extLst>
              <a:ext uri="{FF2B5EF4-FFF2-40B4-BE49-F238E27FC236}">
                <a16:creationId xmlns:a16="http://schemas.microsoft.com/office/drawing/2014/main" id="{788A0458-4F96-084F-8B78-6705182EAFE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C3E0EB7-F74E-5E4A-B68B-591E8B68E136}" type="slidenum">
              <a:rPr lang="en-US" altLang="en-US" sz="1400" smtClean="0"/>
              <a:pPr>
                <a:spcBef>
                  <a:spcPct val="0"/>
                </a:spcBef>
                <a:buFontTx/>
                <a:buNone/>
              </a:pPr>
              <a:t>42</a:t>
            </a:fld>
            <a:endParaRPr lang="en-US" altLang="en-US" sz="1400" dirty="0"/>
          </a:p>
        </p:txBody>
      </p:sp>
      <p:grpSp>
        <p:nvGrpSpPr>
          <p:cNvPr id="92162" name="Group 5">
            <a:extLst>
              <a:ext uri="{FF2B5EF4-FFF2-40B4-BE49-F238E27FC236}">
                <a16:creationId xmlns:a16="http://schemas.microsoft.com/office/drawing/2014/main" id="{BACF8EFF-35E7-E642-8A9B-1FC91493A3B7}"/>
              </a:ext>
            </a:extLst>
          </p:cNvPr>
          <p:cNvGrpSpPr>
            <a:grpSpLocks/>
          </p:cNvGrpSpPr>
          <p:nvPr/>
        </p:nvGrpSpPr>
        <p:grpSpPr bwMode="auto">
          <a:xfrm>
            <a:off x="457200" y="447675"/>
            <a:ext cx="8229600" cy="2395538"/>
            <a:chOff x="288" y="282"/>
            <a:chExt cx="5184" cy="1509"/>
          </a:xfrm>
        </p:grpSpPr>
        <p:sp>
          <p:nvSpPr>
            <p:cNvPr id="92163" name="Rectangle 3">
              <a:extLst>
                <a:ext uri="{FF2B5EF4-FFF2-40B4-BE49-F238E27FC236}">
                  <a16:creationId xmlns:a16="http://schemas.microsoft.com/office/drawing/2014/main" id="{B1B8BC5B-F692-824F-97DE-3DEFFAEBB3CC}"/>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Translation Process </a:t>
              </a:r>
              <a:r>
                <a:rPr lang="en-US" altLang="en-US" sz="2200" b="0" i="0" dirty="0">
                  <a:solidFill>
                    <a:srgbClr val="333333"/>
                  </a:solidFill>
                </a:rPr>
                <a:t>(continued)</a:t>
              </a:r>
              <a:endParaRPr lang="en-US" altLang="en-US" sz="2800" b="0" i="0" dirty="0">
                <a:solidFill>
                  <a:schemeClr val="tx2"/>
                </a:solidFill>
              </a:endParaRPr>
            </a:p>
          </p:txBody>
        </p:sp>
        <p:sp>
          <p:nvSpPr>
            <p:cNvPr id="92164" name="Text Box 4">
              <a:extLst>
                <a:ext uri="{FF2B5EF4-FFF2-40B4-BE49-F238E27FC236}">
                  <a16:creationId xmlns:a16="http://schemas.microsoft.com/office/drawing/2014/main" id="{93B39D16-935A-1D4F-BD46-92B3B20B0DB8}"/>
                </a:ext>
              </a:extLst>
            </p:cNvPr>
            <p:cNvSpPr txBox="1">
              <a:spLocks noChangeArrowheads="1"/>
            </p:cNvSpPr>
            <p:nvPr/>
          </p:nvSpPr>
          <p:spPr bwMode="auto">
            <a:xfrm>
              <a:off x="518" y="971"/>
              <a:ext cx="4699" cy="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b="0" i="0" dirty="0"/>
                <a:t>tRNA selects amino acids by reading the three-letter sequences of the mRNA codons.</a:t>
              </a:r>
            </a:p>
            <a:p>
              <a:pPr eaLnBrk="1" hangingPunct="1">
                <a:lnSpc>
                  <a:spcPct val="85000"/>
                </a:lnSpc>
                <a:spcBef>
                  <a:spcPct val="0"/>
                </a:spcBef>
                <a:spcAft>
                  <a:spcPct val="50000"/>
                </a:spcAft>
                <a:buSzPct val="80000"/>
                <a:buFont typeface="Times" pitchFamily="2" charset="0"/>
                <a:buChar char="•"/>
              </a:pPr>
              <a:r>
                <a:rPr lang="en-US" altLang="en-US" sz="1800" b="0" i="0" dirty="0"/>
                <a:t>Ribosomes in the cytoplasm coordinate the functions of mRNA and tRNA in synthesizing polypeptides to form complex protein structures.</a:t>
              </a:r>
            </a:p>
          </p:txBody>
        </p:sp>
      </p:grpSp>
    </p:spTree>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Slide Number Placeholder 5">
            <a:extLst>
              <a:ext uri="{FF2B5EF4-FFF2-40B4-BE49-F238E27FC236}">
                <a16:creationId xmlns:a16="http://schemas.microsoft.com/office/drawing/2014/main" id="{6AA9B338-D696-4440-9E95-CCFDD183B8F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72BFCB3-2568-154A-A4AA-383331F233C0}" type="slidenum">
              <a:rPr lang="en-US" altLang="en-US" sz="1400" smtClean="0"/>
              <a:pPr>
                <a:spcBef>
                  <a:spcPct val="0"/>
                </a:spcBef>
                <a:buFontTx/>
                <a:buNone/>
              </a:pPr>
              <a:t>43</a:t>
            </a:fld>
            <a:endParaRPr lang="en-US" altLang="en-US" sz="1400" dirty="0"/>
          </a:p>
        </p:txBody>
      </p:sp>
      <p:sp>
        <p:nvSpPr>
          <p:cNvPr id="94210" name="Text Box 1026">
            <a:extLst>
              <a:ext uri="{FF2B5EF4-FFF2-40B4-BE49-F238E27FC236}">
                <a16:creationId xmlns:a16="http://schemas.microsoft.com/office/drawing/2014/main" id="{F9F623C6-8CAD-544C-BD9B-626D9A2880D4}"/>
              </a:ext>
            </a:extLst>
          </p:cNvPr>
          <p:cNvSpPr txBox="1">
            <a:spLocks noChangeArrowheads="1"/>
          </p:cNvSpPr>
          <p:nvPr/>
        </p:nvSpPr>
        <p:spPr bwMode="auto">
          <a:xfrm>
            <a:off x="1095375" y="2219325"/>
            <a:ext cx="6894513"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2000" b="0" i="0" dirty="0"/>
              <a:t>Can you describe the basic aspects of the replication, transcription, and translation processes?</a:t>
            </a:r>
          </a:p>
        </p:txBody>
      </p:sp>
    </p:spTree>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Slide Number Placeholder 5">
            <a:extLst>
              <a:ext uri="{FF2B5EF4-FFF2-40B4-BE49-F238E27FC236}">
                <a16:creationId xmlns:a16="http://schemas.microsoft.com/office/drawing/2014/main" id="{6F932A36-534D-394F-A3F2-2BF8D893120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93A2BC4-51D5-B94E-B443-972F44D31D8A}" type="slidenum">
              <a:rPr lang="en-US" altLang="en-US" sz="1400" smtClean="0"/>
              <a:pPr>
                <a:spcBef>
                  <a:spcPct val="0"/>
                </a:spcBef>
                <a:buFontTx/>
                <a:buNone/>
              </a:pPr>
              <a:t>44</a:t>
            </a:fld>
            <a:endParaRPr lang="en-US" altLang="en-US" sz="1400" dirty="0"/>
          </a:p>
        </p:txBody>
      </p:sp>
      <p:grpSp>
        <p:nvGrpSpPr>
          <p:cNvPr id="96258" name="Group 6">
            <a:extLst>
              <a:ext uri="{FF2B5EF4-FFF2-40B4-BE49-F238E27FC236}">
                <a16:creationId xmlns:a16="http://schemas.microsoft.com/office/drawing/2014/main" id="{4703611D-6581-BB4B-904A-012EAD152713}"/>
              </a:ext>
            </a:extLst>
          </p:cNvPr>
          <p:cNvGrpSpPr>
            <a:grpSpLocks/>
          </p:cNvGrpSpPr>
          <p:nvPr/>
        </p:nvGrpSpPr>
        <p:grpSpPr bwMode="auto">
          <a:xfrm>
            <a:off x="457200" y="447675"/>
            <a:ext cx="8229600" cy="2876550"/>
            <a:chOff x="288" y="282"/>
            <a:chExt cx="5184" cy="1812"/>
          </a:xfrm>
        </p:grpSpPr>
        <p:sp>
          <p:nvSpPr>
            <p:cNvPr id="96259" name="Rectangle 3">
              <a:extLst>
                <a:ext uri="{FF2B5EF4-FFF2-40B4-BE49-F238E27FC236}">
                  <a16:creationId xmlns:a16="http://schemas.microsoft.com/office/drawing/2014/main" id="{FC67564E-F940-8146-9488-BBB811F0C283}"/>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Mutations</a:t>
              </a:r>
              <a:endParaRPr lang="en-US" altLang="en-US" sz="2800" b="0" i="0" dirty="0">
                <a:solidFill>
                  <a:schemeClr val="tx2"/>
                </a:solidFill>
              </a:endParaRPr>
            </a:p>
          </p:txBody>
        </p:sp>
        <p:sp>
          <p:nvSpPr>
            <p:cNvPr id="96260" name="Text Box 4">
              <a:extLst>
                <a:ext uri="{FF2B5EF4-FFF2-40B4-BE49-F238E27FC236}">
                  <a16:creationId xmlns:a16="http://schemas.microsoft.com/office/drawing/2014/main" id="{64772C47-31CA-D44E-8872-E79BDFA651C0}"/>
                </a:ext>
              </a:extLst>
            </p:cNvPr>
            <p:cNvSpPr txBox="1">
              <a:spLocks noChangeArrowheads="1"/>
            </p:cNvSpPr>
            <p:nvPr/>
          </p:nvSpPr>
          <p:spPr bwMode="auto">
            <a:xfrm>
              <a:off x="518" y="971"/>
              <a:ext cx="4847" cy="1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b="0" i="0" dirty="0"/>
                <a:t>Any change in a normal nucleotide sequence of a nucleic acid in DNA or RNA is called a mutation.</a:t>
              </a:r>
            </a:p>
            <a:p>
              <a:pPr eaLnBrk="1" hangingPunct="1">
                <a:lnSpc>
                  <a:spcPct val="85000"/>
                </a:lnSpc>
                <a:spcBef>
                  <a:spcPct val="0"/>
                </a:spcBef>
                <a:spcAft>
                  <a:spcPct val="50000"/>
                </a:spcAft>
                <a:buSzPct val="80000"/>
                <a:buFont typeface="Times" pitchFamily="2" charset="0"/>
                <a:buChar char="•"/>
              </a:pPr>
              <a:r>
                <a:rPr lang="en-US" altLang="en-US" sz="1800" b="0" i="0" dirty="0"/>
                <a:t>Mutations can involve large regions of a chromosome, or just a single nucleotide as in sickle-cell disease.</a:t>
              </a:r>
            </a:p>
            <a:p>
              <a:pPr eaLnBrk="1" hangingPunct="1">
                <a:lnSpc>
                  <a:spcPct val="85000"/>
                </a:lnSpc>
                <a:spcBef>
                  <a:spcPct val="0"/>
                </a:spcBef>
                <a:spcAft>
                  <a:spcPct val="50000"/>
                </a:spcAft>
                <a:buSzPct val="80000"/>
                <a:buFont typeface="Times" pitchFamily="2" charset="0"/>
                <a:buChar char="•"/>
              </a:pPr>
              <a:r>
                <a:rPr lang="en-US" altLang="en-US" sz="1800" b="0" i="0" dirty="0"/>
                <a:t>Mutations include: 1) base substitutions, 2) base insertions, and 3) base deletions.</a:t>
              </a:r>
            </a:p>
          </p:txBody>
        </p:sp>
      </p:grpSp>
    </p:spTree>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Slide Number Placeholder 5">
            <a:extLst>
              <a:ext uri="{FF2B5EF4-FFF2-40B4-BE49-F238E27FC236}">
                <a16:creationId xmlns:a16="http://schemas.microsoft.com/office/drawing/2014/main" id="{D0A7AD87-592A-FC40-AD54-16925C7A8BE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3D373A2-DBA9-CE41-A006-58C94C2FC34C}" type="slidenum">
              <a:rPr lang="en-US" altLang="en-US" sz="1400" smtClean="0"/>
              <a:pPr>
                <a:spcBef>
                  <a:spcPct val="0"/>
                </a:spcBef>
                <a:buFontTx/>
                <a:buNone/>
              </a:pPr>
              <a:t>45</a:t>
            </a:fld>
            <a:endParaRPr lang="en-US" altLang="en-US" sz="1400" dirty="0"/>
          </a:p>
        </p:txBody>
      </p:sp>
      <p:grpSp>
        <p:nvGrpSpPr>
          <p:cNvPr id="98306" name="Group 7">
            <a:extLst>
              <a:ext uri="{FF2B5EF4-FFF2-40B4-BE49-F238E27FC236}">
                <a16:creationId xmlns:a16="http://schemas.microsoft.com/office/drawing/2014/main" id="{1D79A2D2-F551-4A4F-B545-43CD3335B284}"/>
              </a:ext>
            </a:extLst>
          </p:cNvPr>
          <p:cNvGrpSpPr>
            <a:grpSpLocks/>
          </p:cNvGrpSpPr>
          <p:nvPr/>
        </p:nvGrpSpPr>
        <p:grpSpPr bwMode="auto">
          <a:xfrm>
            <a:off x="457200" y="447675"/>
            <a:ext cx="8229600" cy="3721100"/>
            <a:chOff x="288" y="282"/>
            <a:chExt cx="5184" cy="2344"/>
          </a:xfrm>
        </p:grpSpPr>
        <p:sp>
          <p:nvSpPr>
            <p:cNvPr id="98307" name="Rectangle 3">
              <a:extLst>
                <a:ext uri="{FF2B5EF4-FFF2-40B4-BE49-F238E27FC236}">
                  <a16:creationId xmlns:a16="http://schemas.microsoft.com/office/drawing/2014/main" id="{A19DF28F-99A2-1E47-9DFD-2D5F51891709}"/>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Base Substitutions</a:t>
              </a:r>
              <a:endParaRPr lang="en-US" altLang="en-US" sz="2800" b="0" i="0" dirty="0">
                <a:solidFill>
                  <a:schemeClr val="tx2"/>
                </a:solidFill>
              </a:endParaRPr>
            </a:p>
          </p:txBody>
        </p:sp>
        <p:sp>
          <p:nvSpPr>
            <p:cNvPr id="98308" name="Text Box 4">
              <a:extLst>
                <a:ext uri="{FF2B5EF4-FFF2-40B4-BE49-F238E27FC236}">
                  <a16:creationId xmlns:a16="http://schemas.microsoft.com/office/drawing/2014/main" id="{65DA6314-54CB-8642-BD59-84E7C991759F}"/>
                </a:ext>
              </a:extLst>
            </p:cNvPr>
            <p:cNvSpPr txBox="1">
              <a:spLocks noChangeArrowheads="1"/>
            </p:cNvSpPr>
            <p:nvPr/>
          </p:nvSpPr>
          <p:spPr bwMode="auto">
            <a:xfrm>
              <a:off x="518" y="971"/>
              <a:ext cx="4886" cy="1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b="0" i="0" dirty="0"/>
                <a:t>In base substitutions, a nucleotide is replaced by another, creating a different RNA codon</a:t>
              </a:r>
              <a:r>
                <a:rPr lang="en-US" altLang="en-US" sz="1800" b="0" i="0" dirty="0">
                  <a:solidFill>
                    <a:schemeClr val="tx2"/>
                  </a:solidFill>
                </a:rPr>
                <a:t>—</a:t>
              </a:r>
              <a:r>
                <a:rPr lang="en-US" altLang="en-US" sz="1800" b="0" i="0" u="sng" dirty="0">
                  <a:solidFill>
                    <a:schemeClr val="accent6"/>
                  </a:solidFill>
                </a:rPr>
                <a:t>G</a:t>
              </a:r>
              <a:r>
                <a:rPr lang="en-US" altLang="en-US" sz="1800" b="0" i="0" dirty="0">
                  <a:solidFill>
                    <a:schemeClr val="accent6"/>
                  </a:solidFill>
                </a:rPr>
                <a:t>GC</a:t>
              </a:r>
              <a:r>
                <a:rPr lang="en-US" altLang="en-US" sz="1800" b="0" i="0" dirty="0"/>
                <a:t> for the amino acid </a:t>
              </a:r>
              <a:r>
                <a:rPr lang="en-US" altLang="en-US" sz="1800" b="0" i="0" dirty="0">
                  <a:solidFill>
                    <a:schemeClr val="accent6"/>
                  </a:solidFill>
                </a:rPr>
                <a:t>glycin</a:t>
              </a:r>
              <a:r>
                <a:rPr lang="en-US" altLang="en-US" sz="1800" b="0" i="0" dirty="0">
                  <a:solidFill>
                    <a:srgbClr val="011893"/>
                  </a:solidFill>
                </a:rPr>
                <a:t>e</a:t>
              </a:r>
              <a:r>
                <a:rPr lang="en-US" altLang="en-US" sz="1800" b="0" i="0" dirty="0"/>
                <a:t> would become </a:t>
              </a:r>
              <a:r>
                <a:rPr lang="en-US" altLang="en-US" sz="1800" b="0" i="0" u="sng" dirty="0">
                  <a:solidFill>
                    <a:srgbClr val="4E8F00"/>
                  </a:solidFill>
                </a:rPr>
                <a:t>A</a:t>
              </a:r>
              <a:r>
                <a:rPr lang="en-US" altLang="en-US" sz="1800" b="0" i="0" dirty="0">
                  <a:solidFill>
                    <a:srgbClr val="4E8F00"/>
                  </a:solidFill>
                </a:rPr>
                <a:t>GC</a:t>
              </a:r>
              <a:r>
                <a:rPr lang="en-US" altLang="en-US" sz="1800" b="0" i="0" dirty="0"/>
                <a:t> for </a:t>
              </a:r>
              <a:r>
                <a:rPr lang="en-US" altLang="en-US" sz="1800" b="0" i="0" dirty="0">
                  <a:solidFill>
                    <a:srgbClr val="4E8F00"/>
                  </a:solidFill>
                </a:rPr>
                <a:t>serine</a:t>
              </a:r>
              <a:r>
                <a:rPr lang="en-US" altLang="en-US" sz="1800" b="0" i="0" dirty="0"/>
                <a:t>.</a:t>
              </a:r>
            </a:p>
            <a:p>
              <a:pPr eaLnBrk="1" hangingPunct="1">
                <a:lnSpc>
                  <a:spcPct val="85000"/>
                </a:lnSpc>
                <a:spcBef>
                  <a:spcPct val="0"/>
                </a:spcBef>
                <a:spcAft>
                  <a:spcPct val="50000"/>
                </a:spcAft>
                <a:buSzPct val="80000"/>
                <a:buFont typeface="Times" pitchFamily="2" charset="0"/>
                <a:buChar char="•"/>
              </a:pPr>
              <a:r>
                <a:rPr lang="en-US" altLang="en-US" sz="1800" b="0" i="0" dirty="0"/>
                <a:t>If a codon is changed from </a:t>
              </a:r>
              <a:r>
                <a:rPr lang="en-US" altLang="en-US" sz="1800" b="0" i="0" dirty="0">
                  <a:solidFill>
                    <a:schemeClr val="accent6"/>
                  </a:solidFill>
                </a:rPr>
                <a:t>GA</a:t>
              </a:r>
              <a:r>
                <a:rPr lang="en-US" altLang="en-US" sz="1800" b="0" i="0" u="sng" dirty="0">
                  <a:solidFill>
                    <a:schemeClr val="accent6"/>
                  </a:solidFill>
                </a:rPr>
                <a:t>A</a:t>
              </a:r>
              <a:r>
                <a:rPr lang="en-US" altLang="en-US" sz="1800" b="0" i="0" dirty="0"/>
                <a:t> to </a:t>
              </a:r>
              <a:r>
                <a:rPr lang="en-US" altLang="en-US" sz="1800" b="0" i="0" dirty="0">
                  <a:solidFill>
                    <a:srgbClr val="4E8F00"/>
                  </a:solidFill>
                </a:rPr>
                <a:t>GA</a:t>
              </a:r>
              <a:r>
                <a:rPr lang="en-US" altLang="en-US" sz="1800" b="0" i="0" u="sng" dirty="0">
                  <a:solidFill>
                    <a:srgbClr val="4E8F00"/>
                  </a:solidFill>
                </a:rPr>
                <a:t>G</a:t>
              </a:r>
              <a:r>
                <a:rPr lang="en-US" altLang="en-US" sz="1800" b="0" i="0" dirty="0"/>
                <a:t>, no change would result since both code for glutamine</a:t>
              </a:r>
              <a:r>
                <a:rPr lang="en-US" altLang="en-US" sz="1800" b="0" i="0" dirty="0">
                  <a:solidFill>
                    <a:schemeClr val="tx2"/>
                  </a:solidFill>
                </a:rPr>
                <a:t>—</a:t>
              </a:r>
              <a:r>
                <a:rPr lang="en-US" altLang="en-US" sz="1800" b="0" i="0" dirty="0"/>
                <a:t>this change is known as a silent mutation.</a:t>
              </a:r>
            </a:p>
            <a:p>
              <a:pPr eaLnBrk="1" hangingPunct="1">
                <a:lnSpc>
                  <a:spcPct val="85000"/>
                </a:lnSpc>
                <a:spcBef>
                  <a:spcPct val="0"/>
                </a:spcBef>
                <a:spcAft>
                  <a:spcPct val="50000"/>
                </a:spcAft>
                <a:buSzPct val="80000"/>
                <a:buFont typeface="Times" pitchFamily="2" charset="0"/>
                <a:buChar char="•"/>
              </a:pPr>
              <a:r>
                <a:rPr lang="en-US" altLang="en-US" sz="1800" b="0" i="0" dirty="0"/>
                <a:t>A base substitution can occasionally lead to an improved protein</a:t>
              </a:r>
              <a:r>
                <a:rPr lang="en-US" altLang="en-US" sz="1800" b="0" i="0" dirty="0">
                  <a:solidFill>
                    <a:schemeClr val="tx2"/>
                  </a:solidFill>
                </a:rPr>
                <a:t>—</a:t>
              </a:r>
              <a:r>
                <a:rPr lang="en-US" altLang="en-US" sz="1800" b="0" i="0" dirty="0"/>
                <a:t>one with new capabilities that improves the adaptation of the organism and its descendants.</a:t>
              </a:r>
            </a:p>
            <a:p>
              <a:pPr eaLnBrk="1" hangingPunct="1">
                <a:lnSpc>
                  <a:spcPct val="85000"/>
                </a:lnSpc>
                <a:spcBef>
                  <a:spcPct val="0"/>
                </a:spcBef>
                <a:spcAft>
                  <a:spcPct val="50000"/>
                </a:spcAft>
                <a:buSzPct val="80000"/>
                <a:buFont typeface="Times" pitchFamily="2" charset="0"/>
                <a:buChar char="•"/>
              </a:pPr>
              <a:r>
                <a:rPr lang="en-US" altLang="en-US" sz="1800" b="0" i="0" dirty="0"/>
                <a:t>However, sometimes a genetic mutation can be harmful to the organism.</a:t>
              </a:r>
            </a:p>
          </p:txBody>
        </p:sp>
      </p:grpSp>
      <p:sp>
        <p:nvSpPr>
          <p:cNvPr id="2" name="TextBox 1">
            <a:extLst>
              <a:ext uri="{FF2B5EF4-FFF2-40B4-BE49-F238E27FC236}">
                <a16:creationId xmlns:a16="http://schemas.microsoft.com/office/drawing/2014/main" id="{03837B07-6334-1347-9642-35F978E79C4A}"/>
              </a:ext>
            </a:extLst>
          </p:cNvPr>
          <p:cNvSpPr txBox="1"/>
          <p:nvPr/>
        </p:nvSpPr>
        <p:spPr>
          <a:xfrm>
            <a:off x="2103995" y="4297723"/>
            <a:ext cx="4944075" cy="823302"/>
          </a:xfrm>
          <a:prstGeom prst="rect">
            <a:avLst/>
          </a:prstGeom>
          <a:noFill/>
        </p:spPr>
        <p:txBody>
          <a:bodyPr wrap="square" rtlCol="0">
            <a:spAutoFit/>
          </a:bodyPr>
          <a:lstStyle/>
          <a:p>
            <a:pPr algn="ctr">
              <a:lnSpc>
                <a:spcPts val="1860"/>
              </a:lnSpc>
            </a:pPr>
            <a:r>
              <a:rPr lang="en-US" b="0" i="0" dirty="0">
                <a:solidFill>
                  <a:srgbClr val="941100"/>
                </a:solidFill>
              </a:rPr>
              <a:t>In sickle cell disease, the amino acid, valine replaces the amino acid, glutamic acid due to a single base substitution. </a:t>
            </a:r>
          </a:p>
        </p:txBody>
      </p:sp>
    </p:spTree>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Slide Number Placeholder 5">
            <a:extLst>
              <a:ext uri="{FF2B5EF4-FFF2-40B4-BE49-F238E27FC236}">
                <a16:creationId xmlns:a16="http://schemas.microsoft.com/office/drawing/2014/main" id="{42CA9926-DE60-AE45-B25F-BC3A4DF7DEC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0EAAC89-841B-D043-B5D6-EF718B9F247B}" type="slidenum">
              <a:rPr lang="en-US" altLang="en-US" sz="1400" smtClean="0"/>
              <a:pPr>
                <a:spcBef>
                  <a:spcPct val="0"/>
                </a:spcBef>
                <a:buFontTx/>
                <a:buNone/>
              </a:pPr>
              <a:t>46</a:t>
            </a:fld>
            <a:endParaRPr lang="en-US" altLang="en-US" sz="1400" dirty="0"/>
          </a:p>
        </p:txBody>
      </p:sp>
      <p:grpSp>
        <p:nvGrpSpPr>
          <p:cNvPr id="100354" name="Group 7">
            <a:extLst>
              <a:ext uri="{FF2B5EF4-FFF2-40B4-BE49-F238E27FC236}">
                <a16:creationId xmlns:a16="http://schemas.microsoft.com/office/drawing/2014/main" id="{BE62EE25-B1A3-4D4E-B50A-A0C9A9F01EA0}"/>
              </a:ext>
            </a:extLst>
          </p:cNvPr>
          <p:cNvGrpSpPr>
            <a:grpSpLocks/>
          </p:cNvGrpSpPr>
          <p:nvPr/>
        </p:nvGrpSpPr>
        <p:grpSpPr bwMode="auto">
          <a:xfrm>
            <a:off x="457200" y="447675"/>
            <a:ext cx="8229600" cy="2395538"/>
            <a:chOff x="288" y="282"/>
            <a:chExt cx="5184" cy="1509"/>
          </a:xfrm>
        </p:grpSpPr>
        <p:sp>
          <p:nvSpPr>
            <p:cNvPr id="100355" name="Rectangle 3">
              <a:extLst>
                <a:ext uri="{FF2B5EF4-FFF2-40B4-BE49-F238E27FC236}">
                  <a16:creationId xmlns:a16="http://schemas.microsoft.com/office/drawing/2014/main" id="{EB597209-876B-9047-94E1-2899CC24395C}"/>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Base Deletions and Insertions</a:t>
              </a:r>
              <a:endParaRPr lang="en-US" altLang="en-US" sz="2800" b="0" i="0" dirty="0">
                <a:solidFill>
                  <a:schemeClr val="tx2"/>
                </a:solidFill>
              </a:endParaRPr>
            </a:p>
          </p:txBody>
        </p:sp>
        <p:sp>
          <p:nvSpPr>
            <p:cNvPr id="100356" name="Text Box 4">
              <a:extLst>
                <a:ext uri="{FF2B5EF4-FFF2-40B4-BE49-F238E27FC236}">
                  <a16:creationId xmlns:a16="http://schemas.microsoft.com/office/drawing/2014/main" id="{ECFD8BFC-1E36-7D42-8F7C-DB1A88BDC279}"/>
                </a:ext>
              </a:extLst>
            </p:cNvPr>
            <p:cNvSpPr txBox="1">
              <a:spLocks noChangeArrowheads="1"/>
            </p:cNvSpPr>
            <p:nvPr/>
          </p:nvSpPr>
          <p:spPr bwMode="auto">
            <a:xfrm>
              <a:off x="518" y="971"/>
              <a:ext cx="4713" cy="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b="0" i="0" dirty="0"/>
                <a:t>Mutations involving insertion or deletion of one or more nucleotides in a gene can have disastrous effects.</a:t>
              </a:r>
            </a:p>
            <a:p>
              <a:pPr eaLnBrk="1" hangingPunct="1">
                <a:lnSpc>
                  <a:spcPct val="85000"/>
                </a:lnSpc>
                <a:spcBef>
                  <a:spcPct val="0"/>
                </a:spcBef>
                <a:spcAft>
                  <a:spcPct val="50000"/>
                </a:spcAft>
                <a:buSzPct val="80000"/>
                <a:buFont typeface="Times" pitchFamily="2" charset="0"/>
                <a:buChar char="•"/>
              </a:pPr>
              <a:r>
                <a:rPr lang="en-US" altLang="en-US" sz="1800" b="0" i="0" dirty="0"/>
                <a:t>Adding or deleting one nucleotide alters all of the subsequent codons in the three-letter reading frame of tRNA.</a:t>
              </a:r>
            </a:p>
          </p:txBody>
        </p:sp>
      </p:grpSp>
    </p:spTree>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Slide Number Placeholder 5">
            <a:extLst>
              <a:ext uri="{FF2B5EF4-FFF2-40B4-BE49-F238E27FC236}">
                <a16:creationId xmlns:a16="http://schemas.microsoft.com/office/drawing/2014/main" id="{98C6B52A-51BB-FF49-BF74-3E6DDE69BC2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1CE336D-BE06-F247-96D1-38E8C3B8CFF3}" type="slidenum">
              <a:rPr lang="en-US" altLang="en-US" sz="1400" smtClean="0"/>
              <a:pPr>
                <a:spcBef>
                  <a:spcPct val="0"/>
                </a:spcBef>
                <a:buFontTx/>
                <a:buNone/>
              </a:pPr>
              <a:t>47</a:t>
            </a:fld>
            <a:endParaRPr lang="en-US" altLang="en-US" sz="1400" dirty="0"/>
          </a:p>
        </p:txBody>
      </p:sp>
      <p:grpSp>
        <p:nvGrpSpPr>
          <p:cNvPr id="102402" name="Group 5">
            <a:extLst>
              <a:ext uri="{FF2B5EF4-FFF2-40B4-BE49-F238E27FC236}">
                <a16:creationId xmlns:a16="http://schemas.microsoft.com/office/drawing/2014/main" id="{63325A8F-6DA3-6441-96DC-1BDB8A14B77E}"/>
              </a:ext>
            </a:extLst>
          </p:cNvPr>
          <p:cNvGrpSpPr>
            <a:grpSpLocks/>
          </p:cNvGrpSpPr>
          <p:nvPr/>
        </p:nvGrpSpPr>
        <p:grpSpPr bwMode="auto">
          <a:xfrm>
            <a:off x="457200" y="447675"/>
            <a:ext cx="8229600" cy="2876550"/>
            <a:chOff x="288" y="282"/>
            <a:chExt cx="5184" cy="1812"/>
          </a:xfrm>
        </p:grpSpPr>
        <p:sp>
          <p:nvSpPr>
            <p:cNvPr id="102403" name="Rectangle 3">
              <a:extLst>
                <a:ext uri="{FF2B5EF4-FFF2-40B4-BE49-F238E27FC236}">
                  <a16:creationId xmlns:a16="http://schemas.microsoft.com/office/drawing/2014/main" id="{6249F939-F6F6-4441-BAFE-6CE980C72F8B}"/>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Base Deletions and Insertions </a:t>
              </a:r>
              <a:r>
                <a:rPr lang="en-US" altLang="en-US" sz="2200" b="0" i="0" dirty="0">
                  <a:solidFill>
                    <a:srgbClr val="333333"/>
                  </a:solidFill>
                </a:rPr>
                <a:t>(continued)</a:t>
              </a:r>
              <a:endParaRPr lang="en-US" altLang="en-US" sz="2800" b="0" i="0" dirty="0">
                <a:solidFill>
                  <a:srgbClr val="333333"/>
                </a:solidFill>
              </a:endParaRPr>
            </a:p>
          </p:txBody>
        </p:sp>
        <p:sp>
          <p:nvSpPr>
            <p:cNvPr id="102404" name="Text Box 4">
              <a:extLst>
                <a:ext uri="{FF2B5EF4-FFF2-40B4-BE49-F238E27FC236}">
                  <a16:creationId xmlns:a16="http://schemas.microsoft.com/office/drawing/2014/main" id="{706CE869-D0DB-384D-A94D-9361E8821EDF}"/>
                </a:ext>
              </a:extLst>
            </p:cNvPr>
            <p:cNvSpPr txBox="1">
              <a:spLocks noChangeArrowheads="1"/>
            </p:cNvSpPr>
            <p:nvPr/>
          </p:nvSpPr>
          <p:spPr bwMode="auto">
            <a:xfrm>
              <a:off x="518" y="971"/>
              <a:ext cx="4781" cy="1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b="0" i="0" dirty="0"/>
                <a:t>The mRNA molecule with the sequence </a:t>
              </a:r>
              <a:r>
                <a:rPr lang="en-US" altLang="en-US" sz="1800" b="0" i="0" dirty="0">
                  <a:solidFill>
                    <a:schemeClr val="accent6"/>
                  </a:solidFill>
                </a:rPr>
                <a:t>AAG-UUU-GGC-GC</a:t>
              </a:r>
              <a:r>
                <a:rPr lang="en-US" altLang="en-US" sz="1800" b="0" i="0" dirty="0">
                  <a:solidFill>
                    <a:srgbClr val="011893"/>
                  </a:solidFill>
                </a:rPr>
                <a:t>A</a:t>
              </a:r>
              <a:r>
                <a:rPr lang="en-US" altLang="en-US" sz="1800" b="0" i="0" dirty="0"/>
                <a:t> codes for the polypeptide sequence, </a:t>
              </a:r>
              <a:r>
                <a:rPr lang="en-US" altLang="en-US" sz="1800" b="0" i="0" dirty="0">
                  <a:solidFill>
                    <a:schemeClr val="accent6"/>
                  </a:solidFill>
                </a:rPr>
                <a:t>lysine-phenylalanine-glycine-alanine</a:t>
              </a:r>
              <a:r>
                <a:rPr lang="en-US" altLang="en-US" sz="1800" b="0" i="0" dirty="0"/>
                <a:t>. </a:t>
              </a:r>
            </a:p>
            <a:p>
              <a:pPr eaLnBrk="1" hangingPunct="1">
                <a:lnSpc>
                  <a:spcPct val="85000"/>
                </a:lnSpc>
                <a:spcBef>
                  <a:spcPct val="0"/>
                </a:spcBef>
                <a:spcAft>
                  <a:spcPct val="50000"/>
                </a:spcAft>
                <a:buSzPct val="80000"/>
                <a:buFont typeface="Times" pitchFamily="2" charset="0"/>
                <a:buChar char="•"/>
              </a:pPr>
              <a:r>
                <a:rPr lang="en-US" altLang="en-US" sz="1800" b="0" i="0" dirty="0"/>
                <a:t>If a U is deleted from the second codon </a:t>
              </a:r>
              <a:r>
                <a:rPr lang="en-US" altLang="en-US" sz="1800" b="0" i="0" dirty="0">
                  <a:solidFill>
                    <a:schemeClr val="accent6"/>
                  </a:solidFill>
                </a:rPr>
                <a:t>(UUU)</a:t>
              </a:r>
              <a:r>
                <a:rPr lang="en-US" altLang="en-US" sz="1800" b="0" i="0" dirty="0"/>
                <a:t>,</a:t>
              </a:r>
              <a:r>
                <a:rPr lang="en-US" altLang="en-US" sz="1800" b="0" i="0" dirty="0">
                  <a:solidFill>
                    <a:srgbClr val="011893"/>
                  </a:solidFill>
                </a:rPr>
                <a:t> </a:t>
              </a:r>
              <a:r>
                <a:rPr lang="en-US" altLang="en-US" sz="1800" b="0" i="0" dirty="0"/>
                <a:t>the mRNA sequence from that point on shifts by one nucleotide to the left.</a:t>
              </a:r>
            </a:p>
            <a:p>
              <a:pPr eaLnBrk="1" hangingPunct="1">
                <a:lnSpc>
                  <a:spcPct val="85000"/>
                </a:lnSpc>
                <a:spcBef>
                  <a:spcPct val="0"/>
                </a:spcBef>
                <a:spcAft>
                  <a:spcPct val="50000"/>
                </a:spcAft>
                <a:buSzPct val="80000"/>
                <a:buFont typeface="Times" pitchFamily="2" charset="0"/>
                <a:buChar char="•"/>
              </a:pPr>
              <a:r>
                <a:rPr lang="en-US" altLang="en-US" sz="1800" b="0" i="0" dirty="0"/>
                <a:t>The sequence becomes </a:t>
              </a:r>
              <a:r>
                <a:rPr lang="en-US" altLang="en-US" sz="1800" b="0" i="0" dirty="0">
                  <a:solidFill>
                    <a:schemeClr val="accent6"/>
                  </a:solidFill>
                </a:rPr>
                <a:t>AAG-</a:t>
              </a:r>
              <a:r>
                <a:rPr lang="en-US" altLang="en-US" sz="1800" b="0" i="0" dirty="0">
                  <a:solidFill>
                    <a:srgbClr val="4E8F00"/>
                  </a:solidFill>
                </a:rPr>
                <a:t>UUG-GCG-CAU</a:t>
              </a:r>
              <a:r>
                <a:rPr lang="en-US" altLang="en-US" sz="1800" b="0" i="0" dirty="0">
                  <a:solidFill>
                    <a:srgbClr val="006633"/>
                  </a:solidFill>
                </a:rPr>
                <a:t> (</a:t>
              </a:r>
              <a:r>
                <a:rPr lang="en-US" altLang="en-US" sz="1800" b="0" i="0" dirty="0"/>
                <a:t>assuming that the next nucleotide in the sequence is a </a:t>
              </a:r>
              <a:r>
                <a:rPr lang="en-US" altLang="en-US" sz="1800" b="0" i="0" dirty="0">
                  <a:solidFill>
                    <a:srgbClr val="4E8F00"/>
                  </a:solidFill>
                </a:rPr>
                <a:t>U</a:t>
              </a:r>
              <a:r>
                <a:rPr lang="en-US" altLang="en-US" sz="1800" b="0" i="0" dirty="0"/>
                <a:t>).</a:t>
              </a:r>
            </a:p>
          </p:txBody>
        </p:sp>
      </p:grpSp>
    </p:spTree>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Slide Number Placeholder 5">
            <a:extLst>
              <a:ext uri="{FF2B5EF4-FFF2-40B4-BE49-F238E27FC236}">
                <a16:creationId xmlns:a16="http://schemas.microsoft.com/office/drawing/2014/main" id="{0A91ACDE-C268-4248-AFF2-D7C322A87E2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8FC3897-BD7B-3740-A3BB-73C77E8B7A79}" type="slidenum">
              <a:rPr lang="en-US" altLang="en-US" sz="1400" smtClean="0"/>
              <a:pPr>
                <a:spcBef>
                  <a:spcPct val="0"/>
                </a:spcBef>
                <a:buFontTx/>
                <a:buNone/>
              </a:pPr>
              <a:t>48</a:t>
            </a:fld>
            <a:endParaRPr lang="en-US" altLang="en-US" sz="1400" dirty="0"/>
          </a:p>
        </p:txBody>
      </p:sp>
      <p:grpSp>
        <p:nvGrpSpPr>
          <p:cNvPr id="104450" name="Group 2">
            <a:extLst>
              <a:ext uri="{FF2B5EF4-FFF2-40B4-BE49-F238E27FC236}">
                <a16:creationId xmlns:a16="http://schemas.microsoft.com/office/drawing/2014/main" id="{15AE382B-7735-8442-966E-0B947DAE43CA}"/>
              </a:ext>
            </a:extLst>
          </p:cNvPr>
          <p:cNvGrpSpPr>
            <a:grpSpLocks/>
          </p:cNvGrpSpPr>
          <p:nvPr/>
        </p:nvGrpSpPr>
        <p:grpSpPr bwMode="auto">
          <a:xfrm>
            <a:off x="457200" y="447675"/>
            <a:ext cx="8229600" cy="3111500"/>
            <a:chOff x="288" y="282"/>
            <a:chExt cx="5184" cy="1960"/>
          </a:xfrm>
        </p:grpSpPr>
        <p:sp>
          <p:nvSpPr>
            <p:cNvPr id="104451" name="Rectangle 3">
              <a:extLst>
                <a:ext uri="{FF2B5EF4-FFF2-40B4-BE49-F238E27FC236}">
                  <a16:creationId xmlns:a16="http://schemas.microsoft.com/office/drawing/2014/main" id="{12573456-E395-2A46-B04A-2673542B6352}"/>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Base Deletions and Insertions </a:t>
              </a:r>
              <a:r>
                <a:rPr lang="en-US" altLang="en-US" sz="2200" b="0" i="0" dirty="0">
                  <a:solidFill>
                    <a:srgbClr val="333333"/>
                  </a:solidFill>
                </a:rPr>
                <a:t>(continued)</a:t>
              </a:r>
            </a:p>
          </p:txBody>
        </p:sp>
        <p:sp>
          <p:nvSpPr>
            <p:cNvPr id="104452" name="Text Box 4">
              <a:extLst>
                <a:ext uri="{FF2B5EF4-FFF2-40B4-BE49-F238E27FC236}">
                  <a16:creationId xmlns:a16="http://schemas.microsoft.com/office/drawing/2014/main" id="{CC238139-26C5-F14E-B99F-2FFB0A0E11FD}"/>
                </a:ext>
              </a:extLst>
            </p:cNvPr>
            <p:cNvSpPr txBox="1">
              <a:spLocks noChangeArrowheads="1"/>
            </p:cNvSpPr>
            <p:nvPr/>
          </p:nvSpPr>
          <p:spPr bwMode="auto">
            <a:xfrm>
              <a:off x="518" y="971"/>
              <a:ext cx="4762" cy="1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b="0" i="0" dirty="0"/>
                <a:t>The sequence </a:t>
              </a:r>
              <a:r>
                <a:rPr lang="en-US" altLang="en-US" sz="1800" b="0" i="0" dirty="0">
                  <a:solidFill>
                    <a:schemeClr val="accent6"/>
                  </a:solidFill>
                </a:rPr>
                <a:t>AAG-</a:t>
              </a:r>
              <a:r>
                <a:rPr lang="en-US" altLang="en-US" sz="1800" b="0" i="0" dirty="0">
                  <a:solidFill>
                    <a:srgbClr val="4E8F00"/>
                  </a:solidFill>
                </a:rPr>
                <a:t>UUG-GCG-CAU </a:t>
              </a:r>
              <a:r>
                <a:rPr lang="en-US" altLang="en-US" sz="1800" b="0" i="0" dirty="0"/>
                <a:t>erroneously codes for the poly-peptide, </a:t>
              </a:r>
              <a:r>
                <a:rPr lang="en-US" altLang="en-US" sz="1800" b="0" i="0" dirty="0">
                  <a:solidFill>
                    <a:schemeClr val="accent6"/>
                  </a:solidFill>
                </a:rPr>
                <a:t>lysine-</a:t>
              </a:r>
              <a:r>
                <a:rPr lang="en-US" altLang="en-US" sz="1800" b="0" i="0" dirty="0">
                  <a:solidFill>
                    <a:srgbClr val="4E8F00"/>
                  </a:solidFill>
                </a:rPr>
                <a:t>leucine-alanine-histidine </a:t>
              </a:r>
              <a:r>
                <a:rPr lang="en-US" altLang="en-US" sz="1800" b="0" i="0" dirty="0"/>
                <a:t>instead of </a:t>
              </a:r>
              <a:r>
                <a:rPr lang="en-US" altLang="en-US" sz="1800" b="0" i="0" dirty="0">
                  <a:solidFill>
                    <a:schemeClr val="accent6"/>
                  </a:solidFill>
                </a:rPr>
                <a:t>lysine-phenylala-nine-glycine-alanine</a:t>
              </a:r>
              <a:r>
                <a:rPr lang="en-US" altLang="en-US" sz="1800" b="0" i="0" dirty="0"/>
                <a:t>.</a:t>
              </a:r>
            </a:p>
            <a:p>
              <a:pPr eaLnBrk="1" hangingPunct="1">
                <a:lnSpc>
                  <a:spcPct val="85000"/>
                </a:lnSpc>
                <a:spcBef>
                  <a:spcPct val="0"/>
                </a:spcBef>
                <a:spcAft>
                  <a:spcPct val="50000"/>
                </a:spcAft>
                <a:buSzPct val="80000"/>
                <a:buFont typeface="Times" pitchFamily="2" charset="0"/>
                <a:buChar char="•"/>
              </a:pPr>
              <a:r>
                <a:rPr lang="en-US" altLang="en-US" sz="1800" b="0" i="0" dirty="0"/>
                <a:t>The polypeptide will probably not be functional since it does not have the correct sequence of amino acids. </a:t>
              </a:r>
            </a:p>
            <a:p>
              <a:pPr eaLnBrk="1" hangingPunct="1">
                <a:lnSpc>
                  <a:spcPct val="85000"/>
                </a:lnSpc>
                <a:spcBef>
                  <a:spcPct val="0"/>
                </a:spcBef>
                <a:spcAft>
                  <a:spcPct val="50000"/>
                </a:spcAft>
                <a:buSzPct val="80000"/>
                <a:buFont typeface="Times" pitchFamily="2" charset="0"/>
                <a:buChar char="•"/>
              </a:pPr>
              <a:r>
                <a:rPr lang="en-US" altLang="en-US" sz="1800" b="0" i="0" dirty="0"/>
                <a:t>Base insertions shift the reading frame one nucleotide to the right, with similar results to those of base deletions.</a:t>
              </a:r>
            </a:p>
          </p:txBody>
        </p:sp>
      </p:grpSp>
    </p:spTree>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Slide Number Placeholder 5">
            <a:extLst>
              <a:ext uri="{FF2B5EF4-FFF2-40B4-BE49-F238E27FC236}">
                <a16:creationId xmlns:a16="http://schemas.microsoft.com/office/drawing/2014/main" id="{0D19B5C5-527B-D942-8CB4-0C24F479ED7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2AA2079-C03F-DB42-BD58-0E9F9E27D9D7}" type="slidenum">
              <a:rPr lang="en-US" altLang="en-US" sz="1400" smtClean="0"/>
              <a:pPr>
                <a:spcBef>
                  <a:spcPct val="0"/>
                </a:spcBef>
                <a:buFontTx/>
                <a:buNone/>
              </a:pPr>
              <a:t>49</a:t>
            </a:fld>
            <a:endParaRPr lang="en-US" altLang="en-US" sz="1400" dirty="0"/>
          </a:p>
        </p:txBody>
      </p:sp>
      <p:grpSp>
        <p:nvGrpSpPr>
          <p:cNvPr id="106498" name="Group 6">
            <a:extLst>
              <a:ext uri="{FF2B5EF4-FFF2-40B4-BE49-F238E27FC236}">
                <a16:creationId xmlns:a16="http://schemas.microsoft.com/office/drawing/2014/main" id="{ABC5BF5E-1976-894C-A259-B688828FC0D8}"/>
              </a:ext>
            </a:extLst>
          </p:cNvPr>
          <p:cNvGrpSpPr>
            <a:grpSpLocks/>
          </p:cNvGrpSpPr>
          <p:nvPr/>
        </p:nvGrpSpPr>
        <p:grpSpPr bwMode="auto">
          <a:xfrm>
            <a:off x="457200" y="447675"/>
            <a:ext cx="8229600" cy="3721100"/>
            <a:chOff x="288" y="282"/>
            <a:chExt cx="5184" cy="2344"/>
          </a:xfrm>
        </p:grpSpPr>
        <p:sp>
          <p:nvSpPr>
            <p:cNvPr id="106499" name="Rectangle 3">
              <a:extLst>
                <a:ext uri="{FF2B5EF4-FFF2-40B4-BE49-F238E27FC236}">
                  <a16:creationId xmlns:a16="http://schemas.microsoft.com/office/drawing/2014/main" id="{A967FCF4-4085-DF40-84DA-4DE76E5B8535}"/>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More on Mutations</a:t>
              </a:r>
              <a:endParaRPr lang="en-US" altLang="en-US" sz="2800" b="0" i="0" dirty="0">
                <a:solidFill>
                  <a:schemeClr val="tx2"/>
                </a:solidFill>
              </a:endParaRPr>
            </a:p>
          </p:txBody>
        </p:sp>
        <p:sp>
          <p:nvSpPr>
            <p:cNvPr id="106500" name="Text Box 4">
              <a:extLst>
                <a:ext uri="{FF2B5EF4-FFF2-40B4-BE49-F238E27FC236}">
                  <a16:creationId xmlns:a16="http://schemas.microsoft.com/office/drawing/2014/main" id="{A033B127-114C-234A-AF01-FD0931017BE9}"/>
                </a:ext>
              </a:extLst>
            </p:cNvPr>
            <p:cNvSpPr txBox="1">
              <a:spLocks noChangeArrowheads="1"/>
            </p:cNvSpPr>
            <p:nvPr/>
          </p:nvSpPr>
          <p:spPr bwMode="auto">
            <a:xfrm>
              <a:off x="518" y="971"/>
              <a:ext cx="4691" cy="1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b="0" i="0" dirty="0"/>
                <a:t>The replication, transcription, and translation processes are usually very accurate.</a:t>
              </a:r>
            </a:p>
            <a:p>
              <a:pPr eaLnBrk="1" hangingPunct="1">
                <a:lnSpc>
                  <a:spcPct val="85000"/>
                </a:lnSpc>
                <a:spcBef>
                  <a:spcPct val="0"/>
                </a:spcBef>
                <a:spcAft>
                  <a:spcPct val="50000"/>
                </a:spcAft>
                <a:buSzPct val="80000"/>
                <a:buFont typeface="Times" pitchFamily="2" charset="0"/>
                <a:buChar char="•"/>
              </a:pPr>
              <a:r>
                <a:rPr lang="en-US" altLang="en-US" sz="1800" b="0" i="0" dirty="0"/>
                <a:t>Mutations occasionally have beneficial effects that can help produce the diversity of genes</a:t>
              </a:r>
              <a:r>
                <a:rPr lang="en-US" altLang="en-US" sz="1800" b="0" i="0" dirty="0">
                  <a:solidFill>
                    <a:schemeClr val="tx2"/>
                  </a:solidFill>
                </a:rPr>
                <a:t>—</a:t>
              </a:r>
              <a:r>
                <a:rPr lang="en-US" altLang="en-US" sz="1800" b="0" i="0" dirty="0"/>
                <a:t>however, they usually have undesired conse-quences.</a:t>
              </a:r>
            </a:p>
            <a:p>
              <a:pPr eaLnBrk="1" hangingPunct="1">
                <a:lnSpc>
                  <a:spcPct val="85000"/>
                </a:lnSpc>
                <a:spcBef>
                  <a:spcPct val="0"/>
                </a:spcBef>
                <a:spcAft>
                  <a:spcPct val="50000"/>
                </a:spcAft>
                <a:buSzPct val="80000"/>
                <a:buFont typeface="Times" pitchFamily="2" charset="0"/>
                <a:buChar char="•"/>
              </a:pPr>
              <a:r>
                <a:rPr lang="en-US" altLang="en-US" sz="1800" b="0" i="0" dirty="0"/>
                <a:t>Mutations that occur without known causes are called spontaneous events.</a:t>
              </a:r>
            </a:p>
            <a:p>
              <a:pPr eaLnBrk="1" hangingPunct="1">
                <a:lnSpc>
                  <a:spcPct val="85000"/>
                </a:lnSpc>
                <a:spcBef>
                  <a:spcPct val="0"/>
                </a:spcBef>
                <a:spcAft>
                  <a:spcPct val="50000"/>
                </a:spcAft>
                <a:buSzPct val="80000"/>
                <a:buFont typeface="Times" pitchFamily="2" charset="0"/>
                <a:buChar char="•"/>
              </a:pPr>
              <a:r>
                <a:rPr lang="en-US" altLang="en-US" sz="1800" b="0" i="0" dirty="0"/>
                <a:t>Other sources of mutations are physical and chemical agents known as mutagens.</a:t>
              </a:r>
            </a:p>
          </p:txBody>
        </p:sp>
      </p:grpSp>
    </p:spTree>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Slide Number Placeholder 5">
            <a:extLst>
              <a:ext uri="{FF2B5EF4-FFF2-40B4-BE49-F238E27FC236}">
                <a16:creationId xmlns:a16="http://schemas.microsoft.com/office/drawing/2014/main" id="{D297D704-89CF-BD47-B28F-0986F316AC6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E59E269-ECEC-8A4E-99D9-DB1AD0232518}" type="slidenum">
              <a:rPr lang="en-US" altLang="en-US" sz="1400" smtClean="0"/>
              <a:pPr>
                <a:spcBef>
                  <a:spcPct val="0"/>
                </a:spcBef>
                <a:buFontTx/>
                <a:buNone/>
              </a:pPr>
              <a:t>50</a:t>
            </a:fld>
            <a:endParaRPr lang="en-US" altLang="en-US" sz="1400" dirty="0"/>
          </a:p>
        </p:txBody>
      </p:sp>
      <p:grpSp>
        <p:nvGrpSpPr>
          <p:cNvPr id="108546" name="Group 6">
            <a:extLst>
              <a:ext uri="{FF2B5EF4-FFF2-40B4-BE49-F238E27FC236}">
                <a16:creationId xmlns:a16="http://schemas.microsoft.com/office/drawing/2014/main" id="{ACA43106-7E0D-6E49-82B7-4E6E169FDE1D}"/>
              </a:ext>
            </a:extLst>
          </p:cNvPr>
          <p:cNvGrpSpPr>
            <a:grpSpLocks/>
          </p:cNvGrpSpPr>
          <p:nvPr/>
        </p:nvGrpSpPr>
        <p:grpSpPr bwMode="auto">
          <a:xfrm>
            <a:off x="457200" y="447675"/>
            <a:ext cx="8229600" cy="3111501"/>
            <a:chOff x="288" y="282"/>
            <a:chExt cx="5184" cy="1960"/>
          </a:xfrm>
        </p:grpSpPr>
        <p:sp>
          <p:nvSpPr>
            <p:cNvPr id="108547" name="Rectangle 3">
              <a:extLst>
                <a:ext uri="{FF2B5EF4-FFF2-40B4-BE49-F238E27FC236}">
                  <a16:creationId xmlns:a16="http://schemas.microsoft.com/office/drawing/2014/main" id="{156F2012-4666-B34E-ACC7-8AFC60255725}"/>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Sources of Mutagens</a:t>
              </a:r>
              <a:endParaRPr lang="en-US" altLang="en-US" sz="2800" b="0" i="0" dirty="0">
                <a:solidFill>
                  <a:schemeClr val="tx2"/>
                </a:solidFill>
              </a:endParaRPr>
            </a:p>
          </p:txBody>
        </p:sp>
        <p:sp>
          <p:nvSpPr>
            <p:cNvPr id="108548" name="Text Box 4">
              <a:extLst>
                <a:ext uri="{FF2B5EF4-FFF2-40B4-BE49-F238E27FC236}">
                  <a16:creationId xmlns:a16="http://schemas.microsoft.com/office/drawing/2014/main" id="{C3E515D9-0492-9946-9658-804DBB0B1886}"/>
                </a:ext>
              </a:extLst>
            </p:cNvPr>
            <p:cNvSpPr txBox="1">
              <a:spLocks noChangeArrowheads="1"/>
            </p:cNvSpPr>
            <p:nvPr/>
          </p:nvSpPr>
          <p:spPr bwMode="auto">
            <a:xfrm>
              <a:off x="518" y="971"/>
              <a:ext cx="4560" cy="1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b="0" i="0" dirty="0"/>
                <a:t>Some chemicals serve as mutagens that produce incorrect base pairings in DNA.</a:t>
              </a:r>
            </a:p>
            <a:p>
              <a:pPr eaLnBrk="1" hangingPunct="1">
                <a:lnSpc>
                  <a:spcPct val="85000"/>
                </a:lnSpc>
                <a:spcBef>
                  <a:spcPct val="0"/>
                </a:spcBef>
                <a:spcAft>
                  <a:spcPct val="50000"/>
                </a:spcAft>
                <a:buSzPct val="80000"/>
                <a:buFont typeface="Times" pitchFamily="2" charset="0"/>
                <a:buChar char="•"/>
              </a:pPr>
              <a:r>
                <a:rPr lang="en-US" altLang="en-US" sz="1800" b="0" i="0" dirty="0"/>
                <a:t>Mutagens that can cause some cancers are known as carcino-gens.</a:t>
              </a:r>
            </a:p>
            <a:p>
              <a:pPr eaLnBrk="1" hangingPunct="1">
                <a:lnSpc>
                  <a:spcPct val="85000"/>
                </a:lnSpc>
                <a:spcBef>
                  <a:spcPct val="0"/>
                </a:spcBef>
                <a:spcAft>
                  <a:spcPct val="50000"/>
                </a:spcAft>
                <a:buSzPct val="80000"/>
                <a:buFont typeface="Times" pitchFamily="2" charset="0"/>
                <a:buChar char="•"/>
              </a:pPr>
              <a:r>
                <a:rPr lang="en-US" altLang="en-US" sz="1800" b="0" i="0" dirty="0"/>
                <a:t>Carcinogens</a:t>
              </a:r>
              <a:r>
                <a:rPr lang="en-US" altLang="en-US" sz="1800" b="0" i="0" dirty="0">
                  <a:solidFill>
                    <a:schemeClr val="tx2"/>
                  </a:solidFill>
                </a:rPr>
                <a:t> </a:t>
              </a:r>
              <a:r>
                <a:rPr lang="en-US" altLang="en-US" sz="1800" b="0" i="0" dirty="0"/>
                <a:t>include tars (chemicals) in tobacco smoke, dietary factors, and excessive exposure to UVB radiation, among others including some industrial chemicals.</a:t>
              </a:r>
            </a:p>
          </p:txBody>
        </p:sp>
      </p:grpSp>
    </p:spTree>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Slide Number Placeholder 5">
            <a:extLst>
              <a:ext uri="{FF2B5EF4-FFF2-40B4-BE49-F238E27FC236}">
                <a16:creationId xmlns:a16="http://schemas.microsoft.com/office/drawing/2014/main" id="{80462304-108A-C04F-A471-0ADD0D2B84E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99DFC52-DF1E-5743-BA24-F130F8D2EA22}" type="slidenum">
              <a:rPr lang="en-US" altLang="en-US" sz="1400" smtClean="0"/>
              <a:pPr>
                <a:spcBef>
                  <a:spcPct val="0"/>
                </a:spcBef>
                <a:buFontTx/>
                <a:buNone/>
              </a:pPr>
              <a:t>51</a:t>
            </a:fld>
            <a:endParaRPr lang="en-US" altLang="en-US" sz="1400" dirty="0"/>
          </a:p>
        </p:txBody>
      </p:sp>
      <p:grpSp>
        <p:nvGrpSpPr>
          <p:cNvPr id="110594" name="Group 12">
            <a:extLst>
              <a:ext uri="{FF2B5EF4-FFF2-40B4-BE49-F238E27FC236}">
                <a16:creationId xmlns:a16="http://schemas.microsoft.com/office/drawing/2014/main" id="{3FD3BCD6-EDFA-1D46-9B8A-32327247C185}"/>
              </a:ext>
            </a:extLst>
          </p:cNvPr>
          <p:cNvGrpSpPr>
            <a:grpSpLocks/>
          </p:cNvGrpSpPr>
          <p:nvPr/>
        </p:nvGrpSpPr>
        <p:grpSpPr bwMode="auto">
          <a:xfrm>
            <a:off x="3149600" y="1993900"/>
            <a:ext cx="2852738" cy="3803650"/>
            <a:chOff x="1984" y="1256"/>
            <a:chExt cx="1797" cy="2396"/>
          </a:xfrm>
        </p:grpSpPr>
        <p:grpSp>
          <p:nvGrpSpPr>
            <p:cNvPr id="110595" name="Group 5">
              <a:extLst>
                <a:ext uri="{FF2B5EF4-FFF2-40B4-BE49-F238E27FC236}">
                  <a16:creationId xmlns:a16="http://schemas.microsoft.com/office/drawing/2014/main" id="{46405F9E-F9E4-2A40-AF51-7D5DE3E1D0AA}"/>
                </a:ext>
              </a:extLst>
            </p:cNvPr>
            <p:cNvGrpSpPr>
              <a:grpSpLocks/>
            </p:cNvGrpSpPr>
            <p:nvPr/>
          </p:nvGrpSpPr>
          <p:grpSpPr bwMode="auto">
            <a:xfrm>
              <a:off x="2237" y="2225"/>
              <a:ext cx="1296" cy="1427"/>
              <a:chOff x="2237" y="2225"/>
              <a:chExt cx="1296" cy="1427"/>
            </a:xfrm>
          </p:grpSpPr>
          <p:pic>
            <p:nvPicPr>
              <p:cNvPr id="110597" name="Picture 6" descr="www_rowlandward_com Banteng 06">
                <a:extLst>
                  <a:ext uri="{FF2B5EF4-FFF2-40B4-BE49-F238E27FC236}">
                    <a16:creationId xmlns:a16="http://schemas.microsoft.com/office/drawing/2014/main" id="{EE2D21BE-9466-2943-99DE-E8A88E8D4A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12" y="2225"/>
                <a:ext cx="1147" cy="1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0598" name="Text Box 7">
                <a:extLst>
                  <a:ext uri="{FF2B5EF4-FFF2-40B4-BE49-F238E27FC236}">
                    <a16:creationId xmlns:a16="http://schemas.microsoft.com/office/drawing/2014/main" id="{A87ED458-CAD0-7342-B516-FA05EFD19127}"/>
                  </a:ext>
                </a:extLst>
              </p:cNvPr>
              <p:cNvSpPr txBox="1">
                <a:spLocks noChangeArrowheads="1"/>
              </p:cNvSpPr>
              <p:nvPr/>
            </p:nvSpPr>
            <p:spPr bwMode="auto">
              <a:xfrm>
                <a:off x="2237" y="3388"/>
                <a:ext cx="1296" cy="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400" b="0" i="0" dirty="0"/>
                  <a:t>Banteng</a:t>
                </a:r>
              </a:p>
              <a:p>
                <a:pPr eaLnBrk="1" hangingPunct="1">
                  <a:lnSpc>
                    <a:spcPct val="85000"/>
                  </a:lnSpc>
                  <a:spcBef>
                    <a:spcPct val="0"/>
                  </a:spcBef>
                  <a:buFontTx/>
                  <a:buNone/>
                </a:pPr>
                <a:r>
                  <a:rPr lang="en-US" altLang="en-US" sz="1100" b="0" i="0" dirty="0"/>
                  <a:t>https://www.rowlandward.com</a:t>
                </a:r>
                <a:endParaRPr lang="en-US" altLang="en-US" sz="1800" b="0" i="0" dirty="0"/>
              </a:p>
            </p:txBody>
          </p:sp>
        </p:grpSp>
        <p:sp>
          <p:nvSpPr>
            <p:cNvPr id="110596" name="Rectangle 9">
              <a:extLst>
                <a:ext uri="{FF2B5EF4-FFF2-40B4-BE49-F238E27FC236}">
                  <a16:creationId xmlns:a16="http://schemas.microsoft.com/office/drawing/2014/main" id="{04E850AE-750C-1740-BCD8-AE2659C818CB}"/>
                </a:ext>
              </a:extLst>
            </p:cNvPr>
            <p:cNvSpPr>
              <a:spLocks noChangeArrowheads="1"/>
            </p:cNvSpPr>
            <p:nvPr/>
          </p:nvSpPr>
          <p:spPr bwMode="auto">
            <a:xfrm>
              <a:off x="1984" y="1256"/>
              <a:ext cx="1797"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b="0" i="0" dirty="0">
                  <a:solidFill>
                    <a:srgbClr val="333333"/>
                  </a:solidFill>
                </a:rPr>
                <a:t>Gene Regulation</a:t>
              </a:r>
            </a:p>
          </p:txBody>
        </p:sp>
      </p:grpSp>
    </p:spTree>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Slide Number Placeholder 5">
            <a:extLst>
              <a:ext uri="{FF2B5EF4-FFF2-40B4-BE49-F238E27FC236}">
                <a16:creationId xmlns:a16="http://schemas.microsoft.com/office/drawing/2014/main" id="{B655AAF1-962A-134D-83D9-4377D13C999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0997919-590D-C548-A7DB-FA89FE003C56}" type="slidenum">
              <a:rPr lang="en-US" altLang="en-US" sz="1400" smtClean="0"/>
              <a:pPr>
                <a:spcBef>
                  <a:spcPct val="0"/>
                </a:spcBef>
                <a:buFontTx/>
                <a:buNone/>
              </a:pPr>
              <a:t>52</a:t>
            </a:fld>
            <a:endParaRPr lang="en-US" altLang="en-US" sz="1400" dirty="0"/>
          </a:p>
        </p:txBody>
      </p:sp>
      <p:grpSp>
        <p:nvGrpSpPr>
          <p:cNvPr id="112642" name="Group 27">
            <a:extLst>
              <a:ext uri="{FF2B5EF4-FFF2-40B4-BE49-F238E27FC236}">
                <a16:creationId xmlns:a16="http://schemas.microsoft.com/office/drawing/2014/main" id="{B87ADDB1-9D88-B348-A023-8D66B4230C9A}"/>
              </a:ext>
            </a:extLst>
          </p:cNvPr>
          <p:cNvGrpSpPr>
            <a:grpSpLocks/>
          </p:cNvGrpSpPr>
          <p:nvPr/>
        </p:nvGrpSpPr>
        <p:grpSpPr bwMode="auto">
          <a:xfrm>
            <a:off x="457200" y="450850"/>
            <a:ext cx="8229600" cy="5486401"/>
            <a:chOff x="288" y="284"/>
            <a:chExt cx="5184" cy="3456"/>
          </a:xfrm>
        </p:grpSpPr>
        <p:sp>
          <p:nvSpPr>
            <p:cNvPr id="112643" name="Rectangle 3">
              <a:extLst>
                <a:ext uri="{FF2B5EF4-FFF2-40B4-BE49-F238E27FC236}">
                  <a16:creationId xmlns:a16="http://schemas.microsoft.com/office/drawing/2014/main" id="{24CAD945-D662-DF43-AF7B-0FF038DBDD53}"/>
                </a:ext>
              </a:extLst>
            </p:cNvPr>
            <p:cNvSpPr>
              <a:spLocks noChangeArrowheads="1"/>
            </p:cNvSpPr>
            <p:nvPr/>
          </p:nvSpPr>
          <p:spPr bwMode="auto">
            <a:xfrm>
              <a:off x="288" y="284"/>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Cellular Differentiation</a:t>
              </a:r>
              <a:endParaRPr lang="en-US" altLang="en-US" sz="2800" b="0" i="0" dirty="0">
                <a:solidFill>
                  <a:schemeClr val="tx2"/>
                </a:solidFill>
              </a:endParaRPr>
            </a:p>
          </p:txBody>
        </p:sp>
        <p:grpSp>
          <p:nvGrpSpPr>
            <p:cNvPr id="112644" name="Group 26">
              <a:extLst>
                <a:ext uri="{FF2B5EF4-FFF2-40B4-BE49-F238E27FC236}">
                  <a16:creationId xmlns:a16="http://schemas.microsoft.com/office/drawing/2014/main" id="{E4D23984-48A7-794B-B796-ADB9404DD5B6}"/>
                </a:ext>
              </a:extLst>
            </p:cNvPr>
            <p:cNvGrpSpPr>
              <a:grpSpLocks/>
            </p:cNvGrpSpPr>
            <p:nvPr/>
          </p:nvGrpSpPr>
          <p:grpSpPr bwMode="auto">
            <a:xfrm>
              <a:off x="518" y="971"/>
              <a:ext cx="4776" cy="2769"/>
              <a:chOff x="518" y="971"/>
              <a:chExt cx="4776" cy="2769"/>
            </a:xfrm>
          </p:grpSpPr>
          <p:sp>
            <p:nvSpPr>
              <p:cNvPr id="112645" name="Text Box 5">
                <a:extLst>
                  <a:ext uri="{FF2B5EF4-FFF2-40B4-BE49-F238E27FC236}">
                    <a16:creationId xmlns:a16="http://schemas.microsoft.com/office/drawing/2014/main" id="{ECB8E411-88EC-DE47-83B1-906EEB7A5CBE}"/>
                  </a:ext>
                </a:extLst>
              </p:cNvPr>
              <p:cNvSpPr txBox="1">
                <a:spLocks noChangeArrowheads="1"/>
              </p:cNvSpPr>
              <p:nvPr/>
            </p:nvSpPr>
            <p:spPr bwMode="auto">
              <a:xfrm>
                <a:off x="518" y="971"/>
                <a:ext cx="4776" cy="15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b="0" i="0" dirty="0"/>
                  <a:t>Every cell in an organism originates from a zygote (fertilized egg) that had gone through many rounds of mitosis.</a:t>
                </a:r>
              </a:p>
              <a:p>
                <a:pPr eaLnBrk="1" hangingPunct="1">
                  <a:lnSpc>
                    <a:spcPct val="85000"/>
                  </a:lnSpc>
                  <a:spcBef>
                    <a:spcPct val="0"/>
                  </a:spcBef>
                  <a:spcAft>
                    <a:spcPct val="50000"/>
                  </a:spcAft>
                  <a:buSzPct val="80000"/>
                  <a:buFont typeface="Times" pitchFamily="2" charset="0"/>
                  <a:buChar char="•"/>
                </a:pPr>
                <a:r>
                  <a:rPr lang="en-US" altLang="en-US" sz="1800" b="0" i="0" dirty="0"/>
                  <a:t>Each body cell has an identical DNA set because mitosis duplicates the entire genome.</a:t>
                </a:r>
              </a:p>
              <a:p>
                <a:pPr eaLnBrk="1" hangingPunct="1">
                  <a:lnSpc>
                    <a:spcPct val="85000"/>
                  </a:lnSpc>
                  <a:spcBef>
                    <a:spcPct val="0"/>
                  </a:spcBef>
                  <a:spcAft>
                    <a:spcPct val="50000"/>
                  </a:spcAft>
                  <a:buSzPct val="80000"/>
                  <a:buFont typeface="Times" pitchFamily="2" charset="0"/>
                  <a:buChar char="•"/>
                </a:pPr>
                <a:r>
                  <a:rPr lang="en-US" altLang="en-US" sz="1800" b="0" i="0" dirty="0"/>
                  <a:t>During embryonic development, genes regulate how the earliest cells develop into different body structures and functions.</a:t>
                </a:r>
              </a:p>
              <a:p>
                <a:pPr eaLnBrk="1" hangingPunct="1">
                  <a:lnSpc>
                    <a:spcPct val="85000"/>
                  </a:lnSpc>
                  <a:spcBef>
                    <a:spcPct val="0"/>
                  </a:spcBef>
                  <a:spcAft>
                    <a:spcPct val="50000"/>
                  </a:spcAft>
                  <a:buSzPct val="80000"/>
                  <a:buFont typeface="Times" pitchFamily="2" charset="0"/>
                  <a:buChar char="•"/>
                </a:pPr>
                <a:r>
                  <a:rPr lang="en-US" altLang="en-US" sz="1800" b="0" i="0" dirty="0"/>
                  <a:t>These cells are known as stem cells, and the process is known as cell-ular differentiation.  </a:t>
                </a:r>
              </a:p>
            </p:txBody>
          </p:sp>
          <p:grpSp>
            <p:nvGrpSpPr>
              <p:cNvPr id="112646" name="Group 25">
                <a:extLst>
                  <a:ext uri="{FF2B5EF4-FFF2-40B4-BE49-F238E27FC236}">
                    <a16:creationId xmlns:a16="http://schemas.microsoft.com/office/drawing/2014/main" id="{310E3A22-2B41-644A-AAB2-C295DC07F51D}"/>
                  </a:ext>
                </a:extLst>
              </p:cNvPr>
              <p:cNvGrpSpPr>
                <a:grpSpLocks/>
              </p:cNvGrpSpPr>
              <p:nvPr/>
            </p:nvGrpSpPr>
            <p:grpSpPr bwMode="auto">
              <a:xfrm>
                <a:off x="957" y="2447"/>
                <a:ext cx="3607" cy="1293"/>
                <a:chOff x="957" y="2447"/>
                <a:chExt cx="3607" cy="1293"/>
              </a:xfrm>
            </p:grpSpPr>
            <p:sp>
              <p:nvSpPr>
                <p:cNvPr id="112647" name="Text Box 7">
                  <a:extLst>
                    <a:ext uri="{FF2B5EF4-FFF2-40B4-BE49-F238E27FC236}">
                      <a16:creationId xmlns:a16="http://schemas.microsoft.com/office/drawing/2014/main" id="{6D0C3292-C50D-264C-BAB2-08E98FAF44E4}"/>
                    </a:ext>
                  </a:extLst>
                </p:cNvPr>
                <p:cNvSpPr txBox="1">
                  <a:spLocks noChangeArrowheads="1"/>
                </p:cNvSpPr>
                <p:nvPr/>
              </p:nvSpPr>
              <p:spPr bwMode="auto">
                <a:xfrm>
                  <a:off x="957" y="2737"/>
                  <a:ext cx="2368" cy="5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600" b="0" i="0" dirty="0">
                      <a:solidFill>
                        <a:schemeClr val="accent6"/>
                      </a:solidFill>
                    </a:rPr>
                    <a:t>An ovum one to three hours after sperm penetration, just prior to the fusion of genetic material from the mother and father.</a:t>
                  </a:r>
                  <a:endParaRPr lang="en-US" altLang="en-US" sz="1600" b="0" dirty="0">
                    <a:solidFill>
                      <a:schemeClr val="accent6"/>
                    </a:solidFill>
                  </a:endParaRPr>
                </a:p>
              </p:txBody>
            </p:sp>
            <p:grpSp>
              <p:nvGrpSpPr>
                <p:cNvPr id="112648" name="Group 19">
                  <a:extLst>
                    <a:ext uri="{FF2B5EF4-FFF2-40B4-BE49-F238E27FC236}">
                      <a16:creationId xmlns:a16="http://schemas.microsoft.com/office/drawing/2014/main" id="{BD1B20BE-B124-6942-BCCE-37992007C0B8}"/>
                    </a:ext>
                  </a:extLst>
                </p:cNvPr>
                <p:cNvGrpSpPr>
                  <a:grpSpLocks/>
                </p:cNvGrpSpPr>
                <p:nvPr/>
              </p:nvGrpSpPr>
              <p:grpSpPr bwMode="auto">
                <a:xfrm>
                  <a:off x="3438" y="2447"/>
                  <a:ext cx="1126" cy="1293"/>
                  <a:chOff x="3438" y="2447"/>
                  <a:chExt cx="1126" cy="1293"/>
                </a:xfrm>
              </p:grpSpPr>
              <p:pic>
                <p:nvPicPr>
                  <p:cNvPr id="112649" name="Picture 9" descr="www_lumc_nl zygote-3hour-giemsa2">
                    <a:extLst>
                      <a:ext uri="{FF2B5EF4-FFF2-40B4-BE49-F238E27FC236}">
                        <a16:creationId xmlns:a16="http://schemas.microsoft.com/office/drawing/2014/main" id="{B885F6CD-4BDC-6145-8D4F-30E512DD6A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38" y="2447"/>
                    <a:ext cx="1057" cy="1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50" name="Text Box 10">
                    <a:extLst>
                      <a:ext uri="{FF2B5EF4-FFF2-40B4-BE49-F238E27FC236}">
                        <a16:creationId xmlns:a16="http://schemas.microsoft.com/office/drawing/2014/main" id="{8AB761AC-5497-3A4E-902B-B7BB5D64AADE}"/>
                      </a:ext>
                    </a:extLst>
                  </p:cNvPr>
                  <p:cNvSpPr txBox="1">
                    <a:spLocks noChangeArrowheads="1"/>
                  </p:cNvSpPr>
                  <p:nvPr/>
                </p:nvSpPr>
                <p:spPr bwMode="auto">
                  <a:xfrm>
                    <a:off x="3683" y="3575"/>
                    <a:ext cx="881"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i="0" dirty="0"/>
                      <a:t>https://www.lumc.nl</a:t>
                    </a:r>
                  </a:p>
                </p:txBody>
              </p:sp>
            </p:grpSp>
          </p:grpSp>
        </p:grpSp>
      </p:grpSp>
    </p:spTree>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Slide Number Placeholder 5">
            <a:extLst>
              <a:ext uri="{FF2B5EF4-FFF2-40B4-BE49-F238E27FC236}">
                <a16:creationId xmlns:a16="http://schemas.microsoft.com/office/drawing/2014/main" id="{4295CB57-B3DC-3947-8137-ACB5AFD3906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1D281C4-42AE-CA47-AA53-D846759CE0FB}" type="slidenum">
              <a:rPr lang="en-US" altLang="en-US" sz="1400" smtClean="0"/>
              <a:pPr>
                <a:spcBef>
                  <a:spcPct val="0"/>
                </a:spcBef>
                <a:buFontTx/>
                <a:buNone/>
              </a:pPr>
              <a:t>53</a:t>
            </a:fld>
            <a:endParaRPr lang="en-US" altLang="en-US" sz="1400" dirty="0"/>
          </a:p>
        </p:txBody>
      </p:sp>
      <p:grpSp>
        <p:nvGrpSpPr>
          <p:cNvPr id="114690" name="Group 6">
            <a:extLst>
              <a:ext uri="{FF2B5EF4-FFF2-40B4-BE49-F238E27FC236}">
                <a16:creationId xmlns:a16="http://schemas.microsoft.com/office/drawing/2014/main" id="{17234547-21D4-234B-B66F-7D2DEFC7572A}"/>
              </a:ext>
            </a:extLst>
          </p:cNvPr>
          <p:cNvGrpSpPr>
            <a:grpSpLocks/>
          </p:cNvGrpSpPr>
          <p:nvPr/>
        </p:nvGrpSpPr>
        <p:grpSpPr bwMode="auto">
          <a:xfrm>
            <a:off x="457200" y="450850"/>
            <a:ext cx="8229600" cy="2873375"/>
            <a:chOff x="288" y="284"/>
            <a:chExt cx="5184" cy="1810"/>
          </a:xfrm>
        </p:grpSpPr>
        <p:sp>
          <p:nvSpPr>
            <p:cNvPr id="114691" name="Rectangle 3">
              <a:extLst>
                <a:ext uri="{FF2B5EF4-FFF2-40B4-BE49-F238E27FC236}">
                  <a16:creationId xmlns:a16="http://schemas.microsoft.com/office/drawing/2014/main" id="{80D5E5A2-C76C-6646-A8B4-FCCE49D82DA9}"/>
                </a:ext>
              </a:extLst>
            </p:cNvPr>
            <p:cNvSpPr>
              <a:spLocks noChangeArrowheads="1"/>
            </p:cNvSpPr>
            <p:nvPr/>
          </p:nvSpPr>
          <p:spPr bwMode="auto">
            <a:xfrm>
              <a:off x="288" y="284"/>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Gene Expression</a:t>
              </a:r>
              <a:endParaRPr lang="en-US" altLang="en-US" sz="2800" b="0" i="0" dirty="0">
                <a:solidFill>
                  <a:schemeClr val="tx2"/>
                </a:solidFill>
              </a:endParaRPr>
            </a:p>
          </p:txBody>
        </p:sp>
        <p:sp>
          <p:nvSpPr>
            <p:cNvPr id="114692" name="Text Box 4">
              <a:extLst>
                <a:ext uri="{FF2B5EF4-FFF2-40B4-BE49-F238E27FC236}">
                  <a16:creationId xmlns:a16="http://schemas.microsoft.com/office/drawing/2014/main" id="{B67C32D4-AB29-2948-9037-1074B31AC82A}"/>
                </a:ext>
              </a:extLst>
            </p:cNvPr>
            <p:cNvSpPr txBox="1">
              <a:spLocks noChangeArrowheads="1"/>
            </p:cNvSpPr>
            <p:nvPr/>
          </p:nvSpPr>
          <p:spPr bwMode="auto">
            <a:xfrm>
              <a:off x="518" y="971"/>
              <a:ext cx="4905" cy="1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Clr>
                  <a:srgbClr val="333333"/>
                </a:buClr>
                <a:buSzPct val="80000"/>
                <a:buFont typeface="Times" pitchFamily="2" charset="0"/>
                <a:buChar char="•"/>
              </a:pPr>
              <a:r>
                <a:rPr lang="en-US" altLang="en-US" sz="1800" b="0" i="0" dirty="0"/>
                <a:t>In transcription, the genes in DNA determine the nucleotide sequences of mRNA molecules.</a:t>
              </a:r>
            </a:p>
            <a:p>
              <a:pPr eaLnBrk="1" hangingPunct="1">
                <a:lnSpc>
                  <a:spcPct val="85000"/>
                </a:lnSpc>
                <a:spcBef>
                  <a:spcPct val="0"/>
                </a:spcBef>
                <a:spcAft>
                  <a:spcPct val="50000"/>
                </a:spcAft>
                <a:buClr>
                  <a:srgbClr val="333333"/>
                </a:buClr>
                <a:buSzPct val="80000"/>
                <a:buFont typeface="Times" pitchFamily="2" charset="0"/>
                <a:buChar char="•"/>
              </a:pPr>
              <a:r>
                <a:rPr lang="en-US" altLang="en-US" sz="1800" b="0" i="0" dirty="0"/>
                <a:t>In translation, mRNA determines the amino acid sequences to synthe-size the polypeptide chains that form proteins. </a:t>
              </a:r>
            </a:p>
            <a:p>
              <a:pPr eaLnBrk="1" hangingPunct="1">
                <a:lnSpc>
                  <a:spcPct val="85000"/>
                </a:lnSpc>
                <a:spcBef>
                  <a:spcPct val="0"/>
                </a:spcBef>
                <a:spcAft>
                  <a:spcPct val="50000"/>
                </a:spcAft>
                <a:buClr>
                  <a:srgbClr val="333333"/>
                </a:buClr>
                <a:buSzPct val="80000"/>
                <a:buFont typeface="Times" pitchFamily="2" charset="0"/>
                <a:buChar char="•"/>
              </a:pPr>
              <a:r>
                <a:rPr lang="en-US" altLang="en-US" sz="1800" b="0" i="0" dirty="0"/>
                <a:t>The flow of genetic information from genes to proteins</a:t>
              </a:r>
              <a:r>
                <a:rPr lang="en-US" altLang="en-US" sz="1800" b="0" i="0" dirty="0">
                  <a:solidFill>
                    <a:schemeClr val="tx2"/>
                  </a:solidFill>
                </a:rPr>
                <a:t> (that is </a:t>
              </a:r>
              <a:r>
                <a:rPr lang="en-US" altLang="en-US" sz="1800" b="0" i="0" dirty="0"/>
                <a:t>from geno-type to phenotype</a:t>
              </a:r>
              <a:r>
                <a:rPr lang="en-US" altLang="en-US" sz="1800" b="0" i="0" dirty="0">
                  <a:solidFill>
                    <a:schemeClr val="tx2"/>
                  </a:solidFill>
                </a:rPr>
                <a:t>) </a:t>
              </a:r>
              <a:r>
                <a:rPr lang="en-US" altLang="en-US" sz="1800" b="0" i="0" dirty="0"/>
                <a:t>is known as genetic expression.</a:t>
              </a:r>
            </a:p>
          </p:txBody>
        </p:sp>
      </p:grpSp>
    </p:spTree>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Slide Number Placeholder 5">
            <a:extLst>
              <a:ext uri="{FF2B5EF4-FFF2-40B4-BE49-F238E27FC236}">
                <a16:creationId xmlns:a16="http://schemas.microsoft.com/office/drawing/2014/main" id="{880E4605-BF0A-BF4B-B97B-2C38AB3DA83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F63E698-BB3B-B141-83E0-CD7CE1835EF9}" type="slidenum">
              <a:rPr lang="en-US" altLang="en-US" sz="1400" smtClean="0"/>
              <a:pPr>
                <a:spcBef>
                  <a:spcPct val="0"/>
                </a:spcBef>
                <a:buFontTx/>
                <a:buNone/>
              </a:pPr>
              <a:t>54</a:t>
            </a:fld>
            <a:endParaRPr lang="en-US" altLang="en-US" sz="1400" dirty="0"/>
          </a:p>
        </p:txBody>
      </p:sp>
      <p:grpSp>
        <p:nvGrpSpPr>
          <p:cNvPr id="116738" name="Group 27">
            <a:extLst>
              <a:ext uri="{FF2B5EF4-FFF2-40B4-BE49-F238E27FC236}">
                <a16:creationId xmlns:a16="http://schemas.microsoft.com/office/drawing/2014/main" id="{599856DB-1DD2-504B-BDF8-AB6A5934920B}"/>
              </a:ext>
            </a:extLst>
          </p:cNvPr>
          <p:cNvGrpSpPr>
            <a:grpSpLocks/>
          </p:cNvGrpSpPr>
          <p:nvPr/>
        </p:nvGrpSpPr>
        <p:grpSpPr bwMode="auto">
          <a:xfrm>
            <a:off x="457200" y="450850"/>
            <a:ext cx="8229600" cy="5816601"/>
            <a:chOff x="288" y="284"/>
            <a:chExt cx="5184" cy="3664"/>
          </a:xfrm>
        </p:grpSpPr>
        <p:sp>
          <p:nvSpPr>
            <p:cNvPr id="116739" name="Rectangle 3">
              <a:extLst>
                <a:ext uri="{FF2B5EF4-FFF2-40B4-BE49-F238E27FC236}">
                  <a16:creationId xmlns:a16="http://schemas.microsoft.com/office/drawing/2014/main" id="{049F48C7-D972-2446-9741-26651813D5B2}"/>
                </a:ext>
              </a:extLst>
            </p:cNvPr>
            <p:cNvSpPr>
              <a:spLocks noChangeArrowheads="1"/>
            </p:cNvSpPr>
            <p:nvPr/>
          </p:nvSpPr>
          <p:spPr bwMode="auto">
            <a:xfrm>
              <a:off x="288" y="284"/>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Different Pathways</a:t>
              </a:r>
              <a:endParaRPr lang="en-US" altLang="en-US" sz="2800" b="0" i="0" dirty="0">
                <a:solidFill>
                  <a:schemeClr val="tx2"/>
                </a:solidFill>
              </a:endParaRPr>
            </a:p>
          </p:txBody>
        </p:sp>
        <p:sp>
          <p:nvSpPr>
            <p:cNvPr id="116740" name="Text Box 5">
              <a:extLst>
                <a:ext uri="{FF2B5EF4-FFF2-40B4-BE49-F238E27FC236}">
                  <a16:creationId xmlns:a16="http://schemas.microsoft.com/office/drawing/2014/main" id="{FD40DD0B-370F-0F40-90DC-19CD6A58361C}"/>
                </a:ext>
              </a:extLst>
            </p:cNvPr>
            <p:cNvSpPr txBox="1">
              <a:spLocks noChangeArrowheads="1"/>
            </p:cNvSpPr>
            <p:nvPr/>
          </p:nvSpPr>
          <p:spPr bwMode="auto">
            <a:xfrm>
              <a:off x="518" y="971"/>
              <a:ext cx="4883" cy="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Clr>
                  <a:srgbClr val="333333"/>
                </a:buClr>
                <a:buSzPct val="80000"/>
                <a:buFont typeface="Times" pitchFamily="2" charset="0"/>
                <a:buChar char="•"/>
              </a:pPr>
              <a:r>
                <a:rPr lang="en-US" altLang="en-US" sz="1800" b="0" i="0" dirty="0"/>
                <a:t>Cells follow different pathways to develop as different tissues during early embryonic development.</a:t>
              </a:r>
            </a:p>
            <a:p>
              <a:pPr eaLnBrk="1" hangingPunct="1">
                <a:lnSpc>
                  <a:spcPct val="85000"/>
                </a:lnSpc>
                <a:spcBef>
                  <a:spcPct val="0"/>
                </a:spcBef>
                <a:spcAft>
                  <a:spcPct val="50000"/>
                </a:spcAft>
                <a:buClr>
                  <a:srgbClr val="333333"/>
                </a:buClr>
                <a:buSzPct val="80000"/>
                <a:buFont typeface="Times" pitchFamily="2" charset="0"/>
                <a:buChar char="•"/>
              </a:pPr>
              <a:r>
                <a:rPr lang="en-US" altLang="en-US" sz="1800" b="0" i="0" dirty="0"/>
                <a:t>Cells include neurons, muscle cells, blood cells, and skin cells, among many others.</a:t>
              </a:r>
            </a:p>
          </p:txBody>
        </p:sp>
        <p:grpSp>
          <p:nvGrpSpPr>
            <p:cNvPr id="116741" name="Group 26">
              <a:extLst>
                <a:ext uri="{FF2B5EF4-FFF2-40B4-BE49-F238E27FC236}">
                  <a16:creationId xmlns:a16="http://schemas.microsoft.com/office/drawing/2014/main" id="{F93C69FA-8E5F-384F-9479-4D2EDED81813}"/>
                </a:ext>
              </a:extLst>
            </p:cNvPr>
            <p:cNvGrpSpPr>
              <a:grpSpLocks/>
            </p:cNvGrpSpPr>
            <p:nvPr/>
          </p:nvGrpSpPr>
          <p:grpSpPr bwMode="auto">
            <a:xfrm>
              <a:off x="1295" y="1939"/>
              <a:ext cx="3222" cy="2009"/>
              <a:chOff x="1295" y="1939"/>
              <a:chExt cx="3222" cy="2009"/>
            </a:xfrm>
          </p:grpSpPr>
          <p:sp>
            <p:nvSpPr>
              <p:cNvPr id="116742" name="Text Box 7">
                <a:extLst>
                  <a:ext uri="{FF2B5EF4-FFF2-40B4-BE49-F238E27FC236}">
                    <a16:creationId xmlns:a16="http://schemas.microsoft.com/office/drawing/2014/main" id="{F9B0C0BC-0146-0C44-926F-84BE02C6147B}"/>
                  </a:ext>
                </a:extLst>
              </p:cNvPr>
              <p:cNvSpPr txBox="1">
                <a:spLocks noChangeArrowheads="1"/>
              </p:cNvSpPr>
              <p:nvPr/>
            </p:nvSpPr>
            <p:spPr bwMode="auto">
              <a:xfrm>
                <a:off x="1295" y="2435"/>
                <a:ext cx="1501" cy="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b="0" i="0" dirty="0"/>
                  <a:t>Intestinal cells</a:t>
                </a:r>
              </a:p>
              <a:p>
                <a:pPr algn="ctr" eaLnBrk="1" hangingPunct="1">
                  <a:spcBef>
                    <a:spcPct val="0"/>
                  </a:spcBef>
                  <a:buNone/>
                </a:pPr>
                <a:r>
                  <a:rPr lang="en-US" altLang="en-US" sz="1100" b="0" i="0" dirty="0"/>
                  <a:t>https://www/focus.hms.harvard.edu</a:t>
                </a:r>
              </a:p>
            </p:txBody>
          </p:sp>
          <p:grpSp>
            <p:nvGrpSpPr>
              <p:cNvPr id="116743" name="Group 25">
                <a:extLst>
                  <a:ext uri="{FF2B5EF4-FFF2-40B4-BE49-F238E27FC236}">
                    <a16:creationId xmlns:a16="http://schemas.microsoft.com/office/drawing/2014/main" id="{D6756628-75AF-3A44-AE2E-F3F19B3A777A}"/>
                  </a:ext>
                </a:extLst>
              </p:cNvPr>
              <p:cNvGrpSpPr>
                <a:grpSpLocks/>
              </p:cNvGrpSpPr>
              <p:nvPr/>
            </p:nvGrpSpPr>
            <p:grpSpPr bwMode="auto">
              <a:xfrm>
                <a:off x="2168" y="1939"/>
                <a:ext cx="2349" cy="2009"/>
                <a:chOff x="2168" y="1891"/>
                <a:chExt cx="2349" cy="2009"/>
              </a:xfrm>
            </p:grpSpPr>
            <p:pic>
              <p:nvPicPr>
                <p:cNvPr id="116744" name="Picture 9" descr="focus_hms_harvard_edu mouse_intestine">
                  <a:extLst>
                    <a:ext uri="{FF2B5EF4-FFF2-40B4-BE49-F238E27FC236}">
                      <a16:creationId xmlns:a16="http://schemas.microsoft.com/office/drawing/2014/main" id="{DA3A4D3B-310F-CF42-9677-2DC69EEC1E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7" y="1891"/>
                  <a:ext cx="1630" cy="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6745" name="Text Box 10">
                  <a:extLst>
                    <a:ext uri="{FF2B5EF4-FFF2-40B4-BE49-F238E27FC236}">
                      <a16:creationId xmlns:a16="http://schemas.microsoft.com/office/drawing/2014/main" id="{AB1D5DCD-228F-7D40-9342-50AFF1A9ED1E}"/>
                    </a:ext>
                  </a:extLst>
                </p:cNvPr>
                <p:cNvSpPr txBox="1">
                  <a:spLocks noChangeArrowheads="1"/>
                </p:cNvSpPr>
                <p:nvPr/>
              </p:nvSpPr>
              <p:spPr bwMode="auto">
                <a:xfrm>
                  <a:off x="2168" y="3735"/>
                  <a:ext cx="116"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100" b="0" i="0" dirty="0"/>
                </a:p>
              </p:txBody>
            </p:sp>
          </p:grpSp>
        </p:grpSp>
      </p:grpSp>
    </p:spTree>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Slide Number Placeholder 5">
            <a:extLst>
              <a:ext uri="{FF2B5EF4-FFF2-40B4-BE49-F238E27FC236}">
                <a16:creationId xmlns:a16="http://schemas.microsoft.com/office/drawing/2014/main" id="{53313A8F-AB56-4A41-BD42-E7646A06BB8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CB20BB7-67BC-1942-9D9B-8D068E2F3CAB}" type="slidenum">
              <a:rPr lang="en-US" altLang="en-US" sz="1400" smtClean="0"/>
              <a:pPr>
                <a:spcBef>
                  <a:spcPct val="0"/>
                </a:spcBef>
                <a:buFontTx/>
                <a:buNone/>
              </a:pPr>
              <a:t>55</a:t>
            </a:fld>
            <a:endParaRPr lang="en-US" altLang="en-US" sz="1400" dirty="0"/>
          </a:p>
        </p:txBody>
      </p:sp>
      <p:grpSp>
        <p:nvGrpSpPr>
          <p:cNvPr id="118786" name="Group 6">
            <a:extLst>
              <a:ext uri="{FF2B5EF4-FFF2-40B4-BE49-F238E27FC236}">
                <a16:creationId xmlns:a16="http://schemas.microsoft.com/office/drawing/2014/main" id="{0EACDC39-E9E5-EA4C-A5E8-03A94D0C40FE}"/>
              </a:ext>
            </a:extLst>
          </p:cNvPr>
          <p:cNvGrpSpPr>
            <a:grpSpLocks/>
          </p:cNvGrpSpPr>
          <p:nvPr/>
        </p:nvGrpSpPr>
        <p:grpSpPr bwMode="auto">
          <a:xfrm>
            <a:off x="457200" y="450850"/>
            <a:ext cx="8229600" cy="2498725"/>
            <a:chOff x="288" y="284"/>
            <a:chExt cx="5184" cy="1574"/>
          </a:xfrm>
        </p:grpSpPr>
        <p:sp>
          <p:nvSpPr>
            <p:cNvPr id="118787" name="Rectangle 3">
              <a:extLst>
                <a:ext uri="{FF2B5EF4-FFF2-40B4-BE49-F238E27FC236}">
                  <a16:creationId xmlns:a16="http://schemas.microsoft.com/office/drawing/2014/main" id="{A5784FBB-7C96-D64D-AB0A-599088AC7C72}"/>
                </a:ext>
              </a:extLst>
            </p:cNvPr>
            <p:cNvSpPr>
              <a:spLocks noChangeArrowheads="1"/>
            </p:cNvSpPr>
            <p:nvPr/>
          </p:nvSpPr>
          <p:spPr bwMode="auto">
            <a:xfrm>
              <a:off x="288" y="284"/>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Genetic Potential of Cells</a:t>
              </a:r>
              <a:endParaRPr lang="en-US" altLang="en-US" sz="2800" b="0" i="0" dirty="0">
                <a:solidFill>
                  <a:schemeClr val="tx2"/>
                </a:solidFill>
              </a:endParaRPr>
            </a:p>
          </p:txBody>
        </p:sp>
        <p:sp>
          <p:nvSpPr>
            <p:cNvPr id="118788" name="Text Box 4">
              <a:extLst>
                <a:ext uri="{FF2B5EF4-FFF2-40B4-BE49-F238E27FC236}">
                  <a16:creationId xmlns:a16="http://schemas.microsoft.com/office/drawing/2014/main" id="{6075B4B9-9066-FF47-A8AA-FA333A6101AE}"/>
                </a:ext>
              </a:extLst>
            </p:cNvPr>
            <p:cNvSpPr txBox="1">
              <a:spLocks noChangeArrowheads="1"/>
            </p:cNvSpPr>
            <p:nvPr/>
          </p:nvSpPr>
          <p:spPr bwMode="auto">
            <a:xfrm>
              <a:off x="518" y="971"/>
              <a:ext cx="4776" cy="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b="0" i="0" dirty="0"/>
                <a:t>Although different cells have different functions, they have identical DNA.</a:t>
              </a:r>
            </a:p>
            <a:p>
              <a:pPr eaLnBrk="1" hangingPunct="1">
                <a:lnSpc>
                  <a:spcPct val="85000"/>
                </a:lnSpc>
                <a:spcBef>
                  <a:spcPct val="0"/>
                </a:spcBef>
                <a:spcAft>
                  <a:spcPct val="30000"/>
                </a:spcAft>
                <a:buSzPct val="80000"/>
                <a:buFont typeface="Times" pitchFamily="2" charset="0"/>
                <a:buChar char="•"/>
              </a:pPr>
              <a:r>
                <a:rPr lang="en-US" altLang="en-US" sz="1800" b="0" i="0" dirty="0"/>
                <a:t>Body cells have the potential to act like any other body cell if the pat-tern of gene expression could somehow be modified (which is far more eayily said than done).</a:t>
              </a:r>
            </a:p>
          </p:txBody>
        </p:sp>
      </p:grpSp>
    </p:spTree>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Slide Number Placeholder 5">
            <a:extLst>
              <a:ext uri="{FF2B5EF4-FFF2-40B4-BE49-F238E27FC236}">
                <a16:creationId xmlns:a16="http://schemas.microsoft.com/office/drawing/2014/main" id="{A7F62A01-AAD3-7548-BFE3-772F938B9AA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F10097E-5659-C74A-8F4E-EBD0BC902B13}" type="slidenum">
              <a:rPr lang="en-US" altLang="en-US" sz="1400" smtClean="0"/>
              <a:pPr>
                <a:spcBef>
                  <a:spcPct val="0"/>
                </a:spcBef>
                <a:buFontTx/>
                <a:buNone/>
              </a:pPr>
              <a:t>56</a:t>
            </a:fld>
            <a:endParaRPr lang="en-US" altLang="en-US" sz="1400" dirty="0"/>
          </a:p>
        </p:txBody>
      </p:sp>
      <p:grpSp>
        <p:nvGrpSpPr>
          <p:cNvPr id="120834" name="Group 7">
            <a:extLst>
              <a:ext uri="{FF2B5EF4-FFF2-40B4-BE49-F238E27FC236}">
                <a16:creationId xmlns:a16="http://schemas.microsoft.com/office/drawing/2014/main" id="{68F4A08E-1CDF-0044-93B3-55EF3C9CCB6D}"/>
              </a:ext>
            </a:extLst>
          </p:cNvPr>
          <p:cNvGrpSpPr>
            <a:grpSpLocks/>
          </p:cNvGrpSpPr>
          <p:nvPr/>
        </p:nvGrpSpPr>
        <p:grpSpPr bwMode="auto">
          <a:xfrm>
            <a:off x="457200" y="450850"/>
            <a:ext cx="8229600" cy="3246438"/>
            <a:chOff x="288" y="284"/>
            <a:chExt cx="5184" cy="2045"/>
          </a:xfrm>
        </p:grpSpPr>
        <p:sp>
          <p:nvSpPr>
            <p:cNvPr id="120835" name="Rectangle 3">
              <a:extLst>
                <a:ext uri="{FF2B5EF4-FFF2-40B4-BE49-F238E27FC236}">
                  <a16:creationId xmlns:a16="http://schemas.microsoft.com/office/drawing/2014/main" id="{E120C694-5CD8-7B4C-A2B0-7B6B4C5BE633}"/>
                </a:ext>
              </a:extLst>
            </p:cNvPr>
            <p:cNvSpPr>
              <a:spLocks noChangeArrowheads="1"/>
            </p:cNvSpPr>
            <p:nvPr/>
          </p:nvSpPr>
          <p:spPr bwMode="auto">
            <a:xfrm>
              <a:off x="288" y="284"/>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Genetic Potential of Plant Cells</a:t>
              </a:r>
              <a:endParaRPr lang="en-US" altLang="en-US" sz="2800" b="0" i="0" dirty="0">
                <a:solidFill>
                  <a:schemeClr val="tx2"/>
                </a:solidFill>
              </a:endParaRPr>
            </a:p>
          </p:txBody>
        </p:sp>
        <p:sp>
          <p:nvSpPr>
            <p:cNvPr id="120836" name="Text Box 4">
              <a:extLst>
                <a:ext uri="{FF2B5EF4-FFF2-40B4-BE49-F238E27FC236}">
                  <a16:creationId xmlns:a16="http://schemas.microsoft.com/office/drawing/2014/main" id="{F8B56B2D-B6F7-6347-A5EC-33B23B0AD69A}"/>
                </a:ext>
              </a:extLst>
            </p:cNvPr>
            <p:cNvSpPr txBox="1">
              <a:spLocks noChangeArrowheads="1"/>
            </p:cNvSpPr>
            <p:nvPr/>
          </p:nvSpPr>
          <p:spPr bwMode="auto">
            <a:xfrm>
              <a:off x="518" y="971"/>
              <a:ext cx="4843" cy="13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b="0" i="0" dirty="0"/>
                <a:t>Many types of plant cuttings can develop into mature plants because of the genetic potential of their cells.</a:t>
              </a:r>
            </a:p>
            <a:p>
              <a:pPr eaLnBrk="1" hangingPunct="1">
                <a:lnSpc>
                  <a:spcPct val="85000"/>
                </a:lnSpc>
                <a:spcBef>
                  <a:spcPct val="0"/>
                </a:spcBef>
                <a:spcAft>
                  <a:spcPct val="50000"/>
                </a:spcAft>
                <a:buSzPct val="80000"/>
                <a:buFont typeface="Times" pitchFamily="2" charset="0"/>
                <a:buChar char="•"/>
              </a:pPr>
              <a:r>
                <a:rPr lang="en-US" altLang="en-US" sz="1800" b="0" i="0" dirty="0"/>
                <a:t>A single cell removed from a carrot root and placed in a growth medium starts dividing through mitosis.</a:t>
              </a:r>
            </a:p>
            <a:p>
              <a:pPr eaLnBrk="1" hangingPunct="1">
                <a:lnSpc>
                  <a:spcPct val="85000"/>
                </a:lnSpc>
                <a:spcBef>
                  <a:spcPct val="0"/>
                </a:spcBef>
                <a:spcAft>
                  <a:spcPct val="50000"/>
                </a:spcAft>
                <a:buSzPct val="80000"/>
                <a:buFont typeface="Times" pitchFamily="2" charset="0"/>
                <a:buChar char="•"/>
              </a:pPr>
              <a:r>
                <a:rPr lang="en-US" altLang="en-US" sz="1800" b="0" i="0" dirty="0"/>
                <a:t>It can eventually grow into a mature plant.</a:t>
              </a:r>
            </a:p>
            <a:p>
              <a:pPr eaLnBrk="1" hangingPunct="1">
                <a:lnSpc>
                  <a:spcPct val="85000"/>
                </a:lnSpc>
                <a:spcBef>
                  <a:spcPct val="0"/>
                </a:spcBef>
                <a:spcAft>
                  <a:spcPct val="50000"/>
                </a:spcAft>
                <a:buSzPct val="80000"/>
                <a:buFont typeface="Times" pitchFamily="2" charset="0"/>
                <a:buChar char="•"/>
              </a:pPr>
              <a:r>
                <a:rPr lang="en-US" altLang="en-US" sz="1800" b="0" i="0" dirty="0"/>
                <a:t>The technique is used to produce genetically-identical plants, known as vegetative cloning.</a:t>
              </a:r>
            </a:p>
          </p:txBody>
        </p:sp>
      </p:grpSp>
    </p:spTree>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Slide Number Placeholder 5">
            <a:extLst>
              <a:ext uri="{FF2B5EF4-FFF2-40B4-BE49-F238E27FC236}">
                <a16:creationId xmlns:a16="http://schemas.microsoft.com/office/drawing/2014/main" id="{9401822C-0360-6C47-BC0D-41AF131F6C2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5380D1E-3053-2C42-8027-F1F411E2E08B}" type="slidenum">
              <a:rPr lang="en-US" altLang="en-US" sz="1400" smtClean="0"/>
              <a:pPr>
                <a:spcBef>
                  <a:spcPct val="0"/>
                </a:spcBef>
                <a:buFontTx/>
                <a:buNone/>
              </a:pPr>
              <a:t>57</a:t>
            </a:fld>
            <a:endParaRPr lang="en-US" altLang="en-US" sz="1400" dirty="0"/>
          </a:p>
        </p:txBody>
      </p:sp>
      <p:grpSp>
        <p:nvGrpSpPr>
          <p:cNvPr id="122882" name="Group 36">
            <a:extLst>
              <a:ext uri="{FF2B5EF4-FFF2-40B4-BE49-F238E27FC236}">
                <a16:creationId xmlns:a16="http://schemas.microsoft.com/office/drawing/2014/main" id="{92458CA6-565E-374F-B1ED-A507D8C3FA8C}"/>
              </a:ext>
            </a:extLst>
          </p:cNvPr>
          <p:cNvGrpSpPr>
            <a:grpSpLocks/>
          </p:cNvGrpSpPr>
          <p:nvPr/>
        </p:nvGrpSpPr>
        <p:grpSpPr bwMode="auto">
          <a:xfrm>
            <a:off x="457200" y="450850"/>
            <a:ext cx="8229600" cy="4948238"/>
            <a:chOff x="288" y="284"/>
            <a:chExt cx="5184" cy="3117"/>
          </a:xfrm>
        </p:grpSpPr>
        <p:sp>
          <p:nvSpPr>
            <p:cNvPr id="122883" name="Rectangle 3">
              <a:extLst>
                <a:ext uri="{FF2B5EF4-FFF2-40B4-BE49-F238E27FC236}">
                  <a16:creationId xmlns:a16="http://schemas.microsoft.com/office/drawing/2014/main" id="{EA6F4137-FCB6-CB43-9ADD-0741EEEC8CBB}"/>
                </a:ext>
              </a:extLst>
            </p:cNvPr>
            <p:cNvSpPr>
              <a:spLocks noChangeArrowheads="1"/>
            </p:cNvSpPr>
            <p:nvPr/>
          </p:nvSpPr>
          <p:spPr bwMode="auto">
            <a:xfrm>
              <a:off x="288" y="284"/>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Vegetative Cloning</a:t>
              </a:r>
              <a:endParaRPr lang="en-US" altLang="en-US" sz="2800" b="0" i="0" dirty="0">
                <a:solidFill>
                  <a:schemeClr val="tx2"/>
                </a:solidFill>
              </a:endParaRPr>
            </a:p>
          </p:txBody>
        </p:sp>
        <p:grpSp>
          <p:nvGrpSpPr>
            <p:cNvPr id="122884" name="Group 35">
              <a:extLst>
                <a:ext uri="{FF2B5EF4-FFF2-40B4-BE49-F238E27FC236}">
                  <a16:creationId xmlns:a16="http://schemas.microsoft.com/office/drawing/2014/main" id="{A6681054-741B-DA42-A004-EF40D9B4D545}"/>
                </a:ext>
              </a:extLst>
            </p:cNvPr>
            <p:cNvGrpSpPr>
              <a:grpSpLocks/>
            </p:cNvGrpSpPr>
            <p:nvPr/>
          </p:nvGrpSpPr>
          <p:grpSpPr bwMode="auto">
            <a:xfrm>
              <a:off x="518" y="971"/>
              <a:ext cx="4867" cy="2430"/>
              <a:chOff x="518" y="971"/>
              <a:chExt cx="4867" cy="2430"/>
            </a:xfrm>
          </p:grpSpPr>
          <p:sp>
            <p:nvSpPr>
              <p:cNvPr id="122885" name="Text Box 5">
                <a:extLst>
                  <a:ext uri="{FF2B5EF4-FFF2-40B4-BE49-F238E27FC236}">
                    <a16:creationId xmlns:a16="http://schemas.microsoft.com/office/drawing/2014/main" id="{0429A223-B6F1-5C4B-BDA1-63C6D1E0F9D6}"/>
                  </a:ext>
                </a:extLst>
              </p:cNvPr>
              <p:cNvSpPr txBox="1">
                <a:spLocks noChangeArrowheads="1"/>
              </p:cNvSpPr>
              <p:nvPr/>
            </p:nvSpPr>
            <p:spPr bwMode="auto">
              <a:xfrm>
                <a:off x="518" y="971"/>
                <a:ext cx="4867" cy="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b="0" i="0" dirty="0"/>
                  <a:t>Commercial growers use vegetative cloning to propagate large numbers of plants or establish resistance to viral diseases.</a:t>
                </a:r>
              </a:p>
              <a:p>
                <a:pPr eaLnBrk="1" hangingPunct="1">
                  <a:lnSpc>
                    <a:spcPct val="85000"/>
                  </a:lnSpc>
                  <a:spcBef>
                    <a:spcPct val="0"/>
                  </a:spcBef>
                  <a:spcAft>
                    <a:spcPct val="50000"/>
                  </a:spcAft>
                  <a:buSzPct val="80000"/>
                  <a:buFont typeface="Times" pitchFamily="2" charset="0"/>
                  <a:buChar char="•"/>
                </a:pPr>
                <a:r>
                  <a:rPr lang="en-US" altLang="en-US" sz="1800" b="0" i="0" dirty="0"/>
                  <a:t>Vegetative cloning illustrates that cellular differentiation does not lead to irreversible changes in the DNA.</a:t>
                </a:r>
              </a:p>
            </p:txBody>
          </p:sp>
          <p:grpSp>
            <p:nvGrpSpPr>
              <p:cNvPr id="122886" name="Group 34">
                <a:extLst>
                  <a:ext uri="{FF2B5EF4-FFF2-40B4-BE49-F238E27FC236}">
                    <a16:creationId xmlns:a16="http://schemas.microsoft.com/office/drawing/2014/main" id="{2C392160-AD2D-904E-A814-01CD9B5017FC}"/>
                  </a:ext>
                </a:extLst>
              </p:cNvPr>
              <p:cNvGrpSpPr>
                <a:grpSpLocks/>
              </p:cNvGrpSpPr>
              <p:nvPr/>
            </p:nvGrpSpPr>
            <p:grpSpPr bwMode="auto">
              <a:xfrm>
                <a:off x="1042" y="1984"/>
                <a:ext cx="3730" cy="1417"/>
                <a:chOff x="1042" y="1984"/>
                <a:chExt cx="3730" cy="1417"/>
              </a:xfrm>
            </p:grpSpPr>
            <p:sp>
              <p:nvSpPr>
                <p:cNvPr id="122887" name="Text Box 7">
                  <a:extLst>
                    <a:ext uri="{FF2B5EF4-FFF2-40B4-BE49-F238E27FC236}">
                      <a16:creationId xmlns:a16="http://schemas.microsoft.com/office/drawing/2014/main" id="{C9BCAAF9-D393-A545-9AF3-7AABE082A7D8}"/>
                    </a:ext>
                  </a:extLst>
                </p:cNvPr>
                <p:cNvSpPr txBox="1">
                  <a:spLocks noChangeArrowheads="1"/>
                </p:cNvSpPr>
                <p:nvPr/>
              </p:nvSpPr>
              <p:spPr bwMode="auto">
                <a:xfrm>
                  <a:off x="1261" y="2495"/>
                  <a:ext cx="1409" cy="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600" b="0" i="0" dirty="0"/>
                    <a:t>Tomato plants growing</a:t>
                  </a:r>
                </a:p>
                <a:p>
                  <a:pPr algn="ctr" eaLnBrk="1" hangingPunct="1">
                    <a:lnSpc>
                      <a:spcPct val="85000"/>
                    </a:lnSpc>
                    <a:spcBef>
                      <a:spcPct val="0"/>
                    </a:spcBef>
                    <a:buFontTx/>
                    <a:buNone/>
                  </a:pPr>
                  <a:r>
                    <a:rPr lang="en-US" altLang="en-US" sz="1600" b="0" i="0" dirty="0"/>
                    <a:t>in a hothouse</a:t>
                  </a:r>
                </a:p>
                <a:p>
                  <a:pPr algn="ctr" eaLnBrk="1" hangingPunct="1">
                    <a:lnSpc>
                      <a:spcPct val="85000"/>
                    </a:lnSpc>
                    <a:spcBef>
                      <a:spcPct val="0"/>
                    </a:spcBef>
                    <a:buNone/>
                  </a:pPr>
                  <a:r>
                    <a:rPr lang="en-US" altLang="en-US" sz="1100" b="0" i="0" dirty="0"/>
                    <a:t>https://www.houwelings.com</a:t>
                  </a:r>
                </a:p>
              </p:txBody>
            </p:sp>
            <p:grpSp>
              <p:nvGrpSpPr>
                <p:cNvPr id="122888" name="Group 33">
                  <a:extLst>
                    <a:ext uri="{FF2B5EF4-FFF2-40B4-BE49-F238E27FC236}">
                      <a16:creationId xmlns:a16="http://schemas.microsoft.com/office/drawing/2014/main" id="{568D47C9-9CF2-CE4C-8BC5-46FC1C327556}"/>
                    </a:ext>
                  </a:extLst>
                </p:cNvPr>
                <p:cNvGrpSpPr>
                  <a:grpSpLocks/>
                </p:cNvGrpSpPr>
                <p:nvPr/>
              </p:nvGrpSpPr>
              <p:grpSpPr bwMode="auto">
                <a:xfrm>
                  <a:off x="1042" y="1984"/>
                  <a:ext cx="3730" cy="1417"/>
                  <a:chOff x="1042" y="1984"/>
                  <a:chExt cx="3730" cy="1417"/>
                </a:xfrm>
              </p:grpSpPr>
              <p:pic>
                <p:nvPicPr>
                  <p:cNvPr id="122889" name="Picture 9" descr="www_houwelings_com tomata plants">
                    <a:extLst>
                      <a:ext uri="{FF2B5EF4-FFF2-40B4-BE49-F238E27FC236}">
                        <a16:creationId xmlns:a16="http://schemas.microsoft.com/office/drawing/2014/main" id="{1C18C925-7997-5C4D-B49E-09C238F51E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4" y="1984"/>
                    <a:ext cx="1888" cy="1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890" name="Text Box 10">
                    <a:extLst>
                      <a:ext uri="{FF2B5EF4-FFF2-40B4-BE49-F238E27FC236}">
                        <a16:creationId xmlns:a16="http://schemas.microsoft.com/office/drawing/2014/main" id="{B1E60E7B-08D3-6649-8549-FB6E668A8ED7}"/>
                      </a:ext>
                    </a:extLst>
                  </p:cNvPr>
                  <p:cNvSpPr txBox="1">
                    <a:spLocks noChangeArrowheads="1"/>
                  </p:cNvSpPr>
                  <p:nvPr/>
                </p:nvSpPr>
                <p:spPr bwMode="auto">
                  <a:xfrm>
                    <a:off x="1042" y="3150"/>
                    <a:ext cx="116"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b="0" i="0" dirty="0"/>
                  </a:p>
                </p:txBody>
              </p:sp>
            </p:grpSp>
          </p:grpSp>
        </p:grpSp>
      </p:grpSp>
    </p:spTree>
  </p:cSld>
  <p:clrMapOvr>
    <a:masterClrMapping/>
  </p:clrMapOvr>
  <p:transition spd="med"/>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Slide Number Placeholder 5">
            <a:extLst>
              <a:ext uri="{FF2B5EF4-FFF2-40B4-BE49-F238E27FC236}">
                <a16:creationId xmlns:a16="http://schemas.microsoft.com/office/drawing/2014/main" id="{EBC66C6E-AD77-584B-A750-A751B563DA2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0490E64-7CB6-F846-B665-3E4F005B0CF0}" type="slidenum">
              <a:rPr lang="en-US" altLang="en-US" sz="1400" smtClean="0"/>
              <a:pPr>
                <a:spcBef>
                  <a:spcPct val="0"/>
                </a:spcBef>
                <a:buFontTx/>
                <a:buNone/>
              </a:pPr>
              <a:t>58</a:t>
            </a:fld>
            <a:endParaRPr lang="en-US" altLang="en-US" sz="1400" dirty="0"/>
          </a:p>
        </p:txBody>
      </p:sp>
      <p:sp>
        <p:nvSpPr>
          <p:cNvPr id="124930" name="Rectangle 3">
            <a:extLst>
              <a:ext uri="{FF2B5EF4-FFF2-40B4-BE49-F238E27FC236}">
                <a16:creationId xmlns:a16="http://schemas.microsoft.com/office/drawing/2014/main" id="{9A958B2B-7037-AB4B-9F2B-574EDD246593}"/>
              </a:ext>
            </a:extLst>
          </p:cNvPr>
          <p:cNvSpPr>
            <a:spLocks noChangeArrowheads="1"/>
          </p:cNvSpPr>
          <p:nvPr/>
        </p:nvSpPr>
        <p:spPr bwMode="auto">
          <a:xfrm>
            <a:off x="457200" y="45085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Animal Cloning</a:t>
            </a:r>
            <a:endParaRPr lang="en-US" altLang="en-US" sz="2800" b="0" i="0" dirty="0">
              <a:solidFill>
                <a:schemeClr val="tx2"/>
              </a:solidFill>
            </a:endParaRPr>
          </a:p>
        </p:txBody>
      </p:sp>
      <p:grpSp>
        <p:nvGrpSpPr>
          <p:cNvPr id="124931" name="Group 17">
            <a:extLst>
              <a:ext uri="{FF2B5EF4-FFF2-40B4-BE49-F238E27FC236}">
                <a16:creationId xmlns:a16="http://schemas.microsoft.com/office/drawing/2014/main" id="{E3635E68-08BF-3540-9405-6F832943250A}"/>
              </a:ext>
            </a:extLst>
          </p:cNvPr>
          <p:cNvGrpSpPr>
            <a:grpSpLocks/>
          </p:cNvGrpSpPr>
          <p:nvPr/>
        </p:nvGrpSpPr>
        <p:grpSpPr bwMode="auto">
          <a:xfrm>
            <a:off x="822325" y="1541463"/>
            <a:ext cx="7889875" cy="4254501"/>
            <a:chOff x="518" y="971"/>
            <a:chExt cx="4970" cy="2680"/>
          </a:xfrm>
        </p:grpSpPr>
        <p:sp>
          <p:nvSpPr>
            <p:cNvPr id="124932" name="Text Box 5">
              <a:extLst>
                <a:ext uri="{FF2B5EF4-FFF2-40B4-BE49-F238E27FC236}">
                  <a16:creationId xmlns:a16="http://schemas.microsoft.com/office/drawing/2014/main" id="{CE806FF6-1CD8-F049-A05D-5ADB3CA5E600}"/>
                </a:ext>
              </a:extLst>
            </p:cNvPr>
            <p:cNvSpPr txBox="1">
              <a:spLocks noChangeArrowheads="1"/>
            </p:cNvSpPr>
            <p:nvPr/>
          </p:nvSpPr>
          <p:spPr bwMode="auto">
            <a:xfrm>
              <a:off x="518" y="971"/>
              <a:ext cx="4970" cy="1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b="0" i="0" dirty="0"/>
                <a:t>Animal cells that do not normally regenerate body parts also retain their full genetic potential.</a:t>
              </a:r>
            </a:p>
            <a:p>
              <a:pPr eaLnBrk="1" hangingPunct="1">
                <a:lnSpc>
                  <a:spcPct val="85000"/>
                </a:lnSpc>
                <a:spcBef>
                  <a:spcPct val="0"/>
                </a:spcBef>
                <a:spcAft>
                  <a:spcPct val="50000"/>
                </a:spcAft>
                <a:buSzPct val="80000"/>
                <a:buFont typeface="Times" pitchFamily="2" charset="0"/>
                <a:buChar char="•"/>
              </a:pPr>
              <a:r>
                <a:rPr lang="en-US" altLang="en-US" sz="1800" b="0" i="0" dirty="0"/>
                <a:t>In the 1950s, the nuclei of frog eggs were replaced with nuclei from the intestinal cells of tadpoles.</a:t>
              </a:r>
            </a:p>
            <a:p>
              <a:pPr eaLnBrk="1" hangingPunct="1">
                <a:lnSpc>
                  <a:spcPct val="85000"/>
                </a:lnSpc>
                <a:spcBef>
                  <a:spcPct val="0"/>
                </a:spcBef>
                <a:spcAft>
                  <a:spcPct val="50000"/>
                </a:spcAft>
                <a:buSzPct val="80000"/>
                <a:buFont typeface="Times" pitchFamily="2" charset="0"/>
                <a:buChar char="•"/>
              </a:pPr>
              <a:r>
                <a:rPr lang="en-US" altLang="en-US" sz="1800" b="0" i="0" dirty="0"/>
                <a:t>Under strict methodological control, the embryos developed into tadpoles and then into frogs.</a:t>
              </a:r>
            </a:p>
          </p:txBody>
        </p:sp>
        <p:grpSp>
          <p:nvGrpSpPr>
            <p:cNvPr id="124933" name="Group 16">
              <a:extLst>
                <a:ext uri="{FF2B5EF4-FFF2-40B4-BE49-F238E27FC236}">
                  <a16:creationId xmlns:a16="http://schemas.microsoft.com/office/drawing/2014/main" id="{A52D1186-F097-E449-BD69-CD3E63F5CB6D}"/>
                </a:ext>
              </a:extLst>
            </p:cNvPr>
            <p:cNvGrpSpPr>
              <a:grpSpLocks/>
            </p:cNvGrpSpPr>
            <p:nvPr/>
          </p:nvGrpSpPr>
          <p:grpSpPr bwMode="auto">
            <a:xfrm>
              <a:off x="2024" y="2124"/>
              <a:ext cx="2767" cy="1527"/>
              <a:chOff x="2024" y="2124"/>
              <a:chExt cx="2767" cy="1527"/>
            </a:xfrm>
          </p:grpSpPr>
          <p:pic>
            <p:nvPicPr>
              <p:cNvPr id="124934" name="Picture 7" descr="cache_eb_com tadpoles">
                <a:extLst>
                  <a:ext uri="{FF2B5EF4-FFF2-40B4-BE49-F238E27FC236}">
                    <a16:creationId xmlns:a16="http://schemas.microsoft.com/office/drawing/2014/main" id="{A3F740BB-AE09-9446-853D-33A4A69A77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24" y="2124"/>
                <a:ext cx="1714" cy="1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4935" name="Text Box 8">
                <a:extLst>
                  <a:ext uri="{FF2B5EF4-FFF2-40B4-BE49-F238E27FC236}">
                    <a16:creationId xmlns:a16="http://schemas.microsoft.com/office/drawing/2014/main" id="{683373D9-DE75-0044-BD43-DC517C8D4E9F}"/>
                  </a:ext>
                </a:extLst>
              </p:cNvPr>
              <p:cNvSpPr txBox="1">
                <a:spLocks noChangeArrowheads="1"/>
              </p:cNvSpPr>
              <p:nvPr/>
            </p:nvSpPr>
            <p:spPr bwMode="auto">
              <a:xfrm>
                <a:off x="3640" y="3486"/>
                <a:ext cx="1151"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i="0" dirty="0"/>
                  <a:t>https://www.cache.eb.com</a:t>
                </a:r>
                <a:endParaRPr lang="en-US" altLang="en-US" sz="1800" b="0" i="0" dirty="0"/>
              </a:p>
            </p:txBody>
          </p:sp>
        </p:grpSp>
      </p:grpSp>
    </p:spTree>
  </p:cSld>
  <p:clrMapOvr>
    <a:masterClrMapping/>
  </p:clrMapOvr>
  <p:transition spd="med"/>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Number Placeholder 5">
            <a:extLst>
              <a:ext uri="{FF2B5EF4-FFF2-40B4-BE49-F238E27FC236}">
                <a16:creationId xmlns:a16="http://schemas.microsoft.com/office/drawing/2014/main" id="{BEF8CB38-013E-7C4D-B3C3-3395EFBB18A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92368CF-ED37-6E4F-8E0D-D21BEF2AD75D}" type="slidenum">
              <a:rPr lang="en-US" altLang="en-US" sz="1400" smtClean="0"/>
              <a:pPr>
                <a:spcBef>
                  <a:spcPct val="0"/>
                </a:spcBef>
                <a:buFontTx/>
                <a:buNone/>
              </a:pPr>
              <a:t>59</a:t>
            </a:fld>
            <a:endParaRPr lang="en-US" altLang="en-US" sz="1400" dirty="0"/>
          </a:p>
        </p:txBody>
      </p:sp>
      <p:grpSp>
        <p:nvGrpSpPr>
          <p:cNvPr id="126978" name="Group 15">
            <a:extLst>
              <a:ext uri="{FF2B5EF4-FFF2-40B4-BE49-F238E27FC236}">
                <a16:creationId xmlns:a16="http://schemas.microsoft.com/office/drawing/2014/main" id="{90689A04-BE03-5A47-BB19-15A77A952799}"/>
              </a:ext>
            </a:extLst>
          </p:cNvPr>
          <p:cNvGrpSpPr>
            <a:grpSpLocks/>
          </p:cNvGrpSpPr>
          <p:nvPr/>
        </p:nvGrpSpPr>
        <p:grpSpPr bwMode="auto">
          <a:xfrm>
            <a:off x="457200" y="450850"/>
            <a:ext cx="8229600" cy="4648201"/>
            <a:chOff x="288" y="284"/>
            <a:chExt cx="5184" cy="2928"/>
          </a:xfrm>
        </p:grpSpPr>
        <p:sp>
          <p:nvSpPr>
            <p:cNvPr id="126979" name="Rectangle 3">
              <a:extLst>
                <a:ext uri="{FF2B5EF4-FFF2-40B4-BE49-F238E27FC236}">
                  <a16:creationId xmlns:a16="http://schemas.microsoft.com/office/drawing/2014/main" id="{778A60C0-AA36-3646-8F60-C6C33C70E378}"/>
                </a:ext>
              </a:extLst>
            </p:cNvPr>
            <p:cNvSpPr>
              <a:spLocks noChangeArrowheads="1"/>
            </p:cNvSpPr>
            <p:nvPr/>
          </p:nvSpPr>
          <p:spPr bwMode="auto">
            <a:xfrm>
              <a:off x="288" y="284"/>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Dolly</a:t>
              </a:r>
              <a:endParaRPr lang="en-US" altLang="en-US" sz="2800" b="0" i="0" dirty="0">
                <a:solidFill>
                  <a:schemeClr val="tx2"/>
                </a:solidFill>
              </a:endParaRPr>
            </a:p>
          </p:txBody>
        </p:sp>
        <p:grpSp>
          <p:nvGrpSpPr>
            <p:cNvPr id="126980" name="Group 14">
              <a:extLst>
                <a:ext uri="{FF2B5EF4-FFF2-40B4-BE49-F238E27FC236}">
                  <a16:creationId xmlns:a16="http://schemas.microsoft.com/office/drawing/2014/main" id="{43B49903-2859-ED4B-BAE3-0F4F12A44463}"/>
                </a:ext>
              </a:extLst>
            </p:cNvPr>
            <p:cNvGrpSpPr>
              <a:grpSpLocks/>
            </p:cNvGrpSpPr>
            <p:nvPr/>
          </p:nvGrpSpPr>
          <p:grpSpPr bwMode="auto">
            <a:xfrm>
              <a:off x="1280" y="1024"/>
              <a:ext cx="3200" cy="2188"/>
              <a:chOff x="1280" y="1024"/>
              <a:chExt cx="3200" cy="2188"/>
            </a:xfrm>
          </p:grpSpPr>
          <p:sp>
            <p:nvSpPr>
              <p:cNvPr id="126981" name="Text Box 5">
                <a:extLst>
                  <a:ext uri="{FF2B5EF4-FFF2-40B4-BE49-F238E27FC236}">
                    <a16:creationId xmlns:a16="http://schemas.microsoft.com/office/drawing/2014/main" id="{705179D5-EBE5-CF4F-A69B-D7F00C688FBF}"/>
                  </a:ext>
                </a:extLst>
              </p:cNvPr>
              <p:cNvSpPr txBox="1">
                <a:spLocks noChangeArrowheads="1"/>
              </p:cNvSpPr>
              <p:nvPr/>
            </p:nvSpPr>
            <p:spPr bwMode="auto">
              <a:xfrm>
                <a:off x="1280" y="3007"/>
                <a:ext cx="3200" cy="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b="0" i="0" dirty="0">
                    <a:solidFill>
                      <a:schemeClr val="accent6"/>
                    </a:solidFill>
                  </a:rPr>
                  <a:t>Dolly, the first cloned sheep, was born in 1996.  </a:t>
                </a:r>
                <a:endParaRPr lang="en-US" altLang="en-US" sz="1800" b="0" dirty="0">
                  <a:solidFill>
                    <a:schemeClr val="accent6"/>
                  </a:solidFill>
                </a:endParaRPr>
              </a:p>
            </p:txBody>
          </p:sp>
          <p:grpSp>
            <p:nvGrpSpPr>
              <p:cNvPr id="126982" name="Group 9">
                <a:extLst>
                  <a:ext uri="{FF2B5EF4-FFF2-40B4-BE49-F238E27FC236}">
                    <a16:creationId xmlns:a16="http://schemas.microsoft.com/office/drawing/2014/main" id="{8B287E52-7363-B842-B280-27CB1CCBA889}"/>
                  </a:ext>
                </a:extLst>
              </p:cNvPr>
              <p:cNvGrpSpPr>
                <a:grpSpLocks/>
              </p:cNvGrpSpPr>
              <p:nvPr/>
            </p:nvGrpSpPr>
            <p:grpSpPr bwMode="auto">
              <a:xfrm>
                <a:off x="1920" y="1024"/>
                <a:ext cx="1997" cy="1905"/>
                <a:chOff x="1920" y="1020"/>
                <a:chExt cx="1997" cy="1905"/>
              </a:xfrm>
            </p:grpSpPr>
            <p:pic>
              <p:nvPicPr>
                <p:cNvPr id="126983" name="Picture 7" descr="www_hawaii_edu dolly">
                  <a:extLst>
                    <a:ext uri="{FF2B5EF4-FFF2-40B4-BE49-F238E27FC236}">
                      <a16:creationId xmlns:a16="http://schemas.microsoft.com/office/drawing/2014/main" id="{B584C604-A462-C046-ABA0-3D2E868581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0" y="1020"/>
                  <a:ext cx="1923" cy="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4" name="Text Box 8">
                  <a:extLst>
                    <a:ext uri="{FF2B5EF4-FFF2-40B4-BE49-F238E27FC236}">
                      <a16:creationId xmlns:a16="http://schemas.microsoft.com/office/drawing/2014/main" id="{E83C1672-9719-9B41-AF4B-B946DFCFE968}"/>
                    </a:ext>
                  </a:extLst>
                </p:cNvPr>
                <p:cNvSpPr txBox="1">
                  <a:spLocks noChangeArrowheads="1"/>
                </p:cNvSpPr>
                <p:nvPr/>
              </p:nvSpPr>
              <p:spPr bwMode="auto">
                <a:xfrm>
                  <a:off x="2892" y="2760"/>
                  <a:ext cx="1025"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i="0" dirty="0"/>
                    <a:t>https://www.hawaii.edu</a:t>
                  </a:r>
                  <a:endParaRPr lang="en-US" altLang="en-US" sz="1800" b="0" i="0" dirty="0"/>
                </a:p>
              </p:txBody>
            </p:sp>
          </p:grpSp>
        </p:grpSp>
      </p:grpSp>
    </p:spTree>
  </p:cSld>
  <p:clrMapOvr>
    <a:masterClrMapping/>
  </p:clrMapOvr>
  <p:transition spd="med"/>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Slide Number Placeholder 5">
            <a:extLst>
              <a:ext uri="{FF2B5EF4-FFF2-40B4-BE49-F238E27FC236}">
                <a16:creationId xmlns:a16="http://schemas.microsoft.com/office/drawing/2014/main" id="{4BE62FD8-9757-1342-88E3-4DEB05D377D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C05EFA5-51E8-E449-9530-F221017A175A}" type="slidenum">
              <a:rPr lang="en-US" altLang="en-US" sz="1400" smtClean="0"/>
              <a:pPr>
                <a:spcBef>
                  <a:spcPct val="0"/>
                </a:spcBef>
                <a:buFontTx/>
                <a:buNone/>
              </a:pPr>
              <a:t>60</a:t>
            </a:fld>
            <a:endParaRPr lang="en-US" altLang="en-US" sz="1400" dirty="0"/>
          </a:p>
        </p:txBody>
      </p:sp>
      <p:grpSp>
        <p:nvGrpSpPr>
          <p:cNvPr id="129026" name="Group 6">
            <a:extLst>
              <a:ext uri="{FF2B5EF4-FFF2-40B4-BE49-F238E27FC236}">
                <a16:creationId xmlns:a16="http://schemas.microsoft.com/office/drawing/2014/main" id="{6E7D8A3B-140B-BE4F-A631-EF7EDF8AAA21}"/>
              </a:ext>
            </a:extLst>
          </p:cNvPr>
          <p:cNvGrpSpPr>
            <a:grpSpLocks/>
          </p:cNvGrpSpPr>
          <p:nvPr/>
        </p:nvGrpSpPr>
        <p:grpSpPr bwMode="auto">
          <a:xfrm>
            <a:off x="457200" y="450850"/>
            <a:ext cx="8229600" cy="3740150"/>
            <a:chOff x="288" y="284"/>
            <a:chExt cx="5184" cy="2356"/>
          </a:xfrm>
        </p:grpSpPr>
        <p:sp>
          <p:nvSpPr>
            <p:cNvPr id="129027" name="Rectangle 3">
              <a:extLst>
                <a:ext uri="{FF2B5EF4-FFF2-40B4-BE49-F238E27FC236}">
                  <a16:creationId xmlns:a16="http://schemas.microsoft.com/office/drawing/2014/main" id="{DA313412-3737-AA41-9944-375D8181ADD2}"/>
                </a:ext>
              </a:extLst>
            </p:cNvPr>
            <p:cNvSpPr>
              <a:spLocks noChangeArrowheads="1"/>
            </p:cNvSpPr>
            <p:nvPr/>
          </p:nvSpPr>
          <p:spPr bwMode="auto">
            <a:xfrm>
              <a:off x="288" y="284"/>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Nuclear Transplantation</a:t>
              </a:r>
              <a:endParaRPr lang="en-US" altLang="en-US" sz="2800" b="0" i="0" dirty="0">
                <a:solidFill>
                  <a:schemeClr val="tx2"/>
                </a:solidFill>
              </a:endParaRPr>
            </a:p>
          </p:txBody>
        </p:sp>
        <p:sp>
          <p:nvSpPr>
            <p:cNvPr id="129028" name="Text Box 4">
              <a:extLst>
                <a:ext uri="{FF2B5EF4-FFF2-40B4-BE49-F238E27FC236}">
                  <a16:creationId xmlns:a16="http://schemas.microsoft.com/office/drawing/2014/main" id="{8FDFB772-8E41-064F-9196-C04578BF1E98}"/>
                </a:ext>
              </a:extLst>
            </p:cNvPr>
            <p:cNvSpPr txBox="1">
              <a:spLocks noChangeArrowheads="1"/>
            </p:cNvSpPr>
            <p:nvPr/>
          </p:nvSpPr>
          <p:spPr bwMode="auto">
            <a:xfrm>
              <a:off x="518" y="971"/>
              <a:ext cx="4875" cy="16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b="0" i="0" dirty="0"/>
                <a:t>Dolly was cloned using the nucleus from a somatic cell from an adult inserted into an egg cell that had its nucleus removed.</a:t>
              </a:r>
            </a:p>
            <a:p>
              <a:pPr eaLnBrk="1" hangingPunct="1">
                <a:lnSpc>
                  <a:spcPct val="85000"/>
                </a:lnSpc>
                <a:spcBef>
                  <a:spcPct val="0"/>
                </a:spcBef>
                <a:spcAft>
                  <a:spcPct val="50000"/>
                </a:spcAft>
                <a:buSzPct val="80000"/>
                <a:buFont typeface="Times" pitchFamily="2" charset="0"/>
                <a:buChar char="•"/>
              </a:pPr>
              <a:r>
                <a:rPr lang="en-US" altLang="en-US" sz="1800" b="0" i="0" dirty="0"/>
                <a:t>The cell was grown in a culture medium.</a:t>
              </a:r>
            </a:p>
            <a:p>
              <a:pPr eaLnBrk="1" hangingPunct="1">
                <a:lnSpc>
                  <a:spcPct val="85000"/>
                </a:lnSpc>
                <a:spcBef>
                  <a:spcPct val="0"/>
                </a:spcBef>
                <a:spcAft>
                  <a:spcPct val="50000"/>
                </a:spcAft>
                <a:buSzPct val="80000"/>
                <a:buFont typeface="Times" pitchFamily="2" charset="0"/>
                <a:buChar char="•"/>
              </a:pPr>
              <a:r>
                <a:rPr lang="en-US" altLang="en-US" sz="1800" b="0" i="0" dirty="0"/>
                <a:t>The embryo was then implanted into the uterus of a surrogate mother.</a:t>
              </a:r>
            </a:p>
            <a:p>
              <a:pPr eaLnBrk="1" hangingPunct="1">
                <a:lnSpc>
                  <a:spcPct val="85000"/>
                </a:lnSpc>
                <a:spcBef>
                  <a:spcPct val="0"/>
                </a:spcBef>
                <a:spcAft>
                  <a:spcPct val="50000"/>
                </a:spcAft>
                <a:buSzPct val="80000"/>
                <a:buFont typeface="Times" pitchFamily="2" charset="0"/>
                <a:buChar char="•"/>
              </a:pPr>
              <a:r>
                <a:rPr lang="en-US" altLang="en-US" sz="1800" b="0" i="0" dirty="0"/>
                <a:t>Dolly resembled her genetic parent</a:t>
              </a:r>
              <a:r>
                <a:rPr lang="en-US" altLang="en-US" sz="1800" b="0" i="0" dirty="0">
                  <a:solidFill>
                    <a:schemeClr val="tx2"/>
                  </a:solidFill>
                </a:rPr>
                <a:t>—but </a:t>
              </a:r>
              <a:r>
                <a:rPr lang="en-US" altLang="en-US" sz="1800" b="0" i="0" dirty="0"/>
                <a:t>not the egg donor mother or the surrogate mother. </a:t>
              </a:r>
            </a:p>
            <a:p>
              <a:pPr eaLnBrk="1" hangingPunct="1">
                <a:lnSpc>
                  <a:spcPct val="85000"/>
                </a:lnSpc>
                <a:spcBef>
                  <a:spcPct val="0"/>
                </a:spcBef>
                <a:spcAft>
                  <a:spcPct val="50000"/>
                </a:spcAft>
                <a:buSzPct val="80000"/>
                <a:buFont typeface="Times" pitchFamily="2" charset="0"/>
                <a:buChar char="•"/>
              </a:pPr>
              <a:r>
                <a:rPr lang="en-US" altLang="en-US" sz="1800" b="0" i="0" dirty="0"/>
                <a:t>Nuclear transplantation has been used in cloning of mice, cows, goats, pigs, cats, and other animals.</a:t>
              </a:r>
            </a:p>
          </p:txBody>
        </p:sp>
      </p:grpSp>
    </p:spTree>
  </p:cSld>
  <p:clrMapOvr>
    <a:masterClrMapping/>
  </p:clrMapOvr>
  <p:transition spd="med"/>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Slide Number Placeholder 5">
            <a:extLst>
              <a:ext uri="{FF2B5EF4-FFF2-40B4-BE49-F238E27FC236}">
                <a16:creationId xmlns:a16="http://schemas.microsoft.com/office/drawing/2014/main" id="{5204B561-D29F-E241-A9FD-A053DBEA6CB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04FF405-F89A-B34B-BB79-FFE100205917}" type="slidenum">
              <a:rPr lang="en-US" altLang="en-US" sz="1400" smtClean="0"/>
              <a:pPr>
                <a:spcBef>
                  <a:spcPct val="0"/>
                </a:spcBef>
                <a:buFontTx/>
                <a:buNone/>
              </a:pPr>
              <a:t>61</a:t>
            </a:fld>
            <a:endParaRPr lang="en-US" altLang="en-US" sz="1400" dirty="0"/>
          </a:p>
        </p:txBody>
      </p:sp>
      <p:grpSp>
        <p:nvGrpSpPr>
          <p:cNvPr id="131074" name="Group 8">
            <a:extLst>
              <a:ext uri="{FF2B5EF4-FFF2-40B4-BE49-F238E27FC236}">
                <a16:creationId xmlns:a16="http://schemas.microsoft.com/office/drawing/2014/main" id="{CA8818B8-2D93-564D-A079-E846CDBCBD02}"/>
              </a:ext>
            </a:extLst>
          </p:cNvPr>
          <p:cNvGrpSpPr>
            <a:grpSpLocks/>
          </p:cNvGrpSpPr>
          <p:nvPr/>
        </p:nvGrpSpPr>
        <p:grpSpPr bwMode="auto">
          <a:xfrm>
            <a:off x="457200" y="450850"/>
            <a:ext cx="8229600" cy="4606925"/>
            <a:chOff x="288" y="284"/>
            <a:chExt cx="5184" cy="2902"/>
          </a:xfrm>
        </p:grpSpPr>
        <p:sp>
          <p:nvSpPr>
            <p:cNvPr id="131075" name="Rectangle 3">
              <a:extLst>
                <a:ext uri="{FF2B5EF4-FFF2-40B4-BE49-F238E27FC236}">
                  <a16:creationId xmlns:a16="http://schemas.microsoft.com/office/drawing/2014/main" id="{A0D8C920-7F90-2941-9579-1BA4401C95C3}"/>
                </a:ext>
              </a:extLst>
            </p:cNvPr>
            <p:cNvSpPr>
              <a:spLocks noChangeArrowheads="1"/>
            </p:cNvSpPr>
            <p:nvPr/>
          </p:nvSpPr>
          <p:spPr bwMode="auto">
            <a:xfrm>
              <a:off x="288" y="284"/>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Why Clone?</a:t>
              </a:r>
              <a:endParaRPr lang="en-US" altLang="en-US" sz="2800" b="0" i="0" dirty="0">
                <a:solidFill>
                  <a:schemeClr val="tx2"/>
                </a:solidFill>
              </a:endParaRPr>
            </a:p>
          </p:txBody>
        </p:sp>
        <p:grpSp>
          <p:nvGrpSpPr>
            <p:cNvPr id="131076" name="Group 7">
              <a:extLst>
                <a:ext uri="{FF2B5EF4-FFF2-40B4-BE49-F238E27FC236}">
                  <a16:creationId xmlns:a16="http://schemas.microsoft.com/office/drawing/2014/main" id="{680EE1B3-C37D-7140-9B3B-11D639E2210D}"/>
                </a:ext>
              </a:extLst>
            </p:cNvPr>
            <p:cNvGrpSpPr>
              <a:grpSpLocks/>
            </p:cNvGrpSpPr>
            <p:nvPr/>
          </p:nvGrpSpPr>
          <p:grpSpPr bwMode="auto">
            <a:xfrm>
              <a:off x="518" y="971"/>
              <a:ext cx="4763" cy="2215"/>
              <a:chOff x="518" y="971"/>
              <a:chExt cx="4763" cy="2215"/>
            </a:xfrm>
          </p:grpSpPr>
          <p:sp>
            <p:nvSpPr>
              <p:cNvPr id="131077" name="Text Box 4">
                <a:extLst>
                  <a:ext uri="{FF2B5EF4-FFF2-40B4-BE49-F238E27FC236}">
                    <a16:creationId xmlns:a16="http://schemas.microsoft.com/office/drawing/2014/main" id="{EE257987-B2B9-2F45-8E91-0EAB150D89E1}"/>
                  </a:ext>
                </a:extLst>
              </p:cNvPr>
              <p:cNvSpPr txBox="1">
                <a:spLocks noChangeArrowheads="1"/>
              </p:cNvSpPr>
              <p:nvPr/>
            </p:nvSpPr>
            <p:spPr bwMode="auto">
              <a:xfrm>
                <a:off x="518" y="971"/>
                <a:ext cx="4763" cy="1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b="0" i="0" dirty="0"/>
                  <a:t>Farm animals</a:t>
                </a:r>
                <a:r>
                  <a:rPr lang="en-US" altLang="en-US" sz="1800" b="0" i="0" dirty="0">
                    <a:solidFill>
                      <a:schemeClr val="tx2"/>
                    </a:solidFill>
                  </a:rPr>
                  <a:t>, </a:t>
                </a:r>
                <a:r>
                  <a:rPr lang="en-US" altLang="en-US" sz="1800" b="0" i="0" dirty="0"/>
                  <a:t>such as dairy cows</a:t>
                </a:r>
                <a:r>
                  <a:rPr lang="en-US" altLang="en-US" sz="1800" b="0" i="0" dirty="0">
                    <a:solidFill>
                      <a:schemeClr val="tx2"/>
                    </a:solidFill>
                  </a:rPr>
                  <a:t>, </a:t>
                </a:r>
                <a:r>
                  <a:rPr lang="en-US" altLang="en-US" sz="1800" b="0" i="0" dirty="0"/>
                  <a:t>with desirable phenotypes have been cloned to produce complete herds with the same physical traits.</a:t>
                </a:r>
              </a:p>
              <a:p>
                <a:pPr eaLnBrk="1" hangingPunct="1">
                  <a:lnSpc>
                    <a:spcPct val="85000"/>
                  </a:lnSpc>
                  <a:spcBef>
                    <a:spcPct val="0"/>
                  </a:spcBef>
                  <a:spcAft>
                    <a:spcPct val="50000"/>
                  </a:spcAft>
                  <a:buSzPct val="80000"/>
                  <a:buFont typeface="Times" pitchFamily="2" charset="0"/>
                  <a:buChar char="•"/>
                </a:pPr>
                <a:r>
                  <a:rPr lang="en-US" altLang="en-US" sz="1800" b="0" i="0" dirty="0"/>
                  <a:t>Researchers have used cloned animals (such as mice) to assure genetically-identical populations to control for extraneous variables in scientific experiments.</a:t>
                </a:r>
              </a:p>
              <a:p>
                <a:pPr eaLnBrk="1" hangingPunct="1">
                  <a:lnSpc>
                    <a:spcPct val="85000"/>
                  </a:lnSpc>
                  <a:spcBef>
                    <a:spcPct val="0"/>
                  </a:spcBef>
                  <a:spcAft>
                    <a:spcPct val="50000"/>
                  </a:spcAft>
                  <a:buSzPct val="80000"/>
                  <a:buFont typeface="Times" pitchFamily="2" charset="0"/>
                  <a:buChar char="•"/>
                </a:pPr>
                <a:r>
                  <a:rPr lang="en-US" altLang="en-US" sz="1800" b="0" i="0" dirty="0"/>
                  <a:t>Pharmaceutical companies have explored the use of cloned animals for potential medical uses.</a:t>
                </a:r>
              </a:p>
              <a:p>
                <a:pPr eaLnBrk="1" hangingPunct="1">
                  <a:lnSpc>
                    <a:spcPct val="85000"/>
                  </a:lnSpc>
                  <a:spcBef>
                    <a:spcPct val="0"/>
                  </a:spcBef>
                  <a:spcAft>
                    <a:spcPct val="50000"/>
                  </a:spcAft>
                  <a:buSzPct val="80000"/>
                  <a:buFont typeface="Times" pitchFamily="2" charset="0"/>
                  <a:buChar char="•"/>
                </a:pPr>
                <a:r>
                  <a:rPr lang="en-US" altLang="en-US" sz="1800" b="0" i="0" dirty="0"/>
                  <a:t>Biologists have examined how cloning could help restock populations of endangered species.</a:t>
                </a:r>
              </a:p>
            </p:txBody>
          </p:sp>
          <p:sp>
            <p:nvSpPr>
              <p:cNvPr id="131078" name="Text Box 6">
                <a:extLst>
                  <a:ext uri="{FF2B5EF4-FFF2-40B4-BE49-F238E27FC236}">
                    <a16:creationId xmlns:a16="http://schemas.microsoft.com/office/drawing/2014/main" id="{B4CBBAA1-BFA7-1740-906E-854335A885B4}"/>
                  </a:ext>
                </a:extLst>
              </p:cNvPr>
              <p:cNvSpPr txBox="1">
                <a:spLocks noChangeArrowheads="1"/>
              </p:cNvSpPr>
              <p:nvPr/>
            </p:nvSpPr>
            <p:spPr bwMode="auto">
              <a:xfrm>
                <a:off x="1321" y="2683"/>
                <a:ext cx="3122" cy="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b="0" i="0" dirty="0">
                    <a:solidFill>
                      <a:srgbClr val="941100"/>
                    </a:solidFill>
                  </a:rPr>
                  <a:t>Extraneous variables = variables that influence the outcome of an experiment that are not the variables of interest.</a:t>
                </a:r>
                <a:endParaRPr lang="en-US" altLang="en-US" sz="1800" dirty="0">
                  <a:solidFill>
                    <a:srgbClr val="941100"/>
                  </a:solidFill>
                </a:endParaRPr>
              </a:p>
            </p:txBody>
          </p:sp>
        </p:grpSp>
      </p:grpSp>
    </p:spTree>
  </p:cSld>
  <p:clrMapOvr>
    <a:masterClrMapping/>
  </p:clrMapOvr>
  <p:transition spd="med"/>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Slide Number Placeholder 5">
            <a:extLst>
              <a:ext uri="{FF2B5EF4-FFF2-40B4-BE49-F238E27FC236}">
                <a16:creationId xmlns:a16="http://schemas.microsoft.com/office/drawing/2014/main" id="{446A1860-A94A-334E-97E9-F617C70D54E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F8F0333-7C32-284E-8159-5DCB043E4CA2}" type="slidenum">
              <a:rPr lang="en-US" altLang="en-US" sz="1400" smtClean="0"/>
              <a:pPr>
                <a:spcBef>
                  <a:spcPct val="0"/>
                </a:spcBef>
                <a:buFontTx/>
                <a:buNone/>
              </a:pPr>
              <a:t>62</a:t>
            </a:fld>
            <a:endParaRPr lang="en-US" altLang="en-US" sz="1400" dirty="0"/>
          </a:p>
        </p:txBody>
      </p:sp>
      <p:grpSp>
        <p:nvGrpSpPr>
          <p:cNvPr id="133122" name="Group 14">
            <a:extLst>
              <a:ext uri="{FF2B5EF4-FFF2-40B4-BE49-F238E27FC236}">
                <a16:creationId xmlns:a16="http://schemas.microsoft.com/office/drawing/2014/main" id="{88B162DB-2C85-8C4E-B5AA-7858D2CCB1C1}"/>
              </a:ext>
            </a:extLst>
          </p:cNvPr>
          <p:cNvGrpSpPr>
            <a:grpSpLocks/>
          </p:cNvGrpSpPr>
          <p:nvPr/>
        </p:nvGrpSpPr>
        <p:grpSpPr bwMode="auto">
          <a:xfrm>
            <a:off x="457200" y="450850"/>
            <a:ext cx="8229600" cy="5316538"/>
            <a:chOff x="288" y="284"/>
            <a:chExt cx="5184" cy="3349"/>
          </a:xfrm>
        </p:grpSpPr>
        <p:sp>
          <p:nvSpPr>
            <p:cNvPr id="133123" name="Rectangle 3">
              <a:extLst>
                <a:ext uri="{FF2B5EF4-FFF2-40B4-BE49-F238E27FC236}">
                  <a16:creationId xmlns:a16="http://schemas.microsoft.com/office/drawing/2014/main" id="{41A479CC-9295-7A4F-96DE-D7FD64F1712C}"/>
                </a:ext>
              </a:extLst>
            </p:cNvPr>
            <p:cNvSpPr>
              <a:spLocks noChangeArrowheads="1"/>
            </p:cNvSpPr>
            <p:nvPr/>
          </p:nvSpPr>
          <p:spPr bwMode="auto">
            <a:xfrm>
              <a:off x="288" y="284"/>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Banteng</a:t>
              </a:r>
              <a:endParaRPr lang="en-US" altLang="en-US" sz="2800" b="0" i="0" dirty="0">
                <a:solidFill>
                  <a:schemeClr val="tx2"/>
                </a:solidFill>
              </a:endParaRPr>
            </a:p>
          </p:txBody>
        </p:sp>
        <p:grpSp>
          <p:nvGrpSpPr>
            <p:cNvPr id="133124" name="Group 13">
              <a:extLst>
                <a:ext uri="{FF2B5EF4-FFF2-40B4-BE49-F238E27FC236}">
                  <a16:creationId xmlns:a16="http://schemas.microsoft.com/office/drawing/2014/main" id="{998D18B6-8580-184F-88CF-5204574EA40F}"/>
                </a:ext>
              </a:extLst>
            </p:cNvPr>
            <p:cNvGrpSpPr>
              <a:grpSpLocks/>
            </p:cNvGrpSpPr>
            <p:nvPr/>
          </p:nvGrpSpPr>
          <p:grpSpPr bwMode="auto">
            <a:xfrm>
              <a:off x="828" y="1020"/>
              <a:ext cx="4314" cy="2613"/>
              <a:chOff x="828" y="1020"/>
              <a:chExt cx="4314" cy="2613"/>
            </a:xfrm>
          </p:grpSpPr>
          <p:sp>
            <p:nvSpPr>
              <p:cNvPr id="133125" name="Text Box 5">
                <a:extLst>
                  <a:ext uri="{FF2B5EF4-FFF2-40B4-BE49-F238E27FC236}">
                    <a16:creationId xmlns:a16="http://schemas.microsoft.com/office/drawing/2014/main" id="{4E809440-8E49-1645-88E1-C45C87D23D4E}"/>
                  </a:ext>
                </a:extLst>
              </p:cNvPr>
              <p:cNvSpPr txBox="1">
                <a:spLocks noChangeArrowheads="1"/>
              </p:cNvSpPr>
              <p:nvPr/>
            </p:nvSpPr>
            <p:spPr bwMode="auto">
              <a:xfrm>
                <a:off x="2502" y="1039"/>
                <a:ext cx="2640" cy="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b="0" i="0" dirty="0">
                    <a:solidFill>
                      <a:schemeClr val="accent6"/>
                    </a:solidFill>
                  </a:rPr>
                  <a:t>In 2003, a baby banteng was produced by the cloning of frozen skin cells from an adult male that died in 1990. The nuclei from the banteng cells were inserted into cow eggs, and one was brought to term by the cow.</a:t>
                </a:r>
                <a:r>
                  <a:rPr lang="en-US" altLang="en-US" sz="1800" b="0" dirty="0">
                    <a:solidFill>
                      <a:schemeClr val="accent6"/>
                    </a:solidFill>
                  </a:rPr>
                  <a:t>  </a:t>
                </a:r>
              </a:p>
            </p:txBody>
          </p:sp>
          <p:grpSp>
            <p:nvGrpSpPr>
              <p:cNvPr id="133126" name="Group 22">
                <a:extLst>
                  <a:ext uri="{FF2B5EF4-FFF2-40B4-BE49-F238E27FC236}">
                    <a16:creationId xmlns:a16="http://schemas.microsoft.com/office/drawing/2014/main" id="{6351A569-F63A-8741-9238-634D36EA677F}"/>
                  </a:ext>
                </a:extLst>
              </p:cNvPr>
              <p:cNvGrpSpPr>
                <a:grpSpLocks/>
              </p:cNvGrpSpPr>
              <p:nvPr/>
            </p:nvGrpSpPr>
            <p:grpSpPr bwMode="auto">
              <a:xfrm>
                <a:off x="2858" y="2154"/>
                <a:ext cx="2004" cy="1479"/>
                <a:chOff x="2858" y="2154"/>
                <a:chExt cx="2004" cy="1479"/>
              </a:xfrm>
            </p:grpSpPr>
            <p:pic>
              <p:nvPicPr>
                <p:cNvPr id="133130" name="Picture 7" descr="www-smh_com_au cloned banteng">
                  <a:extLst>
                    <a:ext uri="{FF2B5EF4-FFF2-40B4-BE49-F238E27FC236}">
                      <a16:creationId xmlns:a16="http://schemas.microsoft.com/office/drawing/2014/main" id="{F0246576-10C3-344C-B01B-1BCECA8079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8" y="2154"/>
                  <a:ext cx="1933" cy="1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31" name="Text Box 8">
                  <a:extLst>
                    <a:ext uri="{FF2B5EF4-FFF2-40B4-BE49-F238E27FC236}">
                      <a16:creationId xmlns:a16="http://schemas.microsoft.com/office/drawing/2014/main" id="{D971956C-BEB9-A54A-9D10-A261BC252E32}"/>
                    </a:ext>
                  </a:extLst>
                </p:cNvPr>
                <p:cNvSpPr txBox="1">
                  <a:spLocks noChangeArrowheads="1"/>
                </p:cNvSpPr>
                <p:nvPr/>
              </p:nvSpPr>
              <p:spPr bwMode="auto">
                <a:xfrm>
                  <a:off x="3780" y="3468"/>
                  <a:ext cx="1082"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i="0" dirty="0"/>
                    <a:t>https://www.smh.com.au</a:t>
                  </a:r>
                </a:p>
              </p:txBody>
            </p:sp>
          </p:grpSp>
          <p:grpSp>
            <p:nvGrpSpPr>
              <p:cNvPr id="133127" name="Group 23">
                <a:extLst>
                  <a:ext uri="{FF2B5EF4-FFF2-40B4-BE49-F238E27FC236}">
                    <a16:creationId xmlns:a16="http://schemas.microsoft.com/office/drawing/2014/main" id="{4437EA01-9FEE-844B-AFFA-8B4D5DCCC87D}"/>
                  </a:ext>
                </a:extLst>
              </p:cNvPr>
              <p:cNvGrpSpPr>
                <a:grpSpLocks/>
              </p:cNvGrpSpPr>
              <p:nvPr/>
            </p:nvGrpSpPr>
            <p:grpSpPr bwMode="auto">
              <a:xfrm>
                <a:off x="828" y="1020"/>
                <a:ext cx="1490" cy="2260"/>
                <a:chOff x="828" y="1020"/>
                <a:chExt cx="1490" cy="2260"/>
              </a:xfrm>
            </p:grpSpPr>
            <p:sp>
              <p:nvSpPr>
                <p:cNvPr id="133128" name="Text Box 10">
                  <a:extLst>
                    <a:ext uri="{FF2B5EF4-FFF2-40B4-BE49-F238E27FC236}">
                      <a16:creationId xmlns:a16="http://schemas.microsoft.com/office/drawing/2014/main" id="{E99725B2-974E-DD40-AA7C-E68FB8CCEC5F}"/>
                    </a:ext>
                  </a:extLst>
                </p:cNvPr>
                <p:cNvSpPr txBox="1">
                  <a:spLocks noChangeArrowheads="1"/>
                </p:cNvSpPr>
                <p:nvPr/>
              </p:nvSpPr>
              <p:spPr bwMode="auto">
                <a:xfrm>
                  <a:off x="1022" y="3115"/>
                  <a:ext cx="1296"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i="0" dirty="0"/>
                    <a:t>https://www.rowlandward.com</a:t>
                  </a:r>
                  <a:endParaRPr lang="en-US" altLang="en-US" sz="1800" b="0" i="0" dirty="0"/>
                </a:p>
              </p:txBody>
            </p:sp>
            <p:pic>
              <p:nvPicPr>
                <p:cNvPr id="133129" name="Picture 11" descr="www_ejphoto_com CA_Banteng01">
                  <a:extLst>
                    <a:ext uri="{FF2B5EF4-FFF2-40B4-BE49-F238E27FC236}">
                      <a16:creationId xmlns:a16="http://schemas.microsoft.com/office/drawing/2014/main" id="{BB64AD4C-A99F-604C-81E3-6E7DC617791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8" y="1020"/>
                  <a:ext cx="1417" cy="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spTree>
  </p:cSld>
  <p:clrMapOvr>
    <a:masterClrMapping/>
  </p:clrMapOvr>
  <p:transition spd="med"/>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Slide Number Placeholder 5">
            <a:extLst>
              <a:ext uri="{FF2B5EF4-FFF2-40B4-BE49-F238E27FC236}">
                <a16:creationId xmlns:a16="http://schemas.microsoft.com/office/drawing/2014/main" id="{F6427272-BB68-9345-92AB-A250688A951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A16730F-5550-3F44-AEE1-A4A87880E4D5}" type="slidenum">
              <a:rPr lang="en-US" altLang="en-US" sz="1400" smtClean="0"/>
              <a:pPr>
                <a:spcBef>
                  <a:spcPct val="0"/>
                </a:spcBef>
                <a:buFontTx/>
                <a:buNone/>
              </a:pPr>
              <a:t>63</a:t>
            </a:fld>
            <a:endParaRPr lang="en-US" altLang="en-US" sz="1400" dirty="0"/>
          </a:p>
        </p:txBody>
      </p:sp>
      <p:grpSp>
        <p:nvGrpSpPr>
          <p:cNvPr id="135170" name="Group 5">
            <a:extLst>
              <a:ext uri="{FF2B5EF4-FFF2-40B4-BE49-F238E27FC236}">
                <a16:creationId xmlns:a16="http://schemas.microsoft.com/office/drawing/2014/main" id="{DBA13D77-9AF5-BE42-B7A8-ECC680E18F5B}"/>
              </a:ext>
            </a:extLst>
          </p:cNvPr>
          <p:cNvGrpSpPr>
            <a:grpSpLocks/>
          </p:cNvGrpSpPr>
          <p:nvPr/>
        </p:nvGrpSpPr>
        <p:grpSpPr bwMode="auto">
          <a:xfrm>
            <a:off x="457200" y="447675"/>
            <a:ext cx="8229600" cy="2876550"/>
            <a:chOff x="288" y="282"/>
            <a:chExt cx="5184" cy="1812"/>
          </a:xfrm>
        </p:grpSpPr>
        <p:sp>
          <p:nvSpPr>
            <p:cNvPr id="135171" name="Rectangle 3">
              <a:extLst>
                <a:ext uri="{FF2B5EF4-FFF2-40B4-BE49-F238E27FC236}">
                  <a16:creationId xmlns:a16="http://schemas.microsoft.com/office/drawing/2014/main" id="{F5DE4CAD-55E9-5A49-9522-04513A00E155}"/>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Therapeutic Cloning</a:t>
              </a:r>
              <a:endParaRPr lang="en-US" altLang="en-US" sz="2800" b="0" i="0" dirty="0">
                <a:solidFill>
                  <a:schemeClr val="tx2"/>
                </a:solidFill>
              </a:endParaRPr>
            </a:p>
          </p:txBody>
        </p:sp>
        <p:sp>
          <p:nvSpPr>
            <p:cNvPr id="135172" name="Text Box 4">
              <a:extLst>
                <a:ext uri="{FF2B5EF4-FFF2-40B4-BE49-F238E27FC236}">
                  <a16:creationId xmlns:a16="http://schemas.microsoft.com/office/drawing/2014/main" id="{103D95AD-FEDF-DB47-ABC5-4992E003A581}"/>
                </a:ext>
              </a:extLst>
            </p:cNvPr>
            <p:cNvSpPr txBox="1">
              <a:spLocks noChangeArrowheads="1"/>
            </p:cNvSpPr>
            <p:nvPr/>
          </p:nvSpPr>
          <p:spPr bwMode="auto">
            <a:xfrm>
              <a:off x="518" y="971"/>
              <a:ext cx="4762" cy="1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b="0" i="0" dirty="0"/>
                <a:t>The goal of therapeutic cloning is to generate stem cells for producing new body tissues.</a:t>
              </a:r>
            </a:p>
            <a:p>
              <a:pPr eaLnBrk="1" hangingPunct="1">
                <a:lnSpc>
                  <a:spcPct val="85000"/>
                </a:lnSpc>
                <a:spcBef>
                  <a:spcPct val="0"/>
                </a:spcBef>
                <a:spcAft>
                  <a:spcPct val="50000"/>
                </a:spcAft>
                <a:buSzPct val="80000"/>
                <a:buFont typeface="Times" pitchFamily="2" charset="0"/>
                <a:buChar char="•"/>
              </a:pPr>
              <a:r>
                <a:rPr lang="en-US" altLang="en-US" sz="1800" b="0" i="0" dirty="0"/>
                <a:t>Stem cells during the early embryonic period produce all of the differ-entiated cells in the body</a:t>
              </a:r>
              <a:r>
                <a:rPr lang="en-US" altLang="en-US" sz="1800" b="0" i="0" dirty="0">
                  <a:solidFill>
                    <a:schemeClr val="tx2"/>
                  </a:solidFill>
                </a:rPr>
                <a:t>—</a:t>
              </a:r>
              <a:r>
                <a:rPr lang="en-US" altLang="en-US" sz="1800" b="0" i="0" dirty="0"/>
                <a:t>these stem cells are said to be pluripotent.</a:t>
              </a:r>
            </a:p>
            <a:p>
              <a:pPr eaLnBrk="1" hangingPunct="1">
                <a:lnSpc>
                  <a:spcPct val="85000"/>
                </a:lnSpc>
                <a:spcBef>
                  <a:spcPct val="0"/>
                </a:spcBef>
                <a:spcAft>
                  <a:spcPct val="50000"/>
                </a:spcAft>
                <a:buSzPct val="80000"/>
                <a:buFont typeface="Times" pitchFamily="2" charset="0"/>
                <a:buChar char="•"/>
              </a:pPr>
              <a:r>
                <a:rPr lang="en-US" altLang="en-US" sz="1800" b="0" i="0" dirty="0"/>
                <a:t>Embryonic stem cells can divide seemingly indefinitely when grown in a laboratory environment.</a:t>
              </a:r>
            </a:p>
          </p:txBody>
        </p:sp>
      </p:grpSp>
    </p:spTree>
  </p:cSld>
  <p:clrMapOvr>
    <a:masterClrMapping/>
  </p:clrMapOvr>
  <p:transition spd="med"/>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Slide Number Placeholder 5">
            <a:extLst>
              <a:ext uri="{FF2B5EF4-FFF2-40B4-BE49-F238E27FC236}">
                <a16:creationId xmlns:a16="http://schemas.microsoft.com/office/drawing/2014/main" id="{D925BA0A-AB1B-1046-8606-9E535193895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119A65F-D83D-C04A-9A7E-B17E9B7F7B6E}" type="slidenum">
              <a:rPr lang="en-US" altLang="en-US" sz="1400" smtClean="0"/>
              <a:pPr>
                <a:spcBef>
                  <a:spcPct val="0"/>
                </a:spcBef>
                <a:buFontTx/>
                <a:buNone/>
              </a:pPr>
              <a:t>64</a:t>
            </a:fld>
            <a:endParaRPr lang="en-US" altLang="en-US" sz="1400" dirty="0"/>
          </a:p>
        </p:txBody>
      </p:sp>
      <p:grpSp>
        <p:nvGrpSpPr>
          <p:cNvPr id="137218" name="Group 24">
            <a:extLst>
              <a:ext uri="{FF2B5EF4-FFF2-40B4-BE49-F238E27FC236}">
                <a16:creationId xmlns:a16="http://schemas.microsoft.com/office/drawing/2014/main" id="{7178D769-5BD7-6B40-887F-6209831630AD}"/>
              </a:ext>
            </a:extLst>
          </p:cNvPr>
          <p:cNvGrpSpPr>
            <a:grpSpLocks/>
          </p:cNvGrpSpPr>
          <p:nvPr/>
        </p:nvGrpSpPr>
        <p:grpSpPr bwMode="auto">
          <a:xfrm>
            <a:off x="457200" y="450850"/>
            <a:ext cx="8229600" cy="5335588"/>
            <a:chOff x="288" y="284"/>
            <a:chExt cx="5184" cy="3361"/>
          </a:xfrm>
        </p:grpSpPr>
        <p:sp>
          <p:nvSpPr>
            <p:cNvPr id="137219" name="Rectangle 3">
              <a:extLst>
                <a:ext uri="{FF2B5EF4-FFF2-40B4-BE49-F238E27FC236}">
                  <a16:creationId xmlns:a16="http://schemas.microsoft.com/office/drawing/2014/main" id="{A3A0B1C2-7F9D-AE49-8415-BB0DB90669A8}"/>
                </a:ext>
              </a:extLst>
            </p:cNvPr>
            <p:cNvSpPr>
              <a:spLocks noChangeArrowheads="1"/>
            </p:cNvSpPr>
            <p:nvPr/>
          </p:nvSpPr>
          <p:spPr bwMode="auto">
            <a:xfrm>
              <a:off x="288" y="284"/>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Pluripotent Stem Cells</a:t>
              </a:r>
              <a:endParaRPr lang="en-US" altLang="en-US" sz="2800" b="0" i="0" dirty="0">
                <a:solidFill>
                  <a:schemeClr val="tx2"/>
                </a:solidFill>
              </a:endParaRPr>
            </a:p>
          </p:txBody>
        </p:sp>
        <p:grpSp>
          <p:nvGrpSpPr>
            <p:cNvPr id="137220" name="Group 23">
              <a:extLst>
                <a:ext uri="{FF2B5EF4-FFF2-40B4-BE49-F238E27FC236}">
                  <a16:creationId xmlns:a16="http://schemas.microsoft.com/office/drawing/2014/main" id="{F7B662FD-00E0-A947-9113-0B9E4BDA1915}"/>
                </a:ext>
              </a:extLst>
            </p:cNvPr>
            <p:cNvGrpSpPr>
              <a:grpSpLocks/>
            </p:cNvGrpSpPr>
            <p:nvPr/>
          </p:nvGrpSpPr>
          <p:grpSpPr bwMode="auto">
            <a:xfrm>
              <a:off x="935" y="818"/>
              <a:ext cx="3967" cy="2827"/>
              <a:chOff x="935" y="818"/>
              <a:chExt cx="3967" cy="2827"/>
            </a:xfrm>
          </p:grpSpPr>
          <p:pic>
            <p:nvPicPr>
              <p:cNvPr id="137221" name="Picture 5" descr="www-csa-com pluripotent stem cells">
                <a:extLst>
                  <a:ext uri="{FF2B5EF4-FFF2-40B4-BE49-F238E27FC236}">
                    <a16:creationId xmlns:a16="http://schemas.microsoft.com/office/drawing/2014/main" id="{728F1CE6-7E52-7642-8FEE-DE34CBEF74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5" y="821"/>
                <a:ext cx="2468" cy="2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7222" name="Text Box 6">
                <a:extLst>
                  <a:ext uri="{FF2B5EF4-FFF2-40B4-BE49-F238E27FC236}">
                    <a16:creationId xmlns:a16="http://schemas.microsoft.com/office/drawing/2014/main" id="{B42A6935-0436-764B-AA1C-CEDD0F123702}"/>
                  </a:ext>
                </a:extLst>
              </p:cNvPr>
              <p:cNvSpPr txBox="1">
                <a:spLocks noChangeArrowheads="1"/>
              </p:cNvSpPr>
              <p:nvPr/>
            </p:nvSpPr>
            <p:spPr bwMode="auto">
              <a:xfrm>
                <a:off x="3942" y="3480"/>
                <a:ext cx="929"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i="0" dirty="0"/>
                  <a:t>https://www.csa.com</a:t>
                </a:r>
                <a:endParaRPr lang="en-US" altLang="en-US" sz="1800" b="0" i="0" dirty="0"/>
              </a:p>
            </p:txBody>
          </p:sp>
          <p:sp>
            <p:nvSpPr>
              <p:cNvPr id="137223" name="Rectangle 7">
                <a:extLst>
                  <a:ext uri="{FF2B5EF4-FFF2-40B4-BE49-F238E27FC236}">
                    <a16:creationId xmlns:a16="http://schemas.microsoft.com/office/drawing/2014/main" id="{14D8967F-87A1-764B-B1A3-DB2ACB5B11B7}"/>
                  </a:ext>
                </a:extLst>
              </p:cNvPr>
              <p:cNvSpPr>
                <a:spLocks noChangeArrowheads="1"/>
              </p:cNvSpPr>
              <p:nvPr/>
            </p:nvSpPr>
            <p:spPr bwMode="auto">
              <a:xfrm>
                <a:off x="2363" y="818"/>
                <a:ext cx="1824" cy="324"/>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7224" name="Text Box 8">
                <a:extLst>
                  <a:ext uri="{FF2B5EF4-FFF2-40B4-BE49-F238E27FC236}">
                    <a16:creationId xmlns:a16="http://schemas.microsoft.com/office/drawing/2014/main" id="{705F3811-AA43-9F42-9B39-1B071250E2DA}"/>
                  </a:ext>
                </a:extLst>
              </p:cNvPr>
              <p:cNvSpPr txBox="1">
                <a:spLocks noChangeArrowheads="1"/>
              </p:cNvSpPr>
              <p:nvPr/>
            </p:nvSpPr>
            <p:spPr bwMode="auto">
              <a:xfrm>
                <a:off x="1295" y="1081"/>
                <a:ext cx="507"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b="0" i="0" dirty="0">
                    <a:solidFill>
                      <a:srgbClr val="7030A0"/>
                    </a:solidFill>
                  </a:rPr>
                  <a:t>Zygote</a:t>
                </a:r>
                <a:endParaRPr lang="en-US" altLang="en-US" sz="1800" b="0" i="0" dirty="0">
                  <a:solidFill>
                    <a:srgbClr val="7030A0"/>
                  </a:solidFill>
                </a:endParaRPr>
              </a:p>
            </p:txBody>
          </p:sp>
          <p:sp>
            <p:nvSpPr>
              <p:cNvPr id="137225" name="Text Box 9">
                <a:extLst>
                  <a:ext uri="{FF2B5EF4-FFF2-40B4-BE49-F238E27FC236}">
                    <a16:creationId xmlns:a16="http://schemas.microsoft.com/office/drawing/2014/main" id="{5281DEC0-4BB1-F446-89A4-0754D2F99570}"/>
                  </a:ext>
                </a:extLst>
              </p:cNvPr>
              <p:cNvSpPr txBox="1">
                <a:spLocks noChangeArrowheads="1"/>
              </p:cNvSpPr>
              <p:nvPr/>
            </p:nvSpPr>
            <p:spPr bwMode="auto">
              <a:xfrm>
                <a:off x="4021" y="1567"/>
                <a:ext cx="699"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b="0" i="0" dirty="0">
                    <a:solidFill>
                      <a:srgbClr val="7030A0"/>
                    </a:solidFill>
                  </a:rPr>
                  <a:t>Blastocys</a:t>
                </a:r>
                <a:r>
                  <a:rPr lang="en-US" altLang="en-US" sz="1600" b="0" i="0" dirty="0">
                    <a:solidFill>
                      <a:srgbClr val="011893"/>
                    </a:solidFill>
                  </a:rPr>
                  <a:t>t</a:t>
                </a:r>
              </a:p>
            </p:txBody>
          </p:sp>
          <p:sp>
            <p:nvSpPr>
              <p:cNvPr id="137226" name="Rectangle 10">
                <a:extLst>
                  <a:ext uri="{FF2B5EF4-FFF2-40B4-BE49-F238E27FC236}">
                    <a16:creationId xmlns:a16="http://schemas.microsoft.com/office/drawing/2014/main" id="{79A3268C-7FD2-9D41-8D3E-B93DCC0ABB3E}"/>
                  </a:ext>
                </a:extLst>
              </p:cNvPr>
              <p:cNvSpPr>
                <a:spLocks noChangeArrowheads="1"/>
              </p:cNvSpPr>
              <p:nvPr/>
            </p:nvSpPr>
            <p:spPr bwMode="auto">
              <a:xfrm>
                <a:off x="1877" y="3200"/>
                <a:ext cx="576" cy="144"/>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7227" name="Rectangle 11">
                <a:extLst>
                  <a:ext uri="{FF2B5EF4-FFF2-40B4-BE49-F238E27FC236}">
                    <a16:creationId xmlns:a16="http://schemas.microsoft.com/office/drawing/2014/main" id="{048F6F38-561D-A245-8625-2A426B7AD266}"/>
                  </a:ext>
                </a:extLst>
              </p:cNvPr>
              <p:cNvSpPr>
                <a:spLocks noChangeArrowheads="1"/>
              </p:cNvSpPr>
              <p:nvPr/>
            </p:nvSpPr>
            <p:spPr bwMode="auto">
              <a:xfrm>
                <a:off x="2693" y="3326"/>
                <a:ext cx="576" cy="144"/>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7228" name="Rectangle 12">
                <a:extLst>
                  <a:ext uri="{FF2B5EF4-FFF2-40B4-BE49-F238E27FC236}">
                    <a16:creationId xmlns:a16="http://schemas.microsoft.com/office/drawing/2014/main" id="{BDCF11B2-D655-AF42-9026-7EE3151B0681}"/>
                  </a:ext>
                </a:extLst>
              </p:cNvPr>
              <p:cNvSpPr>
                <a:spLocks noChangeArrowheads="1"/>
              </p:cNvSpPr>
              <p:nvPr/>
            </p:nvSpPr>
            <p:spPr bwMode="auto">
              <a:xfrm>
                <a:off x="3653" y="3134"/>
                <a:ext cx="576" cy="144"/>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7229" name="Text Box 13">
                <a:extLst>
                  <a:ext uri="{FF2B5EF4-FFF2-40B4-BE49-F238E27FC236}">
                    <a16:creationId xmlns:a16="http://schemas.microsoft.com/office/drawing/2014/main" id="{0EFD1105-CE3F-994B-94F1-B014FB4C92C9}"/>
                  </a:ext>
                </a:extLst>
              </p:cNvPr>
              <p:cNvSpPr txBox="1">
                <a:spLocks noChangeArrowheads="1"/>
              </p:cNvSpPr>
              <p:nvPr/>
            </p:nvSpPr>
            <p:spPr bwMode="auto">
              <a:xfrm>
                <a:off x="1837" y="3194"/>
                <a:ext cx="600"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b="0" i="0" dirty="0">
                    <a:solidFill>
                      <a:schemeClr val="accent6"/>
                    </a:solidFill>
                  </a:rPr>
                  <a:t>Neurons</a:t>
                </a:r>
              </a:p>
            </p:txBody>
          </p:sp>
          <p:sp>
            <p:nvSpPr>
              <p:cNvPr id="137230" name="Text Box 14">
                <a:extLst>
                  <a:ext uri="{FF2B5EF4-FFF2-40B4-BE49-F238E27FC236}">
                    <a16:creationId xmlns:a16="http://schemas.microsoft.com/office/drawing/2014/main" id="{0EFEED1C-1FF5-1C46-A802-7B16A544E2C0}"/>
                  </a:ext>
                </a:extLst>
              </p:cNvPr>
              <p:cNvSpPr txBox="1">
                <a:spLocks noChangeArrowheads="1"/>
              </p:cNvSpPr>
              <p:nvPr/>
            </p:nvSpPr>
            <p:spPr bwMode="auto">
              <a:xfrm>
                <a:off x="2513" y="3350"/>
                <a:ext cx="998"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b="0" i="0" dirty="0">
                    <a:solidFill>
                      <a:schemeClr val="accent6"/>
                    </a:solidFill>
                  </a:rPr>
                  <a:t>Cardiac musc</a:t>
                </a:r>
                <a:r>
                  <a:rPr lang="en-US" altLang="en-US" sz="1600" b="0" i="0" dirty="0">
                    <a:solidFill>
                      <a:srgbClr val="011893"/>
                    </a:solidFill>
                  </a:rPr>
                  <a:t>le</a:t>
                </a:r>
              </a:p>
            </p:txBody>
          </p:sp>
          <p:sp>
            <p:nvSpPr>
              <p:cNvPr id="137231" name="Text Box 15">
                <a:extLst>
                  <a:ext uri="{FF2B5EF4-FFF2-40B4-BE49-F238E27FC236}">
                    <a16:creationId xmlns:a16="http://schemas.microsoft.com/office/drawing/2014/main" id="{D0D7D1A7-66EB-AD41-95A2-16B307E63484}"/>
                  </a:ext>
                </a:extLst>
              </p:cNvPr>
              <p:cNvSpPr txBox="1">
                <a:spLocks noChangeArrowheads="1"/>
              </p:cNvSpPr>
              <p:nvPr/>
            </p:nvSpPr>
            <p:spPr bwMode="auto">
              <a:xfrm>
                <a:off x="3911" y="3056"/>
                <a:ext cx="991"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b="0" i="0" dirty="0">
                    <a:solidFill>
                      <a:schemeClr val="accent6"/>
                    </a:solidFill>
                  </a:rPr>
                  <a:t>Red blood cells</a:t>
                </a:r>
              </a:p>
            </p:txBody>
          </p:sp>
          <p:sp>
            <p:nvSpPr>
              <p:cNvPr id="137232" name="Rectangle 16">
                <a:extLst>
                  <a:ext uri="{FF2B5EF4-FFF2-40B4-BE49-F238E27FC236}">
                    <a16:creationId xmlns:a16="http://schemas.microsoft.com/office/drawing/2014/main" id="{14BDC627-2F1C-CF42-9966-EA1C64995BC1}"/>
                  </a:ext>
                </a:extLst>
              </p:cNvPr>
              <p:cNvSpPr>
                <a:spLocks noChangeArrowheads="1"/>
              </p:cNvSpPr>
              <p:nvPr/>
            </p:nvSpPr>
            <p:spPr bwMode="auto">
              <a:xfrm>
                <a:off x="3413" y="2144"/>
                <a:ext cx="480" cy="144"/>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7233" name="Rectangle 17">
                <a:extLst>
                  <a:ext uri="{FF2B5EF4-FFF2-40B4-BE49-F238E27FC236}">
                    <a16:creationId xmlns:a16="http://schemas.microsoft.com/office/drawing/2014/main" id="{ED9B57E8-5ACF-9844-B977-DC72354C9C3E}"/>
                  </a:ext>
                </a:extLst>
              </p:cNvPr>
              <p:cNvSpPr>
                <a:spLocks noChangeArrowheads="1"/>
              </p:cNvSpPr>
              <p:nvPr/>
            </p:nvSpPr>
            <p:spPr bwMode="auto">
              <a:xfrm>
                <a:off x="1733" y="1400"/>
                <a:ext cx="576" cy="16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7234" name="Rectangle 18">
                <a:extLst>
                  <a:ext uri="{FF2B5EF4-FFF2-40B4-BE49-F238E27FC236}">
                    <a16:creationId xmlns:a16="http://schemas.microsoft.com/office/drawing/2014/main" id="{232AF18D-8E94-A343-9EDE-A1DD55CCF67C}"/>
                  </a:ext>
                </a:extLst>
              </p:cNvPr>
              <p:cNvSpPr>
                <a:spLocks noChangeArrowheads="1"/>
              </p:cNvSpPr>
              <p:nvPr/>
            </p:nvSpPr>
            <p:spPr bwMode="auto">
              <a:xfrm>
                <a:off x="1997" y="2096"/>
                <a:ext cx="528" cy="28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7235" name="Text Box 19">
                <a:extLst>
                  <a:ext uri="{FF2B5EF4-FFF2-40B4-BE49-F238E27FC236}">
                    <a16:creationId xmlns:a16="http://schemas.microsoft.com/office/drawing/2014/main" id="{1E28E7D3-D342-9340-AEFF-B2CEA44C60A1}"/>
                  </a:ext>
                </a:extLst>
              </p:cNvPr>
              <p:cNvSpPr txBox="1">
                <a:spLocks noChangeArrowheads="1"/>
              </p:cNvSpPr>
              <p:nvPr/>
            </p:nvSpPr>
            <p:spPr bwMode="auto">
              <a:xfrm>
                <a:off x="935" y="2108"/>
                <a:ext cx="1485"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0" i="0" dirty="0">
                    <a:solidFill>
                      <a:srgbClr val="941100"/>
                    </a:solidFill>
                  </a:rPr>
                  <a:t>Pluripotent stem cells</a:t>
                </a:r>
              </a:p>
            </p:txBody>
          </p:sp>
          <p:sp>
            <p:nvSpPr>
              <p:cNvPr id="137236" name="Rectangle 20">
                <a:extLst>
                  <a:ext uri="{FF2B5EF4-FFF2-40B4-BE49-F238E27FC236}">
                    <a16:creationId xmlns:a16="http://schemas.microsoft.com/office/drawing/2014/main" id="{4FC42B83-D507-FC49-9B0B-7BB6A1905825}"/>
                  </a:ext>
                </a:extLst>
              </p:cNvPr>
              <p:cNvSpPr>
                <a:spLocks noChangeArrowheads="1"/>
              </p:cNvSpPr>
              <p:nvPr/>
            </p:nvSpPr>
            <p:spPr bwMode="auto">
              <a:xfrm>
                <a:off x="2135" y="1760"/>
                <a:ext cx="336"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7237" name="Rectangle 21">
                <a:extLst>
                  <a:ext uri="{FF2B5EF4-FFF2-40B4-BE49-F238E27FC236}">
                    <a16:creationId xmlns:a16="http://schemas.microsoft.com/office/drawing/2014/main" id="{9C549EA3-0CCB-6547-9E90-126C24DE1432}"/>
                  </a:ext>
                </a:extLst>
              </p:cNvPr>
              <p:cNvSpPr>
                <a:spLocks noChangeArrowheads="1"/>
              </p:cNvSpPr>
              <p:nvPr/>
            </p:nvSpPr>
            <p:spPr bwMode="auto">
              <a:xfrm>
                <a:off x="2315" y="1826"/>
                <a:ext cx="192" cy="9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7238" name="Text Box 22">
                <a:extLst>
                  <a:ext uri="{FF2B5EF4-FFF2-40B4-BE49-F238E27FC236}">
                    <a16:creationId xmlns:a16="http://schemas.microsoft.com/office/drawing/2014/main" id="{C5619A37-F50B-BC4D-B6A5-4E316ABF04BE}"/>
                  </a:ext>
                </a:extLst>
              </p:cNvPr>
              <p:cNvSpPr txBox="1">
                <a:spLocks noChangeArrowheads="1"/>
              </p:cNvSpPr>
              <p:nvPr/>
            </p:nvSpPr>
            <p:spPr bwMode="auto">
              <a:xfrm>
                <a:off x="1253" y="1506"/>
                <a:ext cx="1105"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600" b="0" i="0" dirty="0">
                    <a:solidFill>
                      <a:srgbClr val="7030A0"/>
                    </a:solidFill>
                  </a:rPr>
                  <a:t>Eight-cell embryo</a:t>
                </a:r>
              </a:p>
            </p:txBody>
          </p:sp>
        </p:grpSp>
      </p:grpSp>
    </p:spTree>
  </p:cSld>
  <p:clrMapOvr>
    <a:masterClrMapping/>
  </p:clrMapOvr>
  <p:transition spd="med"/>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Slide Number Placeholder 5">
            <a:extLst>
              <a:ext uri="{FF2B5EF4-FFF2-40B4-BE49-F238E27FC236}">
                <a16:creationId xmlns:a16="http://schemas.microsoft.com/office/drawing/2014/main" id="{3007F916-4B82-DF49-A922-42D1C05DD62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2172F10-DBF6-DC4C-A2D0-2BEC1B811B9E}" type="slidenum">
              <a:rPr lang="en-US" altLang="en-US" sz="1400" smtClean="0"/>
              <a:pPr>
                <a:spcBef>
                  <a:spcPct val="0"/>
                </a:spcBef>
                <a:buFontTx/>
                <a:buNone/>
              </a:pPr>
              <a:t>65</a:t>
            </a:fld>
            <a:endParaRPr lang="en-US" altLang="en-US" sz="1400" dirty="0"/>
          </a:p>
        </p:txBody>
      </p:sp>
      <p:grpSp>
        <p:nvGrpSpPr>
          <p:cNvPr id="139266" name="Group 9">
            <a:extLst>
              <a:ext uri="{FF2B5EF4-FFF2-40B4-BE49-F238E27FC236}">
                <a16:creationId xmlns:a16="http://schemas.microsoft.com/office/drawing/2014/main" id="{D30B9C58-B812-CC48-891F-F11FA8C96D64}"/>
              </a:ext>
            </a:extLst>
          </p:cNvPr>
          <p:cNvGrpSpPr>
            <a:grpSpLocks/>
          </p:cNvGrpSpPr>
          <p:nvPr/>
        </p:nvGrpSpPr>
        <p:grpSpPr bwMode="auto">
          <a:xfrm>
            <a:off x="457200" y="447675"/>
            <a:ext cx="8229600" cy="4264025"/>
            <a:chOff x="288" y="282"/>
            <a:chExt cx="5184" cy="2686"/>
          </a:xfrm>
        </p:grpSpPr>
        <p:sp>
          <p:nvSpPr>
            <p:cNvPr id="139267" name="Rectangle 3">
              <a:extLst>
                <a:ext uri="{FF2B5EF4-FFF2-40B4-BE49-F238E27FC236}">
                  <a16:creationId xmlns:a16="http://schemas.microsoft.com/office/drawing/2014/main" id="{A69F5DA1-1B0C-874C-A7AE-6F15065B005D}"/>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Possible Uses</a:t>
              </a:r>
              <a:endParaRPr lang="en-US" altLang="en-US" sz="2800" b="0" i="0" dirty="0">
                <a:solidFill>
                  <a:schemeClr val="tx2"/>
                </a:solidFill>
              </a:endParaRPr>
            </a:p>
          </p:txBody>
        </p:sp>
        <p:grpSp>
          <p:nvGrpSpPr>
            <p:cNvPr id="139268" name="Group 8">
              <a:extLst>
                <a:ext uri="{FF2B5EF4-FFF2-40B4-BE49-F238E27FC236}">
                  <a16:creationId xmlns:a16="http://schemas.microsoft.com/office/drawing/2014/main" id="{86E5C471-6E32-5142-BDB8-5004E443D017}"/>
                </a:ext>
              </a:extLst>
            </p:cNvPr>
            <p:cNvGrpSpPr>
              <a:grpSpLocks/>
            </p:cNvGrpSpPr>
            <p:nvPr/>
          </p:nvGrpSpPr>
          <p:grpSpPr bwMode="auto">
            <a:xfrm>
              <a:off x="518" y="971"/>
              <a:ext cx="4581" cy="1997"/>
              <a:chOff x="518" y="971"/>
              <a:chExt cx="4581" cy="1997"/>
            </a:xfrm>
          </p:grpSpPr>
          <p:sp>
            <p:nvSpPr>
              <p:cNvPr id="139269" name="Text Box 5">
                <a:extLst>
                  <a:ext uri="{FF2B5EF4-FFF2-40B4-BE49-F238E27FC236}">
                    <a16:creationId xmlns:a16="http://schemas.microsoft.com/office/drawing/2014/main" id="{3AA05198-BFD0-6345-A276-F21AD43D43F3}"/>
                  </a:ext>
                </a:extLst>
              </p:cNvPr>
              <p:cNvSpPr txBox="1">
                <a:spLocks noChangeArrowheads="1"/>
              </p:cNvSpPr>
              <p:nvPr/>
            </p:nvSpPr>
            <p:spPr bwMode="auto">
              <a:xfrm>
                <a:off x="518" y="971"/>
                <a:ext cx="4581" cy="17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b="0" i="0" dirty="0"/>
                  <a:t>Differentiated cells in a laboratory culture might be used for repair of injured or diseased organs in humans.</a:t>
                </a:r>
              </a:p>
              <a:p>
                <a:pPr eaLnBrk="1" hangingPunct="1">
                  <a:lnSpc>
                    <a:spcPct val="85000"/>
                  </a:lnSpc>
                  <a:spcBef>
                    <a:spcPct val="0"/>
                  </a:spcBef>
                  <a:spcAft>
                    <a:spcPct val="50000"/>
                  </a:spcAft>
                  <a:buSzPct val="80000"/>
                  <a:buFont typeface="Times" pitchFamily="2" charset="0"/>
                  <a:buChar char="•"/>
                </a:pPr>
                <a:r>
                  <a:rPr lang="en-US" altLang="en-US" sz="1800" b="0" i="0" dirty="0"/>
                  <a:t>Embryos might be produced using cell nuclei from a human patient.</a:t>
                </a:r>
              </a:p>
              <a:p>
                <a:pPr eaLnBrk="1" hangingPunct="1">
                  <a:lnSpc>
                    <a:spcPct val="85000"/>
                  </a:lnSpc>
                  <a:spcBef>
                    <a:spcPct val="0"/>
                  </a:spcBef>
                  <a:spcAft>
                    <a:spcPct val="50000"/>
                  </a:spcAft>
                  <a:buSzPct val="80000"/>
                  <a:buFont typeface="Times" pitchFamily="2" charset="0"/>
                  <a:buChar char="•"/>
                </a:pPr>
                <a:r>
                  <a:rPr lang="en-US" altLang="en-US" sz="1800" b="0" i="0" dirty="0"/>
                  <a:t>Stem cells from these embryos could be harvested and induced to develop entire organs that could be transplanted (right now, it’s still mostly science fiction).</a:t>
                </a:r>
              </a:p>
              <a:p>
                <a:pPr eaLnBrk="1" hangingPunct="1">
                  <a:lnSpc>
                    <a:spcPct val="85000"/>
                  </a:lnSpc>
                  <a:spcBef>
                    <a:spcPct val="0"/>
                  </a:spcBef>
                  <a:spcAft>
                    <a:spcPct val="50000"/>
                  </a:spcAft>
                  <a:buSzPct val="80000"/>
                  <a:buFont typeface="Times" pitchFamily="2" charset="0"/>
                  <a:buChar char="•"/>
                </a:pPr>
                <a:r>
                  <a:rPr lang="en-US" altLang="en-US" sz="1800" b="0" i="0" dirty="0"/>
                  <a:t>The harvesting of stem cells, and other aspects of reproductive and therapeutic cloning, are part of an ongoing debate about ethics and morality.</a:t>
                </a:r>
              </a:p>
            </p:txBody>
          </p:sp>
          <p:sp>
            <p:nvSpPr>
              <p:cNvPr id="139270" name="Text Box 6">
                <a:extLst>
                  <a:ext uri="{FF2B5EF4-FFF2-40B4-BE49-F238E27FC236}">
                    <a16:creationId xmlns:a16="http://schemas.microsoft.com/office/drawing/2014/main" id="{7FD82132-9890-9043-9318-2FE1974844E3}"/>
                  </a:ext>
                </a:extLst>
              </p:cNvPr>
              <p:cNvSpPr txBox="1">
                <a:spLocks noChangeArrowheads="1"/>
              </p:cNvSpPr>
              <p:nvPr/>
            </p:nvSpPr>
            <p:spPr bwMode="auto">
              <a:xfrm>
                <a:off x="1033" y="2616"/>
                <a:ext cx="3696"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b="0" i="0" dirty="0">
                    <a:solidFill>
                      <a:schemeClr val="accent6"/>
                    </a:solidFill>
                  </a:rPr>
                  <a:t>Because we are able to achieve something technologically, is it okay to do so?</a:t>
                </a:r>
              </a:p>
            </p:txBody>
          </p:sp>
        </p:grpSp>
      </p:grpSp>
    </p:spTree>
  </p:cSld>
  <p:clrMapOvr>
    <a:masterClrMapping/>
  </p:clrMapOvr>
  <p:transition spd="med"/>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Slide Number Placeholder 5">
            <a:extLst>
              <a:ext uri="{FF2B5EF4-FFF2-40B4-BE49-F238E27FC236}">
                <a16:creationId xmlns:a16="http://schemas.microsoft.com/office/drawing/2014/main" id="{05F2684B-FC50-5749-885C-2473B56753DB}"/>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30D68B8-F661-BF40-B462-F077D171B5F5}" type="slidenum">
              <a:rPr lang="en-US" altLang="en-US" sz="1400" smtClean="0"/>
              <a:pPr>
                <a:spcBef>
                  <a:spcPct val="0"/>
                </a:spcBef>
                <a:buFontTx/>
                <a:buNone/>
              </a:pPr>
              <a:t>66</a:t>
            </a:fld>
            <a:endParaRPr lang="en-US" altLang="en-US" sz="1400" dirty="0"/>
          </a:p>
        </p:txBody>
      </p:sp>
      <p:grpSp>
        <p:nvGrpSpPr>
          <p:cNvPr id="141314" name="Group 35">
            <a:extLst>
              <a:ext uri="{FF2B5EF4-FFF2-40B4-BE49-F238E27FC236}">
                <a16:creationId xmlns:a16="http://schemas.microsoft.com/office/drawing/2014/main" id="{E0AE8059-D5D6-184A-B052-649C44E9A5CC}"/>
              </a:ext>
            </a:extLst>
          </p:cNvPr>
          <p:cNvGrpSpPr>
            <a:grpSpLocks/>
          </p:cNvGrpSpPr>
          <p:nvPr/>
        </p:nvGrpSpPr>
        <p:grpSpPr bwMode="auto">
          <a:xfrm>
            <a:off x="457200" y="447675"/>
            <a:ext cx="8229600" cy="5267325"/>
            <a:chOff x="288" y="282"/>
            <a:chExt cx="5184" cy="3318"/>
          </a:xfrm>
        </p:grpSpPr>
        <p:sp>
          <p:nvSpPr>
            <p:cNvPr id="141315" name="Rectangle 3">
              <a:extLst>
                <a:ext uri="{FF2B5EF4-FFF2-40B4-BE49-F238E27FC236}">
                  <a16:creationId xmlns:a16="http://schemas.microsoft.com/office/drawing/2014/main" id="{A9D173CC-9DDF-044F-887E-5585DCCF46CE}"/>
                </a:ext>
              </a:extLst>
            </p:cNvPr>
            <p:cNvSpPr>
              <a:spLocks noChangeArrowheads="1"/>
            </p:cNvSpPr>
            <p:nvPr/>
          </p:nvSpPr>
          <p:spPr bwMode="auto">
            <a:xfrm>
              <a:off x="288"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Adult Stem Cells</a:t>
              </a:r>
              <a:endParaRPr lang="en-US" altLang="en-US" sz="2800" b="0" i="0" dirty="0">
                <a:solidFill>
                  <a:schemeClr val="tx2"/>
                </a:solidFill>
              </a:endParaRPr>
            </a:p>
          </p:txBody>
        </p:sp>
        <p:grpSp>
          <p:nvGrpSpPr>
            <p:cNvPr id="141316" name="Group 34">
              <a:extLst>
                <a:ext uri="{FF2B5EF4-FFF2-40B4-BE49-F238E27FC236}">
                  <a16:creationId xmlns:a16="http://schemas.microsoft.com/office/drawing/2014/main" id="{ED6A6191-C12C-7D4D-8EDE-68B0AEEA2635}"/>
                </a:ext>
              </a:extLst>
            </p:cNvPr>
            <p:cNvGrpSpPr>
              <a:grpSpLocks/>
            </p:cNvGrpSpPr>
            <p:nvPr/>
          </p:nvGrpSpPr>
          <p:grpSpPr bwMode="auto">
            <a:xfrm>
              <a:off x="518" y="971"/>
              <a:ext cx="4853" cy="2629"/>
              <a:chOff x="518" y="971"/>
              <a:chExt cx="4853" cy="2629"/>
            </a:xfrm>
          </p:grpSpPr>
          <p:sp>
            <p:nvSpPr>
              <p:cNvPr id="141317" name="Text Box 5">
                <a:extLst>
                  <a:ext uri="{FF2B5EF4-FFF2-40B4-BE49-F238E27FC236}">
                    <a16:creationId xmlns:a16="http://schemas.microsoft.com/office/drawing/2014/main" id="{3573EFCD-5536-754C-99E9-41457F6165FC}"/>
                  </a:ext>
                </a:extLst>
              </p:cNvPr>
              <p:cNvSpPr txBox="1">
                <a:spLocks noChangeArrowheads="1"/>
              </p:cNvSpPr>
              <p:nvPr/>
            </p:nvSpPr>
            <p:spPr bwMode="auto">
              <a:xfrm>
                <a:off x="518" y="971"/>
                <a:ext cx="4853" cy="1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b="0" i="0" dirty="0"/>
                  <a:t>Adult stem cells are partially differentiated, and therefore can only give rise to some types of cells.</a:t>
                </a:r>
              </a:p>
              <a:p>
                <a:pPr eaLnBrk="1" hangingPunct="1">
                  <a:lnSpc>
                    <a:spcPct val="85000"/>
                  </a:lnSpc>
                  <a:spcBef>
                    <a:spcPct val="0"/>
                  </a:spcBef>
                  <a:spcAft>
                    <a:spcPct val="50000"/>
                  </a:spcAft>
                  <a:buSzPct val="80000"/>
                  <a:buFont typeface="Times" pitchFamily="2" charset="0"/>
                  <a:buChar char="•"/>
                </a:pPr>
                <a:r>
                  <a:rPr lang="en-US" altLang="en-US" sz="1800" b="0" i="0" dirty="0"/>
                  <a:t>For example, stem cells in bone marrow can produce many different types of blood cells.</a:t>
                </a:r>
              </a:p>
              <a:p>
                <a:pPr eaLnBrk="1" hangingPunct="1">
                  <a:lnSpc>
                    <a:spcPct val="85000"/>
                  </a:lnSpc>
                  <a:spcBef>
                    <a:spcPct val="0"/>
                  </a:spcBef>
                  <a:spcAft>
                    <a:spcPct val="50000"/>
                  </a:spcAft>
                  <a:buSzPct val="80000"/>
                  <a:buFont typeface="Times" pitchFamily="2" charset="0"/>
                  <a:buChar char="•"/>
                </a:pPr>
                <a:r>
                  <a:rPr lang="en-US" altLang="en-US" sz="1800" b="0" i="0" dirty="0"/>
                  <a:t>Although adult stem cells are more difficult to grow in a lab culture, their medical use</a:t>
                </a:r>
                <a:r>
                  <a:rPr lang="en-US" altLang="en-US" sz="1800" b="0" i="0" dirty="0">
                    <a:solidFill>
                      <a:schemeClr val="tx2"/>
                    </a:solidFill>
                  </a:rPr>
                  <a:t> (</a:t>
                </a:r>
                <a:r>
                  <a:rPr lang="en-US" altLang="en-US" sz="1800" b="0" i="0" dirty="0"/>
                  <a:t>if feasible</a:t>
                </a:r>
                <a:r>
                  <a:rPr lang="en-US" altLang="en-US" sz="1800" b="0" i="0" dirty="0">
                    <a:solidFill>
                      <a:schemeClr val="tx2"/>
                    </a:solidFill>
                  </a:rPr>
                  <a:t>) </a:t>
                </a:r>
                <a:r>
                  <a:rPr lang="en-US" altLang="en-US" sz="1800" b="0" i="0" dirty="0"/>
                  <a:t>could result in less debate than with the use of embryonic tissues.</a:t>
                </a:r>
              </a:p>
            </p:txBody>
          </p:sp>
          <p:grpSp>
            <p:nvGrpSpPr>
              <p:cNvPr id="141318" name="Group 33">
                <a:extLst>
                  <a:ext uri="{FF2B5EF4-FFF2-40B4-BE49-F238E27FC236}">
                    <a16:creationId xmlns:a16="http://schemas.microsoft.com/office/drawing/2014/main" id="{02BA3C32-36D4-6E4D-A07F-9AB97F61049E}"/>
                  </a:ext>
                </a:extLst>
              </p:cNvPr>
              <p:cNvGrpSpPr>
                <a:grpSpLocks/>
              </p:cNvGrpSpPr>
              <p:nvPr/>
            </p:nvGrpSpPr>
            <p:grpSpPr bwMode="auto">
              <a:xfrm>
                <a:off x="993" y="2276"/>
                <a:ext cx="3487" cy="1324"/>
                <a:chOff x="993" y="2276"/>
                <a:chExt cx="3487" cy="1324"/>
              </a:xfrm>
            </p:grpSpPr>
            <p:sp>
              <p:nvSpPr>
                <p:cNvPr id="141319" name="Text Box 7">
                  <a:extLst>
                    <a:ext uri="{FF2B5EF4-FFF2-40B4-BE49-F238E27FC236}">
                      <a16:creationId xmlns:a16="http://schemas.microsoft.com/office/drawing/2014/main" id="{49316274-050E-524C-B141-F755D82466DF}"/>
                    </a:ext>
                  </a:extLst>
                </p:cNvPr>
                <p:cNvSpPr txBox="1">
                  <a:spLocks noChangeArrowheads="1"/>
                </p:cNvSpPr>
                <p:nvPr/>
              </p:nvSpPr>
              <p:spPr bwMode="auto">
                <a:xfrm>
                  <a:off x="993" y="2675"/>
                  <a:ext cx="1890" cy="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600" b="0" i="0" dirty="0"/>
                    <a:t>Bone marrow stem cells,</a:t>
                  </a:r>
                </a:p>
                <a:p>
                  <a:pPr algn="ctr" eaLnBrk="1" hangingPunct="1">
                    <a:lnSpc>
                      <a:spcPct val="85000"/>
                    </a:lnSpc>
                    <a:spcBef>
                      <a:spcPct val="0"/>
                    </a:spcBef>
                    <a:buFontTx/>
                    <a:buNone/>
                  </a:pPr>
                  <a:r>
                    <a:rPr lang="en-US" altLang="en-US" sz="1600" b="0" i="0" dirty="0"/>
                    <a:t>false-color electron micrograph</a:t>
                  </a:r>
                </a:p>
                <a:p>
                  <a:pPr algn="ctr" eaLnBrk="1" hangingPunct="1">
                    <a:lnSpc>
                      <a:spcPct val="85000"/>
                    </a:lnSpc>
                    <a:spcBef>
                      <a:spcPct val="0"/>
                    </a:spcBef>
                    <a:buNone/>
                  </a:pPr>
                  <a:r>
                    <a:rPr lang="en-US" altLang="en-US" sz="1100" b="0" i="0" dirty="0"/>
                    <a:t>https://www.epigenome.edu</a:t>
                  </a:r>
                </a:p>
                <a:p>
                  <a:pPr algn="ctr" eaLnBrk="1" hangingPunct="1">
                    <a:lnSpc>
                      <a:spcPct val="85000"/>
                    </a:lnSpc>
                    <a:spcBef>
                      <a:spcPct val="0"/>
                    </a:spcBef>
                    <a:buFontTx/>
                    <a:buNone/>
                  </a:pPr>
                  <a:endParaRPr lang="en-US" altLang="en-US" sz="1400" b="0" dirty="0"/>
                </a:p>
              </p:txBody>
            </p:sp>
            <p:grpSp>
              <p:nvGrpSpPr>
                <p:cNvPr id="141320" name="Group 32">
                  <a:extLst>
                    <a:ext uri="{FF2B5EF4-FFF2-40B4-BE49-F238E27FC236}">
                      <a16:creationId xmlns:a16="http://schemas.microsoft.com/office/drawing/2014/main" id="{EFDB01D7-C87B-DA4E-836B-E8EE41F13898}"/>
                    </a:ext>
                  </a:extLst>
                </p:cNvPr>
                <p:cNvGrpSpPr>
                  <a:grpSpLocks/>
                </p:cNvGrpSpPr>
                <p:nvPr/>
              </p:nvGrpSpPr>
              <p:grpSpPr bwMode="auto">
                <a:xfrm>
                  <a:off x="3109" y="2276"/>
                  <a:ext cx="1371" cy="1324"/>
                  <a:chOff x="3109" y="2276"/>
                  <a:chExt cx="1371" cy="1324"/>
                </a:xfrm>
              </p:grpSpPr>
              <p:pic>
                <p:nvPicPr>
                  <p:cNvPr id="141321" name="Picture 9" descr="epigenome_eu bone marrow stem cells">
                    <a:extLst>
                      <a:ext uri="{FF2B5EF4-FFF2-40B4-BE49-F238E27FC236}">
                        <a16:creationId xmlns:a16="http://schemas.microsoft.com/office/drawing/2014/main" id="{084CA29D-52F7-3942-B425-EC45F7C720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09" y="2276"/>
                    <a:ext cx="1324" cy="1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1322" name="Text Box 10">
                    <a:extLst>
                      <a:ext uri="{FF2B5EF4-FFF2-40B4-BE49-F238E27FC236}">
                        <a16:creationId xmlns:a16="http://schemas.microsoft.com/office/drawing/2014/main" id="{C7E63DEA-6BF8-0243-B065-D89BF7D8AB1B}"/>
                      </a:ext>
                    </a:extLst>
                  </p:cNvPr>
                  <p:cNvSpPr txBox="1">
                    <a:spLocks noChangeArrowheads="1"/>
                  </p:cNvSpPr>
                  <p:nvPr/>
                </p:nvSpPr>
                <p:spPr bwMode="auto">
                  <a:xfrm>
                    <a:off x="4364" y="3125"/>
                    <a:ext cx="116"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b="0" i="0" dirty="0"/>
                  </a:p>
                </p:txBody>
              </p:sp>
            </p:grpSp>
          </p:grpSp>
        </p:grpSp>
      </p:grpSp>
    </p:spTree>
  </p:cSld>
  <p:clrMapOvr>
    <a:masterClrMapping/>
  </p:clrMapOvr>
  <p:transition spd="med"/>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Slide Number Placeholder 5">
            <a:extLst>
              <a:ext uri="{FF2B5EF4-FFF2-40B4-BE49-F238E27FC236}">
                <a16:creationId xmlns:a16="http://schemas.microsoft.com/office/drawing/2014/main" id="{4AD306B6-0014-0F4A-887B-BBC22A175D8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4186C34-2326-5F41-9148-EFDA15999E16}" type="slidenum">
              <a:rPr lang="en-US" altLang="en-US" sz="1400" smtClean="0"/>
              <a:pPr>
                <a:spcBef>
                  <a:spcPct val="0"/>
                </a:spcBef>
                <a:buFontTx/>
                <a:buNone/>
              </a:pPr>
              <a:t>67</a:t>
            </a:fld>
            <a:endParaRPr lang="en-US" altLang="en-US" sz="1400" dirty="0"/>
          </a:p>
        </p:txBody>
      </p:sp>
      <p:sp>
        <p:nvSpPr>
          <p:cNvPr id="143362" name="Text Box 2">
            <a:extLst>
              <a:ext uri="{FF2B5EF4-FFF2-40B4-BE49-F238E27FC236}">
                <a16:creationId xmlns:a16="http://schemas.microsoft.com/office/drawing/2014/main" id="{98C02B10-2722-0F47-9AA6-4C7766B7A0B7}"/>
              </a:ext>
            </a:extLst>
          </p:cNvPr>
          <p:cNvSpPr txBox="1">
            <a:spLocks noChangeArrowheads="1"/>
          </p:cNvSpPr>
          <p:nvPr/>
        </p:nvSpPr>
        <p:spPr bwMode="auto">
          <a:xfrm>
            <a:off x="2262329" y="2219325"/>
            <a:ext cx="4408442"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2000" b="0" i="0" dirty="0"/>
              <a:t>Can you think of other potential uses for therapeutic cloning?</a:t>
            </a:r>
          </a:p>
        </p:txBody>
      </p:sp>
    </p:spTree>
  </p:cSld>
  <p:clrMapOvr>
    <a:masterClrMapping/>
  </p:clrMapOvr>
  <p:transition spd="med"/>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Slide Number Placeholder 5">
            <a:extLst>
              <a:ext uri="{FF2B5EF4-FFF2-40B4-BE49-F238E27FC236}">
                <a16:creationId xmlns:a16="http://schemas.microsoft.com/office/drawing/2014/main" id="{4D5D5DEE-8FEA-BE4D-AB4B-F158F256068F}"/>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1374E6F-1827-194F-8CC4-59A5CFB0CBCE}" type="slidenum">
              <a:rPr lang="en-US" altLang="en-US" sz="1400" smtClean="0"/>
              <a:pPr>
                <a:spcBef>
                  <a:spcPct val="0"/>
                </a:spcBef>
                <a:buFontTx/>
                <a:buNone/>
              </a:pPr>
              <a:t>68</a:t>
            </a:fld>
            <a:endParaRPr lang="en-US" altLang="en-US" sz="1400" dirty="0"/>
          </a:p>
        </p:txBody>
      </p:sp>
      <p:grpSp>
        <p:nvGrpSpPr>
          <p:cNvPr id="145410" name="Group 6">
            <a:extLst>
              <a:ext uri="{FF2B5EF4-FFF2-40B4-BE49-F238E27FC236}">
                <a16:creationId xmlns:a16="http://schemas.microsoft.com/office/drawing/2014/main" id="{1BC67FE2-974F-C04D-A8C9-677466B51CD5}"/>
              </a:ext>
            </a:extLst>
          </p:cNvPr>
          <p:cNvGrpSpPr>
            <a:grpSpLocks/>
          </p:cNvGrpSpPr>
          <p:nvPr/>
        </p:nvGrpSpPr>
        <p:grpSpPr bwMode="auto">
          <a:xfrm>
            <a:off x="454025" y="450850"/>
            <a:ext cx="8229600" cy="2392363"/>
            <a:chOff x="286" y="284"/>
            <a:chExt cx="5184" cy="1507"/>
          </a:xfrm>
        </p:grpSpPr>
        <p:sp>
          <p:nvSpPr>
            <p:cNvPr id="145411" name="Rectangle 3">
              <a:extLst>
                <a:ext uri="{FF2B5EF4-FFF2-40B4-BE49-F238E27FC236}">
                  <a16:creationId xmlns:a16="http://schemas.microsoft.com/office/drawing/2014/main" id="{CF768560-3201-BF44-8406-13994E89C508}"/>
                </a:ext>
              </a:extLst>
            </p:cNvPr>
            <p:cNvSpPr>
              <a:spLocks noChangeArrowheads="1"/>
            </p:cNvSpPr>
            <p:nvPr/>
          </p:nvSpPr>
          <p:spPr bwMode="auto">
            <a:xfrm>
              <a:off x="286" y="284"/>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From Genes to Proteins</a:t>
              </a:r>
              <a:endParaRPr lang="en-US" altLang="en-US" sz="2800" b="0" i="0" dirty="0">
                <a:solidFill>
                  <a:schemeClr val="tx2"/>
                </a:solidFill>
              </a:endParaRPr>
            </a:p>
          </p:txBody>
        </p:sp>
        <p:sp>
          <p:nvSpPr>
            <p:cNvPr id="145412" name="Text Box 4">
              <a:extLst>
                <a:ext uri="{FF2B5EF4-FFF2-40B4-BE49-F238E27FC236}">
                  <a16:creationId xmlns:a16="http://schemas.microsoft.com/office/drawing/2014/main" id="{68B8A8AE-E60D-3248-9D3B-E5138974803F}"/>
                </a:ext>
              </a:extLst>
            </p:cNvPr>
            <p:cNvSpPr txBox="1">
              <a:spLocks noChangeArrowheads="1"/>
            </p:cNvSpPr>
            <p:nvPr/>
          </p:nvSpPr>
          <p:spPr bwMode="auto">
            <a:xfrm>
              <a:off x="518" y="971"/>
              <a:ext cx="4763" cy="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569913" indent="-223838">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b="0" i="0" dirty="0"/>
                <a:t>The process from genes to the synthesis of functioning proteins is complex.</a:t>
              </a:r>
            </a:p>
            <a:p>
              <a:pPr eaLnBrk="1" hangingPunct="1">
                <a:lnSpc>
                  <a:spcPct val="85000"/>
                </a:lnSpc>
                <a:spcBef>
                  <a:spcPct val="0"/>
                </a:spcBef>
                <a:spcAft>
                  <a:spcPct val="50000"/>
                </a:spcAft>
                <a:buSzPct val="80000"/>
                <a:buFont typeface="Times" pitchFamily="2" charset="0"/>
                <a:buChar char="•"/>
              </a:pPr>
              <a:r>
                <a:rPr lang="en-US" altLang="en-US" sz="1800" b="0" i="0" dirty="0"/>
                <a:t>The process can be regulated to turn-on, turn-off, speed-up, or slow-down gene expression.</a:t>
              </a:r>
            </a:p>
          </p:txBody>
        </p:sp>
      </p:grpSp>
    </p:spTree>
  </p:cSld>
  <p:clrMapOvr>
    <a:masterClrMapping/>
  </p:clrMapOvr>
  <p:transition spd="med"/>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Slide Number Placeholder 5">
            <a:extLst>
              <a:ext uri="{FF2B5EF4-FFF2-40B4-BE49-F238E27FC236}">
                <a16:creationId xmlns:a16="http://schemas.microsoft.com/office/drawing/2014/main" id="{6C2E6C10-5477-3345-A7D4-8545F06024B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321F805-41A7-4F4F-95DA-B8BB63AE66BC}" type="slidenum">
              <a:rPr lang="en-US" altLang="en-US" sz="1400" smtClean="0"/>
              <a:pPr>
                <a:spcBef>
                  <a:spcPct val="0"/>
                </a:spcBef>
                <a:buFontTx/>
                <a:buNone/>
              </a:pPr>
              <a:t>69</a:t>
            </a:fld>
            <a:endParaRPr lang="en-US" altLang="en-US" sz="1400" dirty="0"/>
          </a:p>
        </p:txBody>
      </p:sp>
      <p:grpSp>
        <p:nvGrpSpPr>
          <p:cNvPr id="147458" name="Group 24">
            <a:extLst>
              <a:ext uri="{FF2B5EF4-FFF2-40B4-BE49-F238E27FC236}">
                <a16:creationId xmlns:a16="http://schemas.microsoft.com/office/drawing/2014/main" id="{7B627A77-2CF2-A745-9013-63D54D146801}"/>
              </a:ext>
            </a:extLst>
          </p:cNvPr>
          <p:cNvGrpSpPr>
            <a:grpSpLocks/>
          </p:cNvGrpSpPr>
          <p:nvPr/>
        </p:nvGrpSpPr>
        <p:grpSpPr bwMode="auto">
          <a:xfrm>
            <a:off x="457200" y="450850"/>
            <a:ext cx="8305800" cy="5534025"/>
            <a:chOff x="288" y="284"/>
            <a:chExt cx="5232" cy="3486"/>
          </a:xfrm>
        </p:grpSpPr>
        <p:sp>
          <p:nvSpPr>
            <p:cNvPr id="147459" name="Rectangle 3">
              <a:extLst>
                <a:ext uri="{FF2B5EF4-FFF2-40B4-BE49-F238E27FC236}">
                  <a16:creationId xmlns:a16="http://schemas.microsoft.com/office/drawing/2014/main" id="{BFF7A90C-AEE3-D34C-B3BF-86476EE1FB02}"/>
                </a:ext>
              </a:extLst>
            </p:cNvPr>
            <p:cNvSpPr>
              <a:spLocks noChangeArrowheads="1"/>
            </p:cNvSpPr>
            <p:nvPr/>
          </p:nvSpPr>
          <p:spPr bwMode="auto">
            <a:xfrm>
              <a:off x="288" y="284"/>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Lactose and Lactase</a:t>
              </a:r>
              <a:endParaRPr lang="en-US" altLang="en-US" sz="2800" b="0" i="0" dirty="0">
                <a:solidFill>
                  <a:schemeClr val="tx2"/>
                </a:solidFill>
              </a:endParaRPr>
            </a:p>
          </p:txBody>
        </p:sp>
        <p:sp>
          <p:nvSpPr>
            <p:cNvPr id="147460" name="Text Box 5">
              <a:extLst>
                <a:ext uri="{FF2B5EF4-FFF2-40B4-BE49-F238E27FC236}">
                  <a16:creationId xmlns:a16="http://schemas.microsoft.com/office/drawing/2014/main" id="{ADD5645D-5742-C849-9AD9-B64836F39EFE}"/>
                </a:ext>
              </a:extLst>
            </p:cNvPr>
            <p:cNvSpPr txBox="1">
              <a:spLocks noChangeArrowheads="1"/>
            </p:cNvSpPr>
            <p:nvPr/>
          </p:nvSpPr>
          <p:spPr bwMode="auto">
            <a:xfrm>
              <a:off x="518" y="971"/>
              <a:ext cx="5002" cy="13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b="0" i="0" dirty="0"/>
                <a:t>Lactose is a disaccharide (glucose + galactose) found in dairy products. </a:t>
              </a:r>
            </a:p>
            <a:p>
              <a:pPr eaLnBrk="1" hangingPunct="1">
                <a:lnSpc>
                  <a:spcPct val="85000"/>
                </a:lnSpc>
                <a:spcBef>
                  <a:spcPct val="0"/>
                </a:spcBef>
                <a:spcAft>
                  <a:spcPct val="50000"/>
                </a:spcAft>
                <a:buSzPct val="80000"/>
                <a:buFont typeface="Times" pitchFamily="2" charset="0"/>
                <a:buChar char="•"/>
              </a:pPr>
              <a:r>
                <a:rPr lang="en-US" altLang="en-US" sz="1800" b="0" i="0" dirty="0"/>
                <a:t>Lactase is an enzyme produced by the bacteria, </a:t>
              </a:r>
              <a:r>
                <a:rPr lang="en-US" altLang="en-US" sz="1800" b="0" dirty="0"/>
                <a:t>Escherichia coli</a:t>
              </a:r>
              <a:r>
                <a:rPr lang="en-US" altLang="en-US" sz="1800" b="0" i="0" dirty="0"/>
                <a:t> (</a:t>
              </a:r>
              <a:r>
                <a:rPr lang="en-US" altLang="en-US" sz="1800" b="0" dirty="0"/>
                <a:t>E. coli</a:t>
              </a:r>
              <a:r>
                <a:rPr lang="en-US" altLang="en-US" sz="1800" b="0" i="0" dirty="0"/>
                <a:t>), in the small intestine.</a:t>
              </a:r>
            </a:p>
            <a:p>
              <a:pPr eaLnBrk="1" hangingPunct="1">
                <a:lnSpc>
                  <a:spcPct val="85000"/>
                </a:lnSpc>
                <a:spcBef>
                  <a:spcPct val="0"/>
                </a:spcBef>
                <a:spcAft>
                  <a:spcPct val="50000"/>
                </a:spcAft>
                <a:buSzPct val="80000"/>
                <a:buFont typeface="Times" pitchFamily="2" charset="0"/>
                <a:buChar char="•"/>
              </a:pPr>
              <a:r>
                <a:rPr lang="en-US" altLang="en-US" sz="1800" b="0" i="0" dirty="0"/>
                <a:t>For people who are lactose tolerant, a surge of lactose occurs when milk or other dairy products are ingested.</a:t>
              </a:r>
            </a:p>
            <a:p>
              <a:pPr eaLnBrk="1" hangingPunct="1">
                <a:lnSpc>
                  <a:spcPct val="85000"/>
                </a:lnSpc>
                <a:spcBef>
                  <a:spcPct val="0"/>
                </a:spcBef>
                <a:spcAft>
                  <a:spcPct val="50000"/>
                </a:spcAft>
                <a:buSzPct val="80000"/>
                <a:buFont typeface="Times" pitchFamily="2" charset="0"/>
                <a:buChar char="•"/>
              </a:pPr>
              <a:r>
                <a:rPr lang="en-US" altLang="en-US" sz="1800" b="0" i="0" dirty="0"/>
                <a:t>The</a:t>
              </a:r>
              <a:r>
                <a:rPr lang="en-US" altLang="en-US" sz="1800" b="0" dirty="0"/>
                <a:t> E. coli</a:t>
              </a:r>
              <a:r>
                <a:rPr lang="en-US" altLang="en-US" sz="1800" b="0" i="0" dirty="0"/>
                <a:t> express three genes to produce lactase and other enzymes for the digestion and absorption of lactose.</a:t>
              </a:r>
            </a:p>
          </p:txBody>
        </p:sp>
        <p:grpSp>
          <p:nvGrpSpPr>
            <p:cNvPr id="147461" name="Group 23">
              <a:extLst>
                <a:ext uri="{FF2B5EF4-FFF2-40B4-BE49-F238E27FC236}">
                  <a16:creationId xmlns:a16="http://schemas.microsoft.com/office/drawing/2014/main" id="{D06493F1-1701-1845-AD37-76DD3B8247C6}"/>
                </a:ext>
              </a:extLst>
            </p:cNvPr>
            <p:cNvGrpSpPr>
              <a:grpSpLocks/>
            </p:cNvGrpSpPr>
            <p:nvPr/>
          </p:nvGrpSpPr>
          <p:grpSpPr bwMode="auto">
            <a:xfrm>
              <a:off x="1805" y="2556"/>
              <a:ext cx="2220" cy="1214"/>
              <a:chOff x="1805" y="2556"/>
              <a:chExt cx="2220" cy="1214"/>
            </a:xfrm>
          </p:grpSpPr>
          <p:pic>
            <p:nvPicPr>
              <p:cNvPr id="147462" name="Picture 21" descr="got-milk-beckham-small-10843">
                <a:extLst>
                  <a:ext uri="{FF2B5EF4-FFF2-40B4-BE49-F238E27FC236}">
                    <a16:creationId xmlns:a16="http://schemas.microsoft.com/office/drawing/2014/main" id="{9FB139E7-DB2A-444D-8B90-12855BAF56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5" y="2556"/>
                <a:ext cx="2150" cy="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7463" name="Text Box 22">
                <a:extLst>
                  <a:ext uri="{FF2B5EF4-FFF2-40B4-BE49-F238E27FC236}">
                    <a16:creationId xmlns:a16="http://schemas.microsoft.com/office/drawing/2014/main" id="{21826F60-011D-DE42-936E-14937D8CA01B}"/>
                  </a:ext>
                </a:extLst>
              </p:cNvPr>
              <p:cNvSpPr txBox="1">
                <a:spLocks noChangeArrowheads="1"/>
              </p:cNvSpPr>
              <p:nvPr/>
            </p:nvSpPr>
            <p:spPr bwMode="auto">
              <a:xfrm>
                <a:off x="2878" y="3605"/>
                <a:ext cx="1147"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b="0" i="0" dirty="0"/>
                  <a:t>https://www.coloribus.com</a:t>
                </a:r>
              </a:p>
            </p:txBody>
          </p:sp>
        </p:grpSp>
      </p:grpSp>
    </p:spTree>
  </p:cSld>
  <p:clrMapOvr>
    <a:masterClrMapping/>
  </p:clrMapOvr>
  <p:transition spd="med"/>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Slide Number Placeholder 5">
            <a:extLst>
              <a:ext uri="{FF2B5EF4-FFF2-40B4-BE49-F238E27FC236}">
                <a16:creationId xmlns:a16="http://schemas.microsoft.com/office/drawing/2014/main" id="{C53ED9AA-8C29-384A-A772-0B924A4193F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1C4D625-F200-D349-958F-0852284319F7}" type="slidenum">
              <a:rPr lang="en-US" altLang="en-US" sz="1400" smtClean="0"/>
              <a:pPr>
                <a:spcBef>
                  <a:spcPct val="0"/>
                </a:spcBef>
                <a:buFontTx/>
                <a:buNone/>
              </a:pPr>
              <a:t>70</a:t>
            </a:fld>
            <a:endParaRPr lang="en-US" altLang="en-US" sz="1400" dirty="0"/>
          </a:p>
        </p:txBody>
      </p:sp>
      <p:grpSp>
        <p:nvGrpSpPr>
          <p:cNvPr id="149506" name="Group 6">
            <a:extLst>
              <a:ext uri="{FF2B5EF4-FFF2-40B4-BE49-F238E27FC236}">
                <a16:creationId xmlns:a16="http://schemas.microsoft.com/office/drawing/2014/main" id="{6CDE1F1B-5D83-3846-81AA-C5F785C7D101}"/>
              </a:ext>
            </a:extLst>
          </p:cNvPr>
          <p:cNvGrpSpPr>
            <a:grpSpLocks/>
          </p:cNvGrpSpPr>
          <p:nvPr/>
        </p:nvGrpSpPr>
        <p:grpSpPr bwMode="auto">
          <a:xfrm>
            <a:off x="457200" y="450850"/>
            <a:ext cx="8229600" cy="2263775"/>
            <a:chOff x="288" y="284"/>
            <a:chExt cx="5184" cy="1426"/>
          </a:xfrm>
        </p:grpSpPr>
        <p:sp>
          <p:nvSpPr>
            <p:cNvPr id="149507" name="Rectangle 3">
              <a:extLst>
                <a:ext uri="{FF2B5EF4-FFF2-40B4-BE49-F238E27FC236}">
                  <a16:creationId xmlns:a16="http://schemas.microsoft.com/office/drawing/2014/main" id="{8AA081D5-8011-4C4B-8895-B91A3E0A133D}"/>
                </a:ext>
              </a:extLst>
            </p:cNvPr>
            <p:cNvSpPr>
              <a:spLocks noChangeArrowheads="1"/>
            </p:cNvSpPr>
            <p:nvPr/>
          </p:nvSpPr>
          <p:spPr bwMode="auto">
            <a:xfrm>
              <a:off x="288" y="284"/>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Repressor Proteins</a:t>
              </a:r>
              <a:endParaRPr lang="en-US" altLang="en-US" sz="2800" b="0" i="0" dirty="0">
                <a:solidFill>
                  <a:schemeClr val="tx2"/>
                </a:solidFill>
              </a:endParaRPr>
            </a:p>
          </p:txBody>
        </p:sp>
        <p:sp>
          <p:nvSpPr>
            <p:cNvPr id="149508" name="Text Box 4">
              <a:extLst>
                <a:ext uri="{FF2B5EF4-FFF2-40B4-BE49-F238E27FC236}">
                  <a16:creationId xmlns:a16="http://schemas.microsoft.com/office/drawing/2014/main" id="{220C0813-3850-FE4C-A9B0-9C1EE07DC3CA}"/>
                </a:ext>
              </a:extLst>
            </p:cNvPr>
            <p:cNvSpPr txBox="1">
              <a:spLocks noChangeArrowheads="1"/>
            </p:cNvSpPr>
            <p:nvPr/>
          </p:nvSpPr>
          <p:spPr bwMode="auto">
            <a:xfrm>
              <a:off x="518" y="971"/>
              <a:ext cx="4792" cy="7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b="0" i="0" dirty="0"/>
                <a:t>Once the lactose is digested, </a:t>
              </a:r>
              <a:r>
                <a:rPr lang="en-US" altLang="en-US" sz="1800" b="0" dirty="0"/>
                <a:t>E. coli</a:t>
              </a:r>
              <a:r>
                <a:rPr lang="en-US" altLang="en-US" sz="1800" b="0" i="0" dirty="0"/>
                <a:t> stop producing the enzymes by turning-off the expression of the three genes.</a:t>
              </a:r>
            </a:p>
            <a:p>
              <a:pPr eaLnBrk="1" hangingPunct="1">
                <a:lnSpc>
                  <a:spcPct val="85000"/>
                </a:lnSpc>
                <a:spcBef>
                  <a:spcPct val="0"/>
                </a:spcBef>
                <a:spcAft>
                  <a:spcPct val="50000"/>
                </a:spcAft>
                <a:buSzPct val="80000"/>
                <a:buFont typeface="Times" pitchFamily="2" charset="0"/>
                <a:buChar char="•"/>
              </a:pPr>
              <a:r>
                <a:rPr lang="en-US" altLang="en-US" sz="1800" b="0" i="0" dirty="0"/>
                <a:t>The on-off mechanism is controlled by a repressor protein that blocks the activation sites on the genes.</a:t>
              </a:r>
            </a:p>
          </p:txBody>
        </p:sp>
      </p:grpSp>
    </p:spTree>
  </p:cSld>
  <p:clrMapOvr>
    <a:masterClrMapping/>
  </p:clrMapOvr>
  <p:transition spd="med"/>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Slide Number Placeholder 5">
            <a:extLst>
              <a:ext uri="{FF2B5EF4-FFF2-40B4-BE49-F238E27FC236}">
                <a16:creationId xmlns:a16="http://schemas.microsoft.com/office/drawing/2014/main" id="{C0F73664-90DD-0340-9412-91016D5492B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06A6987-BCD8-E246-BE91-64F3E2F22AB4}" type="slidenum">
              <a:rPr lang="en-US" altLang="en-US" sz="1400" smtClean="0"/>
              <a:pPr>
                <a:spcBef>
                  <a:spcPct val="0"/>
                </a:spcBef>
                <a:buFontTx/>
                <a:buNone/>
              </a:pPr>
              <a:t>71</a:t>
            </a:fld>
            <a:endParaRPr lang="en-US" altLang="en-US" sz="1400" dirty="0"/>
          </a:p>
        </p:txBody>
      </p:sp>
      <p:grpSp>
        <p:nvGrpSpPr>
          <p:cNvPr id="151554" name="Group 30">
            <a:extLst>
              <a:ext uri="{FF2B5EF4-FFF2-40B4-BE49-F238E27FC236}">
                <a16:creationId xmlns:a16="http://schemas.microsoft.com/office/drawing/2014/main" id="{E300A296-5D0B-1A4C-AE1B-5FD94E9C19AC}"/>
              </a:ext>
            </a:extLst>
          </p:cNvPr>
          <p:cNvGrpSpPr>
            <a:grpSpLocks/>
          </p:cNvGrpSpPr>
          <p:nvPr/>
        </p:nvGrpSpPr>
        <p:grpSpPr bwMode="auto">
          <a:xfrm>
            <a:off x="457200" y="450850"/>
            <a:ext cx="8229600" cy="5386388"/>
            <a:chOff x="288" y="284"/>
            <a:chExt cx="5184" cy="3393"/>
          </a:xfrm>
        </p:grpSpPr>
        <p:sp>
          <p:nvSpPr>
            <p:cNvPr id="151555" name="Rectangle 3">
              <a:extLst>
                <a:ext uri="{FF2B5EF4-FFF2-40B4-BE49-F238E27FC236}">
                  <a16:creationId xmlns:a16="http://schemas.microsoft.com/office/drawing/2014/main" id="{1F7E6710-9646-BE47-9803-F9EC51102336}"/>
                </a:ext>
              </a:extLst>
            </p:cNvPr>
            <p:cNvSpPr>
              <a:spLocks noChangeArrowheads="1"/>
            </p:cNvSpPr>
            <p:nvPr/>
          </p:nvSpPr>
          <p:spPr bwMode="auto">
            <a:xfrm>
              <a:off x="288" y="284"/>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DNA Packing</a:t>
              </a:r>
              <a:endParaRPr lang="en-US" altLang="en-US" sz="2800" b="0" i="0" dirty="0">
                <a:solidFill>
                  <a:schemeClr val="tx2"/>
                </a:solidFill>
              </a:endParaRPr>
            </a:p>
          </p:txBody>
        </p:sp>
        <p:grpSp>
          <p:nvGrpSpPr>
            <p:cNvPr id="151556" name="Group 29">
              <a:extLst>
                <a:ext uri="{FF2B5EF4-FFF2-40B4-BE49-F238E27FC236}">
                  <a16:creationId xmlns:a16="http://schemas.microsoft.com/office/drawing/2014/main" id="{D70F4A91-ECF2-4D4F-947A-F1DDFD847C19}"/>
                </a:ext>
              </a:extLst>
            </p:cNvPr>
            <p:cNvGrpSpPr>
              <a:grpSpLocks/>
            </p:cNvGrpSpPr>
            <p:nvPr/>
          </p:nvGrpSpPr>
          <p:grpSpPr bwMode="auto">
            <a:xfrm>
              <a:off x="518" y="971"/>
              <a:ext cx="4943" cy="2706"/>
              <a:chOff x="518" y="971"/>
              <a:chExt cx="4943" cy="2706"/>
            </a:xfrm>
          </p:grpSpPr>
          <p:sp>
            <p:nvSpPr>
              <p:cNvPr id="151557" name="Text Box 5">
                <a:extLst>
                  <a:ext uri="{FF2B5EF4-FFF2-40B4-BE49-F238E27FC236}">
                    <a16:creationId xmlns:a16="http://schemas.microsoft.com/office/drawing/2014/main" id="{9CCC6B45-AEF8-CA46-A2F2-432F10F04743}"/>
                  </a:ext>
                </a:extLst>
              </p:cNvPr>
              <p:cNvSpPr txBox="1">
                <a:spLocks noChangeArrowheads="1"/>
              </p:cNvSpPr>
              <p:nvPr/>
            </p:nvSpPr>
            <p:spPr bwMode="auto">
              <a:xfrm>
                <a:off x="518" y="971"/>
                <a:ext cx="4943" cy="1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b="0" i="0" dirty="0"/>
                  <a:t>DNA is densely packed along with proteins in chromatin within the cell nucleus.</a:t>
                </a:r>
              </a:p>
              <a:p>
                <a:pPr eaLnBrk="1" hangingPunct="1">
                  <a:lnSpc>
                    <a:spcPct val="85000"/>
                  </a:lnSpc>
                  <a:spcBef>
                    <a:spcPct val="0"/>
                  </a:spcBef>
                  <a:spcAft>
                    <a:spcPct val="50000"/>
                  </a:spcAft>
                  <a:buSzPct val="80000"/>
                  <a:buFont typeface="Times" pitchFamily="2" charset="0"/>
                  <a:buChar char="•"/>
                </a:pPr>
                <a:r>
                  <a:rPr lang="en-US" altLang="en-US" sz="1800" b="0" i="0" dirty="0"/>
                  <a:t>Packing can prevent gene expression</a:t>
                </a:r>
                <a:r>
                  <a:rPr lang="en-US" altLang="en-US" sz="1800" b="0" i="0" dirty="0">
                    <a:solidFill>
                      <a:schemeClr val="tx2"/>
                    </a:solidFill>
                  </a:rPr>
                  <a:t> since </a:t>
                </a:r>
                <a:r>
                  <a:rPr lang="en-US" altLang="en-US" sz="1800" b="0" i="0" dirty="0"/>
                  <a:t>the enzymes for transcrip-tion cannot physically come in contact with the DNA molecules.</a:t>
                </a:r>
              </a:p>
              <a:p>
                <a:pPr eaLnBrk="1" hangingPunct="1">
                  <a:lnSpc>
                    <a:spcPct val="85000"/>
                  </a:lnSpc>
                  <a:spcBef>
                    <a:spcPct val="0"/>
                  </a:spcBef>
                  <a:spcAft>
                    <a:spcPct val="50000"/>
                  </a:spcAft>
                  <a:buSzPct val="80000"/>
                  <a:buFont typeface="Times" pitchFamily="2" charset="0"/>
                  <a:buChar char="•"/>
                </a:pPr>
                <a:r>
                  <a:rPr lang="en-US" altLang="en-US" sz="1800" b="0" i="0" dirty="0"/>
                  <a:t>DNA packing is a biological process that enables the long-term inactiva-tion of some genes.</a:t>
                </a:r>
              </a:p>
            </p:txBody>
          </p:sp>
          <p:grpSp>
            <p:nvGrpSpPr>
              <p:cNvPr id="151558" name="Group 22">
                <a:extLst>
                  <a:ext uri="{FF2B5EF4-FFF2-40B4-BE49-F238E27FC236}">
                    <a16:creationId xmlns:a16="http://schemas.microsoft.com/office/drawing/2014/main" id="{285EC7CD-F46D-6E4F-A73C-FDA5E32A7CA9}"/>
                  </a:ext>
                </a:extLst>
              </p:cNvPr>
              <p:cNvGrpSpPr>
                <a:grpSpLocks/>
              </p:cNvGrpSpPr>
              <p:nvPr/>
            </p:nvGrpSpPr>
            <p:grpSpPr bwMode="auto">
              <a:xfrm>
                <a:off x="1371" y="2302"/>
                <a:ext cx="3017" cy="1134"/>
                <a:chOff x="1371" y="2166"/>
                <a:chExt cx="3017" cy="1134"/>
              </a:xfrm>
            </p:grpSpPr>
            <p:pic>
              <p:nvPicPr>
                <p:cNvPr id="151560" name="Picture 8" descr="www__cgl_ucsf_edu_chromatin2">
                  <a:extLst>
                    <a:ext uri="{FF2B5EF4-FFF2-40B4-BE49-F238E27FC236}">
                      <a16:creationId xmlns:a16="http://schemas.microsoft.com/office/drawing/2014/main" id="{DC060189-3604-3746-B5E1-9CEA972580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 y="2166"/>
                  <a:ext cx="3017" cy="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561" name="Text Box 9">
                  <a:extLst>
                    <a:ext uri="{FF2B5EF4-FFF2-40B4-BE49-F238E27FC236}">
                      <a16:creationId xmlns:a16="http://schemas.microsoft.com/office/drawing/2014/main" id="{01687E2E-E5D4-F840-B521-6503D297FD03}"/>
                    </a:ext>
                  </a:extLst>
                </p:cNvPr>
                <p:cNvSpPr txBox="1">
                  <a:spLocks noChangeArrowheads="1"/>
                </p:cNvSpPr>
                <p:nvPr/>
              </p:nvSpPr>
              <p:spPr bwMode="auto">
                <a:xfrm>
                  <a:off x="2137" y="3036"/>
                  <a:ext cx="1494" cy="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lnSpc>
                      <a:spcPct val="85000"/>
                    </a:lnSpc>
                    <a:spcBef>
                      <a:spcPct val="0"/>
                    </a:spcBef>
                    <a:buFontTx/>
                    <a:buNone/>
                  </a:pPr>
                  <a:r>
                    <a:rPr lang="en-US" altLang="en-US" sz="1400" b="0" i="0" dirty="0">
                      <a:ea typeface="ＭＳ Ｐゴシック" panose="020B0600070205080204" pitchFamily="34" charset="-128"/>
                    </a:rPr>
                    <a:t>Computer-generated image</a:t>
                  </a:r>
                </a:p>
                <a:p>
                  <a:pPr algn="ctr">
                    <a:lnSpc>
                      <a:spcPct val="85000"/>
                    </a:lnSpc>
                    <a:spcBef>
                      <a:spcPct val="0"/>
                    </a:spcBef>
                    <a:buFontTx/>
                    <a:buNone/>
                  </a:pPr>
                  <a:r>
                    <a:rPr lang="en-US" altLang="en-US" sz="1100" b="0" i="0" dirty="0">
                      <a:ea typeface="ＭＳ Ｐゴシック" panose="020B0600070205080204" pitchFamily="34" charset="-128"/>
                    </a:rPr>
                    <a:t>https://www.cgl.ucsf.edu</a:t>
                  </a:r>
                  <a:endParaRPr lang="en-US" altLang="en-US" sz="1800" b="0" i="0" dirty="0">
                    <a:ea typeface="ＭＳ Ｐゴシック" panose="020B0600070205080204" pitchFamily="34" charset="-128"/>
                  </a:endParaRPr>
                </a:p>
              </p:txBody>
            </p:sp>
          </p:grpSp>
          <p:sp>
            <p:nvSpPr>
              <p:cNvPr id="151559" name="Text Box 10">
                <a:extLst>
                  <a:ext uri="{FF2B5EF4-FFF2-40B4-BE49-F238E27FC236}">
                    <a16:creationId xmlns:a16="http://schemas.microsoft.com/office/drawing/2014/main" id="{2F36D786-110A-8645-9AB6-541C721E1DC8}"/>
                  </a:ext>
                </a:extLst>
              </p:cNvPr>
              <p:cNvSpPr txBox="1">
                <a:spLocks noChangeArrowheads="1"/>
              </p:cNvSpPr>
              <p:nvPr/>
            </p:nvSpPr>
            <p:spPr bwMode="auto">
              <a:xfrm>
                <a:off x="1452" y="3446"/>
                <a:ext cx="285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0" i="0" dirty="0">
                    <a:solidFill>
                      <a:schemeClr val="accent6"/>
                    </a:solidFill>
                  </a:rPr>
                  <a:t>DNA shown in orange and proteins in blue.</a:t>
                </a:r>
                <a:endParaRPr lang="en-US" altLang="en-US" sz="1800" b="0" dirty="0">
                  <a:solidFill>
                    <a:schemeClr val="accent6"/>
                  </a:solidFill>
                </a:endParaRPr>
              </a:p>
            </p:txBody>
          </p:sp>
        </p:grpSp>
      </p:grpSp>
    </p:spTree>
  </p:cSld>
  <p:clrMapOvr>
    <a:masterClrMapping/>
  </p:clrMapOvr>
  <p:transition spd="med"/>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Slide Number Placeholder 5">
            <a:extLst>
              <a:ext uri="{FF2B5EF4-FFF2-40B4-BE49-F238E27FC236}">
                <a16:creationId xmlns:a16="http://schemas.microsoft.com/office/drawing/2014/main" id="{1BB3B218-ADF3-8C49-AA95-BCF5B2DAEF0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B460BFA-9427-3648-8DD1-54B816CB294E}" type="slidenum">
              <a:rPr lang="en-US" altLang="en-US" sz="1400" smtClean="0"/>
              <a:pPr>
                <a:spcBef>
                  <a:spcPct val="0"/>
                </a:spcBef>
                <a:buFontTx/>
                <a:buNone/>
              </a:pPr>
              <a:t>72</a:t>
            </a:fld>
            <a:endParaRPr lang="en-US" altLang="en-US" sz="1400" dirty="0"/>
          </a:p>
        </p:txBody>
      </p:sp>
      <p:grpSp>
        <p:nvGrpSpPr>
          <p:cNvPr id="153602" name="Group 5">
            <a:extLst>
              <a:ext uri="{FF2B5EF4-FFF2-40B4-BE49-F238E27FC236}">
                <a16:creationId xmlns:a16="http://schemas.microsoft.com/office/drawing/2014/main" id="{A6D9F186-5D1E-A840-8646-503D302A4FA4}"/>
              </a:ext>
            </a:extLst>
          </p:cNvPr>
          <p:cNvGrpSpPr>
            <a:grpSpLocks/>
          </p:cNvGrpSpPr>
          <p:nvPr/>
        </p:nvGrpSpPr>
        <p:grpSpPr bwMode="auto">
          <a:xfrm>
            <a:off x="457200" y="450850"/>
            <a:ext cx="8229600" cy="3481388"/>
            <a:chOff x="288" y="284"/>
            <a:chExt cx="5184" cy="2193"/>
          </a:xfrm>
        </p:grpSpPr>
        <p:sp>
          <p:nvSpPr>
            <p:cNvPr id="153603" name="Rectangle 3">
              <a:extLst>
                <a:ext uri="{FF2B5EF4-FFF2-40B4-BE49-F238E27FC236}">
                  <a16:creationId xmlns:a16="http://schemas.microsoft.com/office/drawing/2014/main" id="{AAF4928F-69B0-4042-AB6F-731D6F6FBE86}"/>
                </a:ext>
              </a:extLst>
            </p:cNvPr>
            <p:cNvSpPr>
              <a:spLocks noChangeArrowheads="1"/>
            </p:cNvSpPr>
            <p:nvPr/>
          </p:nvSpPr>
          <p:spPr bwMode="auto">
            <a:xfrm>
              <a:off x="288" y="284"/>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Cell Signaling</a:t>
              </a:r>
              <a:endParaRPr lang="en-US" altLang="en-US" sz="2800" b="0" i="0" dirty="0">
                <a:solidFill>
                  <a:schemeClr val="tx2"/>
                </a:solidFill>
              </a:endParaRPr>
            </a:p>
          </p:txBody>
        </p:sp>
        <p:sp>
          <p:nvSpPr>
            <p:cNvPr id="153604" name="Text Box 4">
              <a:extLst>
                <a:ext uri="{FF2B5EF4-FFF2-40B4-BE49-F238E27FC236}">
                  <a16:creationId xmlns:a16="http://schemas.microsoft.com/office/drawing/2014/main" id="{D7E7B421-020C-2E41-B1C7-3961DD9BF826}"/>
                </a:ext>
              </a:extLst>
            </p:cNvPr>
            <p:cNvSpPr txBox="1">
              <a:spLocks noChangeArrowheads="1"/>
            </p:cNvSpPr>
            <p:nvPr/>
          </p:nvSpPr>
          <p:spPr bwMode="auto">
            <a:xfrm>
              <a:off x="518" y="971"/>
              <a:ext cx="4906" cy="15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b="0" i="0" dirty="0"/>
                <a:t>Gene regulation extends across cell boundaries in multicellular organ-isms.</a:t>
              </a:r>
            </a:p>
            <a:p>
              <a:pPr eaLnBrk="1" hangingPunct="1">
                <a:lnSpc>
                  <a:spcPct val="85000"/>
                </a:lnSpc>
                <a:spcBef>
                  <a:spcPct val="0"/>
                </a:spcBef>
                <a:spcAft>
                  <a:spcPct val="50000"/>
                </a:spcAft>
                <a:buSzPct val="80000"/>
                <a:buFont typeface="Times" pitchFamily="2" charset="0"/>
                <a:buChar char="•"/>
              </a:pPr>
              <a:r>
                <a:rPr lang="en-US" altLang="en-US" sz="1800" b="0" i="0" dirty="0"/>
                <a:t>Cells produce and secrete chemicals (hormones) that regulate target cells.</a:t>
              </a:r>
            </a:p>
            <a:p>
              <a:pPr eaLnBrk="1" hangingPunct="1">
                <a:lnSpc>
                  <a:spcPct val="85000"/>
                </a:lnSpc>
                <a:spcBef>
                  <a:spcPct val="0"/>
                </a:spcBef>
                <a:spcAft>
                  <a:spcPct val="50000"/>
                </a:spcAft>
                <a:buSzPct val="80000"/>
                <a:buFont typeface="Times" pitchFamily="2" charset="0"/>
                <a:buChar char="•"/>
              </a:pPr>
              <a:r>
                <a:rPr lang="en-US" altLang="en-US" sz="1800" b="0" i="0" dirty="0"/>
                <a:t>Genes are transcribed from DNA to RNA in the target cell in response to the chemical signal.</a:t>
              </a:r>
            </a:p>
            <a:p>
              <a:pPr eaLnBrk="1" hangingPunct="1">
                <a:lnSpc>
                  <a:spcPct val="85000"/>
                </a:lnSpc>
                <a:spcBef>
                  <a:spcPct val="0"/>
                </a:spcBef>
                <a:spcAft>
                  <a:spcPct val="50000"/>
                </a:spcAft>
                <a:buSzPct val="80000"/>
                <a:buFont typeface="Times" pitchFamily="2" charset="0"/>
                <a:buChar char="•"/>
              </a:pPr>
              <a:r>
                <a:rPr lang="en-US" altLang="en-US" sz="1800" b="0" i="0" dirty="0"/>
                <a:t>Cell signaling is a key mechanism in the differentiation and development of a zygote (fertilized egg) into a complex organism.</a:t>
              </a:r>
            </a:p>
          </p:txBody>
        </p:sp>
      </p:grpSp>
    </p:spTree>
  </p:cSld>
  <p:clrMapOvr>
    <a:masterClrMapping/>
  </p:clrMapOvr>
  <p:transition spd="med"/>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Slide Number Placeholder 5">
            <a:extLst>
              <a:ext uri="{FF2B5EF4-FFF2-40B4-BE49-F238E27FC236}">
                <a16:creationId xmlns:a16="http://schemas.microsoft.com/office/drawing/2014/main" id="{489F445F-2670-2943-AD1E-C4EEC269363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7D93748-E1E5-744C-B87A-007B4A5FFB4C}" type="slidenum">
              <a:rPr lang="en-US" altLang="en-US" sz="1400" smtClean="0"/>
              <a:pPr>
                <a:spcBef>
                  <a:spcPct val="0"/>
                </a:spcBef>
                <a:buFontTx/>
                <a:buNone/>
              </a:pPr>
              <a:t>73</a:t>
            </a:fld>
            <a:endParaRPr lang="en-US" altLang="en-US" sz="1400" dirty="0"/>
          </a:p>
        </p:txBody>
      </p:sp>
      <p:grpSp>
        <p:nvGrpSpPr>
          <p:cNvPr id="155650" name="Group 6">
            <a:extLst>
              <a:ext uri="{FF2B5EF4-FFF2-40B4-BE49-F238E27FC236}">
                <a16:creationId xmlns:a16="http://schemas.microsoft.com/office/drawing/2014/main" id="{80964FE9-07B2-8542-B1A2-BBAAB5DED524}"/>
              </a:ext>
            </a:extLst>
          </p:cNvPr>
          <p:cNvGrpSpPr>
            <a:grpSpLocks/>
          </p:cNvGrpSpPr>
          <p:nvPr/>
        </p:nvGrpSpPr>
        <p:grpSpPr bwMode="auto">
          <a:xfrm>
            <a:off x="457200" y="450850"/>
            <a:ext cx="8229600" cy="3343275"/>
            <a:chOff x="288" y="284"/>
            <a:chExt cx="5184" cy="2106"/>
          </a:xfrm>
        </p:grpSpPr>
        <p:sp>
          <p:nvSpPr>
            <p:cNvPr id="155651" name="Rectangle 3">
              <a:extLst>
                <a:ext uri="{FF2B5EF4-FFF2-40B4-BE49-F238E27FC236}">
                  <a16:creationId xmlns:a16="http://schemas.microsoft.com/office/drawing/2014/main" id="{B3D089B8-50A9-6144-98E4-4A7DC953C69A}"/>
                </a:ext>
              </a:extLst>
            </p:cNvPr>
            <p:cNvSpPr>
              <a:spLocks noChangeArrowheads="1"/>
            </p:cNvSpPr>
            <p:nvPr/>
          </p:nvSpPr>
          <p:spPr bwMode="auto">
            <a:xfrm>
              <a:off x="288" y="284"/>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i="0" dirty="0">
                  <a:solidFill>
                    <a:srgbClr val="333333"/>
                  </a:solidFill>
                </a:rPr>
                <a:t>Cell Signaling </a:t>
              </a:r>
              <a:r>
                <a:rPr lang="en-US" altLang="en-US" sz="2200" b="0" i="0" dirty="0">
                  <a:solidFill>
                    <a:srgbClr val="333333"/>
                  </a:solidFill>
                </a:rPr>
                <a:t>(continued)</a:t>
              </a:r>
              <a:endParaRPr lang="en-US" altLang="en-US" sz="2400" b="0" i="0" dirty="0">
                <a:solidFill>
                  <a:srgbClr val="333333"/>
                </a:solidFill>
              </a:endParaRPr>
            </a:p>
          </p:txBody>
        </p:sp>
        <p:sp>
          <p:nvSpPr>
            <p:cNvPr id="155652" name="Text Box 4">
              <a:extLst>
                <a:ext uri="{FF2B5EF4-FFF2-40B4-BE49-F238E27FC236}">
                  <a16:creationId xmlns:a16="http://schemas.microsoft.com/office/drawing/2014/main" id="{EC734301-7136-3342-89BB-755C6E9CE50E}"/>
                </a:ext>
              </a:extLst>
            </p:cNvPr>
            <p:cNvSpPr txBox="1">
              <a:spLocks noChangeArrowheads="1"/>
            </p:cNvSpPr>
            <p:nvPr/>
          </p:nvSpPr>
          <p:spPr bwMode="auto">
            <a:xfrm>
              <a:off x="518" y="971"/>
              <a:ext cx="4763" cy="14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3838" indent="-2238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buFont typeface="Times" pitchFamily="2" charset="0"/>
                <a:buChar char="•"/>
              </a:pPr>
              <a:r>
                <a:rPr lang="en-US" altLang="en-US" sz="1800" b="0" i="0" dirty="0"/>
                <a:t>Cell signaling is important in the coordination of intercellular activities in a mature organism.</a:t>
              </a:r>
            </a:p>
            <a:p>
              <a:pPr eaLnBrk="1" hangingPunct="1">
                <a:lnSpc>
                  <a:spcPct val="85000"/>
                </a:lnSpc>
                <a:spcBef>
                  <a:spcPct val="0"/>
                </a:spcBef>
                <a:spcAft>
                  <a:spcPct val="50000"/>
                </a:spcAft>
                <a:buSzPct val="80000"/>
                <a:buFont typeface="Times" pitchFamily="2" charset="0"/>
                <a:buChar char="•"/>
              </a:pPr>
              <a:r>
                <a:rPr lang="en-US" altLang="en-US" sz="1800" b="0" i="0" dirty="0"/>
                <a:t>A signal molecule binds to a receptor molecule in the cytoplasm or plasma membrane, which activates a signal transduction pathway in the cell.</a:t>
              </a:r>
            </a:p>
            <a:p>
              <a:pPr eaLnBrk="1" hangingPunct="1">
                <a:lnSpc>
                  <a:spcPct val="85000"/>
                </a:lnSpc>
                <a:spcBef>
                  <a:spcPct val="0"/>
                </a:spcBef>
                <a:spcAft>
                  <a:spcPct val="50000"/>
                </a:spcAft>
                <a:buSzPct val="80000"/>
                <a:buFont typeface="Times" pitchFamily="2" charset="0"/>
                <a:buChar char="•"/>
              </a:pPr>
              <a:r>
                <a:rPr lang="en-US" altLang="en-US" sz="1800" b="0" i="0" dirty="0"/>
                <a:t>Signal molecules include human growth hormone, thyroid stimulating hormone, estrogens, testosterone, and other hormones in blood circu-lation.</a:t>
              </a:r>
            </a:p>
          </p:txBody>
        </p:sp>
      </p:grpSp>
    </p:spTree>
  </p:cSld>
  <p:clrMapOvr>
    <a:masterClrMapping/>
  </p:clrMapOvr>
  <p:transition spd="med"/>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800" b="1" i="1"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800" b="1" i="1"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9040</TotalTime>
  <Words>4464</Words>
  <Application>Microsoft Macintosh PowerPoint</Application>
  <PresentationFormat>On-screen Show (4:3)</PresentationFormat>
  <Paragraphs>543</Paragraphs>
  <Slides>73</Slides>
  <Notes>73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73</vt:i4>
      </vt:variant>
    </vt:vector>
  </HeadingPairs>
  <TitlesOfParts>
    <vt:vector size="76" baseType="lpstr">
      <vt:lpstr>Arial</vt:lpstr>
      <vt:lpstr>Times</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Chris Jarosz</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Biology Today Chapter 1</dc:title>
  <dc:creator>Chris Jarosz</dc:creator>
  <cp:lastModifiedBy>Microsoft Office User</cp:lastModifiedBy>
  <cp:revision>560</cp:revision>
  <cp:lastPrinted>2007-09-02T16:52:17Z</cp:lastPrinted>
  <dcterms:created xsi:type="dcterms:W3CDTF">2007-08-12T19:19:03Z</dcterms:created>
  <dcterms:modified xsi:type="dcterms:W3CDTF">2022-12-08T05:01:35Z</dcterms:modified>
</cp:coreProperties>
</file>