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71"/>
  </p:notesMasterIdLst>
  <p:sldIdLst>
    <p:sldId id="1097" r:id="rId2"/>
    <p:sldId id="1095" r:id="rId3"/>
    <p:sldId id="808" r:id="rId4"/>
    <p:sldId id="1088" r:id="rId5"/>
    <p:sldId id="1096" r:id="rId6"/>
    <p:sldId id="823" r:id="rId7"/>
    <p:sldId id="1021" r:id="rId8"/>
    <p:sldId id="1077" r:id="rId9"/>
    <p:sldId id="1022" r:id="rId10"/>
    <p:sldId id="1026" r:id="rId11"/>
    <p:sldId id="1028" r:id="rId12"/>
    <p:sldId id="1078" r:id="rId13"/>
    <p:sldId id="1029" r:id="rId14"/>
    <p:sldId id="1079" r:id="rId15"/>
    <p:sldId id="1076" r:id="rId16"/>
    <p:sldId id="1031" r:id="rId17"/>
    <p:sldId id="1091" r:id="rId18"/>
    <p:sldId id="1032" r:id="rId19"/>
    <p:sldId id="1080" r:id="rId20"/>
    <p:sldId id="1023" r:id="rId21"/>
    <p:sldId id="1024" r:id="rId22"/>
    <p:sldId id="1073" r:id="rId23"/>
    <p:sldId id="1027" r:id="rId24"/>
    <p:sldId id="1033" r:id="rId25"/>
    <p:sldId id="1034" r:id="rId26"/>
    <p:sldId id="1035" r:id="rId27"/>
    <p:sldId id="1036" r:id="rId28"/>
    <p:sldId id="1037" r:id="rId29"/>
    <p:sldId id="1038" r:id="rId30"/>
    <p:sldId id="1039" r:id="rId31"/>
    <p:sldId id="1085" r:id="rId32"/>
    <p:sldId id="1040" r:id="rId33"/>
    <p:sldId id="1093" r:id="rId34"/>
    <p:sldId id="1098" r:id="rId35"/>
    <p:sldId id="1074" r:id="rId36"/>
    <p:sldId id="1041" r:id="rId37"/>
    <p:sldId id="1042" r:id="rId38"/>
    <p:sldId id="1045" r:id="rId39"/>
    <p:sldId id="1043" r:id="rId40"/>
    <p:sldId id="1046" r:id="rId41"/>
    <p:sldId id="1047" r:id="rId42"/>
    <p:sldId id="1075" r:id="rId43"/>
    <p:sldId id="1048" r:id="rId44"/>
    <p:sldId id="1050" r:id="rId45"/>
    <p:sldId id="1051" r:id="rId46"/>
    <p:sldId id="1082" r:id="rId47"/>
    <p:sldId id="1053" r:id="rId48"/>
    <p:sldId id="1052" r:id="rId49"/>
    <p:sldId id="1084" r:id="rId50"/>
    <p:sldId id="1055" r:id="rId51"/>
    <p:sldId id="1056" r:id="rId52"/>
    <p:sldId id="1057" r:id="rId53"/>
    <p:sldId id="1058" r:id="rId54"/>
    <p:sldId id="1083" r:id="rId55"/>
    <p:sldId id="1059" r:id="rId56"/>
    <p:sldId id="1060" r:id="rId57"/>
    <p:sldId id="1061" r:id="rId58"/>
    <p:sldId id="1062" r:id="rId59"/>
    <p:sldId id="1063" r:id="rId60"/>
    <p:sldId id="1064" r:id="rId61"/>
    <p:sldId id="1065" r:id="rId62"/>
    <p:sldId id="1086" r:id="rId63"/>
    <p:sldId id="1066" r:id="rId64"/>
    <p:sldId id="1067" r:id="rId65"/>
    <p:sldId id="1068" r:id="rId66"/>
    <p:sldId id="1089" r:id="rId67"/>
    <p:sldId id="1069" r:id="rId68"/>
    <p:sldId id="1071" r:id="rId69"/>
    <p:sldId id="1094" r:id="rId70"/>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896"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1100"/>
    <a:srgbClr val="0118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201" autoAdjust="0"/>
    <p:restoredTop sz="96327" autoAdjust="0"/>
  </p:normalViewPr>
  <p:slideViewPr>
    <p:cSldViewPr snapToGrid="0" showGuides="1">
      <p:cViewPr varScale="1">
        <p:scale>
          <a:sx n="146" d="100"/>
          <a:sy n="146" d="100"/>
        </p:scale>
        <p:origin x="3528" y="168"/>
      </p:cViewPr>
      <p:guideLst>
        <p:guide orient="horz" pos="1896"/>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B01BF9E9-093B-0F41-8B62-75EDB5137B2A}"/>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dirty="0" smtClean="0"/>
            </a:lvl1pPr>
          </a:lstStyle>
          <a:p>
            <a:pPr>
              <a:defRPr/>
            </a:pPr>
            <a:endParaRPr lang="en-US" altLang="en-US" dirty="0"/>
          </a:p>
        </p:txBody>
      </p:sp>
      <p:sp>
        <p:nvSpPr>
          <p:cNvPr id="32771" name="Rectangle 3">
            <a:extLst>
              <a:ext uri="{FF2B5EF4-FFF2-40B4-BE49-F238E27FC236}">
                <a16:creationId xmlns:a16="http://schemas.microsoft.com/office/drawing/2014/main" id="{35A43F87-A9AF-F24B-85CD-8E8F3072AC81}"/>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dirty="0" smtClean="0"/>
            </a:lvl1pPr>
          </a:lstStyle>
          <a:p>
            <a:pPr>
              <a:defRPr/>
            </a:pPr>
            <a:endParaRPr lang="en-US" altLang="en-US" dirty="0"/>
          </a:p>
        </p:txBody>
      </p:sp>
      <p:sp>
        <p:nvSpPr>
          <p:cNvPr id="2052" name="Rectangle 4">
            <a:extLst>
              <a:ext uri="{FF2B5EF4-FFF2-40B4-BE49-F238E27FC236}">
                <a16:creationId xmlns:a16="http://schemas.microsoft.com/office/drawing/2014/main" id="{89C3C336-A91F-C44D-A823-B610602A3907}"/>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2773" name="Rectangle 5">
            <a:extLst>
              <a:ext uri="{FF2B5EF4-FFF2-40B4-BE49-F238E27FC236}">
                <a16:creationId xmlns:a16="http://schemas.microsoft.com/office/drawing/2014/main" id="{C03C3164-A7AD-3440-B4AF-E29CB6AE883B}"/>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32774" name="Rectangle 6">
            <a:extLst>
              <a:ext uri="{FF2B5EF4-FFF2-40B4-BE49-F238E27FC236}">
                <a16:creationId xmlns:a16="http://schemas.microsoft.com/office/drawing/2014/main" id="{EC1B31B6-EFAC-784B-9191-675FF8EC12D6}"/>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dirty="0" smtClean="0"/>
            </a:lvl1pPr>
          </a:lstStyle>
          <a:p>
            <a:pPr>
              <a:defRPr/>
            </a:pPr>
            <a:endParaRPr lang="en-US" altLang="en-US" dirty="0"/>
          </a:p>
        </p:txBody>
      </p:sp>
      <p:sp>
        <p:nvSpPr>
          <p:cNvPr id="32775" name="Rectangle 7">
            <a:extLst>
              <a:ext uri="{FF2B5EF4-FFF2-40B4-BE49-F238E27FC236}">
                <a16:creationId xmlns:a16="http://schemas.microsoft.com/office/drawing/2014/main" id="{A2FF519D-5315-0E4A-87C0-06F250FC75FE}"/>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EBD8F4B4-B847-7243-81DB-A0591D0DF1BB}" type="slidenum">
              <a:rPr lang="en-US" altLang="en-US"/>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a:extLst>
              <a:ext uri="{FF2B5EF4-FFF2-40B4-BE49-F238E27FC236}">
                <a16:creationId xmlns:a16="http://schemas.microsoft.com/office/drawing/2014/main" id="{4CD8B8A5-A7A9-304B-8B4F-3B700AA4CD5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562404F-2D5C-CA41-829B-604335ECAD2F}" type="slidenum">
              <a:rPr lang="en-US" altLang="en-US"/>
              <a:pPr/>
              <a:t>1</a:t>
            </a:fld>
            <a:endParaRPr lang="en-US" altLang="en-US" dirty="0"/>
          </a:p>
        </p:txBody>
      </p:sp>
      <p:sp>
        <p:nvSpPr>
          <p:cNvPr id="4099" name="Rectangle 2">
            <a:extLst>
              <a:ext uri="{FF2B5EF4-FFF2-40B4-BE49-F238E27FC236}">
                <a16:creationId xmlns:a16="http://schemas.microsoft.com/office/drawing/2014/main" id="{D2B287A3-701E-8745-9F3A-94CEB297A96E}"/>
              </a:ext>
            </a:extLst>
          </p:cNvPr>
          <p:cNvSpPr>
            <a:spLocks noGrp="1" noRot="1" noChangeAspect="1" noChangeArrowheads="1" noTextEdit="1"/>
          </p:cNvSpPr>
          <p:nvPr>
            <p:ph type="sldImg"/>
          </p:nvPr>
        </p:nvSpPr>
        <p:spPr>
          <a:solidFill>
            <a:srgbClr val="FFFFFF"/>
          </a:solidFill>
          <a:ln/>
        </p:spPr>
      </p:sp>
      <p:sp>
        <p:nvSpPr>
          <p:cNvPr id="4100" name="Rectangle 3">
            <a:extLst>
              <a:ext uri="{FF2B5EF4-FFF2-40B4-BE49-F238E27FC236}">
                <a16:creationId xmlns:a16="http://schemas.microsoft.com/office/drawing/2014/main" id="{70DB70EE-F36B-1E49-8450-DD3FC9DCC34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F5BCD503-E7A9-B742-97B7-B7F2621EDFD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A41ABE4-84AE-4049-BF67-34FEE6F751EC}" type="slidenum">
              <a:rPr lang="en-US" altLang="en-US"/>
              <a:pPr/>
              <a:t>2</a:t>
            </a:fld>
            <a:endParaRPr lang="en-US" altLang="en-US" dirty="0"/>
          </a:p>
        </p:txBody>
      </p:sp>
      <p:sp>
        <p:nvSpPr>
          <p:cNvPr id="6147" name="Rectangle 2">
            <a:extLst>
              <a:ext uri="{FF2B5EF4-FFF2-40B4-BE49-F238E27FC236}">
                <a16:creationId xmlns:a16="http://schemas.microsoft.com/office/drawing/2014/main" id="{A3B05068-B70D-EA44-8AAC-5D2DF4686A55}"/>
              </a:ext>
            </a:extLst>
          </p:cNvPr>
          <p:cNvSpPr>
            <a:spLocks noGrp="1" noRot="1" noChangeAspect="1" noChangeArrowheads="1" noTextEdit="1"/>
          </p:cNvSpPr>
          <p:nvPr>
            <p:ph type="sldImg"/>
          </p:nvPr>
        </p:nvSpPr>
        <p:spPr>
          <a:solidFill>
            <a:srgbClr val="FFFFFF"/>
          </a:solidFill>
          <a:ln/>
        </p:spPr>
      </p:sp>
      <p:sp>
        <p:nvSpPr>
          <p:cNvPr id="6148" name="Rectangle 3">
            <a:extLst>
              <a:ext uri="{FF2B5EF4-FFF2-40B4-BE49-F238E27FC236}">
                <a16:creationId xmlns:a16="http://schemas.microsoft.com/office/drawing/2014/main" id="{100D041B-1639-0E4C-A365-98743B35162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C9119951-4E2B-5744-8F54-BDD1801321D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93555FB-7910-8E4E-94B4-931538270578}" type="slidenum">
              <a:rPr lang="en-US" altLang="en-US"/>
              <a:pPr/>
              <a:t>3</a:t>
            </a:fld>
            <a:endParaRPr lang="en-US" altLang="en-US" dirty="0"/>
          </a:p>
        </p:txBody>
      </p:sp>
      <p:sp>
        <p:nvSpPr>
          <p:cNvPr id="8195" name="Rectangle 2">
            <a:extLst>
              <a:ext uri="{FF2B5EF4-FFF2-40B4-BE49-F238E27FC236}">
                <a16:creationId xmlns:a16="http://schemas.microsoft.com/office/drawing/2014/main" id="{553F6330-86A8-BE4F-9CE7-A151051C7F8C}"/>
              </a:ext>
            </a:extLst>
          </p:cNvPr>
          <p:cNvSpPr>
            <a:spLocks noGrp="1" noRot="1" noChangeAspect="1" noChangeArrowheads="1" noTextEdit="1"/>
          </p:cNvSpPr>
          <p:nvPr>
            <p:ph type="sldImg"/>
          </p:nvPr>
        </p:nvSpPr>
        <p:spPr>
          <a:solidFill>
            <a:srgbClr val="FFFFFF"/>
          </a:solidFill>
          <a:ln/>
        </p:spPr>
      </p:sp>
      <p:sp>
        <p:nvSpPr>
          <p:cNvPr id="8196" name="Rectangle 3">
            <a:extLst>
              <a:ext uri="{FF2B5EF4-FFF2-40B4-BE49-F238E27FC236}">
                <a16:creationId xmlns:a16="http://schemas.microsoft.com/office/drawing/2014/main" id="{D7557B20-BE9D-9945-A272-39D24A7070D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ECBA7D2F-29F7-4148-A19E-2F157353D41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71CBA28-E7C9-7243-8A3B-1A3FA2FEBA2B}" type="slidenum">
              <a:rPr lang="en-US" altLang="en-US"/>
              <a:pPr/>
              <a:t>4</a:t>
            </a:fld>
            <a:endParaRPr lang="en-US" altLang="en-US" dirty="0"/>
          </a:p>
        </p:txBody>
      </p:sp>
      <p:sp>
        <p:nvSpPr>
          <p:cNvPr id="10243" name="Rectangle 2">
            <a:extLst>
              <a:ext uri="{FF2B5EF4-FFF2-40B4-BE49-F238E27FC236}">
                <a16:creationId xmlns:a16="http://schemas.microsoft.com/office/drawing/2014/main" id="{019BB7AB-3738-BC41-8121-13401474F2D4}"/>
              </a:ext>
            </a:extLst>
          </p:cNvPr>
          <p:cNvSpPr>
            <a:spLocks noGrp="1" noRot="1" noChangeAspect="1" noChangeArrowheads="1" noTextEdit="1"/>
          </p:cNvSpPr>
          <p:nvPr>
            <p:ph type="sldImg"/>
          </p:nvPr>
        </p:nvSpPr>
        <p:spPr>
          <a:solidFill>
            <a:srgbClr val="FFFFFF"/>
          </a:solidFill>
          <a:ln/>
        </p:spPr>
      </p:sp>
      <p:sp>
        <p:nvSpPr>
          <p:cNvPr id="10244" name="Rectangle 3">
            <a:extLst>
              <a:ext uri="{FF2B5EF4-FFF2-40B4-BE49-F238E27FC236}">
                <a16:creationId xmlns:a16="http://schemas.microsoft.com/office/drawing/2014/main" id="{1D968205-2B6E-BE40-B5D7-760121677C8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a:extLst>
              <a:ext uri="{FF2B5EF4-FFF2-40B4-BE49-F238E27FC236}">
                <a16:creationId xmlns:a16="http://schemas.microsoft.com/office/drawing/2014/main" id="{EA572D91-C193-8C47-A708-B95793D85571}"/>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301F6D28-F1CB-CF46-9499-0F68DBC207A5}" type="slidenum">
              <a:rPr lang="en-US" altLang="en-US" sz="1200"/>
              <a:pPr algn="r" eaLnBrk="1" hangingPunct="1"/>
              <a:t>5</a:t>
            </a:fld>
            <a:endParaRPr lang="en-US" altLang="en-US" sz="1200" dirty="0"/>
          </a:p>
        </p:txBody>
      </p:sp>
      <p:sp>
        <p:nvSpPr>
          <p:cNvPr id="143363" name="Rectangle 2">
            <a:extLst>
              <a:ext uri="{FF2B5EF4-FFF2-40B4-BE49-F238E27FC236}">
                <a16:creationId xmlns:a16="http://schemas.microsoft.com/office/drawing/2014/main" id="{5A117483-1516-6147-B19A-C8968F145FD1}"/>
              </a:ext>
            </a:extLst>
          </p:cNvPr>
          <p:cNvSpPr>
            <a:spLocks noGrp="1" noRot="1" noChangeAspect="1" noChangeArrowheads="1" noTextEdit="1"/>
          </p:cNvSpPr>
          <p:nvPr>
            <p:ph type="sldImg"/>
          </p:nvPr>
        </p:nvSpPr>
        <p:spPr>
          <a:solidFill>
            <a:srgbClr val="FFFFFF"/>
          </a:solidFill>
          <a:ln/>
        </p:spPr>
      </p:sp>
      <p:sp>
        <p:nvSpPr>
          <p:cNvPr id="143364" name="Rectangle 3">
            <a:extLst>
              <a:ext uri="{FF2B5EF4-FFF2-40B4-BE49-F238E27FC236}">
                <a16:creationId xmlns:a16="http://schemas.microsoft.com/office/drawing/2014/main" id="{484AE1C9-AA9D-7140-86EA-536280BBBBF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2368F5D0-A25B-5F45-8365-E73B4D77BFD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A804245-8E57-C648-99BE-D57CEEDEDE71}" type="slidenum">
              <a:rPr lang="en-US" altLang="en-US"/>
              <a:pPr/>
              <a:t>6</a:t>
            </a:fld>
            <a:endParaRPr lang="en-US" altLang="en-US" dirty="0"/>
          </a:p>
        </p:txBody>
      </p:sp>
      <p:sp>
        <p:nvSpPr>
          <p:cNvPr id="12291" name="Rectangle 2">
            <a:extLst>
              <a:ext uri="{FF2B5EF4-FFF2-40B4-BE49-F238E27FC236}">
                <a16:creationId xmlns:a16="http://schemas.microsoft.com/office/drawing/2014/main" id="{98AB03D4-0D87-7C44-80CD-556C61C33766}"/>
              </a:ext>
            </a:extLst>
          </p:cNvPr>
          <p:cNvSpPr>
            <a:spLocks noGrp="1" noRot="1" noChangeAspect="1" noChangeArrowheads="1" noTextEdit="1"/>
          </p:cNvSpPr>
          <p:nvPr>
            <p:ph type="sldImg"/>
          </p:nvPr>
        </p:nvSpPr>
        <p:spPr>
          <a:solidFill>
            <a:srgbClr val="FFFFFF"/>
          </a:solidFill>
          <a:ln/>
        </p:spPr>
      </p:sp>
      <p:sp>
        <p:nvSpPr>
          <p:cNvPr id="12292" name="Rectangle 3">
            <a:extLst>
              <a:ext uri="{FF2B5EF4-FFF2-40B4-BE49-F238E27FC236}">
                <a16:creationId xmlns:a16="http://schemas.microsoft.com/office/drawing/2014/main" id="{005F3394-9B2A-1A49-91D6-CF979002C82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C9C45084-D1AD-904E-8CA9-069B49B1ABF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B3B3305-2BCB-2F43-9F6A-7FAC71809FAF}" type="slidenum">
              <a:rPr lang="en-US" altLang="en-US"/>
              <a:pPr/>
              <a:t>7</a:t>
            </a:fld>
            <a:endParaRPr lang="en-US" altLang="en-US" dirty="0"/>
          </a:p>
        </p:txBody>
      </p:sp>
      <p:sp>
        <p:nvSpPr>
          <p:cNvPr id="14339" name="Rectangle 2">
            <a:extLst>
              <a:ext uri="{FF2B5EF4-FFF2-40B4-BE49-F238E27FC236}">
                <a16:creationId xmlns:a16="http://schemas.microsoft.com/office/drawing/2014/main" id="{974F4874-F437-D845-9A86-E2465364F480}"/>
              </a:ext>
            </a:extLst>
          </p:cNvPr>
          <p:cNvSpPr>
            <a:spLocks noGrp="1" noRot="1" noChangeAspect="1" noChangeArrowheads="1" noTextEdit="1"/>
          </p:cNvSpPr>
          <p:nvPr>
            <p:ph type="sldImg"/>
          </p:nvPr>
        </p:nvSpPr>
        <p:spPr>
          <a:solidFill>
            <a:srgbClr val="FFFFFF"/>
          </a:solidFill>
          <a:ln/>
        </p:spPr>
      </p:sp>
      <p:sp>
        <p:nvSpPr>
          <p:cNvPr id="14340" name="Rectangle 3">
            <a:extLst>
              <a:ext uri="{FF2B5EF4-FFF2-40B4-BE49-F238E27FC236}">
                <a16:creationId xmlns:a16="http://schemas.microsoft.com/office/drawing/2014/main" id="{C4242FA8-4CE3-7F4D-BB8C-0465B5113CD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3F9C783F-D203-7849-BF59-7500356005A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A3B6A10-3312-1148-9929-11C4EEDC06A7}" type="slidenum">
              <a:rPr lang="en-US" altLang="en-US"/>
              <a:pPr/>
              <a:t>8</a:t>
            </a:fld>
            <a:endParaRPr lang="en-US" altLang="en-US" dirty="0"/>
          </a:p>
        </p:txBody>
      </p:sp>
      <p:sp>
        <p:nvSpPr>
          <p:cNvPr id="16387" name="Rectangle 2">
            <a:extLst>
              <a:ext uri="{FF2B5EF4-FFF2-40B4-BE49-F238E27FC236}">
                <a16:creationId xmlns:a16="http://schemas.microsoft.com/office/drawing/2014/main" id="{FDDF1D08-844A-8646-9CC8-190AE23E8986}"/>
              </a:ext>
            </a:extLst>
          </p:cNvPr>
          <p:cNvSpPr>
            <a:spLocks noGrp="1" noRot="1" noChangeAspect="1" noChangeArrowheads="1" noTextEdit="1"/>
          </p:cNvSpPr>
          <p:nvPr>
            <p:ph type="sldImg"/>
          </p:nvPr>
        </p:nvSpPr>
        <p:spPr>
          <a:solidFill>
            <a:srgbClr val="FFFFFF"/>
          </a:solidFill>
          <a:ln/>
        </p:spPr>
      </p:sp>
      <p:sp>
        <p:nvSpPr>
          <p:cNvPr id="16388" name="Rectangle 3">
            <a:extLst>
              <a:ext uri="{FF2B5EF4-FFF2-40B4-BE49-F238E27FC236}">
                <a16:creationId xmlns:a16="http://schemas.microsoft.com/office/drawing/2014/main" id="{7BBEE63B-9EA0-DE41-B31A-9E50073EF34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B2A18933-C56F-E245-9C10-7C17A0C457E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A6C3F8C-CE62-FB4D-969B-D5CF91BE563F}" type="slidenum">
              <a:rPr lang="en-US" altLang="en-US"/>
              <a:pPr/>
              <a:t>9</a:t>
            </a:fld>
            <a:endParaRPr lang="en-US" altLang="en-US" dirty="0"/>
          </a:p>
        </p:txBody>
      </p:sp>
      <p:sp>
        <p:nvSpPr>
          <p:cNvPr id="18435" name="Rectangle 2">
            <a:extLst>
              <a:ext uri="{FF2B5EF4-FFF2-40B4-BE49-F238E27FC236}">
                <a16:creationId xmlns:a16="http://schemas.microsoft.com/office/drawing/2014/main" id="{53DD625E-DE70-A642-8F59-0000DC65B1B7}"/>
              </a:ext>
            </a:extLst>
          </p:cNvPr>
          <p:cNvSpPr>
            <a:spLocks noGrp="1" noRot="1" noChangeAspect="1" noChangeArrowheads="1" noTextEdit="1"/>
          </p:cNvSpPr>
          <p:nvPr>
            <p:ph type="sldImg"/>
          </p:nvPr>
        </p:nvSpPr>
        <p:spPr>
          <a:solidFill>
            <a:srgbClr val="FFFFFF"/>
          </a:solidFill>
          <a:ln/>
        </p:spPr>
      </p:sp>
      <p:sp>
        <p:nvSpPr>
          <p:cNvPr id="18436" name="Rectangle 3">
            <a:extLst>
              <a:ext uri="{FF2B5EF4-FFF2-40B4-BE49-F238E27FC236}">
                <a16:creationId xmlns:a16="http://schemas.microsoft.com/office/drawing/2014/main" id="{670D8A9F-F315-2C4F-A7D1-9D204D5BC37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A83371DE-4489-0B45-92FE-A89534D4F0F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A0DF677-E78B-4E4B-99A8-CAE6C73581DF}" type="slidenum">
              <a:rPr lang="en-US" altLang="en-US"/>
              <a:pPr/>
              <a:t>10</a:t>
            </a:fld>
            <a:endParaRPr lang="en-US" altLang="en-US" dirty="0"/>
          </a:p>
        </p:txBody>
      </p:sp>
      <p:sp>
        <p:nvSpPr>
          <p:cNvPr id="20483" name="Rectangle 2">
            <a:extLst>
              <a:ext uri="{FF2B5EF4-FFF2-40B4-BE49-F238E27FC236}">
                <a16:creationId xmlns:a16="http://schemas.microsoft.com/office/drawing/2014/main" id="{92B69D2F-47BC-CD42-819A-B4B8E42832A3}"/>
              </a:ext>
            </a:extLst>
          </p:cNvPr>
          <p:cNvSpPr>
            <a:spLocks noGrp="1" noRot="1" noChangeAspect="1" noChangeArrowheads="1" noTextEdit="1"/>
          </p:cNvSpPr>
          <p:nvPr>
            <p:ph type="sldImg"/>
          </p:nvPr>
        </p:nvSpPr>
        <p:spPr>
          <a:solidFill>
            <a:srgbClr val="FFFFFF"/>
          </a:solidFill>
          <a:ln/>
        </p:spPr>
      </p:sp>
      <p:sp>
        <p:nvSpPr>
          <p:cNvPr id="20484" name="Rectangle 3">
            <a:extLst>
              <a:ext uri="{FF2B5EF4-FFF2-40B4-BE49-F238E27FC236}">
                <a16:creationId xmlns:a16="http://schemas.microsoft.com/office/drawing/2014/main" id="{CD3B0702-342A-CC4E-A4E6-2831555EF81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B4D4C959-98E1-7749-B522-601E0D57852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82EE0F0-C26A-4343-BC5E-49F25C9DE5E2}" type="slidenum">
              <a:rPr lang="en-US" altLang="en-US"/>
              <a:pPr/>
              <a:t>11</a:t>
            </a:fld>
            <a:endParaRPr lang="en-US" altLang="en-US" dirty="0"/>
          </a:p>
        </p:txBody>
      </p:sp>
      <p:sp>
        <p:nvSpPr>
          <p:cNvPr id="22531" name="Rectangle 2">
            <a:extLst>
              <a:ext uri="{FF2B5EF4-FFF2-40B4-BE49-F238E27FC236}">
                <a16:creationId xmlns:a16="http://schemas.microsoft.com/office/drawing/2014/main" id="{7E35FD1C-B4D4-654E-ABE4-6A228150C12D}"/>
              </a:ext>
            </a:extLst>
          </p:cNvPr>
          <p:cNvSpPr>
            <a:spLocks noGrp="1" noRot="1" noChangeAspect="1" noChangeArrowheads="1" noTextEdit="1"/>
          </p:cNvSpPr>
          <p:nvPr>
            <p:ph type="sldImg"/>
          </p:nvPr>
        </p:nvSpPr>
        <p:spPr>
          <a:solidFill>
            <a:srgbClr val="FFFFFF"/>
          </a:solidFill>
          <a:ln/>
        </p:spPr>
      </p:sp>
      <p:sp>
        <p:nvSpPr>
          <p:cNvPr id="22532" name="Rectangle 3">
            <a:extLst>
              <a:ext uri="{FF2B5EF4-FFF2-40B4-BE49-F238E27FC236}">
                <a16:creationId xmlns:a16="http://schemas.microsoft.com/office/drawing/2014/main" id="{D53DDC4A-DCEE-5F4A-B762-8E198B8FBA7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083388BA-512D-3F42-BE19-6068F6AABED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5EAF267-DE1A-874C-8EB6-B242B1C58852}" type="slidenum">
              <a:rPr lang="en-US" altLang="en-US"/>
              <a:pPr/>
              <a:t>12</a:t>
            </a:fld>
            <a:endParaRPr lang="en-US" altLang="en-US" dirty="0"/>
          </a:p>
        </p:txBody>
      </p:sp>
      <p:sp>
        <p:nvSpPr>
          <p:cNvPr id="24579" name="Rectangle 2">
            <a:extLst>
              <a:ext uri="{FF2B5EF4-FFF2-40B4-BE49-F238E27FC236}">
                <a16:creationId xmlns:a16="http://schemas.microsoft.com/office/drawing/2014/main" id="{792C9223-05AA-8648-BEB6-955C893DF2EA}"/>
              </a:ext>
            </a:extLst>
          </p:cNvPr>
          <p:cNvSpPr>
            <a:spLocks noGrp="1" noRot="1" noChangeAspect="1" noChangeArrowheads="1" noTextEdit="1"/>
          </p:cNvSpPr>
          <p:nvPr>
            <p:ph type="sldImg"/>
          </p:nvPr>
        </p:nvSpPr>
        <p:spPr>
          <a:solidFill>
            <a:srgbClr val="FFFFFF"/>
          </a:solidFill>
          <a:ln/>
        </p:spPr>
      </p:sp>
      <p:sp>
        <p:nvSpPr>
          <p:cNvPr id="24580" name="Rectangle 3">
            <a:extLst>
              <a:ext uri="{FF2B5EF4-FFF2-40B4-BE49-F238E27FC236}">
                <a16:creationId xmlns:a16="http://schemas.microsoft.com/office/drawing/2014/main" id="{45E75B06-8BF6-A848-B2EA-89E761459D7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373BB640-967A-2E4F-9369-351659B2CA5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1265637-06E7-9549-B4CC-711877037D5A}" type="slidenum">
              <a:rPr lang="en-US" altLang="en-US"/>
              <a:pPr/>
              <a:t>13</a:t>
            </a:fld>
            <a:endParaRPr lang="en-US" altLang="en-US" dirty="0"/>
          </a:p>
        </p:txBody>
      </p:sp>
      <p:sp>
        <p:nvSpPr>
          <p:cNvPr id="26627" name="Rectangle 2">
            <a:extLst>
              <a:ext uri="{FF2B5EF4-FFF2-40B4-BE49-F238E27FC236}">
                <a16:creationId xmlns:a16="http://schemas.microsoft.com/office/drawing/2014/main" id="{5E32FC44-4105-9441-9B45-B0BDF55CAE52}"/>
              </a:ext>
            </a:extLst>
          </p:cNvPr>
          <p:cNvSpPr>
            <a:spLocks noGrp="1" noRot="1" noChangeAspect="1" noChangeArrowheads="1" noTextEdit="1"/>
          </p:cNvSpPr>
          <p:nvPr>
            <p:ph type="sldImg"/>
          </p:nvPr>
        </p:nvSpPr>
        <p:spPr>
          <a:solidFill>
            <a:srgbClr val="FFFFFF"/>
          </a:solidFill>
          <a:ln/>
        </p:spPr>
      </p:sp>
      <p:sp>
        <p:nvSpPr>
          <p:cNvPr id="26628" name="Rectangle 3">
            <a:extLst>
              <a:ext uri="{FF2B5EF4-FFF2-40B4-BE49-F238E27FC236}">
                <a16:creationId xmlns:a16="http://schemas.microsoft.com/office/drawing/2014/main" id="{3EB9CE85-54C7-8740-9E65-97F509A022E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B3FA990A-4D5D-5C45-8BB3-0660EFC7112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15AC453-45DB-D14D-999D-3E9947EBF943}" type="slidenum">
              <a:rPr lang="en-US" altLang="en-US"/>
              <a:pPr/>
              <a:t>14</a:t>
            </a:fld>
            <a:endParaRPr lang="en-US" altLang="en-US" dirty="0"/>
          </a:p>
        </p:txBody>
      </p:sp>
      <p:sp>
        <p:nvSpPr>
          <p:cNvPr id="28675" name="Rectangle 2">
            <a:extLst>
              <a:ext uri="{FF2B5EF4-FFF2-40B4-BE49-F238E27FC236}">
                <a16:creationId xmlns:a16="http://schemas.microsoft.com/office/drawing/2014/main" id="{CA7A0708-BEC1-C945-B0AE-DAF24EE6EB77}"/>
              </a:ext>
            </a:extLst>
          </p:cNvPr>
          <p:cNvSpPr>
            <a:spLocks noGrp="1" noRot="1" noChangeAspect="1" noChangeArrowheads="1" noTextEdit="1"/>
          </p:cNvSpPr>
          <p:nvPr>
            <p:ph type="sldImg"/>
          </p:nvPr>
        </p:nvSpPr>
        <p:spPr>
          <a:solidFill>
            <a:srgbClr val="FFFFFF"/>
          </a:solidFill>
          <a:ln/>
        </p:spPr>
      </p:sp>
      <p:sp>
        <p:nvSpPr>
          <p:cNvPr id="28676" name="Rectangle 3">
            <a:extLst>
              <a:ext uri="{FF2B5EF4-FFF2-40B4-BE49-F238E27FC236}">
                <a16:creationId xmlns:a16="http://schemas.microsoft.com/office/drawing/2014/main" id="{6FD76939-E5A5-7840-BC4C-4DA60D52987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90132EA7-9D26-4142-9F3B-27DE6EFE24F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DBC7D53-F14F-914C-862A-735AB6D445FA}" type="slidenum">
              <a:rPr lang="en-US" altLang="en-US"/>
              <a:pPr/>
              <a:t>15</a:t>
            </a:fld>
            <a:endParaRPr lang="en-US" altLang="en-US" dirty="0"/>
          </a:p>
        </p:txBody>
      </p:sp>
      <p:sp>
        <p:nvSpPr>
          <p:cNvPr id="30723" name="Rectangle 2">
            <a:extLst>
              <a:ext uri="{FF2B5EF4-FFF2-40B4-BE49-F238E27FC236}">
                <a16:creationId xmlns:a16="http://schemas.microsoft.com/office/drawing/2014/main" id="{9DB2DE9D-05E6-404C-9BC8-EB98ED0B8957}"/>
              </a:ext>
            </a:extLst>
          </p:cNvPr>
          <p:cNvSpPr>
            <a:spLocks noGrp="1" noRot="1" noChangeAspect="1" noChangeArrowheads="1" noTextEdit="1"/>
          </p:cNvSpPr>
          <p:nvPr>
            <p:ph type="sldImg"/>
          </p:nvPr>
        </p:nvSpPr>
        <p:spPr>
          <a:solidFill>
            <a:srgbClr val="FFFFFF"/>
          </a:solidFill>
          <a:ln/>
        </p:spPr>
      </p:sp>
      <p:sp>
        <p:nvSpPr>
          <p:cNvPr id="30724" name="Rectangle 3">
            <a:extLst>
              <a:ext uri="{FF2B5EF4-FFF2-40B4-BE49-F238E27FC236}">
                <a16:creationId xmlns:a16="http://schemas.microsoft.com/office/drawing/2014/main" id="{2690CD72-B4A8-7C48-81EC-6B40964602A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BB210B8B-8EF8-3A4F-A18C-DCF9748E6B6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835DF2E-23DB-8F44-8DF5-73175D22DE5F}" type="slidenum">
              <a:rPr lang="en-US" altLang="en-US"/>
              <a:pPr/>
              <a:t>16</a:t>
            </a:fld>
            <a:endParaRPr lang="en-US" altLang="en-US" dirty="0"/>
          </a:p>
        </p:txBody>
      </p:sp>
      <p:sp>
        <p:nvSpPr>
          <p:cNvPr id="32771" name="Rectangle 2">
            <a:extLst>
              <a:ext uri="{FF2B5EF4-FFF2-40B4-BE49-F238E27FC236}">
                <a16:creationId xmlns:a16="http://schemas.microsoft.com/office/drawing/2014/main" id="{5A31E27B-E1C2-8F45-B04E-8BEBA411618E}"/>
              </a:ext>
            </a:extLst>
          </p:cNvPr>
          <p:cNvSpPr>
            <a:spLocks noGrp="1" noRot="1" noChangeAspect="1" noChangeArrowheads="1" noTextEdit="1"/>
          </p:cNvSpPr>
          <p:nvPr>
            <p:ph type="sldImg"/>
          </p:nvPr>
        </p:nvSpPr>
        <p:spPr>
          <a:solidFill>
            <a:srgbClr val="FFFFFF"/>
          </a:solidFill>
          <a:ln/>
        </p:spPr>
      </p:sp>
      <p:sp>
        <p:nvSpPr>
          <p:cNvPr id="32772" name="Rectangle 3">
            <a:extLst>
              <a:ext uri="{FF2B5EF4-FFF2-40B4-BE49-F238E27FC236}">
                <a16:creationId xmlns:a16="http://schemas.microsoft.com/office/drawing/2014/main" id="{3D4E5105-1D15-DF46-9613-81F94AF1C7A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6A123A23-B67C-0244-937E-ABD2138DA50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8BD2F46-C448-B14D-89E5-F7DB4903D8C5}" type="slidenum">
              <a:rPr lang="en-US" altLang="en-US"/>
              <a:pPr/>
              <a:t>17</a:t>
            </a:fld>
            <a:endParaRPr lang="en-US" altLang="en-US" dirty="0"/>
          </a:p>
        </p:txBody>
      </p:sp>
      <p:sp>
        <p:nvSpPr>
          <p:cNvPr id="34819" name="Rectangle 2">
            <a:extLst>
              <a:ext uri="{FF2B5EF4-FFF2-40B4-BE49-F238E27FC236}">
                <a16:creationId xmlns:a16="http://schemas.microsoft.com/office/drawing/2014/main" id="{9194C20A-5DF1-E340-A584-9537287B5B83}"/>
              </a:ext>
            </a:extLst>
          </p:cNvPr>
          <p:cNvSpPr>
            <a:spLocks noGrp="1" noRot="1" noChangeAspect="1" noChangeArrowheads="1" noTextEdit="1"/>
          </p:cNvSpPr>
          <p:nvPr>
            <p:ph type="sldImg"/>
          </p:nvPr>
        </p:nvSpPr>
        <p:spPr>
          <a:solidFill>
            <a:srgbClr val="FFFFFF"/>
          </a:solidFill>
          <a:ln/>
        </p:spPr>
      </p:sp>
      <p:sp>
        <p:nvSpPr>
          <p:cNvPr id="34820" name="Rectangle 3">
            <a:extLst>
              <a:ext uri="{FF2B5EF4-FFF2-40B4-BE49-F238E27FC236}">
                <a16:creationId xmlns:a16="http://schemas.microsoft.com/office/drawing/2014/main" id="{EB39F84E-F14E-AB46-8516-4B86974F848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7C6F54D9-AECE-3B41-BE4C-FE475D58DAE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7A56C58-2D38-1141-8CE4-096831D449E4}" type="slidenum">
              <a:rPr lang="en-US" altLang="en-US"/>
              <a:pPr/>
              <a:t>18</a:t>
            </a:fld>
            <a:endParaRPr lang="en-US" altLang="en-US" dirty="0"/>
          </a:p>
        </p:txBody>
      </p:sp>
      <p:sp>
        <p:nvSpPr>
          <p:cNvPr id="36867" name="Rectangle 2">
            <a:extLst>
              <a:ext uri="{FF2B5EF4-FFF2-40B4-BE49-F238E27FC236}">
                <a16:creationId xmlns:a16="http://schemas.microsoft.com/office/drawing/2014/main" id="{886519D4-3713-A846-B7E6-8CB9E5FE73D3}"/>
              </a:ext>
            </a:extLst>
          </p:cNvPr>
          <p:cNvSpPr>
            <a:spLocks noGrp="1" noRot="1" noChangeAspect="1" noChangeArrowheads="1" noTextEdit="1"/>
          </p:cNvSpPr>
          <p:nvPr>
            <p:ph type="sldImg"/>
          </p:nvPr>
        </p:nvSpPr>
        <p:spPr>
          <a:solidFill>
            <a:srgbClr val="FFFFFF"/>
          </a:solidFill>
          <a:ln/>
        </p:spPr>
      </p:sp>
      <p:sp>
        <p:nvSpPr>
          <p:cNvPr id="36868" name="Rectangle 3">
            <a:extLst>
              <a:ext uri="{FF2B5EF4-FFF2-40B4-BE49-F238E27FC236}">
                <a16:creationId xmlns:a16="http://schemas.microsoft.com/office/drawing/2014/main" id="{77688869-669E-6C47-9235-D36D6FBAEE2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7AAE96AD-1AB7-EA42-A3F1-7470CDC79BC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511BCC5-AA0D-3248-A6CA-DF686E8A73FA}" type="slidenum">
              <a:rPr lang="en-US" altLang="en-US"/>
              <a:pPr/>
              <a:t>19</a:t>
            </a:fld>
            <a:endParaRPr lang="en-US" altLang="en-US" dirty="0"/>
          </a:p>
        </p:txBody>
      </p:sp>
      <p:sp>
        <p:nvSpPr>
          <p:cNvPr id="38915" name="Rectangle 2">
            <a:extLst>
              <a:ext uri="{FF2B5EF4-FFF2-40B4-BE49-F238E27FC236}">
                <a16:creationId xmlns:a16="http://schemas.microsoft.com/office/drawing/2014/main" id="{27B361A4-79D8-3844-9351-31806D4966D1}"/>
              </a:ext>
            </a:extLst>
          </p:cNvPr>
          <p:cNvSpPr>
            <a:spLocks noGrp="1" noRot="1" noChangeAspect="1" noChangeArrowheads="1" noTextEdit="1"/>
          </p:cNvSpPr>
          <p:nvPr>
            <p:ph type="sldImg"/>
          </p:nvPr>
        </p:nvSpPr>
        <p:spPr>
          <a:solidFill>
            <a:srgbClr val="FFFFFF"/>
          </a:solidFill>
          <a:ln/>
        </p:spPr>
      </p:sp>
      <p:sp>
        <p:nvSpPr>
          <p:cNvPr id="38916" name="Rectangle 3">
            <a:extLst>
              <a:ext uri="{FF2B5EF4-FFF2-40B4-BE49-F238E27FC236}">
                <a16:creationId xmlns:a16="http://schemas.microsoft.com/office/drawing/2014/main" id="{59964793-746D-1B41-A6DF-82CC52A8492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CBC91231-9B82-4344-9DA7-3C1736F73D0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3E11F41-BE4F-A64E-B6A7-844BB01FC0D2}" type="slidenum">
              <a:rPr lang="en-US" altLang="en-US"/>
              <a:pPr/>
              <a:t>20</a:t>
            </a:fld>
            <a:endParaRPr lang="en-US" altLang="en-US" dirty="0"/>
          </a:p>
        </p:txBody>
      </p:sp>
      <p:sp>
        <p:nvSpPr>
          <p:cNvPr id="40963" name="Rectangle 2">
            <a:extLst>
              <a:ext uri="{FF2B5EF4-FFF2-40B4-BE49-F238E27FC236}">
                <a16:creationId xmlns:a16="http://schemas.microsoft.com/office/drawing/2014/main" id="{4D4849E5-6E70-2347-8169-1C577BFBF53D}"/>
              </a:ext>
            </a:extLst>
          </p:cNvPr>
          <p:cNvSpPr>
            <a:spLocks noGrp="1" noRot="1" noChangeAspect="1" noChangeArrowheads="1" noTextEdit="1"/>
          </p:cNvSpPr>
          <p:nvPr>
            <p:ph type="sldImg"/>
          </p:nvPr>
        </p:nvSpPr>
        <p:spPr>
          <a:solidFill>
            <a:srgbClr val="FFFFFF"/>
          </a:solidFill>
          <a:ln/>
        </p:spPr>
      </p:sp>
      <p:sp>
        <p:nvSpPr>
          <p:cNvPr id="40964" name="Rectangle 3">
            <a:extLst>
              <a:ext uri="{FF2B5EF4-FFF2-40B4-BE49-F238E27FC236}">
                <a16:creationId xmlns:a16="http://schemas.microsoft.com/office/drawing/2014/main" id="{A883CF9A-4DD4-DE4C-8641-BE14E7A92CE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47AEF90D-8A63-B443-A0B1-38DC5451448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D6F4365-DB6D-984B-B370-25E74D369384}" type="slidenum">
              <a:rPr lang="en-US" altLang="en-US"/>
              <a:pPr/>
              <a:t>21</a:t>
            </a:fld>
            <a:endParaRPr lang="en-US" altLang="en-US" dirty="0"/>
          </a:p>
        </p:txBody>
      </p:sp>
      <p:sp>
        <p:nvSpPr>
          <p:cNvPr id="43011" name="Rectangle 2">
            <a:extLst>
              <a:ext uri="{FF2B5EF4-FFF2-40B4-BE49-F238E27FC236}">
                <a16:creationId xmlns:a16="http://schemas.microsoft.com/office/drawing/2014/main" id="{1E6F8C65-19C5-CB47-BCBA-DF898F780CF8}"/>
              </a:ext>
            </a:extLst>
          </p:cNvPr>
          <p:cNvSpPr>
            <a:spLocks noGrp="1" noRot="1" noChangeAspect="1" noChangeArrowheads="1" noTextEdit="1"/>
          </p:cNvSpPr>
          <p:nvPr>
            <p:ph type="sldImg"/>
          </p:nvPr>
        </p:nvSpPr>
        <p:spPr>
          <a:solidFill>
            <a:srgbClr val="FFFFFF"/>
          </a:solidFill>
          <a:ln/>
        </p:spPr>
      </p:sp>
      <p:sp>
        <p:nvSpPr>
          <p:cNvPr id="43012" name="Rectangle 3">
            <a:extLst>
              <a:ext uri="{FF2B5EF4-FFF2-40B4-BE49-F238E27FC236}">
                <a16:creationId xmlns:a16="http://schemas.microsoft.com/office/drawing/2014/main" id="{758B7C00-7A7A-DE47-9C2E-78BD9062245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B41A6F0C-5328-CC4E-AE45-99516BA3449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F9D698B-A5B2-C647-922F-04B07D4C3D62}" type="slidenum">
              <a:rPr lang="en-US" altLang="en-US"/>
              <a:pPr/>
              <a:t>22</a:t>
            </a:fld>
            <a:endParaRPr lang="en-US" altLang="en-US" dirty="0"/>
          </a:p>
        </p:txBody>
      </p:sp>
      <p:sp>
        <p:nvSpPr>
          <p:cNvPr id="45059" name="Rectangle 2">
            <a:extLst>
              <a:ext uri="{FF2B5EF4-FFF2-40B4-BE49-F238E27FC236}">
                <a16:creationId xmlns:a16="http://schemas.microsoft.com/office/drawing/2014/main" id="{1923F96C-2DE3-A048-BE7C-9A23161E6A8D}"/>
              </a:ext>
            </a:extLst>
          </p:cNvPr>
          <p:cNvSpPr>
            <a:spLocks noGrp="1" noRot="1" noChangeAspect="1" noChangeArrowheads="1" noTextEdit="1"/>
          </p:cNvSpPr>
          <p:nvPr>
            <p:ph type="sldImg"/>
          </p:nvPr>
        </p:nvSpPr>
        <p:spPr>
          <a:solidFill>
            <a:srgbClr val="FFFFFF"/>
          </a:solidFill>
          <a:ln/>
        </p:spPr>
      </p:sp>
      <p:sp>
        <p:nvSpPr>
          <p:cNvPr id="45060" name="Rectangle 3">
            <a:extLst>
              <a:ext uri="{FF2B5EF4-FFF2-40B4-BE49-F238E27FC236}">
                <a16:creationId xmlns:a16="http://schemas.microsoft.com/office/drawing/2014/main" id="{EB5464B2-E915-8D4C-8313-C26E213F2AB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829DF554-39B0-9148-ACED-665683B1B51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F7CD3F4-24D7-9848-B233-F030D2C398F5}" type="slidenum">
              <a:rPr lang="en-US" altLang="en-US"/>
              <a:pPr/>
              <a:t>23</a:t>
            </a:fld>
            <a:endParaRPr lang="en-US" altLang="en-US" dirty="0"/>
          </a:p>
        </p:txBody>
      </p:sp>
      <p:sp>
        <p:nvSpPr>
          <p:cNvPr id="47107" name="Rectangle 2">
            <a:extLst>
              <a:ext uri="{FF2B5EF4-FFF2-40B4-BE49-F238E27FC236}">
                <a16:creationId xmlns:a16="http://schemas.microsoft.com/office/drawing/2014/main" id="{65597172-2118-854E-8D8E-2DE0D775C870}"/>
              </a:ext>
            </a:extLst>
          </p:cNvPr>
          <p:cNvSpPr>
            <a:spLocks noGrp="1" noRot="1" noChangeAspect="1" noChangeArrowheads="1" noTextEdit="1"/>
          </p:cNvSpPr>
          <p:nvPr>
            <p:ph type="sldImg"/>
          </p:nvPr>
        </p:nvSpPr>
        <p:spPr>
          <a:solidFill>
            <a:srgbClr val="FFFFFF"/>
          </a:solidFill>
          <a:ln/>
        </p:spPr>
      </p:sp>
      <p:sp>
        <p:nvSpPr>
          <p:cNvPr id="47108" name="Rectangle 3">
            <a:extLst>
              <a:ext uri="{FF2B5EF4-FFF2-40B4-BE49-F238E27FC236}">
                <a16:creationId xmlns:a16="http://schemas.microsoft.com/office/drawing/2014/main" id="{1CD27B40-FC64-A144-A169-FBD92CB22E1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6E983D63-9163-A84E-8C4C-248E7FBB785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0191973-5CEC-BE42-9009-A25B1EB8D409}" type="slidenum">
              <a:rPr lang="en-US" altLang="en-US"/>
              <a:pPr/>
              <a:t>24</a:t>
            </a:fld>
            <a:endParaRPr lang="en-US" altLang="en-US" dirty="0"/>
          </a:p>
        </p:txBody>
      </p:sp>
      <p:sp>
        <p:nvSpPr>
          <p:cNvPr id="49155" name="Rectangle 2">
            <a:extLst>
              <a:ext uri="{FF2B5EF4-FFF2-40B4-BE49-F238E27FC236}">
                <a16:creationId xmlns:a16="http://schemas.microsoft.com/office/drawing/2014/main" id="{5913C4EB-1E5E-9943-A751-C9FD1814081F}"/>
              </a:ext>
            </a:extLst>
          </p:cNvPr>
          <p:cNvSpPr>
            <a:spLocks noGrp="1" noRot="1" noChangeAspect="1" noChangeArrowheads="1" noTextEdit="1"/>
          </p:cNvSpPr>
          <p:nvPr>
            <p:ph type="sldImg"/>
          </p:nvPr>
        </p:nvSpPr>
        <p:spPr>
          <a:solidFill>
            <a:srgbClr val="FFFFFF"/>
          </a:solidFill>
          <a:ln/>
        </p:spPr>
      </p:sp>
      <p:sp>
        <p:nvSpPr>
          <p:cNvPr id="49156" name="Rectangle 3">
            <a:extLst>
              <a:ext uri="{FF2B5EF4-FFF2-40B4-BE49-F238E27FC236}">
                <a16:creationId xmlns:a16="http://schemas.microsoft.com/office/drawing/2014/main" id="{E8201BA9-E970-4049-B7AA-A021739EBC9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9824BD8A-B3B2-964D-A85F-7D36F4F145E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9C7677F-806F-8544-9697-50070580B7CD}" type="slidenum">
              <a:rPr lang="en-US" altLang="en-US"/>
              <a:pPr/>
              <a:t>25</a:t>
            </a:fld>
            <a:endParaRPr lang="en-US" altLang="en-US" dirty="0"/>
          </a:p>
        </p:txBody>
      </p:sp>
      <p:sp>
        <p:nvSpPr>
          <p:cNvPr id="51203" name="Rectangle 2">
            <a:extLst>
              <a:ext uri="{FF2B5EF4-FFF2-40B4-BE49-F238E27FC236}">
                <a16:creationId xmlns:a16="http://schemas.microsoft.com/office/drawing/2014/main" id="{DF0C3B15-B886-6641-AEE3-7FC90A658C1D}"/>
              </a:ext>
            </a:extLst>
          </p:cNvPr>
          <p:cNvSpPr>
            <a:spLocks noGrp="1" noRot="1" noChangeAspect="1" noChangeArrowheads="1" noTextEdit="1"/>
          </p:cNvSpPr>
          <p:nvPr>
            <p:ph type="sldImg"/>
          </p:nvPr>
        </p:nvSpPr>
        <p:spPr>
          <a:solidFill>
            <a:srgbClr val="FFFFFF"/>
          </a:solidFill>
          <a:ln/>
        </p:spPr>
      </p:sp>
      <p:sp>
        <p:nvSpPr>
          <p:cNvPr id="51204" name="Rectangle 3">
            <a:extLst>
              <a:ext uri="{FF2B5EF4-FFF2-40B4-BE49-F238E27FC236}">
                <a16:creationId xmlns:a16="http://schemas.microsoft.com/office/drawing/2014/main" id="{7D37357B-BED1-974D-97B1-F1EC2F120EC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8D246D90-6BB7-BF44-9D92-5F94C6251AF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5EE7CB6-8152-4944-9181-9807C940149F}" type="slidenum">
              <a:rPr lang="en-US" altLang="en-US"/>
              <a:pPr/>
              <a:t>26</a:t>
            </a:fld>
            <a:endParaRPr lang="en-US" altLang="en-US" dirty="0"/>
          </a:p>
        </p:txBody>
      </p:sp>
      <p:sp>
        <p:nvSpPr>
          <p:cNvPr id="53251" name="Rectangle 2">
            <a:extLst>
              <a:ext uri="{FF2B5EF4-FFF2-40B4-BE49-F238E27FC236}">
                <a16:creationId xmlns:a16="http://schemas.microsoft.com/office/drawing/2014/main" id="{413D3F90-569F-824B-9202-3A29E7D742D1}"/>
              </a:ext>
            </a:extLst>
          </p:cNvPr>
          <p:cNvSpPr>
            <a:spLocks noGrp="1" noRot="1" noChangeAspect="1" noChangeArrowheads="1" noTextEdit="1"/>
          </p:cNvSpPr>
          <p:nvPr>
            <p:ph type="sldImg"/>
          </p:nvPr>
        </p:nvSpPr>
        <p:spPr>
          <a:solidFill>
            <a:srgbClr val="FFFFFF"/>
          </a:solidFill>
          <a:ln/>
        </p:spPr>
      </p:sp>
      <p:sp>
        <p:nvSpPr>
          <p:cNvPr id="53252" name="Rectangle 3">
            <a:extLst>
              <a:ext uri="{FF2B5EF4-FFF2-40B4-BE49-F238E27FC236}">
                <a16:creationId xmlns:a16="http://schemas.microsoft.com/office/drawing/2014/main" id="{C5F6ABD6-3B29-EF47-BE3A-09C0870CFF0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C21AF5A0-48E7-C649-9D63-C3B79405CD8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B8666C2-BDB4-3B4D-B5A7-8821FB27D297}" type="slidenum">
              <a:rPr lang="en-US" altLang="en-US"/>
              <a:pPr/>
              <a:t>27</a:t>
            </a:fld>
            <a:endParaRPr lang="en-US" altLang="en-US" dirty="0"/>
          </a:p>
        </p:txBody>
      </p:sp>
      <p:sp>
        <p:nvSpPr>
          <p:cNvPr id="55299" name="Rectangle 2">
            <a:extLst>
              <a:ext uri="{FF2B5EF4-FFF2-40B4-BE49-F238E27FC236}">
                <a16:creationId xmlns:a16="http://schemas.microsoft.com/office/drawing/2014/main" id="{4B346564-400D-074E-9EA9-5804423880EA}"/>
              </a:ext>
            </a:extLst>
          </p:cNvPr>
          <p:cNvSpPr>
            <a:spLocks noGrp="1" noRot="1" noChangeAspect="1" noChangeArrowheads="1" noTextEdit="1"/>
          </p:cNvSpPr>
          <p:nvPr>
            <p:ph type="sldImg"/>
          </p:nvPr>
        </p:nvSpPr>
        <p:spPr>
          <a:solidFill>
            <a:srgbClr val="FFFFFF"/>
          </a:solidFill>
          <a:ln/>
        </p:spPr>
      </p:sp>
      <p:sp>
        <p:nvSpPr>
          <p:cNvPr id="55300" name="Rectangle 3">
            <a:extLst>
              <a:ext uri="{FF2B5EF4-FFF2-40B4-BE49-F238E27FC236}">
                <a16:creationId xmlns:a16="http://schemas.microsoft.com/office/drawing/2014/main" id="{9FFABB1C-1F9A-D24A-9A8F-F8651413414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C3BC14EF-DB93-D544-AF0F-2210B384C5D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954CBE1-7ED7-D74C-B717-0686587588F1}" type="slidenum">
              <a:rPr lang="en-US" altLang="en-US"/>
              <a:pPr/>
              <a:t>28</a:t>
            </a:fld>
            <a:endParaRPr lang="en-US" altLang="en-US" dirty="0"/>
          </a:p>
        </p:txBody>
      </p:sp>
      <p:sp>
        <p:nvSpPr>
          <p:cNvPr id="57347" name="Rectangle 2">
            <a:extLst>
              <a:ext uri="{FF2B5EF4-FFF2-40B4-BE49-F238E27FC236}">
                <a16:creationId xmlns:a16="http://schemas.microsoft.com/office/drawing/2014/main" id="{2FF487D2-DB9A-424E-A2D3-C4A8CBB8BC30}"/>
              </a:ext>
            </a:extLst>
          </p:cNvPr>
          <p:cNvSpPr>
            <a:spLocks noGrp="1" noRot="1" noChangeAspect="1" noChangeArrowheads="1" noTextEdit="1"/>
          </p:cNvSpPr>
          <p:nvPr>
            <p:ph type="sldImg"/>
          </p:nvPr>
        </p:nvSpPr>
        <p:spPr>
          <a:solidFill>
            <a:srgbClr val="FFFFFF"/>
          </a:solidFill>
          <a:ln/>
        </p:spPr>
      </p:sp>
      <p:sp>
        <p:nvSpPr>
          <p:cNvPr id="57348" name="Rectangle 3">
            <a:extLst>
              <a:ext uri="{FF2B5EF4-FFF2-40B4-BE49-F238E27FC236}">
                <a16:creationId xmlns:a16="http://schemas.microsoft.com/office/drawing/2014/main" id="{EF293301-1F0A-5A4B-B120-90081300D1E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C8AD5F4B-C765-F341-85EC-929D7A06B5A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6E602DF-1175-EC4B-A395-FADF26174ADA}" type="slidenum">
              <a:rPr lang="en-US" altLang="en-US"/>
              <a:pPr/>
              <a:t>29</a:t>
            </a:fld>
            <a:endParaRPr lang="en-US" altLang="en-US" dirty="0"/>
          </a:p>
        </p:txBody>
      </p:sp>
      <p:sp>
        <p:nvSpPr>
          <p:cNvPr id="59395" name="Rectangle 2">
            <a:extLst>
              <a:ext uri="{FF2B5EF4-FFF2-40B4-BE49-F238E27FC236}">
                <a16:creationId xmlns:a16="http://schemas.microsoft.com/office/drawing/2014/main" id="{600859E3-FC23-1344-90AC-1F3F0347F2C1}"/>
              </a:ext>
            </a:extLst>
          </p:cNvPr>
          <p:cNvSpPr>
            <a:spLocks noGrp="1" noRot="1" noChangeAspect="1" noChangeArrowheads="1" noTextEdit="1"/>
          </p:cNvSpPr>
          <p:nvPr>
            <p:ph type="sldImg"/>
          </p:nvPr>
        </p:nvSpPr>
        <p:spPr>
          <a:solidFill>
            <a:srgbClr val="FFFFFF"/>
          </a:solidFill>
          <a:ln/>
        </p:spPr>
      </p:sp>
      <p:sp>
        <p:nvSpPr>
          <p:cNvPr id="59396" name="Rectangle 3">
            <a:extLst>
              <a:ext uri="{FF2B5EF4-FFF2-40B4-BE49-F238E27FC236}">
                <a16:creationId xmlns:a16="http://schemas.microsoft.com/office/drawing/2014/main" id="{20495FDC-E265-3D41-8D79-15995DF537E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1A8B4939-49A1-AA4B-8A28-5FA44611A9B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0DEA105-7C39-C045-A94E-2A380361177A}" type="slidenum">
              <a:rPr lang="en-US" altLang="en-US"/>
              <a:pPr/>
              <a:t>30</a:t>
            </a:fld>
            <a:endParaRPr lang="en-US" altLang="en-US" dirty="0"/>
          </a:p>
        </p:txBody>
      </p:sp>
      <p:sp>
        <p:nvSpPr>
          <p:cNvPr id="61443" name="Rectangle 2">
            <a:extLst>
              <a:ext uri="{FF2B5EF4-FFF2-40B4-BE49-F238E27FC236}">
                <a16:creationId xmlns:a16="http://schemas.microsoft.com/office/drawing/2014/main" id="{28565552-C29F-B54F-8DA0-728E36BA1A73}"/>
              </a:ext>
            </a:extLst>
          </p:cNvPr>
          <p:cNvSpPr>
            <a:spLocks noGrp="1" noRot="1" noChangeAspect="1" noChangeArrowheads="1" noTextEdit="1"/>
          </p:cNvSpPr>
          <p:nvPr>
            <p:ph type="sldImg"/>
          </p:nvPr>
        </p:nvSpPr>
        <p:spPr>
          <a:solidFill>
            <a:srgbClr val="FFFFFF"/>
          </a:solidFill>
          <a:ln/>
        </p:spPr>
      </p:sp>
      <p:sp>
        <p:nvSpPr>
          <p:cNvPr id="61444" name="Rectangle 3">
            <a:extLst>
              <a:ext uri="{FF2B5EF4-FFF2-40B4-BE49-F238E27FC236}">
                <a16:creationId xmlns:a16="http://schemas.microsoft.com/office/drawing/2014/main" id="{975E09CF-0472-E044-A812-B866A13054D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E070CAB7-6E33-6D41-BB80-5B894BC1B12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FC3E2BE-1886-0140-803D-18E099A3EC47}" type="slidenum">
              <a:rPr lang="en-US" altLang="en-US"/>
              <a:pPr/>
              <a:t>31</a:t>
            </a:fld>
            <a:endParaRPr lang="en-US" altLang="en-US" dirty="0"/>
          </a:p>
        </p:txBody>
      </p:sp>
      <p:sp>
        <p:nvSpPr>
          <p:cNvPr id="63491" name="Rectangle 2">
            <a:extLst>
              <a:ext uri="{FF2B5EF4-FFF2-40B4-BE49-F238E27FC236}">
                <a16:creationId xmlns:a16="http://schemas.microsoft.com/office/drawing/2014/main" id="{A6784EE7-D9B2-A54A-9FC9-14E75996A0FE}"/>
              </a:ext>
            </a:extLst>
          </p:cNvPr>
          <p:cNvSpPr>
            <a:spLocks noGrp="1" noRot="1" noChangeAspect="1" noChangeArrowheads="1" noTextEdit="1"/>
          </p:cNvSpPr>
          <p:nvPr>
            <p:ph type="sldImg"/>
          </p:nvPr>
        </p:nvSpPr>
        <p:spPr>
          <a:solidFill>
            <a:srgbClr val="FFFFFF"/>
          </a:solidFill>
          <a:ln/>
        </p:spPr>
      </p:sp>
      <p:sp>
        <p:nvSpPr>
          <p:cNvPr id="63492" name="Rectangle 3">
            <a:extLst>
              <a:ext uri="{FF2B5EF4-FFF2-40B4-BE49-F238E27FC236}">
                <a16:creationId xmlns:a16="http://schemas.microsoft.com/office/drawing/2014/main" id="{8E9ADB96-2E31-3441-A8BA-61767882239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C79A5980-D7F3-1C4F-B71D-2146A4D9A0B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7D7D5FB-593D-5440-AAB7-DB0043982624}" type="slidenum">
              <a:rPr lang="en-US" altLang="en-US"/>
              <a:pPr/>
              <a:t>32</a:t>
            </a:fld>
            <a:endParaRPr lang="en-US" altLang="en-US" dirty="0"/>
          </a:p>
        </p:txBody>
      </p:sp>
      <p:sp>
        <p:nvSpPr>
          <p:cNvPr id="65539" name="Rectangle 2">
            <a:extLst>
              <a:ext uri="{FF2B5EF4-FFF2-40B4-BE49-F238E27FC236}">
                <a16:creationId xmlns:a16="http://schemas.microsoft.com/office/drawing/2014/main" id="{A45194B6-45CB-9C46-8CD5-A63E7E9584B0}"/>
              </a:ext>
            </a:extLst>
          </p:cNvPr>
          <p:cNvSpPr>
            <a:spLocks noGrp="1" noRot="1" noChangeAspect="1" noChangeArrowheads="1" noTextEdit="1"/>
          </p:cNvSpPr>
          <p:nvPr>
            <p:ph type="sldImg"/>
          </p:nvPr>
        </p:nvSpPr>
        <p:spPr>
          <a:solidFill>
            <a:srgbClr val="FFFFFF"/>
          </a:solidFill>
          <a:ln/>
        </p:spPr>
      </p:sp>
      <p:sp>
        <p:nvSpPr>
          <p:cNvPr id="65540" name="Rectangle 3">
            <a:extLst>
              <a:ext uri="{FF2B5EF4-FFF2-40B4-BE49-F238E27FC236}">
                <a16:creationId xmlns:a16="http://schemas.microsoft.com/office/drawing/2014/main" id="{25B15171-BA5D-1F45-8D60-B24E57BD594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002A817F-D277-5D4A-A35D-4655E3780F4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0A950B3-A463-DA40-9608-15DC427E522B}" type="slidenum">
              <a:rPr lang="en-US" altLang="en-US"/>
              <a:pPr/>
              <a:t>33</a:t>
            </a:fld>
            <a:endParaRPr lang="en-US" altLang="en-US" dirty="0"/>
          </a:p>
        </p:txBody>
      </p:sp>
      <p:sp>
        <p:nvSpPr>
          <p:cNvPr id="67587" name="Rectangle 2">
            <a:extLst>
              <a:ext uri="{FF2B5EF4-FFF2-40B4-BE49-F238E27FC236}">
                <a16:creationId xmlns:a16="http://schemas.microsoft.com/office/drawing/2014/main" id="{0E799015-EC32-144A-B711-164DE65557C3}"/>
              </a:ext>
            </a:extLst>
          </p:cNvPr>
          <p:cNvSpPr>
            <a:spLocks noGrp="1" noRot="1" noChangeAspect="1" noChangeArrowheads="1" noTextEdit="1"/>
          </p:cNvSpPr>
          <p:nvPr>
            <p:ph type="sldImg"/>
          </p:nvPr>
        </p:nvSpPr>
        <p:spPr>
          <a:solidFill>
            <a:srgbClr val="FFFFFF"/>
          </a:solidFill>
          <a:ln/>
        </p:spPr>
      </p:sp>
      <p:sp>
        <p:nvSpPr>
          <p:cNvPr id="67588" name="Rectangle 3">
            <a:extLst>
              <a:ext uri="{FF2B5EF4-FFF2-40B4-BE49-F238E27FC236}">
                <a16:creationId xmlns:a16="http://schemas.microsoft.com/office/drawing/2014/main" id="{28CDB32F-E68E-1441-896C-F8B65A25817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7">
            <a:extLst>
              <a:ext uri="{FF2B5EF4-FFF2-40B4-BE49-F238E27FC236}">
                <a16:creationId xmlns:a16="http://schemas.microsoft.com/office/drawing/2014/main" id="{C5448A75-B7AC-1342-A809-D8AB1CDDBBD1}"/>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pPr algn="r" eaLnBrk="1" hangingPunct="1"/>
            <a:fld id="{24F6B909-E288-B849-8280-33307FE679E9}" type="slidenum">
              <a:rPr lang="en-US" altLang="en-US" sz="1200" i="0"/>
              <a:pPr algn="r" eaLnBrk="1" hangingPunct="1"/>
              <a:t>34</a:t>
            </a:fld>
            <a:endParaRPr lang="en-US" altLang="en-US" sz="1200" i="0" dirty="0"/>
          </a:p>
        </p:txBody>
      </p:sp>
      <p:sp>
        <p:nvSpPr>
          <p:cNvPr id="137218" name="Rectangle 2">
            <a:extLst>
              <a:ext uri="{FF2B5EF4-FFF2-40B4-BE49-F238E27FC236}">
                <a16:creationId xmlns:a16="http://schemas.microsoft.com/office/drawing/2014/main" id="{CADF8B82-EA9A-B541-BDEB-F630A8E467C8}"/>
              </a:ext>
            </a:extLst>
          </p:cNvPr>
          <p:cNvSpPr>
            <a:spLocks noGrp="1" noRot="1" noChangeAspect="1" noChangeArrowheads="1" noTextEdit="1"/>
          </p:cNvSpPr>
          <p:nvPr>
            <p:ph type="sldImg"/>
          </p:nvPr>
        </p:nvSpPr>
        <p:spPr>
          <a:solidFill>
            <a:srgbClr val="FFFFFF"/>
          </a:solidFill>
          <a:ln/>
        </p:spPr>
      </p:sp>
      <p:sp>
        <p:nvSpPr>
          <p:cNvPr id="137219" name="Rectangle 3">
            <a:extLst>
              <a:ext uri="{FF2B5EF4-FFF2-40B4-BE49-F238E27FC236}">
                <a16:creationId xmlns:a16="http://schemas.microsoft.com/office/drawing/2014/main" id="{063316D4-7573-7347-B649-0C7F84F7C46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FF0C43B0-D7B4-184B-8DD3-11AF4C2B13E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7A8606A-369D-E74D-8579-F20C1A791E23}" type="slidenum">
              <a:rPr lang="en-US" altLang="en-US"/>
              <a:pPr/>
              <a:t>35</a:t>
            </a:fld>
            <a:endParaRPr lang="en-US" altLang="en-US" dirty="0"/>
          </a:p>
        </p:txBody>
      </p:sp>
      <p:sp>
        <p:nvSpPr>
          <p:cNvPr id="71683" name="Rectangle 2">
            <a:extLst>
              <a:ext uri="{FF2B5EF4-FFF2-40B4-BE49-F238E27FC236}">
                <a16:creationId xmlns:a16="http://schemas.microsoft.com/office/drawing/2014/main" id="{46D62211-1772-3D48-B02E-D32202B5A5D4}"/>
              </a:ext>
            </a:extLst>
          </p:cNvPr>
          <p:cNvSpPr>
            <a:spLocks noGrp="1" noRot="1" noChangeAspect="1" noChangeArrowheads="1" noTextEdit="1"/>
          </p:cNvSpPr>
          <p:nvPr>
            <p:ph type="sldImg"/>
          </p:nvPr>
        </p:nvSpPr>
        <p:spPr>
          <a:solidFill>
            <a:srgbClr val="FFFFFF"/>
          </a:solidFill>
          <a:ln/>
        </p:spPr>
      </p:sp>
      <p:sp>
        <p:nvSpPr>
          <p:cNvPr id="71684" name="Rectangle 3">
            <a:extLst>
              <a:ext uri="{FF2B5EF4-FFF2-40B4-BE49-F238E27FC236}">
                <a16:creationId xmlns:a16="http://schemas.microsoft.com/office/drawing/2014/main" id="{95E03848-6A46-4B48-B005-C3E50AD8C36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905C9BF9-D82A-B140-A3EA-42EE9A18642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5832249-FF15-4541-BE39-39DAB4381ED8}" type="slidenum">
              <a:rPr lang="en-US" altLang="en-US"/>
              <a:pPr/>
              <a:t>36</a:t>
            </a:fld>
            <a:endParaRPr lang="en-US" altLang="en-US" dirty="0"/>
          </a:p>
        </p:txBody>
      </p:sp>
      <p:sp>
        <p:nvSpPr>
          <p:cNvPr id="73731" name="Rectangle 2">
            <a:extLst>
              <a:ext uri="{FF2B5EF4-FFF2-40B4-BE49-F238E27FC236}">
                <a16:creationId xmlns:a16="http://schemas.microsoft.com/office/drawing/2014/main" id="{2A81493F-D67A-9241-B674-6C072FB1D433}"/>
              </a:ext>
            </a:extLst>
          </p:cNvPr>
          <p:cNvSpPr>
            <a:spLocks noGrp="1" noRot="1" noChangeAspect="1" noChangeArrowheads="1" noTextEdit="1"/>
          </p:cNvSpPr>
          <p:nvPr>
            <p:ph type="sldImg"/>
          </p:nvPr>
        </p:nvSpPr>
        <p:spPr>
          <a:solidFill>
            <a:srgbClr val="FFFFFF"/>
          </a:solidFill>
          <a:ln/>
        </p:spPr>
      </p:sp>
      <p:sp>
        <p:nvSpPr>
          <p:cNvPr id="73732" name="Rectangle 3">
            <a:extLst>
              <a:ext uri="{FF2B5EF4-FFF2-40B4-BE49-F238E27FC236}">
                <a16:creationId xmlns:a16="http://schemas.microsoft.com/office/drawing/2014/main" id="{33B88843-D06F-9C43-888C-136B9229FD8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ACF4184A-A268-4647-8B05-4397238E3D7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8C79079-9840-E240-99C1-5E672290B585}" type="slidenum">
              <a:rPr lang="en-US" altLang="en-US"/>
              <a:pPr/>
              <a:t>37</a:t>
            </a:fld>
            <a:endParaRPr lang="en-US" altLang="en-US" dirty="0"/>
          </a:p>
        </p:txBody>
      </p:sp>
      <p:sp>
        <p:nvSpPr>
          <p:cNvPr id="75779" name="Rectangle 2">
            <a:extLst>
              <a:ext uri="{FF2B5EF4-FFF2-40B4-BE49-F238E27FC236}">
                <a16:creationId xmlns:a16="http://schemas.microsoft.com/office/drawing/2014/main" id="{3E16D712-97B8-CD4B-A82F-84AC64B50B40}"/>
              </a:ext>
            </a:extLst>
          </p:cNvPr>
          <p:cNvSpPr>
            <a:spLocks noGrp="1" noRot="1" noChangeAspect="1" noChangeArrowheads="1" noTextEdit="1"/>
          </p:cNvSpPr>
          <p:nvPr>
            <p:ph type="sldImg"/>
          </p:nvPr>
        </p:nvSpPr>
        <p:spPr>
          <a:solidFill>
            <a:srgbClr val="FFFFFF"/>
          </a:solidFill>
          <a:ln/>
        </p:spPr>
      </p:sp>
      <p:sp>
        <p:nvSpPr>
          <p:cNvPr id="75780" name="Rectangle 3">
            <a:extLst>
              <a:ext uri="{FF2B5EF4-FFF2-40B4-BE49-F238E27FC236}">
                <a16:creationId xmlns:a16="http://schemas.microsoft.com/office/drawing/2014/main" id="{2E40CF4F-28DE-E049-9528-DCAC2C29D33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AAC8BF5F-EB3B-8C42-A44E-27F24EB9248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26470EA-B2E5-FC48-BEEC-E0B11C369831}" type="slidenum">
              <a:rPr lang="en-US" altLang="en-US"/>
              <a:pPr/>
              <a:t>38</a:t>
            </a:fld>
            <a:endParaRPr lang="en-US" altLang="en-US" dirty="0"/>
          </a:p>
        </p:txBody>
      </p:sp>
      <p:sp>
        <p:nvSpPr>
          <p:cNvPr id="77827" name="Rectangle 2">
            <a:extLst>
              <a:ext uri="{FF2B5EF4-FFF2-40B4-BE49-F238E27FC236}">
                <a16:creationId xmlns:a16="http://schemas.microsoft.com/office/drawing/2014/main" id="{894F0487-2919-AC4D-9E56-83D9621273D2}"/>
              </a:ext>
            </a:extLst>
          </p:cNvPr>
          <p:cNvSpPr>
            <a:spLocks noGrp="1" noRot="1" noChangeAspect="1" noChangeArrowheads="1" noTextEdit="1"/>
          </p:cNvSpPr>
          <p:nvPr>
            <p:ph type="sldImg"/>
          </p:nvPr>
        </p:nvSpPr>
        <p:spPr>
          <a:solidFill>
            <a:srgbClr val="FFFFFF"/>
          </a:solidFill>
          <a:ln/>
        </p:spPr>
      </p:sp>
      <p:sp>
        <p:nvSpPr>
          <p:cNvPr id="77828" name="Rectangle 3">
            <a:extLst>
              <a:ext uri="{FF2B5EF4-FFF2-40B4-BE49-F238E27FC236}">
                <a16:creationId xmlns:a16="http://schemas.microsoft.com/office/drawing/2014/main" id="{5CAA242B-3795-1C45-8245-D43740E2065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4699DC46-0287-F14D-A520-E7FAA1747F1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9ADDF50-01B3-9341-BD43-0E65E062B60E}" type="slidenum">
              <a:rPr lang="en-US" altLang="en-US"/>
              <a:pPr/>
              <a:t>39</a:t>
            </a:fld>
            <a:endParaRPr lang="en-US" altLang="en-US" dirty="0"/>
          </a:p>
        </p:txBody>
      </p:sp>
      <p:sp>
        <p:nvSpPr>
          <p:cNvPr id="79875" name="Rectangle 2">
            <a:extLst>
              <a:ext uri="{FF2B5EF4-FFF2-40B4-BE49-F238E27FC236}">
                <a16:creationId xmlns:a16="http://schemas.microsoft.com/office/drawing/2014/main" id="{A3AC93A6-B020-B944-9333-572277D87515}"/>
              </a:ext>
            </a:extLst>
          </p:cNvPr>
          <p:cNvSpPr>
            <a:spLocks noGrp="1" noRot="1" noChangeAspect="1" noChangeArrowheads="1" noTextEdit="1"/>
          </p:cNvSpPr>
          <p:nvPr>
            <p:ph type="sldImg"/>
          </p:nvPr>
        </p:nvSpPr>
        <p:spPr>
          <a:solidFill>
            <a:srgbClr val="FFFFFF"/>
          </a:solidFill>
          <a:ln/>
        </p:spPr>
      </p:sp>
      <p:sp>
        <p:nvSpPr>
          <p:cNvPr id="79876" name="Rectangle 3">
            <a:extLst>
              <a:ext uri="{FF2B5EF4-FFF2-40B4-BE49-F238E27FC236}">
                <a16:creationId xmlns:a16="http://schemas.microsoft.com/office/drawing/2014/main" id="{9612B1BC-7078-7C4F-992E-88678A06A13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a:extLst>
              <a:ext uri="{FF2B5EF4-FFF2-40B4-BE49-F238E27FC236}">
                <a16:creationId xmlns:a16="http://schemas.microsoft.com/office/drawing/2014/main" id="{499BF0F7-E968-2C44-992E-8DAF5FF0CBB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A2C7F15-1E8A-C147-B4CB-9F91423862AD}" type="slidenum">
              <a:rPr lang="en-US" altLang="en-US"/>
              <a:pPr/>
              <a:t>40</a:t>
            </a:fld>
            <a:endParaRPr lang="en-US" altLang="en-US" dirty="0"/>
          </a:p>
        </p:txBody>
      </p:sp>
      <p:sp>
        <p:nvSpPr>
          <p:cNvPr id="81923" name="Rectangle 2">
            <a:extLst>
              <a:ext uri="{FF2B5EF4-FFF2-40B4-BE49-F238E27FC236}">
                <a16:creationId xmlns:a16="http://schemas.microsoft.com/office/drawing/2014/main" id="{F29D6D11-F8AD-1B4D-B6DB-84DDA680C510}"/>
              </a:ext>
            </a:extLst>
          </p:cNvPr>
          <p:cNvSpPr>
            <a:spLocks noGrp="1" noRot="1" noChangeAspect="1" noChangeArrowheads="1" noTextEdit="1"/>
          </p:cNvSpPr>
          <p:nvPr>
            <p:ph type="sldImg"/>
          </p:nvPr>
        </p:nvSpPr>
        <p:spPr>
          <a:solidFill>
            <a:srgbClr val="FFFFFF"/>
          </a:solidFill>
          <a:ln/>
        </p:spPr>
      </p:sp>
      <p:sp>
        <p:nvSpPr>
          <p:cNvPr id="81924" name="Rectangle 3">
            <a:extLst>
              <a:ext uri="{FF2B5EF4-FFF2-40B4-BE49-F238E27FC236}">
                <a16:creationId xmlns:a16="http://schemas.microsoft.com/office/drawing/2014/main" id="{9C90F407-E456-E64A-BF90-098BD8998D8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8C45C3EF-94C0-BF4B-BFA1-287B355733E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53D1F10-76BE-0840-B569-79DAE1371833}" type="slidenum">
              <a:rPr lang="en-US" altLang="en-US"/>
              <a:pPr/>
              <a:t>41</a:t>
            </a:fld>
            <a:endParaRPr lang="en-US" altLang="en-US" dirty="0"/>
          </a:p>
        </p:txBody>
      </p:sp>
      <p:sp>
        <p:nvSpPr>
          <p:cNvPr id="83971" name="Rectangle 2">
            <a:extLst>
              <a:ext uri="{FF2B5EF4-FFF2-40B4-BE49-F238E27FC236}">
                <a16:creationId xmlns:a16="http://schemas.microsoft.com/office/drawing/2014/main" id="{235459BF-5281-704C-81D3-B4EA728FA611}"/>
              </a:ext>
            </a:extLst>
          </p:cNvPr>
          <p:cNvSpPr>
            <a:spLocks noGrp="1" noRot="1" noChangeAspect="1" noChangeArrowheads="1" noTextEdit="1"/>
          </p:cNvSpPr>
          <p:nvPr>
            <p:ph type="sldImg"/>
          </p:nvPr>
        </p:nvSpPr>
        <p:spPr>
          <a:solidFill>
            <a:srgbClr val="FFFFFF"/>
          </a:solidFill>
          <a:ln/>
        </p:spPr>
      </p:sp>
      <p:sp>
        <p:nvSpPr>
          <p:cNvPr id="83972" name="Rectangle 3">
            <a:extLst>
              <a:ext uri="{FF2B5EF4-FFF2-40B4-BE49-F238E27FC236}">
                <a16:creationId xmlns:a16="http://schemas.microsoft.com/office/drawing/2014/main" id="{1D2BFDAB-0562-3640-A194-84EFF56C1D4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a:extLst>
              <a:ext uri="{FF2B5EF4-FFF2-40B4-BE49-F238E27FC236}">
                <a16:creationId xmlns:a16="http://schemas.microsoft.com/office/drawing/2014/main" id="{67EF0ABF-BC63-D444-99C0-85DC85F77D4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B3D07B0-3F30-4149-9810-600E246CB28C}" type="slidenum">
              <a:rPr lang="en-US" altLang="en-US"/>
              <a:pPr/>
              <a:t>42</a:t>
            </a:fld>
            <a:endParaRPr lang="en-US" altLang="en-US" dirty="0"/>
          </a:p>
        </p:txBody>
      </p:sp>
      <p:sp>
        <p:nvSpPr>
          <p:cNvPr id="86019" name="Rectangle 2">
            <a:extLst>
              <a:ext uri="{FF2B5EF4-FFF2-40B4-BE49-F238E27FC236}">
                <a16:creationId xmlns:a16="http://schemas.microsoft.com/office/drawing/2014/main" id="{8425CCE3-CD07-2349-9561-2C09024591FD}"/>
              </a:ext>
            </a:extLst>
          </p:cNvPr>
          <p:cNvSpPr>
            <a:spLocks noGrp="1" noRot="1" noChangeAspect="1" noChangeArrowheads="1" noTextEdit="1"/>
          </p:cNvSpPr>
          <p:nvPr>
            <p:ph type="sldImg"/>
          </p:nvPr>
        </p:nvSpPr>
        <p:spPr>
          <a:solidFill>
            <a:srgbClr val="FFFFFF"/>
          </a:solidFill>
          <a:ln/>
        </p:spPr>
      </p:sp>
      <p:sp>
        <p:nvSpPr>
          <p:cNvPr id="86020" name="Rectangle 3">
            <a:extLst>
              <a:ext uri="{FF2B5EF4-FFF2-40B4-BE49-F238E27FC236}">
                <a16:creationId xmlns:a16="http://schemas.microsoft.com/office/drawing/2014/main" id="{95A6E124-80D7-EB43-B9DF-341B9C7E1A8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a:extLst>
              <a:ext uri="{FF2B5EF4-FFF2-40B4-BE49-F238E27FC236}">
                <a16:creationId xmlns:a16="http://schemas.microsoft.com/office/drawing/2014/main" id="{2A85A5F8-B51A-574A-8572-E548499BB01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F4D1633-328C-F54A-89D7-DA7882FDE9A7}" type="slidenum">
              <a:rPr lang="en-US" altLang="en-US"/>
              <a:pPr/>
              <a:t>43</a:t>
            </a:fld>
            <a:endParaRPr lang="en-US" altLang="en-US" dirty="0"/>
          </a:p>
        </p:txBody>
      </p:sp>
      <p:sp>
        <p:nvSpPr>
          <p:cNvPr id="88067" name="Rectangle 2">
            <a:extLst>
              <a:ext uri="{FF2B5EF4-FFF2-40B4-BE49-F238E27FC236}">
                <a16:creationId xmlns:a16="http://schemas.microsoft.com/office/drawing/2014/main" id="{D5374491-F4A7-6F4D-9040-B9E3A2474A6D}"/>
              </a:ext>
            </a:extLst>
          </p:cNvPr>
          <p:cNvSpPr>
            <a:spLocks noGrp="1" noRot="1" noChangeAspect="1" noChangeArrowheads="1" noTextEdit="1"/>
          </p:cNvSpPr>
          <p:nvPr>
            <p:ph type="sldImg"/>
          </p:nvPr>
        </p:nvSpPr>
        <p:spPr>
          <a:solidFill>
            <a:srgbClr val="FFFFFF"/>
          </a:solidFill>
          <a:ln/>
        </p:spPr>
      </p:sp>
      <p:sp>
        <p:nvSpPr>
          <p:cNvPr id="88068" name="Rectangle 3">
            <a:extLst>
              <a:ext uri="{FF2B5EF4-FFF2-40B4-BE49-F238E27FC236}">
                <a16:creationId xmlns:a16="http://schemas.microsoft.com/office/drawing/2014/main" id="{FED50636-0BD7-AD4A-8E9D-8EFB94D36CB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a:extLst>
              <a:ext uri="{FF2B5EF4-FFF2-40B4-BE49-F238E27FC236}">
                <a16:creationId xmlns:a16="http://schemas.microsoft.com/office/drawing/2014/main" id="{2F9EE71F-43DC-674F-B55D-26A4BFF6296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E5E3EDF-8CF3-2C4F-A50B-7526C18BAC46}" type="slidenum">
              <a:rPr lang="en-US" altLang="en-US"/>
              <a:pPr/>
              <a:t>44</a:t>
            </a:fld>
            <a:endParaRPr lang="en-US" altLang="en-US" dirty="0"/>
          </a:p>
        </p:txBody>
      </p:sp>
      <p:sp>
        <p:nvSpPr>
          <p:cNvPr id="90115" name="Rectangle 2">
            <a:extLst>
              <a:ext uri="{FF2B5EF4-FFF2-40B4-BE49-F238E27FC236}">
                <a16:creationId xmlns:a16="http://schemas.microsoft.com/office/drawing/2014/main" id="{43C33F0D-7A02-9E4A-AA57-C387C250AECF}"/>
              </a:ext>
            </a:extLst>
          </p:cNvPr>
          <p:cNvSpPr>
            <a:spLocks noGrp="1" noRot="1" noChangeAspect="1" noChangeArrowheads="1" noTextEdit="1"/>
          </p:cNvSpPr>
          <p:nvPr>
            <p:ph type="sldImg"/>
          </p:nvPr>
        </p:nvSpPr>
        <p:spPr>
          <a:solidFill>
            <a:srgbClr val="FFFFFF"/>
          </a:solidFill>
          <a:ln/>
        </p:spPr>
      </p:sp>
      <p:sp>
        <p:nvSpPr>
          <p:cNvPr id="90116" name="Rectangle 3">
            <a:extLst>
              <a:ext uri="{FF2B5EF4-FFF2-40B4-BE49-F238E27FC236}">
                <a16:creationId xmlns:a16="http://schemas.microsoft.com/office/drawing/2014/main" id="{085980D9-724F-DF4F-B83F-C5D3FF1F007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a:extLst>
              <a:ext uri="{FF2B5EF4-FFF2-40B4-BE49-F238E27FC236}">
                <a16:creationId xmlns:a16="http://schemas.microsoft.com/office/drawing/2014/main" id="{0E793F96-934D-5B41-9B27-5DB9DF7E2A9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EF8A5EF-9884-6A4F-9708-146522AAA37C}" type="slidenum">
              <a:rPr lang="en-US" altLang="en-US"/>
              <a:pPr/>
              <a:t>45</a:t>
            </a:fld>
            <a:endParaRPr lang="en-US" altLang="en-US" dirty="0"/>
          </a:p>
        </p:txBody>
      </p:sp>
      <p:sp>
        <p:nvSpPr>
          <p:cNvPr id="92163" name="Rectangle 2">
            <a:extLst>
              <a:ext uri="{FF2B5EF4-FFF2-40B4-BE49-F238E27FC236}">
                <a16:creationId xmlns:a16="http://schemas.microsoft.com/office/drawing/2014/main" id="{99A21E95-B730-4E47-9267-D120C7CBF19A}"/>
              </a:ext>
            </a:extLst>
          </p:cNvPr>
          <p:cNvSpPr>
            <a:spLocks noGrp="1" noRot="1" noChangeAspect="1" noChangeArrowheads="1" noTextEdit="1"/>
          </p:cNvSpPr>
          <p:nvPr>
            <p:ph type="sldImg"/>
          </p:nvPr>
        </p:nvSpPr>
        <p:spPr>
          <a:solidFill>
            <a:srgbClr val="FFFFFF"/>
          </a:solidFill>
          <a:ln/>
        </p:spPr>
      </p:sp>
      <p:sp>
        <p:nvSpPr>
          <p:cNvPr id="92164" name="Rectangle 3">
            <a:extLst>
              <a:ext uri="{FF2B5EF4-FFF2-40B4-BE49-F238E27FC236}">
                <a16:creationId xmlns:a16="http://schemas.microsoft.com/office/drawing/2014/main" id="{1003A28A-2D79-F242-B4AD-F578E988C8E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a:extLst>
              <a:ext uri="{FF2B5EF4-FFF2-40B4-BE49-F238E27FC236}">
                <a16:creationId xmlns:a16="http://schemas.microsoft.com/office/drawing/2014/main" id="{C60C01D4-7F22-6041-8B15-C267A4F82F6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23E795B-B930-B647-8FFC-5DFA22374452}" type="slidenum">
              <a:rPr lang="en-US" altLang="en-US"/>
              <a:pPr/>
              <a:t>46</a:t>
            </a:fld>
            <a:endParaRPr lang="en-US" altLang="en-US" dirty="0"/>
          </a:p>
        </p:txBody>
      </p:sp>
      <p:sp>
        <p:nvSpPr>
          <p:cNvPr id="94211" name="Rectangle 2">
            <a:extLst>
              <a:ext uri="{FF2B5EF4-FFF2-40B4-BE49-F238E27FC236}">
                <a16:creationId xmlns:a16="http://schemas.microsoft.com/office/drawing/2014/main" id="{CA28EED5-B604-0D45-BD75-E7675F53B053}"/>
              </a:ext>
            </a:extLst>
          </p:cNvPr>
          <p:cNvSpPr>
            <a:spLocks noGrp="1" noRot="1" noChangeAspect="1" noChangeArrowheads="1" noTextEdit="1"/>
          </p:cNvSpPr>
          <p:nvPr>
            <p:ph type="sldImg"/>
          </p:nvPr>
        </p:nvSpPr>
        <p:spPr>
          <a:solidFill>
            <a:srgbClr val="FFFFFF"/>
          </a:solidFill>
          <a:ln/>
        </p:spPr>
      </p:sp>
      <p:sp>
        <p:nvSpPr>
          <p:cNvPr id="94212" name="Rectangle 3">
            <a:extLst>
              <a:ext uri="{FF2B5EF4-FFF2-40B4-BE49-F238E27FC236}">
                <a16:creationId xmlns:a16="http://schemas.microsoft.com/office/drawing/2014/main" id="{BEBC0739-F3EE-AB48-BD10-BC188057217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a:extLst>
              <a:ext uri="{FF2B5EF4-FFF2-40B4-BE49-F238E27FC236}">
                <a16:creationId xmlns:a16="http://schemas.microsoft.com/office/drawing/2014/main" id="{B3342DDC-F8EA-5C4C-80EE-A5A1A979AE0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75AAB53-F37D-3D4E-A8B5-AA544B78C897}" type="slidenum">
              <a:rPr lang="en-US" altLang="en-US"/>
              <a:pPr/>
              <a:t>47</a:t>
            </a:fld>
            <a:endParaRPr lang="en-US" altLang="en-US" dirty="0"/>
          </a:p>
        </p:txBody>
      </p:sp>
      <p:sp>
        <p:nvSpPr>
          <p:cNvPr id="96259" name="Rectangle 2">
            <a:extLst>
              <a:ext uri="{FF2B5EF4-FFF2-40B4-BE49-F238E27FC236}">
                <a16:creationId xmlns:a16="http://schemas.microsoft.com/office/drawing/2014/main" id="{C590E2A6-0DB8-774B-8864-7547ABC284E2}"/>
              </a:ext>
            </a:extLst>
          </p:cNvPr>
          <p:cNvSpPr>
            <a:spLocks noGrp="1" noRot="1" noChangeAspect="1" noChangeArrowheads="1" noTextEdit="1"/>
          </p:cNvSpPr>
          <p:nvPr>
            <p:ph type="sldImg"/>
          </p:nvPr>
        </p:nvSpPr>
        <p:spPr>
          <a:solidFill>
            <a:srgbClr val="FFFFFF"/>
          </a:solidFill>
          <a:ln/>
        </p:spPr>
      </p:sp>
      <p:sp>
        <p:nvSpPr>
          <p:cNvPr id="96260" name="Rectangle 3">
            <a:extLst>
              <a:ext uri="{FF2B5EF4-FFF2-40B4-BE49-F238E27FC236}">
                <a16:creationId xmlns:a16="http://schemas.microsoft.com/office/drawing/2014/main" id="{DEA26380-CF20-E04D-BE46-4CD7F307C21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a:extLst>
              <a:ext uri="{FF2B5EF4-FFF2-40B4-BE49-F238E27FC236}">
                <a16:creationId xmlns:a16="http://schemas.microsoft.com/office/drawing/2014/main" id="{50BBB0D4-B69B-4041-AD3C-05CB8CADB62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ED59CA0-44F8-2044-863E-53B2FF09946D}" type="slidenum">
              <a:rPr lang="en-US" altLang="en-US"/>
              <a:pPr/>
              <a:t>48</a:t>
            </a:fld>
            <a:endParaRPr lang="en-US" altLang="en-US" dirty="0"/>
          </a:p>
        </p:txBody>
      </p:sp>
      <p:sp>
        <p:nvSpPr>
          <p:cNvPr id="98307" name="Rectangle 2">
            <a:extLst>
              <a:ext uri="{FF2B5EF4-FFF2-40B4-BE49-F238E27FC236}">
                <a16:creationId xmlns:a16="http://schemas.microsoft.com/office/drawing/2014/main" id="{DFC5EEE9-F3C0-3647-9CAB-A04757600736}"/>
              </a:ext>
            </a:extLst>
          </p:cNvPr>
          <p:cNvSpPr>
            <a:spLocks noGrp="1" noRot="1" noChangeAspect="1" noChangeArrowheads="1" noTextEdit="1"/>
          </p:cNvSpPr>
          <p:nvPr>
            <p:ph type="sldImg"/>
          </p:nvPr>
        </p:nvSpPr>
        <p:spPr>
          <a:solidFill>
            <a:srgbClr val="FFFFFF"/>
          </a:solidFill>
          <a:ln/>
        </p:spPr>
      </p:sp>
      <p:sp>
        <p:nvSpPr>
          <p:cNvPr id="98308" name="Rectangle 3">
            <a:extLst>
              <a:ext uri="{FF2B5EF4-FFF2-40B4-BE49-F238E27FC236}">
                <a16:creationId xmlns:a16="http://schemas.microsoft.com/office/drawing/2014/main" id="{7F18E47A-C211-E84E-A1DA-3E82495CE2E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a:extLst>
              <a:ext uri="{FF2B5EF4-FFF2-40B4-BE49-F238E27FC236}">
                <a16:creationId xmlns:a16="http://schemas.microsoft.com/office/drawing/2014/main" id="{3A408A5F-49F8-CC4C-B67C-0EC598B5F56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15566E4-D238-8346-9531-369327AAFEF1}" type="slidenum">
              <a:rPr lang="en-US" altLang="en-US"/>
              <a:pPr/>
              <a:t>49</a:t>
            </a:fld>
            <a:endParaRPr lang="en-US" altLang="en-US" dirty="0"/>
          </a:p>
        </p:txBody>
      </p:sp>
      <p:sp>
        <p:nvSpPr>
          <p:cNvPr id="100355" name="Rectangle 2">
            <a:extLst>
              <a:ext uri="{FF2B5EF4-FFF2-40B4-BE49-F238E27FC236}">
                <a16:creationId xmlns:a16="http://schemas.microsoft.com/office/drawing/2014/main" id="{34F7E79E-AF09-264C-A76B-3A64A2C8971A}"/>
              </a:ext>
            </a:extLst>
          </p:cNvPr>
          <p:cNvSpPr>
            <a:spLocks noGrp="1" noRot="1" noChangeAspect="1" noChangeArrowheads="1" noTextEdit="1"/>
          </p:cNvSpPr>
          <p:nvPr>
            <p:ph type="sldImg"/>
          </p:nvPr>
        </p:nvSpPr>
        <p:spPr>
          <a:solidFill>
            <a:srgbClr val="FFFFFF"/>
          </a:solidFill>
          <a:ln/>
        </p:spPr>
      </p:sp>
      <p:sp>
        <p:nvSpPr>
          <p:cNvPr id="100356" name="Rectangle 3">
            <a:extLst>
              <a:ext uri="{FF2B5EF4-FFF2-40B4-BE49-F238E27FC236}">
                <a16:creationId xmlns:a16="http://schemas.microsoft.com/office/drawing/2014/main" id="{CD80DB32-8165-1C49-A7F7-F57AF466181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a:extLst>
              <a:ext uri="{FF2B5EF4-FFF2-40B4-BE49-F238E27FC236}">
                <a16:creationId xmlns:a16="http://schemas.microsoft.com/office/drawing/2014/main" id="{1E4FB41B-5756-984D-8913-1E69200AF47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BDDFE60-E75F-A840-A065-A222D20A29BE}" type="slidenum">
              <a:rPr lang="en-US" altLang="en-US"/>
              <a:pPr/>
              <a:t>50</a:t>
            </a:fld>
            <a:endParaRPr lang="en-US" altLang="en-US" dirty="0"/>
          </a:p>
        </p:txBody>
      </p:sp>
      <p:sp>
        <p:nvSpPr>
          <p:cNvPr id="102403" name="Rectangle 2">
            <a:extLst>
              <a:ext uri="{FF2B5EF4-FFF2-40B4-BE49-F238E27FC236}">
                <a16:creationId xmlns:a16="http://schemas.microsoft.com/office/drawing/2014/main" id="{3CC433F5-7909-BF4F-B31F-D0387B419C5E}"/>
              </a:ext>
            </a:extLst>
          </p:cNvPr>
          <p:cNvSpPr>
            <a:spLocks noGrp="1" noRot="1" noChangeAspect="1" noChangeArrowheads="1" noTextEdit="1"/>
          </p:cNvSpPr>
          <p:nvPr>
            <p:ph type="sldImg"/>
          </p:nvPr>
        </p:nvSpPr>
        <p:spPr>
          <a:solidFill>
            <a:srgbClr val="FFFFFF"/>
          </a:solidFill>
          <a:ln/>
        </p:spPr>
      </p:sp>
      <p:sp>
        <p:nvSpPr>
          <p:cNvPr id="102404" name="Rectangle 3">
            <a:extLst>
              <a:ext uri="{FF2B5EF4-FFF2-40B4-BE49-F238E27FC236}">
                <a16:creationId xmlns:a16="http://schemas.microsoft.com/office/drawing/2014/main" id="{6D8985CB-3460-494E-88DA-64FC38B3B14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a:extLst>
              <a:ext uri="{FF2B5EF4-FFF2-40B4-BE49-F238E27FC236}">
                <a16:creationId xmlns:a16="http://schemas.microsoft.com/office/drawing/2014/main" id="{137A74FC-1905-9E4C-BE78-86458FA547B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3D846D0-FC32-A54B-92BF-5B00C4269041}" type="slidenum">
              <a:rPr lang="en-US" altLang="en-US"/>
              <a:pPr/>
              <a:t>51</a:t>
            </a:fld>
            <a:endParaRPr lang="en-US" altLang="en-US" dirty="0"/>
          </a:p>
        </p:txBody>
      </p:sp>
      <p:sp>
        <p:nvSpPr>
          <p:cNvPr id="104451" name="Rectangle 2">
            <a:extLst>
              <a:ext uri="{FF2B5EF4-FFF2-40B4-BE49-F238E27FC236}">
                <a16:creationId xmlns:a16="http://schemas.microsoft.com/office/drawing/2014/main" id="{53E35AFB-F5D9-2646-B007-A55BD78427D3}"/>
              </a:ext>
            </a:extLst>
          </p:cNvPr>
          <p:cNvSpPr>
            <a:spLocks noGrp="1" noRot="1" noChangeAspect="1" noChangeArrowheads="1" noTextEdit="1"/>
          </p:cNvSpPr>
          <p:nvPr>
            <p:ph type="sldImg"/>
          </p:nvPr>
        </p:nvSpPr>
        <p:spPr>
          <a:solidFill>
            <a:srgbClr val="FFFFFF"/>
          </a:solidFill>
          <a:ln/>
        </p:spPr>
      </p:sp>
      <p:sp>
        <p:nvSpPr>
          <p:cNvPr id="104452" name="Rectangle 3">
            <a:extLst>
              <a:ext uri="{FF2B5EF4-FFF2-40B4-BE49-F238E27FC236}">
                <a16:creationId xmlns:a16="http://schemas.microsoft.com/office/drawing/2014/main" id="{19815214-AE2F-2C47-9800-29CBBD06219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a:extLst>
              <a:ext uri="{FF2B5EF4-FFF2-40B4-BE49-F238E27FC236}">
                <a16:creationId xmlns:a16="http://schemas.microsoft.com/office/drawing/2014/main" id="{3A5E6356-A41B-8C41-9030-77E1F3F4C54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749E924-C088-6542-9BC1-E5E9FB1142C7}" type="slidenum">
              <a:rPr lang="en-US" altLang="en-US"/>
              <a:pPr/>
              <a:t>52</a:t>
            </a:fld>
            <a:endParaRPr lang="en-US" altLang="en-US" dirty="0"/>
          </a:p>
        </p:txBody>
      </p:sp>
      <p:sp>
        <p:nvSpPr>
          <p:cNvPr id="106499" name="Rectangle 2">
            <a:extLst>
              <a:ext uri="{FF2B5EF4-FFF2-40B4-BE49-F238E27FC236}">
                <a16:creationId xmlns:a16="http://schemas.microsoft.com/office/drawing/2014/main" id="{4B1508CB-8A31-2942-9E20-FA61F410EBE6}"/>
              </a:ext>
            </a:extLst>
          </p:cNvPr>
          <p:cNvSpPr>
            <a:spLocks noGrp="1" noRot="1" noChangeAspect="1" noChangeArrowheads="1" noTextEdit="1"/>
          </p:cNvSpPr>
          <p:nvPr>
            <p:ph type="sldImg"/>
          </p:nvPr>
        </p:nvSpPr>
        <p:spPr>
          <a:solidFill>
            <a:srgbClr val="FFFFFF"/>
          </a:solidFill>
          <a:ln/>
        </p:spPr>
      </p:sp>
      <p:sp>
        <p:nvSpPr>
          <p:cNvPr id="106500" name="Rectangle 3">
            <a:extLst>
              <a:ext uri="{FF2B5EF4-FFF2-40B4-BE49-F238E27FC236}">
                <a16:creationId xmlns:a16="http://schemas.microsoft.com/office/drawing/2014/main" id="{703A3D1F-7CA1-D247-A1C2-5359F9ADF2F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a:extLst>
              <a:ext uri="{FF2B5EF4-FFF2-40B4-BE49-F238E27FC236}">
                <a16:creationId xmlns:a16="http://schemas.microsoft.com/office/drawing/2014/main" id="{8576F4EB-A11B-414F-8660-C209F853EE2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BCA8088-7AAA-3B45-A216-3B4DC5A20307}" type="slidenum">
              <a:rPr lang="en-US" altLang="en-US"/>
              <a:pPr/>
              <a:t>53</a:t>
            </a:fld>
            <a:endParaRPr lang="en-US" altLang="en-US" dirty="0"/>
          </a:p>
        </p:txBody>
      </p:sp>
      <p:sp>
        <p:nvSpPr>
          <p:cNvPr id="108547" name="Rectangle 2">
            <a:extLst>
              <a:ext uri="{FF2B5EF4-FFF2-40B4-BE49-F238E27FC236}">
                <a16:creationId xmlns:a16="http://schemas.microsoft.com/office/drawing/2014/main" id="{D05F55D6-3DC6-794C-A3DC-6357F930A5EE}"/>
              </a:ext>
            </a:extLst>
          </p:cNvPr>
          <p:cNvSpPr>
            <a:spLocks noGrp="1" noRot="1" noChangeAspect="1" noChangeArrowheads="1" noTextEdit="1"/>
          </p:cNvSpPr>
          <p:nvPr>
            <p:ph type="sldImg"/>
          </p:nvPr>
        </p:nvSpPr>
        <p:spPr>
          <a:solidFill>
            <a:srgbClr val="FFFFFF"/>
          </a:solidFill>
          <a:ln/>
        </p:spPr>
      </p:sp>
      <p:sp>
        <p:nvSpPr>
          <p:cNvPr id="108548" name="Rectangle 3">
            <a:extLst>
              <a:ext uri="{FF2B5EF4-FFF2-40B4-BE49-F238E27FC236}">
                <a16:creationId xmlns:a16="http://schemas.microsoft.com/office/drawing/2014/main" id="{F8A41806-13DA-C144-B73C-0761185CF2E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a:extLst>
              <a:ext uri="{FF2B5EF4-FFF2-40B4-BE49-F238E27FC236}">
                <a16:creationId xmlns:a16="http://schemas.microsoft.com/office/drawing/2014/main" id="{4FB91D7D-B421-FB4C-89E1-EA99F0B8A58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4044517-FF3E-7940-8414-5A552E949940}" type="slidenum">
              <a:rPr lang="en-US" altLang="en-US"/>
              <a:pPr/>
              <a:t>54</a:t>
            </a:fld>
            <a:endParaRPr lang="en-US" altLang="en-US" dirty="0"/>
          </a:p>
        </p:txBody>
      </p:sp>
      <p:sp>
        <p:nvSpPr>
          <p:cNvPr id="110595" name="Rectangle 2">
            <a:extLst>
              <a:ext uri="{FF2B5EF4-FFF2-40B4-BE49-F238E27FC236}">
                <a16:creationId xmlns:a16="http://schemas.microsoft.com/office/drawing/2014/main" id="{7027C942-750A-3C49-B949-482DDF6D1AB5}"/>
              </a:ext>
            </a:extLst>
          </p:cNvPr>
          <p:cNvSpPr>
            <a:spLocks noGrp="1" noRot="1" noChangeAspect="1" noChangeArrowheads="1" noTextEdit="1"/>
          </p:cNvSpPr>
          <p:nvPr>
            <p:ph type="sldImg"/>
          </p:nvPr>
        </p:nvSpPr>
        <p:spPr>
          <a:solidFill>
            <a:srgbClr val="FFFFFF"/>
          </a:solidFill>
          <a:ln/>
        </p:spPr>
      </p:sp>
      <p:sp>
        <p:nvSpPr>
          <p:cNvPr id="110596" name="Rectangle 3">
            <a:extLst>
              <a:ext uri="{FF2B5EF4-FFF2-40B4-BE49-F238E27FC236}">
                <a16:creationId xmlns:a16="http://schemas.microsoft.com/office/drawing/2014/main" id="{0B8475B3-DC74-134A-B688-4E544D8AEC3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a:extLst>
              <a:ext uri="{FF2B5EF4-FFF2-40B4-BE49-F238E27FC236}">
                <a16:creationId xmlns:a16="http://schemas.microsoft.com/office/drawing/2014/main" id="{56065EDD-B334-494A-A4D0-F2E16FE3171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81E94E8-7815-F04A-B857-7C736526B71D}" type="slidenum">
              <a:rPr lang="en-US" altLang="en-US"/>
              <a:pPr/>
              <a:t>55</a:t>
            </a:fld>
            <a:endParaRPr lang="en-US" altLang="en-US" dirty="0"/>
          </a:p>
        </p:txBody>
      </p:sp>
      <p:sp>
        <p:nvSpPr>
          <p:cNvPr id="112643" name="Rectangle 2">
            <a:extLst>
              <a:ext uri="{FF2B5EF4-FFF2-40B4-BE49-F238E27FC236}">
                <a16:creationId xmlns:a16="http://schemas.microsoft.com/office/drawing/2014/main" id="{51A47115-F0EB-9446-B13E-EC376E453595}"/>
              </a:ext>
            </a:extLst>
          </p:cNvPr>
          <p:cNvSpPr>
            <a:spLocks noGrp="1" noRot="1" noChangeAspect="1" noChangeArrowheads="1" noTextEdit="1"/>
          </p:cNvSpPr>
          <p:nvPr>
            <p:ph type="sldImg"/>
          </p:nvPr>
        </p:nvSpPr>
        <p:spPr>
          <a:solidFill>
            <a:srgbClr val="FFFFFF"/>
          </a:solidFill>
          <a:ln/>
        </p:spPr>
      </p:sp>
      <p:sp>
        <p:nvSpPr>
          <p:cNvPr id="112644" name="Rectangle 3">
            <a:extLst>
              <a:ext uri="{FF2B5EF4-FFF2-40B4-BE49-F238E27FC236}">
                <a16:creationId xmlns:a16="http://schemas.microsoft.com/office/drawing/2014/main" id="{502E893F-91A7-5546-84C5-1C99B495B09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a:extLst>
              <a:ext uri="{FF2B5EF4-FFF2-40B4-BE49-F238E27FC236}">
                <a16:creationId xmlns:a16="http://schemas.microsoft.com/office/drawing/2014/main" id="{27A171FA-C845-8940-A541-55F6158E641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E54DEE6-E15A-5B4C-AA23-0F9D3DC291EC}" type="slidenum">
              <a:rPr lang="en-US" altLang="en-US"/>
              <a:pPr/>
              <a:t>56</a:t>
            </a:fld>
            <a:endParaRPr lang="en-US" altLang="en-US" dirty="0"/>
          </a:p>
        </p:txBody>
      </p:sp>
      <p:sp>
        <p:nvSpPr>
          <p:cNvPr id="114691" name="Rectangle 2">
            <a:extLst>
              <a:ext uri="{FF2B5EF4-FFF2-40B4-BE49-F238E27FC236}">
                <a16:creationId xmlns:a16="http://schemas.microsoft.com/office/drawing/2014/main" id="{4056EE9C-76A8-E547-AFE9-F99F8CA06AD0}"/>
              </a:ext>
            </a:extLst>
          </p:cNvPr>
          <p:cNvSpPr>
            <a:spLocks noGrp="1" noRot="1" noChangeAspect="1" noChangeArrowheads="1" noTextEdit="1"/>
          </p:cNvSpPr>
          <p:nvPr>
            <p:ph type="sldImg"/>
          </p:nvPr>
        </p:nvSpPr>
        <p:spPr>
          <a:solidFill>
            <a:srgbClr val="FFFFFF"/>
          </a:solidFill>
          <a:ln/>
        </p:spPr>
      </p:sp>
      <p:sp>
        <p:nvSpPr>
          <p:cNvPr id="114692" name="Rectangle 3">
            <a:extLst>
              <a:ext uri="{FF2B5EF4-FFF2-40B4-BE49-F238E27FC236}">
                <a16:creationId xmlns:a16="http://schemas.microsoft.com/office/drawing/2014/main" id="{080EA198-300F-704C-88AD-36F0C97AD00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a:extLst>
              <a:ext uri="{FF2B5EF4-FFF2-40B4-BE49-F238E27FC236}">
                <a16:creationId xmlns:a16="http://schemas.microsoft.com/office/drawing/2014/main" id="{625CBEC4-8D83-F04A-8E84-6DCDF0F2DEC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11C78E8-120B-B04F-8701-4EFBC855F7AB}" type="slidenum">
              <a:rPr lang="en-US" altLang="en-US"/>
              <a:pPr/>
              <a:t>57</a:t>
            </a:fld>
            <a:endParaRPr lang="en-US" altLang="en-US" dirty="0"/>
          </a:p>
        </p:txBody>
      </p:sp>
      <p:sp>
        <p:nvSpPr>
          <p:cNvPr id="116739" name="Rectangle 2">
            <a:extLst>
              <a:ext uri="{FF2B5EF4-FFF2-40B4-BE49-F238E27FC236}">
                <a16:creationId xmlns:a16="http://schemas.microsoft.com/office/drawing/2014/main" id="{FF0E6482-9D9C-F24C-91DF-15885334A8B7}"/>
              </a:ext>
            </a:extLst>
          </p:cNvPr>
          <p:cNvSpPr>
            <a:spLocks noGrp="1" noRot="1" noChangeAspect="1" noChangeArrowheads="1" noTextEdit="1"/>
          </p:cNvSpPr>
          <p:nvPr>
            <p:ph type="sldImg"/>
          </p:nvPr>
        </p:nvSpPr>
        <p:spPr>
          <a:solidFill>
            <a:srgbClr val="FFFFFF"/>
          </a:solidFill>
          <a:ln/>
        </p:spPr>
      </p:sp>
      <p:sp>
        <p:nvSpPr>
          <p:cNvPr id="116740" name="Rectangle 3">
            <a:extLst>
              <a:ext uri="{FF2B5EF4-FFF2-40B4-BE49-F238E27FC236}">
                <a16:creationId xmlns:a16="http://schemas.microsoft.com/office/drawing/2014/main" id="{C5535872-5EDA-3144-A66D-0A5F4862663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a:extLst>
              <a:ext uri="{FF2B5EF4-FFF2-40B4-BE49-F238E27FC236}">
                <a16:creationId xmlns:a16="http://schemas.microsoft.com/office/drawing/2014/main" id="{7A059F1A-48A9-A94C-8004-63A4FD084FD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2E312C3-7CA2-E94B-8FD6-4EBB7EB59889}" type="slidenum">
              <a:rPr lang="en-US" altLang="en-US"/>
              <a:pPr/>
              <a:t>58</a:t>
            </a:fld>
            <a:endParaRPr lang="en-US" altLang="en-US" dirty="0"/>
          </a:p>
        </p:txBody>
      </p:sp>
      <p:sp>
        <p:nvSpPr>
          <p:cNvPr id="118787" name="Rectangle 2">
            <a:extLst>
              <a:ext uri="{FF2B5EF4-FFF2-40B4-BE49-F238E27FC236}">
                <a16:creationId xmlns:a16="http://schemas.microsoft.com/office/drawing/2014/main" id="{AC6D5E56-3C10-B74E-A42E-11690E04906D}"/>
              </a:ext>
            </a:extLst>
          </p:cNvPr>
          <p:cNvSpPr>
            <a:spLocks noGrp="1" noRot="1" noChangeAspect="1" noChangeArrowheads="1" noTextEdit="1"/>
          </p:cNvSpPr>
          <p:nvPr>
            <p:ph type="sldImg"/>
          </p:nvPr>
        </p:nvSpPr>
        <p:spPr>
          <a:solidFill>
            <a:srgbClr val="FFFFFF"/>
          </a:solidFill>
          <a:ln/>
        </p:spPr>
      </p:sp>
      <p:sp>
        <p:nvSpPr>
          <p:cNvPr id="118788" name="Rectangle 3">
            <a:extLst>
              <a:ext uri="{FF2B5EF4-FFF2-40B4-BE49-F238E27FC236}">
                <a16:creationId xmlns:a16="http://schemas.microsoft.com/office/drawing/2014/main" id="{B5E438B3-61C5-DE40-A721-066C2732D22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a:extLst>
              <a:ext uri="{FF2B5EF4-FFF2-40B4-BE49-F238E27FC236}">
                <a16:creationId xmlns:a16="http://schemas.microsoft.com/office/drawing/2014/main" id="{BB6FCCA6-1502-B842-B297-8BB7FFD56F5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DD0717E-DBD6-F541-9299-F9AEEF685995}" type="slidenum">
              <a:rPr lang="en-US" altLang="en-US"/>
              <a:pPr/>
              <a:t>59</a:t>
            </a:fld>
            <a:endParaRPr lang="en-US" altLang="en-US" dirty="0"/>
          </a:p>
        </p:txBody>
      </p:sp>
      <p:sp>
        <p:nvSpPr>
          <p:cNvPr id="120835" name="Rectangle 2">
            <a:extLst>
              <a:ext uri="{FF2B5EF4-FFF2-40B4-BE49-F238E27FC236}">
                <a16:creationId xmlns:a16="http://schemas.microsoft.com/office/drawing/2014/main" id="{5E2F2BF8-3FF9-5A40-B769-A1A04E6EC8F7}"/>
              </a:ext>
            </a:extLst>
          </p:cNvPr>
          <p:cNvSpPr>
            <a:spLocks noGrp="1" noRot="1" noChangeAspect="1" noChangeArrowheads="1" noTextEdit="1"/>
          </p:cNvSpPr>
          <p:nvPr>
            <p:ph type="sldImg"/>
          </p:nvPr>
        </p:nvSpPr>
        <p:spPr>
          <a:solidFill>
            <a:srgbClr val="FFFFFF"/>
          </a:solidFill>
          <a:ln/>
        </p:spPr>
      </p:sp>
      <p:sp>
        <p:nvSpPr>
          <p:cNvPr id="120836" name="Rectangle 3">
            <a:extLst>
              <a:ext uri="{FF2B5EF4-FFF2-40B4-BE49-F238E27FC236}">
                <a16:creationId xmlns:a16="http://schemas.microsoft.com/office/drawing/2014/main" id="{559F3E5C-A47F-4142-A28A-4569FA8C8B0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a:extLst>
              <a:ext uri="{FF2B5EF4-FFF2-40B4-BE49-F238E27FC236}">
                <a16:creationId xmlns:a16="http://schemas.microsoft.com/office/drawing/2014/main" id="{EF51A80D-0323-1B4A-A9CC-77DC0D52702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1856176-2A5C-D84F-86E0-ABCF9BC7432F}" type="slidenum">
              <a:rPr lang="en-US" altLang="en-US"/>
              <a:pPr/>
              <a:t>60</a:t>
            </a:fld>
            <a:endParaRPr lang="en-US" altLang="en-US" dirty="0"/>
          </a:p>
        </p:txBody>
      </p:sp>
      <p:sp>
        <p:nvSpPr>
          <p:cNvPr id="122883" name="Rectangle 2">
            <a:extLst>
              <a:ext uri="{FF2B5EF4-FFF2-40B4-BE49-F238E27FC236}">
                <a16:creationId xmlns:a16="http://schemas.microsoft.com/office/drawing/2014/main" id="{4F341EE8-B0CA-DD4E-8043-840E7AC96C29}"/>
              </a:ext>
            </a:extLst>
          </p:cNvPr>
          <p:cNvSpPr>
            <a:spLocks noGrp="1" noRot="1" noChangeAspect="1" noChangeArrowheads="1" noTextEdit="1"/>
          </p:cNvSpPr>
          <p:nvPr>
            <p:ph type="sldImg"/>
          </p:nvPr>
        </p:nvSpPr>
        <p:spPr>
          <a:solidFill>
            <a:srgbClr val="FFFFFF"/>
          </a:solidFill>
          <a:ln/>
        </p:spPr>
      </p:sp>
      <p:sp>
        <p:nvSpPr>
          <p:cNvPr id="122884" name="Rectangle 3">
            <a:extLst>
              <a:ext uri="{FF2B5EF4-FFF2-40B4-BE49-F238E27FC236}">
                <a16:creationId xmlns:a16="http://schemas.microsoft.com/office/drawing/2014/main" id="{B69CFC98-3AF0-A64E-92D7-48130EE7FCB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a:extLst>
              <a:ext uri="{FF2B5EF4-FFF2-40B4-BE49-F238E27FC236}">
                <a16:creationId xmlns:a16="http://schemas.microsoft.com/office/drawing/2014/main" id="{72FF371E-23CE-A142-98DE-4ADF794BA0A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427FC45-1322-3344-8CD8-B8A86A4D77D9}" type="slidenum">
              <a:rPr lang="en-US" altLang="en-US"/>
              <a:pPr/>
              <a:t>61</a:t>
            </a:fld>
            <a:endParaRPr lang="en-US" altLang="en-US" dirty="0"/>
          </a:p>
        </p:txBody>
      </p:sp>
      <p:sp>
        <p:nvSpPr>
          <p:cNvPr id="124931" name="Rectangle 2">
            <a:extLst>
              <a:ext uri="{FF2B5EF4-FFF2-40B4-BE49-F238E27FC236}">
                <a16:creationId xmlns:a16="http://schemas.microsoft.com/office/drawing/2014/main" id="{7EE35970-398D-6A4E-AF65-D6BF1C619EC9}"/>
              </a:ext>
            </a:extLst>
          </p:cNvPr>
          <p:cNvSpPr>
            <a:spLocks noGrp="1" noRot="1" noChangeAspect="1" noChangeArrowheads="1" noTextEdit="1"/>
          </p:cNvSpPr>
          <p:nvPr>
            <p:ph type="sldImg"/>
          </p:nvPr>
        </p:nvSpPr>
        <p:spPr>
          <a:solidFill>
            <a:srgbClr val="FFFFFF"/>
          </a:solidFill>
          <a:ln/>
        </p:spPr>
      </p:sp>
      <p:sp>
        <p:nvSpPr>
          <p:cNvPr id="124932" name="Rectangle 3">
            <a:extLst>
              <a:ext uri="{FF2B5EF4-FFF2-40B4-BE49-F238E27FC236}">
                <a16:creationId xmlns:a16="http://schemas.microsoft.com/office/drawing/2014/main" id="{49824A38-8BFC-4B45-8E14-2B7C91AD162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a:extLst>
              <a:ext uri="{FF2B5EF4-FFF2-40B4-BE49-F238E27FC236}">
                <a16:creationId xmlns:a16="http://schemas.microsoft.com/office/drawing/2014/main" id="{34123ED0-F46C-D943-B351-A212DB34DBD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71DEB02-9F3B-A34A-A9F8-C907BFC64D2F}" type="slidenum">
              <a:rPr lang="en-US" altLang="en-US"/>
              <a:pPr/>
              <a:t>62</a:t>
            </a:fld>
            <a:endParaRPr lang="en-US" altLang="en-US" dirty="0"/>
          </a:p>
        </p:txBody>
      </p:sp>
      <p:sp>
        <p:nvSpPr>
          <p:cNvPr id="126979" name="Rectangle 2">
            <a:extLst>
              <a:ext uri="{FF2B5EF4-FFF2-40B4-BE49-F238E27FC236}">
                <a16:creationId xmlns:a16="http://schemas.microsoft.com/office/drawing/2014/main" id="{05004AE5-2DA1-614C-B61E-3926E8EDD99C}"/>
              </a:ext>
            </a:extLst>
          </p:cNvPr>
          <p:cNvSpPr>
            <a:spLocks noGrp="1" noRot="1" noChangeAspect="1" noChangeArrowheads="1" noTextEdit="1"/>
          </p:cNvSpPr>
          <p:nvPr>
            <p:ph type="sldImg"/>
          </p:nvPr>
        </p:nvSpPr>
        <p:spPr>
          <a:solidFill>
            <a:srgbClr val="FFFFFF"/>
          </a:solidFill>
          <a:ln/>
        </p:spPr>
      </p:sp>
      <p:sp>
        <p:nvSpPr>
          <p:cNvPr id="126980" name="Rectangle 3">
            <a:extLst>
              <a:ext uri="{FF2B5EF4-FFF2-40B4-BE49-F238E27FC236}">
                <a16:creationId xmlns:a16="http://schemas.microsoft.com/office/drawing/2014/main" id="{E1C6A096-2741-F54D-AEE9-4C0957B35A2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a:extLst>
              <a:ext uri="{FF2B5EF4-FFF2-40B4-BE49-F238E27FC236}">
                <a16:creationId xmlns:a16="http://schemas.microsoft.com/office/drawing/2014/main" id="{836D40AF-19D6-A44C-9632-7A53C012B40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4A12D62-1BAF-4941-8F92-7464F8EDCAFF}" type="slidenum">
              <a:rPr lang="en-US" altLang="en-US"/>
              <a:pPr/>
              <a:t>63</a:t>
            </a:fld>
            <a:endParaRPr lang="en-US" altLang="en-US" dirty="0"/>
          </a:p>
        </p:txBody>
      </p:sp>
      <p:sp>
        <p:nvSpPr>
          <p:cNvPr id="129027" name="Rectangle 2">
            <a:extLst>
              <a:ext uri="{FF2B5EF4-FFF2-40B4-BE49-F238E27FC236}">
                <a16:creationId xmlns:a16="http://schemas.microsoft.com/office/drawing/2014/main" id="{3FC3C6AF-6070-7245-8FFD-620E5D6D5D27}"/>
              </a:ext>
            </a:extLst>
          </p:cNvPr>
          <p:cNvSpPr>
            <a:spLocks noGrp="1" noRot="1" noChangeAspect="1" noChangeArrowheads="1" noTextEdit="1"/>
          </p:cNvSpPr>
          <p:nvPr>
            <p:ph type="sldImg"/>
          </p:nvPr>
        </p:nvSpPr>
        <p:spPr>
          <a:solidFill>
            <a:srgbClr val="FFFFFF"/>
          </a:solidFill>
          <a:ln/>
        </p:spPr>
      </p:sp>
      <p:sp>
        <p:nvSpPr>
          <p:cNvPr id="129028" name="Rectangle 3">
            <a:extLst>
              <a:ext uri="{FF2B5EF4-FFF2-40B4-BE49-F238E27FC236}">
                <a16:creationId xmlns:a16="http://schemas.microsoft.com/office/drawing/2014/main" id="{34AFCFE8-48E0-A240-85A4-F6B43B753C5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a:extLst>
              <a:ext uri="{FF2B5EF4-FFF2-40B4-BE49-F238E27FC236}">
                <a16:creationId xmlns:a16="http://schemas.microsoft.com/office/drawing/2014/main" id="{F133C7DC-8EEC-0B48-89E4-A4C21431199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A31D765-01D9-8241-A054-14259FD693D0}" type="slidenum">
              <a:rPr lang="en-US" altLang="en-US"/>
              <a:pPr/>
              <a:t>64</a:t>
            </a:fld>
            <a:endParaRPr lang="en-US" altLang="en-US" dirty="0"/>
          </a:p>
        </p:txBody>
      </p:sp>
      <p:sp>
        <p:nvSpPr>
          <p:cNvPr id="131075" name="Rectangle 2">
            <a:extLst>
              <a:ext uri="{FF2B5EF4-FFF2-40B4-BE49-F238E27FC236}">
                <a16:creationId xmlns:a16="http://schemas.microsoft.com/office/drawing/2014/main" id="{CFA69E3B-C253-684A-BF40-C33CBED67925}"/>
              </a:ext>
            </a:extLst>
          </p:cNvPr>
          <p:cNvSpPr>
            <a:spLocks noGrp="1" noRot="1" noChangeAspect="1" noChangeArrowheads="1" noTextEdit="1"/>
          </p:cNvSpPr>
          <p:nvPr>
            <p:ph type="sldImg"/>
          </p:nvPr>
        </p:nvSpPr>
        <p:spPr>
          <a:solidFill>
            <a:srgbClr val="FFFFFF"/>
          </a:solidFill>
          <a:ln/>
        </p:spPr>
      </p:sp>
      <p:sp>
        <p:nvSpPr>
          <p:cNvPr id="131076" name="Rectangle 3">
            <a:extLst>
              <a:ext uri="{FF2B5EF4-FFF2-40B4-BE49-F238E27FC236}">
                <a16:creationId xmlns:a16="http://schemas.microsoft.com/office/drawing/2014/main" id="{76B45A35-4604-9B4C-B954-62733937CED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a:extLst>
              <a:ext uri="{FF2B5EF4-FFF2-40B4-BE49-F238E27FC236}">
                <a16:creationId xmlns:a16="http://schemas.microsoft.com/office/drawing/2014/main" id="{E03EEE6B-F26E-914E-9A46-5FA8B3C50AB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FEE85EE-1F5D-494A-A0EE-8FF7F15F4290}" type="slidenum">
              <a:rPr lang="en-US" altLang="en-US"/>
              <a:pPr/>
              <a:t>65</a:t>
            </a:fld>
            <a:endParaRPr lang="en-US" altLang="en-US" dirty="0"/>
          </a:p>
        </p:txBody>
      </p:sp>
      <p:sp>
        <p:nvSpPr>
          <p:cNvPr id="133123" name="Rectangle 2">
            <a:extLst>
              <a:ext uri="{FF2B5EF4-FFF2-40B4-BE49-F238E27FC236}">
                <a16:creationId xmlns:a16="http://schemas.microsoft.com/office/drawing/2014/main" id="{367AE52F-721A-AF49-B6CD-697CB7E0DCB1}"/>
              </a:ext>
            </a:extLst>
          </p:cNvPr>
          <p:cNvSpPr>
            <a:spLocks noGrp="1" noRot="1" noChangeAspect="1" noChangeArrowheads="1" noTextEdit="1"/>
          </p:cNvSpPr>
          <p:nvPr>
            <p:ph type="sldImg"/>
          </p:nvPr>
        </p:nvSpPr>
        <p:spPr>
          <a:solidFill>
            <a:srgbClr val="FFFFFF"/>
          </a:solidFill>
          <a:ln/>
        </p:spPr>
      </p:sp>
      <p:sp>
        <p:nvSpPr>
          <p:cNvPr id="133124" name="Rectangle 3">
            <a:extLst>
              <a:ext uri="{FF2B5EF4-FFF2-40B4-BE49-F238E27FC236}">
                <a16:creationId xmlns:a16="http://schemas.microsoft.com/office/drawing/2014/main" id="{19840D04-18FF-4047-90F4-8C846E9723E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a:extLst>
              <a:ext uri="{FF2B5EF4-FFF2-40B4-BE49-F238E27FC236}">
                <a16:creationId xmlns:a16="http://schemas.microsoft.com/office/drawing/2014/main" id="{3101AD14-4914-CE48-B339-F42F8512412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4E8BEEC-56FC-8C40-888A-01C1B5820CE0}" type="slidenum">
              <a:rPr lang="en-US" altLang="en-US"/>
              <a:pPr/>
              <a:t>66</a:t>
            </a:fld>
            <a:endParaRPr lang="en-US" altLang="en-US" dirty="0"/>
          </a:p>
        </p:txBody>
      </p:sp>
      <p:sp>
        <p:nvSpPr>
          <p:cNvPr id="135171" name="Rectangle 2">
            <a:extLst>
              <a:ext uri="{FF2B5EF4-FFF2-40B4-BE49-F238E27FC236}">
                <a16:creationId xmlns:a16="http://schemas.microsoft.com/office/drawing/2014/main" id="{9B61BFEF-E748-7C42-8ED2-96A1A33DE6C2}"/>
              </a:ext>
            </a:extLst>
          </p:cNvPr>
          <p:cNvSpPr>
            <a:spLocks noGrp="1" noRot="1" noChangeAspect="1" noChangeArrowheads="1" noTextEdit="1"/>
          </p:cNvSpPr>
          <p:nvPr>
            <p:ph type="sldImg"/>
          </p:nvPr>
        </p:nvSpPr>
        <p:spPr>
          <a:solidFill>
            <a:srgbClr val="FFFFFF"/>
          </a:solidFill>
          <a:ln/>
        </p:spPr>
      </p:sp>
      <p:sp>
        <p:nvSpPr>
          <p:cNvPr id="135172" name="Rectangle 3">
            <a:extLst>
              <a:ext uri="{FF2B5EF4-FFF2-40B4-BE49-F238E27FC236}">
                <a16:creationId xmlns:a16="http://schemas.microsoft.com/office/drawing/2014/main" id="{9ED63255-F644-D548-8AE1-7BF721904A0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a:extLst>
              <a:ext uri="{FF2B5EF4-FFF2-40B4-BE49-F238E27FC236}">
                <a16:creationId xmlns:a16="http://schemas.microsoft.com/office/drawing/2014/main" id="{3AE1B942-0A70-CA48-9313-E94E472028F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8663B09-E15E-0945-B487-FB3A308FE36F}" type="slidenum">
              <a:rPr lang="en-US" altLang="en-US"/>
              <a:pPr/>
              <a:t>67</a:t>
            </a:fld>
            <a:endParaRPr lang="en-US" altLang="en-US" dirty="0"/>
          </a:p>
        </p:txBody>
      </p:sp>
      <p:sp>
        <p:nvSpPr>
          <p:cNvPr id="137219" name="Rectangle 2">
            <a:extLst>
              <a:ext uri="{FF2B5EF4-FFF2-40B4-BE49-F238E27FC236}">
                <a16:creationId xmlns:a16="http://schemas.microsoft.com/office/drawing/2014/main" id="{0C017627-BE5F-104C-9F10-B4370E07380F}"/>
              </a:ext>
            </a:extLst>
          </p:cNvPr>
          <p:cNvSpPr>
            <a:spLocks noGrp="1" noRot="1" noChangeAspect="1" noChangeArrowheads="1" noTextEdit="1"/>
          </p:cNvSpPr>
          <p:nvPr>
            <p:ph type="sldImg"/>
          </p:nvPr>
        </p:nvSpPr>
        <p:spPr>
          <a:solidFill>
            <a:srgbClr val="FFFFFF"/>
          </a:solidFill>
          <a:ln/>
        </p:spPr>
      </p:sp>
      <p:sp>
        <p:nvSpPr>
          <p:cNvPr id="137220" name="Rectangle 3">
            <a:extLst>
              <a:ext uri="{FF2B5EF4-FFF2-40B4-BE49-F238E27FC236}">
                <a16:creationId xmlns:a16="http://schemas.microsoft.com/office/drawing/2014/main" id="{74C13693-13A5-FB48-9476-7B0F2F02BBB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a:extLst>
              <a:ext uri="{FF2B5EF4-FFF2-40B4-BE49-F238E27FC236}">
                <a16:creationId xmlns:a16="http://schemas.microsoft.com/office/drawing/2014/main" id="{77112B3C-8FA6-4F43-809B-297987C4817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FCBB117-F3BC-0F4F-9A12-415326CBDB30}" type="slidenum">
              <a:rPr lang="en-US" altLang="en-US"/>
              <a:pPr/>
              <a:t>68</a:t>
            </a:fld>
            <a:endParaRPr lang="en-US" altLang="en-US" dirty="0"/>
          </a:p>
        </p:txBody>
      </p:sp>
      <p:sp>
        <p:nvSpPr>
          <p:cNvPr id="139267" name="Rectangle 2">
            <a:extLst>
              <a:ext uri="{FF2B5EF4-FFF2-40B4-BE49-F238E27FC236}">
                <a16:creationId xmlns:a16="http://schemas.microsoft.com/office/drawing/2014/main" id="{2A78B086-0D13-AD44-8CF0-58A41DCE0D4E}"/>
              </a:ext>
            </a:extLst>
          </p:cNvPr>
          <p:cNvSpPr>
            <a:spLocks noGrp="1" noRot="1" noChangeAspect="1" noChangeArrowheads="1" noTextEdit="1"/>
          </p:cNvSpPr>
          <p:nvPr>
            <p:ph type="sldImg"/>
          </p:nvPr>
        </p:nvSpPr>
        <p:spPr>
          <a:solidFill>
            <a:srgbClr val="FFFFFF"/>
          </a:solidFill>
          <a:ln/>
        </p:spPr>
      </p:sp>
      <p:sp>
        <p:nvSpPr>
          <p:cNvPr id="139268" name="Rectangle 3">
            <a:extLst>
              <a:ext uri="{FF2B5EF4-FFF2-40B4-BE49-F238E27FC236}">
                <a16:creationId xmlns:a16="http://schemas.microsoft.com/office/drawing/2014/main" id="{D49EDD8D-30B0-2B43-BE18-AF77FAC4EB9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a:extLst>
              <a:ext uri="{FF2B5EF4-FFF2-40B4-BE49-F238E27FC236}">
                <a16:creationId xmlns:a16="http://schemas.microsoft.com/office/drawing/2014/main" id="{00A84DA7-9784-2D45-95A7-0B4AF205CB0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EF81C61-EE43-894E-9EC7-1C0215C4E8A4}" type="slidenum">
              <a:rPr lang="en-US" altLang="en-US"/>
              <a:pPr/>
              <a:t>69</a:t>
            </a:fld>
            <a:endParaRPr lang="en-US" altLang="en-US" dirty="0"/>
          </a:p>
        </p:txBody>
      </p:sp>
      <p:sp>
        <p:nvSpPr>
          <p:cNvPr id="141315" name="Rectangle 2">
            <a:extLst>
              <a:ext uri="{FF2B5EF4-FFF2-40B4-BE49-F238E27FC236}">
                <a16:creationId xmlns:a16="http://schemas.microsoft.com/office/drawing/2014/main" id="{BF03411E-FE94-8144-A9EE-61B2AA50D131}"/>
              </a:ext>
            </a:extLst>
          </p:cNvPr>
          <p:cNvSpPr>
            <a:spLocks noGrp="1" noRot="1" noChangeAspect="1" noChangeArrowheads="1" noTextEdit="1"/>
          </p:cNvSpPr>
          <p:nvPr>
            <p:ph type="sldImg"/>
          </p:nvPr>
        </p:nvSpPr>
        <p:spPr>
          <a:solidFill>
            <a:srgbClr val="FFFFFF"/>
          </a:solidFill>
          <a:ln/>
        </p:spPr>
      </p:sp>
      <p:sp>
        <p:nvSpPr>
          <p:cNvPr id="141316" name="Rectangle 3">
            <a:extLst>
              <a:ext uri="{FF2B5EF4-FFF2-40B4-BE49-F238E27FC236}">
                <a16:creationId xmlns:a16="http://schemas.microsoft.com/office/drawing/2014/main" id="{F5A8D000-01BF-FD40-AFBB-57C33ABBDB3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a:extLst>
              <a:ext uri="{FF2B5EF4-FFF2-40B4-BE49-F238E27FC236}">
                <a16:creationId xmlns:a16="http://schemas.microsoft.com/office/drawing/2014/main" id="{452DED5F-42FF-2847-8985-EC275025CC69}"/>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28E7BE37-9194-F04F-86AE-05FCF39FCA2C}"/>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D399ACFD-A313-4744-B5E7-820A5726A484}"/>
              </a:ext>
            </a:extLst>
          </p:cNvPr>
          <p:cNvSpPr>
            <a:spLocks noGrp="1" noChangeArrowheads="1"/>
          </p:cNvSpPr>
          <p:nvPr>
            <p:ph type="sldNum" sz="quarter" idx="12"/>
          </p:nvPr>
        </p:nvSpPr>
        <p:spPr>
          <a:ln/>
        </p:spPr>
        <p:txBody>
          <a:bodyPr/>
          <a:lstStyle>
            <a:lvl1pPr>
              <a:defRPr/>
            </a:lvl1pPr>
          </a:lstStyle>
          <a:p>
            <a:fld id="{CAD2949E-EEA8-F54D-911C-83020BEED5A7}" type="slidenum">
              <a:rPr lang="en-US" altLang="en-US"/>
              <a:pPr/>
              <a:t>‹#›</a:t>
            </a:fld>
            <a:endParaRPr lang="en-US" altLang="en-US" dirty="0"/>
          </a:p>
        </p:txBody>
      </p:sp>
    </p:spTree>
    <p:extLst>
      <p:ext uri="{BB962C8B-B14F-4D97-AF65-F5344CB8AC3E}">
        <p14:creationId xmlns:p14="http://schemas.microsoft.com/office/powerpoint/2010/main" val="2227828427"/>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171249D-525B-874E-B5F5-C50CF2C287EF}"/>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A8AF3E9F-1F76-4748-9207-5C2D2F43CC89}"/>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AF45ABDD-5B87-1F42-984F-0220FCA4D766}"/>
              </a:ext>
            </a:extLst>
          </p:cNvPr>
          <p:cNvSpPr>
            <a:spLocks noGrp="1" noChangeArrowheads="1"/>
          </p:cNvSpPr>
          <p:nvPr>
            <p:ph type="sldNum" sz="quarter" idx="12"/>
          </p:nvPr>
        </p:nvSpPr>
        <p:spPr>
          <a:ln/>
        </p:spPr>
        <p:txBody>
          <a:bodyPr/>
          <a:lstStyle>
            <a:lvl1pPr>
              <a:defRPr/>
            </a:lvl1pPr>
          </a:lstStyle>
          <a:p>
            <a:fld id="{B44008FE-5B9A-5F40-83F6-167FC2DDB924}" type="slidenum">
              <a:rPr lang="en-US" altLang="en-US"/>
              <a:pPr/>
              <a:t>‹#›</a:t>
            </a:fld>
            <a:endParaRPr lang="en-US" altLang="en-US" dirty="0"/>
          </a:p>
        </p:txBody>
      </p:sp>
    </p:spTree>
    <p:extLst>
      <p:ext uri="{BB962C8B-B14F-4D97-AF65-F5344CB8AC3E}">
        <p14:creationId xmlns:p14="http://schemas.microsoft.com/office/powerpoint/2010/main" val="1471505623"/>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19B91609-EB5D-1C45-B98B-1A367BC86E22}"/>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A1C3FF9F-177C-7943-9D30-033F8FBE60AC}"/>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0E732F36-9FAE-4947-8B95-FF871270C16A}"/>
              </a:ext>
            </a:extLst>
          </p:cNvPr>
          <p:cNvSpPr>
            <a:spLocks noGrp="1" noChangeArrowheads="1"/>
          </p:cNvSpPr>
          <p:nvPr>
            <p:ph type="sldNum" sz="quarter" idx="12"/>
          </p:nvPr>
        </p:nvSpPr>
        <p:spPr>
          <a:ln/>
        </p:spPr>
        <p:txBody>
          <a:bodyPr/>
          <a:lstStyle>
            <a:lvl1pPr>
              <a:defRPr/>
            </a:lvl1pPr>
          </a:lstStyle>
          <a:p>
            <a:fld id="{47FA4E7A-F910-5343-BCF9-3C2ECD60F503}" type="slidenum">
              <a:rPr lang="en-US" altLang="en-US"/>
              <a:pPr/>
              <a:t>‹#›</a:t>
            </a:fld>
            <a:endParaRPr lang="en-US" altLang="en-US" dirty="0"/>
          </a:p>
        </p:txBody>
      </p:sp>
    </p:spTree>
    <p:extLst>
      <p:ext uri="{BB962C8B-B14F-4D97-AF65-F5344CB8AC3E}">
        <p14:creationId xmlns:p14="http://schemas.microsoft.com/office/powerpoint/2010/main" val="1870759731"/>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388C024F-531D-C748-BB6B-6FD76BD75B5A}"/>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9F82F683-162A-1B40-97D3-69124269F302}"/>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449BDFCD-D329-0E4E-8852-F5CA8138DEBE}"/>
              </a:ext>
            </a:extLst>
          </p:cNvPr>
          <p:cNvSpPr>
            <a:spLocks noGrp="1" noChangeArrowheads="1"/>
          </p:cNvSpPr>
          <p:nvPr>
            <p:ph type="sldNum" sz="quarter" idx="12"/>
          </p:nvPr>
        </p:nvSpPr>
        <p:spPr>
          <a:ln/>
        </p:spPr>
        <p:txBody>
          <a:bodyPr/>
          <a:lstStyle>
            <a:lvl1pPr>
              <a:defRPr/>
            </a:lvl1pPr>
          </a:lstStyle>
          <a:p>
            <a:fld id="{C4616A9A-E74E-6846-9B7F-5B2E9B7151E3}" type="slidenum">
              <a:rPr lang="en-US" altLang="en-US"/>
              <a:pPr/>
              <a:t>‹#›</a:t>
            </a:fld>
            <a:endParaRPr lang="en-US" altLang="en-US" dirty="0"/>
          </a:p>
        </p:txBody>
      </p:sp>
    </p:spTree>
    <p:extLst>
      <p:ext uri="{BB962C8B-B14F-4D97-AF65-F5344CB8AC3E}">
        <p14:creationId xmlns:p14="http://schemas.microsoft.com/office/powerpoint/2010/main" val="1029323512"/>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B4B24629-E42C-9145-997B-23C9BA377927}"/>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a:extLst>
              <a:ext uri="{FF2B5EF4-FFF2-40B4-BE49-F238E27FC236}">
                <a16:creationId xmlns:a16="http://schemas.microsoft.com/office/drawing/2014/main" id="{5805B45F-C062-964F-8A43-F5315E2722C9}"/>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a:extLst>
              <a:ext uri="{FF2B5EF4-FFF2-40B4-BE49-F238E27FC236}">
                <a16:creationId xmlns:a16="http://schemas.microsoft.com/office/drawing/2014/main" id="{4BCB6774-F406-6943-814B-FB7E731338B3}"/>
              </a:ext>
            </a:extLst>
          </p:cNvPr>
          <p:cNvSpPr>
            <a:spLocks noGrp="1" noChangeArrowheads="1"/>
          </p:cNvSpPr>
          <p:nvPr>
            <p:ph type="sldNum" sz="quarter" idx="12"/>
          </p:nvPr>
        </p:nvSpPr>
        <p:spPr>
          <a:ln/>
        </p:spPr>
        <p:txBody>
          <a:bodyPr/>
          <a:lstStyle>
            <a:lvl1pPr>
              <a:defRPr/>
            </a:lvl1pPr>
          </a:lstStyle>
          <a:p>
            <a:fld id="{0EA946C9-5937-9A49-8241-C6045BD03F50}" type="slidenum">
              <a:rPr lang="en-US" altLang="en-US"/>
              <a:pPr/>
              <a:t>‹#›</a:t>
            </a:fld>
            <a:endParaRPr lang="en-US" altLang="en-US" dirty="0"/>
          </a:p>
        </p:txBody>
      </p:sp>
    </p:spTree>
    <p:extLst>
      <p:ext uri="{BB962C8B-B14F-4D97-AF65-F5344CB8AC3E}">
        <p14:creationId xmlns:p14="http://schemas.microsoft.com/office/powerpoint/2010/main" val="1729595043"/>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12609485-1E95-7B43-B220-83BB64A6ECBB}"/>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a:extLst>
              <a:ext uri="{FF2B5EF4-FFF2-40B4-BE49-F238E27FC236}">
                <a16:creationId xmlns:a16="http://schemas.microsoft.com/office/drawing/2014/main" id="{A4EC7A80-068B-8F4E-96AD-259C874C5185}"/>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a:extLst>
              <a:ext uri="{FF2B5EF4-FFF2-40B4-BE49-F238E27FC236}">
                <a16:creationId xmlns:a16="http://schemas.microsoft.com/office/drawing/2014/main" id="{DAB5F690-E8B4-8142-B35B-BB533A846371}"/>
              </a:ext>
            </a:extLst>
          </p:cNvPr>
          <p:cNvSpPr>
            <a:spLocks noGrp="1" noChangeArrowheads="1"/>
          </p:cNvSpPr>
          <p:nvPr>
            <p:ph type="sldNum" sz="quarter" idx="12"/>
          </p:nvPr>
        </p:nvSpPr>
        <p:spPr>
          <a:ln/>
        </p:spPr>
        <p:txBody>
          <a:bodyPr/>
          <a:lstStyle>
            <a:lvl1pPr>
              <a:defRPr/>
            </a:lvl1pPr>
          </a:lstStyle>
          <a:p>
            <a:fld id="{ABDC012C-3EEB-CD48-A024-5D75DA07AB5B}" type="slidenum">
              <a:rPr lang="en-US" altLang="en-US"/>
              <a:pPr/>
              <a:t>‹#›</a:t>
            </a:fld>
            <a:endParaRPr lang="en-US" altLang="en-US" dirty="0"/>
          </a:p>
        </p:txBody>
      </p:sp>
    </p:spTree>
    <p:extLst>
      <p:ext uri="{BB962C8B-B14F-4D97-AF65-F5344CB8AC3E}">
        <p14:creationId xmlns:p14="http://schemas.microsoft.com/office/powerpoint/2010/main" val="1134684197"/>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6709D72-B18E-904E-9317-8588A2398F60}"/>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a:extLst>
              <a:ext uri="{FF2B5EF4-FFF2-40B4-BE49-F238E27FC236}">
                <a16:creationId xmlns:a16="http://schemas.microsoft.com/office/drawing/2014/main" id="{06B9DB75-2FB3-1D43-8C4B-0337CD211698}"/>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a:extLst>
              <a:ext uri="{FF2B5EF4-FFF2-40B4-BE49-F238E27FC236}">
                <a16:creationId xmlns:a16="http://schemas.microsoft.com/office/drawing/2014/main" id="{242CC2F7-D0EF-3643-B3BB-5713FFC30E00}"/>
              </a:ext>
            </a:extLst>
          </p:cNvPr>
          <p:cNvSpPr>
            <a:spLocks noGrp="1" noChangeArrowheads="1"/>
          </p:cNvSpPr>
          <p:nvPr>
            <p:ph type="sldNum" sz="quarter" idx="12"/>
          </p:nvPr>
        </p:nvSpPr>
        <p:spPr>
          <a:ln/>
        </p:spPr>
        <p:txBody>
          <a:bodyPr/>
          <a:lstStyle>
            <a:lvl1pPr>
              <a:defRPr/>
            </a:lvl1pPr>
          </a:lstStyle>
          <a:p>
            <a:fld id="{177CAE74-ECE9-2D49-922E-130A723E6A74}" type="slidenum">
              <a:rPr lang="en-US" altLang="en-US"/>
              <a:pPr/>
              <a:t>‹#›</a:t>
            </a:fld>
            <a:endParaRPr lang="en-US" altLang="en-US" dirty="0"/>
          </a:p>
        </p:txBody>
      </p:sp>
    </p:spTree>
    <p:extLst>
      <p:ext uri="{BB962C8B-B14F-4D97-AF65-F5344CB8AC3E}">
        <p14:creationId xmlns:p14="http://schemas.microsoft.com/office/powerpoint/2010/main" val="2583662724"/>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6B6A1F60-590F-EC48-AED5-F034ABDDE5FF}"/>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96C9AF36-2E9C-E945-8DA0-B0578ABADDC8}"/>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12904D93-A511-D343-91D8-7F630C17E8EF}"/>
              </a:ext>
            </a:extLst>
          </p:cNvPr>
          <p:cNvSpPr>
            <a:spLocks noGrp="1" noChangeArrowheads="1"/>
          </p:cNvSpPr>
          <p:nvPr>
            <p:ph type="sldNum" sz="quarter" idx="12"/>
          </p:nvPr>
        </p:nvSpPr>
        <p:spPr>
          <a:ln/>
        </p:spPr>
        <p:txBody>
          <a:bodyPr/>
          <a:lstStyle>
            <a:lvl1pPr>
              <a:defRPr/>
            </a:lvl1pPr>
          </a:lstStyle>
          <a:p>
            <a:fld id="{C9A960A6-F88A-1A43-B66B-D1F9E3C235FE}" type="slidenum">
              <a:rPr lang="en-US" altLang="en-US"/>
              <a:pPr/>
              <a:t>‹#›</a:t>
            </a:fld>
            <a:endParaRPr lang="en-US" altLang="en-US" dirty="0"/>
          </a:p>
        </p:txBody>
      </p:sp>
    </p:spTree>
    <p:extLst>
      <p:ext uri="{BB962C8B-B14F-4D97-AF65-F5344CB8AC3E}">
        <p14:creationId xmlns:p14="http://schemas.microsoft.com/office/powerpoint/2010/main" val="2791753807"/>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153ED4A8-9953-0E49-903C-376FDF44B5E7}"/>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BFCADD8F-F76A-7945-9E09-3671988515DC}"/>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5B3E4DF6-1BFB-A84A-BCF4-CCF6E18C124E}"/>
              </a:ext>
            </a:extLst>
          </p:cNvPr>
          <p:cNvSpPr>
            <a:spLocks noGrp="1" noChangeArrowheads="1"/>
          </p:cNvSpPr>
          <p:nvPr>
            <p:ph type="sldNum" sz="quarter" idx="12"/>
          </p:nvPr>
        </p:nvSpPr>
        <p:spPr>
          <a:ln/>
        </p:spPr>
        <p:txBody>
          <a:bodyPr/>
          <a:lstStyle>
            <a:lvl1pPr>
              <a:defRPr/>
            </a:lvl1pPr>
          </a:lstStyle>
          <a:p>
            <a:fld id="{1691FBB6-F270-244D-B79B-FE63518967A9}" type="slidenum">
              <a:rPr lang="en-US" altLang="en-US"/>
              <a:pPr/>
              <a:t>‹#›</a:t>
            </a:fld>
            <a:endParaRPr lang="en-US" altLang="en-US" dirty="0"/>
          </a:p>
        </p:txBody>
      </p:sp>
    </p:spTree>
    <p:extLst>
      <p:ext uri="{BB962C8B-B14F-4D97-AF65-F5344CB8AC3E}">
        <p14:creationId xmlns:p14="http://schemas.microsoft.com/office/powerpoint/2010/main" val="1062033914"/>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AC9EB1E-0217-894F-A5C1-79C2E5363B25}"/>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50B534B3-C391-C840-8247-395ABC892076}"/>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6B12F895-F553-0047-AA82-7243C4DF2888}"/>
              </a:ext>
            </a:extLst>
          </p:cNvPr>
          <p:cNvSpPr>
            <a:spLocks noGrp="1" noChangeArrowheads="1"/>
          </p:cNvSpPr>
          <p:nvPr>
            <p:ph type="sldNum" sz="quarter" idx="12"/>
          </p:nvPr>
        </p:nvSpPr>
        <p:spPr>
          <a:ln/>
        </p:spPr>
        <p:txBody>
          <a:bodyPr/>
          <a:lstStyle>
            <a:lvl1pPr>
              <a:defRPr/>
            </a:lvl1pPr>
          </a:lstStyle>
          <a:p>
            <a:fld id="{0EC874C2-E699-2B49-89A2-379F121E6A34}" type="slidenum">
              <a:rPr lang="en-US" altLang="en-US"/>
              <a:pPr/>
              <a:t>‹#›</a:t>
            </a:fld>
            <a:endParaRPr lang="en-US" altLang="en-US" dirty="0"/>
          </a:p>
        </p:txBody>
      </p:sp>
    </p:spTree>
    <p:extLst>
      <p:ext uri="{BB962C8B-B14F-4D97-AF65-F5344CB8AC3E}">
        <p14:creationId xmlns:p14="http://schemas.microsoft.com/office/powerpoint/2010/main" val="2727775715"/>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2F4F183-073E-8C41-8636-E1DB08D171B9}"/>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D86A253A-AABC-7741-85D9-FF3A49753326}"/>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860E325A-7CA5-7C43-BCE6-5829A65AC533}"/>
              </a:ext>
            </a:extLst>
          </p:cNvPr>
          <p:cNvSpPr>
            <a:spLocks noGrp="1" noChangeArrowheads="1"/>
          </p:cNvSpPr>
          <p:nvPr>
            <p:ph type="sldNum" sz="quarter" idx="12"/>
          </p:nvPr>
        </p:nvSpPr>
        <p:spPr>
          <a:ln/>
        </p:spPr>
        <p:txBody>
          <a:bodyPr/>
          <a:lstStyle>
            <a:lvl1pPr>
              <a:defRPr/>
            </a:lvl1pPr>
          </a:lstStyle>
          <a:p>
            <a:fld id="{6572E7D9-CACC-A448-B2E5-918C6E519816}" type="slidenum">
              <a:rPr lang="en-US" altLang="en-US"/>
              <a:pPr/>
              <a:t>‹#›</a:t>
            </a:fld>
            <a:endParaRPr lang="en-US" altLang="en-US" dirty="0"/>
          </a:p>
        </p:txBody>
      </p:sp>
    </p:spTree>
    <p:extLst>
      <p:ext uri="{BB962C8B-B14F-4D97-AF65-F5344CB8AC3E}">
        <p14:creationId xmlns:p14="http://schemas.microsoft.com/office/powerpoint/2010/main" val="312414174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E25923E-E2A0-F24E-BBBE-A598F15451BE}"/>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95480451-11B9-8B45-AB19-9851EDE2A274}"/>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9CC032CC-AAB4-8640-93A5-3200CDA2E1C2}"/>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dirty="0" smtClean="0"/>
            </a:lvl1pPr>
          </a:lstStyle>
          <a:p>
            <a:pPr>
              <a:defRPr/>
            </a:pPr>
            <a:endParaRPr lang="en-US" altLang="en-US" dirty="0"/>
          </a:p>
        </p:txBody>
      </p:sp>
      <p:sp>
        <p:nvSpPr>
          <p:cNvPr id="1029" name="Rectangle 5">
            <a:extLst>
              <a:ext uri="{FF2B5EF4-FFF2-40B4-BE49-F238E27FC236}">
                <a16:creationId xmlns:a16="http://schemas.microsoft.com/office/drawing/2014/main" id="{BF0366B4-0CE7-7143-970B-A00DB340E95D}"/>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dirty="0" smtClean="0"/>
            </a:lvl1pPr>
          </a:lstStyle>
          <a:p>
            <a:pPr>
              <a:defRPr/>
            </a:pPr>
            <a:endParaRPr lang="en-US" altLang="en-US" dirty="0"/>
          </a:p>
        </p:txBody>
      </p:sp>
      <p:sp>
        <p:nvSpPr>
          <p:cNvPr id="1030" name="Rectangle 6">
            <a:extLst>
              <a:ext uri="{FF2B5EF4-FFF2-40B4-BE49-F238E27FC236}">
                <a16:creationId xmlns:a16="http://schemas.microsoft.com/office/drawing/2014/main" id="{F5C5D325-A4C7-E24A-9289-4FBA513B31B6}"/>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fld id="{02F2DCCB-0197-9D4A-A5BF-D1A27324B445}" type="slidenum">
              <a:rPr lang="en-US" altLang="en-US"/>
              <a:pPr/>
              <a:t>‹#›</a:t>
            </a:fld>
            <a:endParaRPr lang="en-US" altLang="en-US" dirty="0"/>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ransition spd="med"/>
  <p:hf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32">
            <a:extLst>
              <a:ext uri="{FF2B5EF4-FFF2-40B4-BE49-F238E27FC236}">
                <a16:creationId xmlns:a16="http://schemas.microsoft.com/office/drawing/2014/main" id="{6979362D-8425-9944-B46E-A1B6B7969A81}"/>
              </a:ext>
            </a:extLst>
          </p:cNvPr>
          <p:cNvGrpSpPr>
            <a:grpSpLocks/>
          </p:cNvGrpSpPr>
          <p:nvPr/>
        </p:nvGrpSpPr>
        <p:grpSpPr bwMode="auto">
          <a:xfrm>
            <a:off x="2043116" y="1947863"/>
            <a:ext cx="5081589" cy="3949701"/>
            <a:chOff x="1287" y="1227"/>
            <a:chExt cx="3201" cy="2488"/>
          </a:xfrm>
        </p:grpSpPr>
        <p:sp>
          <p:nvSpPr>
            <p:cNvPr id="3075" name="Rectangle 20">
              <a:extLst>
                <a:ext uri="{FF2B5EF4-FFF2-40B4-BE49-F238E27FC236}">
                  <a16:creationId xmlns:a16="http://schemas.microsoft.com/office/drawing/2014/main" id="{2AF8183F-E237-584C-8B01-17A3BEE76B37}"/>
                </a:ext>
              </a:extLst>
            </p:cNvPr>
            <p:cNvSpPr>
              <a:spLocks noChangeArrowheads="1"/>
            </p:cNvSpPr>
            <p:nvPr/>
          </p:nvSpPr>
          <p:spPr bwMode="auto">
            <a:xfrm>
              <a:off x="1287" y="1227"/>
              <a:ext cx="3201"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dirty="0">
                  <a:solidFill>
                    <a:srgbClr val="333333"/>
                  </a:solidFill>
                </a:rPr>
                <a:t>Male Reproductive System</a:t>
              </a:r>
              <a:endParaRPr lang="en-US" altLang="en-US" sz="1800" dirty="0"/>
            </a:p>
          </p:txBody>
        </p:sp>
        <p:grpSp>
          <p:nvGrpSpPr>
            <p:cNvPr id="3076" name="Group 27">
              <a:extLst>
                <a:ext uri="{FF2B5EF4-FFF2-40B4-BE49-F238E27FC236}">
                  <a16:creationId xmlns:a16="http://schemas.microsoft.com/office/drawing/2014/main" id="{B6266846-E01F-1648-8FE8-2E0582EA95E4}"/>
                </a:ext>
              </a:extLst>
            </p:cNvPr>
            <p:cNvGrpSpPr>
              <a:grpSpLocks/>
            </p:cNvGrpSpPr>
            <p:nvPr/>
          </p:nvGrpSpPr>
          <p:grpSpPr bwMode="auto">
            <a:xfrm>
              <a:off x="2070" y="2309"/>
              <a:ext cx="1627" cy="1406"/>
              <a:chOff x="2070" y="2313"/>
              <a:chExt cx="1627" cy="1406"/>
            </a:xfrm>
          </p:grpSpPr>
          <p:pic>
            <p:nvPicPr>
              <p:cNvPr id="3077" name="Picture 25" descr="exp_human006">
                <a:extLst>
                  <a:ext uri="{FF2B5EF4-FFF2-40B4-BE49-F238E27FC236}">
                    <a16:creationId xmlns:a16="http://schemas.microsoft.com/office/drawing/2014/main" id="{52ABDD53-641F-5245-8338-0865F2BA8B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1" y="2313"/>
                <a:ext cx="1166" cy="1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8" name="Rectangle 26">
                <a:extLst>
                  <a:ext uri="{FF2B5EF4-FFF2-40B4-BE49-F238E27FC236}">
                    <a16:creationId xmlns:a16="http://schemas.microsoft.com/office/drawing/2014/main" id="{3743BE5F-9734-874C-BD85-D742EB83154B}"/>
                  </a:ext>
                </a:extLst>
              </p:cNvPr>
              <p:cNvSpPr>
                <a:spLocks noChangeArrowheads="1"/>
              </p:cNvSpPr>
              <p:nvPr/>
            </p:nvSpPr>
            <p:spPr bwMode="auto">
              <a:xfrm>
                <a:off x="2070" y="3554"/>
                <a:ext cx="1627"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https://www.dorlingkindersley-uk.co.uk</a:t>
                </a:r>
                <a:endParaRPr lang="en-US" altLang="en-US" sz="1800" dirty="0"/>
              </a:p>
            </p:txBody>
          </p:sp>
        </p:grpSp>
      </p:gr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18B92FFE-D9C2-A34E-976B-4F00486DCDE2}"/>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9F692C1-2E90-4D45-A087-F95EF63DC305}" type="slidenum">
              <a:rPr lang="en-US" altLang="en-US"/>
              <a:pPr/>
              <a:t>2</a:t>
            </a:fld>
            <a:endParaRPr lang="en-US" altLang="en-US" dirty="0"/>
          </a:p>
        </p:txBody>
      </p:sp>
      <p:grpSp>
        <p:nvGrpSpPr>
          <p:cNvPr id="5123" name="Group 2">
            <a:extLst>
              <a:ext uri="{FF2B5EF4-FFF2-40B4-BE49-F238E27FC236}">
                <a16:creationId xmlns:a16="http://schemas.microsoft.com/office/drawing/2014/main" id="{ACAD99CF-CE3D-F645-81CD-7F670E6E94AB}"/>
              </a:ext>
            </a:extLst>
          </p:cNvPr>
          <p:cNvGrpSpPr>
            <a:grpSpLocks/>
          </p:cNvGrpSpPr>
          <p:nvPr/>
        </p:nvGrpSpPr>
        <p:grpSpPr bwMode="auto">
          <a:xfrm>
            <a:off x="457200" y="446088"/>
            <a:ext cx="8229600" cy="5270500"/>
            <a:chOff x="288" y="281"/>
            <a:chExt cx="5184" cy="3320"/>
          </a:xfrm>
        </p:grpSpPr>
        <p:grpSp>
          <p:nvGrpSpPr>
            <p:cNvPr id="5124" name="Group 3">
              <a:extLst>
                <a:ext uri="{FF2B5EF4-FFF2-40B4-BE49-F238E27FC236}">
                  <a16:creationId xmlns:a16="http://schemas.microsoft.com/office/drawing/2014/main" id="{C91AA4F5-8007-0F4A-92BA-DFB14825DEE9}"/>
                </a:ext>
              </a:extLst>
            </p:cNvPr>
            <p:cNvGrpSpPr>
              <a:grpSpLocks/>
            </p:cNvGrpSpPr>
            <p:nvPr/>
          </p:nvGrpSpPr>
          <p:grpSpPr bwMode="auto">
            <a:xfrm>
              <a:off x="947" y="2378"/>
              <a:ext cx="3961" cy="1223"/>
              <a:chOff x="1147" y="2338"/>
              <a:chExt cx="3961" cy="1223"/>
            </a:xfrm>
          </p:grpSpPr>
          <p:sp>
            <p:nvSpPr>
              <p:cNvPr id="5127" name="Rectangle 4">
                <a:extLst>
                  <a:ext uri="{FF2B5EF4-FFF2-40B4-BE49-F238E27FC236}">
                    <a16:creationId xmlns:a16="http://schemas.microsoft.com/office/drawing/2014/main" id="{147C5D72-3E6C-A64F-8210-5AFB26D59381}"/>
                  </a:ext>
                </a:extLst>
              </p:cNvPr>
              <p:cNvSpPr>
                <a:spLocks noChangeArrowheads="1"/>
              </p:cNvSpPr>
              <p:nvPr/>
            </p:nvSpPr>
            <p:spPr bwMode="auto">
              <a:xfrm>
                <a:off x="1147" y="235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128" name="Rectangle 5">
                <a:extLst>
                  <a:ext uri="{FF2B5EF4-FFF2-40B4-BE49-F238E27FC236}">
                    <a16:creationId xmlns:a16="http://schemas.microsoft.com/office/drawing/2014/main" id="{18EAA276-69D3-A64B-A934-F771B3E207E7}"/>
                  </a:ext>
                </a:extLst>
              </p:cNvPr>
              <p:cNvSpPr>
                <a:spLocks noChangeArrowheads="1"/>
              </p:cNvSpPr>
              <p:nvPr/>
            </p:nvSpPr>
            <p:spPr bwMode="auto">
              <a:xfrm>
                <a:off x="1150" y="2679"/>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129" name="Rectangle 6">
                <a:extLst>
                  <a:ext uri="{FF2B5EF4-FFF2-40B4-BE49-F238E27FC236}">
                    <a16:creationId xmlns:a16="http://schemas.microsoft.com/office/drawing/2014/main" id="{A02517D8-D759-484D-AC70-2F76025BF9AE}"/>
                  </a:ext>
                </a:extLst>
              </p:cNvPr>
              <p:cNvSpPr>
                <a:spLocks noChangeArrowheads="1"/>
              </p:cNvSpPr>
              <p:nvPr/>
            </p:nvSpPr>
            <p:spPr bwMode="auto">
              <a:xfrm>
                <a:off x="1148" y="3015"/>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130" name="Rectangle 7">
                <a:extLst>
                  <a:ext uri="{FF2B5EF4-FFF2-40B4-BE49-F238E27FC236}">
                    <a16:creationId xmlns:a16="http://schemas.microsoft.com/office/drawing/2014/main" id="{1E8640CC-33E2-3346-9470-2C5BACAD8E52}"/>
                  </a:ext>
                </a:extLst>
              </p:cNvPr>
              <p:cNvSpPr>
                <a:spLocks noChangeArrowheads="1"/>
              </p:cNvSpPr>
              <p:nvPr/>
            </p:nvSpPr>
            <p:spPr bwMode="auto">
              <a:xfrm>
                <a:off x="1147" y="3343"/>
                <a:ext cx="616"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131" name="Text Box 8">
                <a:extLst>
                  <a:ext uri="{FF2B5EF4-FFF2-40B4-BE49-F238E27FC236}">
                    <a16:creationId xmlns:a16="http://schemas.microsoft.com/office/drawing/2014/main" id="{FBEC01B9-2633-4B46-9FFE-AE3ADFAFFDCE}"/>
                  </a:ext>
                </a:extLst>
              </p:cNvPr>
              <p:cNvSpPr txBox="1">
                <a:spLocks noChangeArrowheads="1"/>
              </p:cNvSpPr>
              <p:nvPr/>
            </p:nvSpPr>
            <p:spPr bwMode="auto">
              <a:xfrm>
                <a:off x="1798" y="2338"/>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dirty="0"/>
                  <a:t>14th edition</a:t>
                </a:r>
              </a:p>
            </p:txBody>
          </p:sp>
          <p:sp>
            <p:nvSpPr>
              <p:cNvPr id="5132" name="Text Box 9">
                <a:extLst>
                  <a:ext uri="{FF2B5EF4-FFF2-40B4-BE49-F238E27FC236}">
                    <a16:creationId xmlns:a16="http://schemas.microsoft.com/office/drawing/2014/main" id="{DFE4CAB1-C2C3-9443-BE11-DC2160CF5606}"/>
                  </a:ext>
                </a:extLst>
              </p:cNvPr>
              <p:cNvSpPr txBox="1">
                <a:spLocks noChangeArrowheads="1"/>
              </p:cNvSpPr>
              <p:nvPr/>
            </p:nvSpPr>
            <p:spPr bwMode="auto">
              <a:xfrm>
                <a:off x="1806" y="2666"/>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dirty="0"/>
                  <a:t>13th edition</a:t>
                </a:r>
              </a:p>
            </p:txBody>
          </p:sp>
          <p:sp>
            <p:nvSpPr>
              <p:cNvPr id="5133" name="Text Box 10">
                <a:extLst>
                  <a:ext uri="{FF2B5EF4-FFF2-40B4-BE49-F238E27FC236}">
                    <a16:creationId xmlns:a16="http://schemas.microsoft.com/office/drawing/2014/main" id="{EE67AC3F-FB88-4543-8034-A7AB82F9A1BE}"/>
                  </a:ext>
                </a:extLst>
              </p:cNvPr>
              <p:cNvSpPr txBox="1">
                <a:spLocks noChangeArrowheads="1"/>
              </p:cNvSpPr>
              <p:nvPr/>
            </p:nvSpPr>
            <p:spPr bwMode="auto">
              <a:xfrm>
                <a:off x="1806" y="3002"/>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dirty="0"/>
                  <a:t>12th edition</a:t>
                </a:r>
              </a:p>
            </p:txBody>
          </p:sp>
          <p:sp>
            <p:nvSpPr>
              <p:cNvPr id="5134" name="Text Box 11">
                <a:extLst>
                  <a:ext uri="{FF2B5EF4-FFF2-40B4-BE49-F238E27FC236}">
                    <a16:creationId xmlns:a16="http://schemas.microsoft.com/office/drawing/2014/main" id="{E28B460A-73E4-FD4C-87F6-CE0DAF326A10}"/>
                  </a:ext>
                </a:extLst>
              </p:cNvPr>
              <p:cNvSpPr txBox="1">
                <a:spLocks noChangeArrowheads="1"/>
              </p:cNvSpPr>
              <p:nvPr/>
            </p:nvSpPr>
            <p:spPr bwMode="auto">
              <a:xfrm>
                <a:off x="1806" y="3330"/>
                <a:ext cx="330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dirty="0"/>
                  <a:t>Same figure or table reference in all three editions</a:t>
                </a:r>
              </a:p>
            </p:txBody>
          </p:sp>
        </p:grpSp>
        <p:sp>
          <p:nvSpPr>
            <p:cNvPr id="5125" name="Rectangle 12">
              <a:extLst>
                <a:ext uri="{FF2B5EF4-FFF2-40B4-BE49-F238E27FC236}">
                  <a16:creationId xmlns:a16="http://schemas.microsoft.com/office/drawing/2014/main" id="{5224BFDC-6751-654A-A57A-2B95B5F7DDFA}"/>
                </a:ext>
              </a:extLst>
            </p:cNvPr>
            <p:cNvSpPr>
              <a:spLocks noChangeArrowheads="1"/>
            </p:cNvSpPr>
            <p:nvPr/>
          </p:nvSpPr>
          <p:spPr bwMode="auto">
            <a:xfrm>
              <a:off x="594" y="973"/>
              <a:ext cx="4570" cy="1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5000"/>
                </a:lnSpc>
                <a:spcBef>
                  <a:spcPct val="20000"/>
                </a:spcBef>
                <a:spcAft>
                  <a:spcPct val="50000"/>
                </a:spcAft>
              </a:pPr>
              <a:r>
                <a:rPr lang="en-US" altLang="en-US" sz="2000" dirty="0"/>
                <a:t>Much of the text material is from, “Principles of Anatomy and Physiology” by Gerald J. Tortora and Bryan Derrickson (2009, 2011, and 2014).  I don’t claim authorship.  Other sources are noted when they are used.</a:t>
              </a:r>
            </a:p>
            <a:p>
              <a:pPr algn="ctr" eaLnBrk="1" hangingPunct="1">
                <a:lnSpc>
                  <a:spcPct val="85000"/>
                </a:lnSpc>
                <a:spcBef>
                  <a:spcPct val="20000"/>
                </a:spcBef>
              </a:pPr>
              <a:r>
                <a:rPr lang="en-US" altLang="en-US" sz="2000" dirty="0"/>
                <a:t>The lecture slides are mapped to the three editions of the textbook based on the color-coded key below.</a:t>
              </a:r>
            </a:p>
          </p:txBody>
        </p:sp>
        <p:sp>
          <p:nvSpPr>
            <p:cNvPr id="5126" name="Rectangle 13">
              <a:extLst>
                <a:ext uri="{FF2B5EF4-FFF2-40B4-BE49-F238E27FC236}">
                  <a16:creationId xmlns:a16="http://schemas.microsoft.com/office/drawing/2014/main" id="{0B9BEDC0-9449-0E46-A780-280671B82814}"/>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Note</a:t>
              </a:r>
              <a:endParaRPr lang="en-US" altLang="en-US" sz="2800" dirty="0">
                <a:solidFill>
                  <a:schemeClr val="tx2"/>
                </a:solidFill>
              </a:endParaRPr>
            </a:p>
          </p:txBody>
        </p:sp>
      </p:gr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5">
            <a:extLst>
              <a:ext uri="{FF2B5EF4-FFF2-40B4-BE49-F238E27FC236}">
                <a16:creationId xmlns:a16="http://schemas.microsoft.com/office/drawing/2014/main" id="{66E5A382-66B5-5442-939C-F081B2B9E636}"/>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A66DE36-A4B4-4E4C-B307-D3504D0A087C}" type="slidenum">
              <a:rPr lang="en-US" altLang="en-US"/>
              <a:pPr/>
              <a:t>3</a:t>
            </a:fld>
            <a:endParaRPr lang="en-US" altLang="en-US" dirty="0"/>
          </a:p>
        </p:txBody>
      </p:sp>
      <p:grpSp>
        <p:nvGrpSpPr>
          <p:cNvPr id="7171" name="Group 9">
            <a:extLst>
              <a:ext uri="{FF2B5EF4-FFF2-40B4-BE49-F238E27FC236}">
                <a16:creationId xmlns:a16="http://schemas.microsoft.com/office/drawing/2014/main" id="{B362339B-E55F-B74D-8301-565BF92C9D4A}"/>
              </a:ext>
            </a:extLst>
          </p:cNvPr>
          <p:cNvGrpSpPr>
            <a:grpSpLocks/>
          </p:cNvGrpSpPr>
          <p:nvPr/>
        </p:nvGrpSpPr>
        <p:grpSpPr bwMode="auto">
          <a:xfrm>
            <a:off x="457200" y="452438"/>
            <a:ext cx="8229600" cy="2689225"/>
            <a:chOff x="288" y="285"/>
            <a:chExt cx="5184" cy="1694"/>
          </a:xfrm>
        </p:grpSpPr>
        <p:sp>
          <p:nvSpPr>
            <p:cNvPr id="7172" name="Rectangle 2">
              <a:extLst>
                <a:ext uri="{FF2B5EF4-FFF2-40B4-BE49-F238E27FC236}">
                  <a16:creationId xmlns:a16="http://schemas.microsoft.com/office/drawing/2014/main" id="{EE6D1DAB-66B5-F448-B355-467433BF5A4F}"/>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Outline</a:t>
              </a:r>
              <a:endParaRPr lang="en-US" altLang="en-US" sz="2800" dirty="0">
                <a:solidFill>
                  <a:schemeClr val="tx2"/>
                </a:solidFill>
              </a:endParaRPr>
            </a:p>
          </p:txBody>
        </p:sp>
        <p:sp>
          <p:nvSpPr>
            <p:cNvPr id="7173" name="Text Box 3">
              <a:extLst>
                <a:ext uri="{FF2B5EF4-FFF2-40B4-BE49-F238E27FC236}">
                  <a16:creationId xmlns:a16="http://schemas.microsoft.com/office/drawing/2014/main" id="{4860B3B4-F1F7-0D41-9C91-3C69E6C8F70B}"/>
                </a:ext>
              </a:extLst>
            </p:cNvPr>
            <p:cNvSpPr txBox="1">
              <a:spLocks noChangeArrowheads="1"/>
            </p:cNvSpPr>
            <p:nvPr/>
          </p:nvSpPr>
          <p:spPr bwMode="auto">
            <a:xfrm>
              <a:off x="515" y="970"/>
              <a:ext cx="4647" cy="10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600"/>
                </a:spcAft>
                <a:buSzPct val="80000"/>
                <a:buFontTx/>
                <a:buChar char="•"/>
              </a:pPr>
              <a:r>
                <a:rPr lang="en-US" altLang="en-US" dirty="0"/>
                <a:t>Reproductive organs</a:t>
              </a:r>
            </a:p>
            <a:p>
              <a:pPr eaLnBrk="1" hangingPunct="1">
                <a:lnSpc>
                  <a:spcPct val="85000"/>
                </a:lnSpc>
                <a:spcAft>
                  <a:spcPts val="600"/>
                </a:spcAft>
                <a:buSzPct val="80000"/>
                <a:buFontTx/>
                <a:buChar char="•"/>
              </a:pPr>
              <a:r>
                <a:rPr lang="en-US" altLang="en-US" dirty="0"/>
                <a:t>Spermatogenesis</a:t>
              </a:r>
            </a:p>
            <a:p>
              <a:pPr eaLnBrk="1" hangingPunct="1">
                <a:lnSpc>
                  <a:spcPct val="85000"/>
                </a:lnSpc>
                <a:spcAft>
                  <a:spcPts val="600"/>
                </a:spcAft>
                <a:buSzPct val="80000"/>
                <a:buFontTx/>
                <a:buChar char="•"/>
              </a:pPr>
              <a:r>
                <a:rPr lang="en-US" altLang="en-US" dirty="0"/>
                <a:t>Hormonal control</a:t>
              </a:r>
            </a:p>
            <a:p>
              <a:pPr eaLnBrk="1" hangingPunct="1">
                <a:lnSpc>
                  <a:spcPct val="85000"/>
                </a:lnSpc>
                <a:spcAft>
                  <a:spcPts val="600"/>
                </a:spcAft>
                <a:buSzPct val="80000"/>
                <a:buFontTx/>
                <a:buChar char="•"/>
              </a:pPr>
              <a:r>
                <a:rPr lang="en-US" altLang="en-US" dirty="0"/>
                <a:t>Supporting reproductive structures</a:t>
              </a:r>
            </a:p>
            <a:p>
              <a:pPr eaLnBrk="1" hangingPunct="1">
                <a:lnSpc>
                  <a:spcPct val="85000"/>
                </a:lnSpc>
                <a:spcAft>
                  <a:spcPct val="30000"/>
                </a:spcAft>
                <a:buSzPct val="80000"/>
                <a:buFontTx/>
                <a:buChar char="•"/>
              </a:pPr>
              <a:r>
                <a:rPr lang="en-US" altLang="en-US" dirty="0"/>
                <a:t>Erection and ejaculation</a:t>
              </a:r>
              <a:endParaRPr lang="en-US" altLang="en-US" dirty="0">
                <a:ea typeface="华文细黑" panose="02010600040101010101" pitchFamily="2" charset="-122"/>
              </a:endParaRPr>
            </a:p>
          </p:txBody>
        </p:sp>
      </p:gr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5">
            <a:extLst>
              <a:ext uri="{FF2B5EF4-FFF2-40B4-BE49-F238E27FC236}">
                <a16:creationId xmlns:a16="http://schemas.microsoft.com/office/drawing/2014/main" id="{1323E1D3-CE28-C84F-B469-DDF628135502}"/>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95841F9-61E5-F449-99E4-0E2B6AD474F1}" type="slidenum">
              <a:rPr lang="en-US" altLang="en-US"/>
              <a:pPr/>
              <a:t>4</a:t>
            </a:fld>
            <a:endParaRPr lang="en-US" altLang="en-US" dirty="0"/>
          </a:p>
        </p:txBody>
      </p:sp>
      <p:grpSp>
        <p:nvGrpSpPr>
          <p:cNvPr id="9219" name="Group 31">
            <a:extLst>
              <a:ext uri="{FF2B5EF4-FFF2-40B4-BE49-F238E27FC236}">
                <a16:creationId xmlns:a16="http://schemas.microsoft.com/office/drawing/2014/main" id="{98140D16-5405-6049-96C3-A31E240A32FF}"/>
              </a:ext>
            </a:extLst>
          </p:cNvPr>
          <p:cNvGrpSpPr>
            <a:grpSpLocks/>
          </p:cNvGrpSpPr>
          <p:nvPr/>
        </p:nvGrpSpPr>
        <p:grpSpPr bwMode="auto">
          <a:xfrm>
            <a:off x="457200" y="454025"/>
            <a:ext cx="8229600" cy="5711825"/>
            <a:chOff x="288" y="286"/>
            <a:chExt cx="5184" cy="3598"/>
          </a:xfrm>
        </p:grpSpPr>
        <p:sp>
          <p:nvSpPr>
            <p:cNvPr id="9220" name="Rectangle 3">
              <a:extLst>
                <a:ext uri="{FF2B5EF4-FFF2-40B4-BE49-F238E27FC236}">
                  <a16:creationId xmlns:a16="http://schemas.microsoft.com/office/drawing/2014/main" id="{A4675951-4E2D-7C41-8A3E-052ACFA90CA9}"/>
                </a:ext>
              </a:extLst>
            </p:cNvPr>
            <p:cNvSpPr>
              <a:spLocks noChangeArrowheads="1"/>
            </p:cNvSpPr>
            <p:nvPr/>
          </p:nvSpPr>
          <p:spPr bwMode="auto">
            <a:xfrm>
              <a:off x="288"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Definitions</a:t>
              </a:r>
              <a:endParaRPr lang="en-US" altLang="en-US" sz="2800" dirty="0">
                <a:solidFill>
                  <a:schemeClr val="tx2"/>
                </a:solidFill>
              </a:endParaRPr>
            </a:p>
          </p:txBody>
        </p:sp>
        <p:sp>
          <p:nvSpPr>
            <p:cNvPr id="9221" name="Text Box 4">
              <a:extLst>
                <a:ext uri="{FF2B5EF4-FFF2-40B4-BE49-F238E27FC236}">
                  <a16:creationId xmlns:a16="http://schemas.microsoft.com/office/drawing/2014/main" id="{045F3EBA-5614-6C48-A506-A38B8E6257F7}"/>
                </a:ext>
              </a:extLst>
            </p:cNvPr>
            <p:cNvSpPr txBox="1">
              <a:spLocks noChangeArrowheads="1"/>
            </p:cNvSpPr>
            <p:nvPr/>
          </p:nvSpPr>
          <p:spPr bwMode="auto">
            <a:xfrm>
              <a:off x="515" y="970"/>
              <a:ext cx="4695"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Gynecology is the branch of medicine for the diagnosis and treat-ment of disorders and diseases of the female reproductive system.</a:t>
              </a:r>
            </a:p>
            <a:p>
              <a:pPr eaLnBrk="1" hangingPunct="1">
                <a:lnSpc>
                  <a:spcPct val="85000"/>
                </a:lnSpc>
                <a:spcAft>
                  <a:spcPts val="900"/>
                </a:spcAft>
                <a:buSzPct val="80000"/>
                <a:buFontTx/>
                <a:buChar char="•"/>
              </a:pPr>
              <a:r>
                <a:rPr lang="en-US" altLang="en-US" dirty="0"/>
                <a:t>Urology is the study of the urinary system—it also includes the diag-nosis and treatment of disorders and diseases of the male reproduc-tive system.</a:t>
              </a:r>
            </a:p>
          </p:txBody>
        </p:sp>
        <p:grpSp>
          <p:nvGrpSpPr>
            <p:cNvPr id="9222" name="Group 30">
              <a:extLst>
                <a:ext uri="{FF2B5EF4-FFF2-40B4-BE49-F238E27FC236}">
                  <a16:creationId xmlns:a16="http://schemas.microsoft.com/office/drawing/2014/main" id="{759F7F02-1960-4244-B7A6-4170802615FF}"/>
                </a:ext>
              </a:extLst>
            </p:cNvPr>
            <p:cNvGrpSpPr>
              <a:grpSpLocks/>
            </p:cNvGrpSpPr>
            <p:nvPr/>
          </p:nvGrpSpPr>
          <p:grpSpPr bwMode="auto">
            <a:xfrm>
              <a:off x="581" y="3671"/>
              <a:ext cx="1992" cy="213"/>
              <a:chOff x="581" y="3671"/>
              <a:chExt cx="1992" cy="213"/>
            </a:xfrm>
          </p:grpSpPr>
          <p:grpSp>
            <p:nvGrpSpPr>
              <p:cNvPr id="9223" name="Group 23">
                <a:extLst>
                  <a:ext uri="{FF2B5EF4-FFF2-40B4-BE49-F238E27FC236}">
                    <a16:creationId xmlns:a16="http://schemas.microsoft.com/office/drawing/2014/main" id="{9987626D-0F62-0247-8F81-4D514304EFED}"/>
                  </a:ext>
                </a:extLst>
              </p:cNvPr>
              <p:cNvGrpSpPr>
                <a:grpSpLocks/>
              </p:cNvGrpSpPr>
              <p:nvPr/>
            </p:nvGrpSpPr>
            <p:grpSpPr bwMode="auto">
              <a:xfrm>
                <a:off x="581" y="3671"/>
                <a:ext cx="619" cy="213"/>
                <a:chOff x="581" y="3671"/>
                <a:chExt cx="619" cy="213"/>
              </a:xfrm>
            </p:grpSpPr>
            <p:sp>
              <p:nvSpPr>
                <p:cNvPr id="9230" name="Rectangle 13">
                  <a:extLst>
                    <a:ext uri="{FF2B5EF4-FFF2-40B4-BE49-F238E27FC236}">
                      <a16:creationId xmlns:a16="http://schemas.microsoft.com/office/drawing/2014/main" id="{88938128-DE80-284D-B73F-235AA5AEFA7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231" name="Text Box 16">
                  <a:extLst>
                    <a:ext uri="{FF2B5EF4-FFF2-40B4-BE49-F238E27FC236}">
                      <a16:creationId xmlns:a16="http://schemas.microsoft.com/office/drawing/2014/main" id="{FDD2BD59-DA91-2D4E-8A06-12C52CA353EC}"/>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1041</a:t>
                  </a:r>
                  <a:endParaRPr lang="en-US" altLang="en-US" dirty="0">
                    <a:ea typeface="ＭＳ Ｐゴシック" panose="020B0600070205080204" pitchFamily="34" charset="-128"/>
                  </a:endParaRPr>
                </a:p>
              </p:txBody>
            </p:sp>
          </p:grpSp>
          <p:grpSp>
            <p:nvGrpSpPr>
              <p:cNvPr id="9224" name="Group 24">
                <a:extLst>
                  <a:ext uri="{FF2B5EF4-FFF2-40B4-BE49-F238E27FC236}">
                    <a16:creationId xmlns:a16="http://schemas.microsoft.com/office/drawing/2014/main" id="{892C8087-2AA5-4744-B780-47E48F554960}"/>
                  </a:ext>
                </a:extLst>
              </p:cNvPr>
              <p:cNvGrpSpPr>
                <a:grpSpLocks/>
              </p:cNvGrpSpPr>
              <p:nvPr/>
            </p:nvGrpSpPr>
            <p:grpSpPr bwMode="auto">
              <a:xfrm>
                <a:off x="1265" y="3671"/>
                <a:ext cx="621" cy="213"/>
                <a:chOff x="1265" y="3671"/>
                <a:chExt cx="621" cy="213"/>
              </a:xfrm>
            </p:grpSpPr>
            <p:sp>
              <p:nvSpPr>
                <p:cNvPr id="9228" name="Rectangle 25">
                  <a:extLst>
                    <a:ext uri="{FF2B5EF4-FFF2-40B4-BE49-F238E27FC236}">
                      <a16:creationId xmlns:a16="http://schemas.microsoft.com/office/drawing/2014/main" id="{02AB6BBB-C737-894E-AFED-A82623826AE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229" name="Text Box 26">
                  <a:extLst>
                    <a:ext uri="{FF2B5EF4-FFF2-40B4-BE49-F238E27FC236}">
                      <a16:creationId xmlns:a16="http://schemas.microsoft.com/office/drawing/2014/main" id="{B5B52BF3-8A39-9544-88C3-4686E0E75B94}"/>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1129</a:t>
                  </a:r>
                  <a:endParaRPr lang="en-US" altLang="en-US" dirty="0">
                    <a:ea typeface="ＭＳ Ｐゴシック" panose="020B0600070205080204" pitchFamily="34" charset="-128"/>
                  </a:endParaRPr>
                </a:p>
              </p:txBody>
            </p:sp>
          </p:grpSp>
          <p:grpSp>
            <p:nvGrpSpPr>
              <p:cNvPr id="9225" name="Group 27">
                <a:extLst>
                  <a:ext uri="{FF2B5EF4-FFF2-40B4-BE49-F238E27FC236}">
                    <a16:creationId xmlns:a16="http://schemas.microsoft.com/office/drawing/2014/main" id="{77A327C9-3A44-EE4B-8E90-B496B1F8BE7A}"/>
                  </a:ext>
                </a:extLst>
              </p:cNvPr>
              <p:cNvGrpSpPr>
                <a:grpSpLocks/>
              </p:cNvGrpSpPr>
              <p:nvPr/>
            </p:nvGrpSpPr>
            <p:grpSpPr bwMode="auto">
              <a:xfrm>
                <a:off x="1954" y="3671"/>
                <a:ext cx="619" cy="213"/>
                <a:chOff x="1954" y="3671"/>
                <a:chExt cx="619" cy="213"/>
              </a:xfrm>
            </p:grpSpPr>
            <p:sp>
              <p:nvSpPr>
                <p:cNvPr id="9226" name="Rectangle 28">
                  <a:extLst>
                    <a:ext uri="{FF2B5EF4-FFF2-40B4-BE49-F238E27FC236}">
                      <a16:creationId xmlns:a16="http://schemas.microsoft.com/office/drawing/2014/main" id="{4D443F37-15DE-A64F-A897-57048E3662D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227" name="Text Box 29">
                  <a:extLst>
                    <a:ext uri="{FF2B5EF4-FFF2-40B4-BE49-F238E27FC236}">
                      <a16:creationId xmlns:a16="http://schemas.microsoft.com/office/drawing/2014/main" id="{64F2D3BF-44BD-C145-8538-7559129465B3}"/>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1081</a:t>
                  </a:r>
                  <a:endParaRPr lang="en-US" altLang="en-US" dirty="0">
                    <a:ea typeface="ＭＳ Ｐゴシック" panose="020B0600070205080204" pitchFamily="34" charset="-128"/>
                  </a:endParaRPr>
                </a:p>
              </p:txBody>
            </p:sp>
          </p:grpSp>
        </p:grpSp>
      </p:gr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Number Placeholder 5">
            <a:extLst>
              <a:ext uri="{FF2B5EF4-FFF2-40B4-BE49-F238E27FC236}">
                <a16:creationId xmlns:a16="http://schemas.microsoft.com/office/drawing/2014/main" id="{D3622738-C8DF-434E-8625-F1FA3C390BAA}"/>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C2E2CA70-38BB-EA4F-8C19-2E1049C5FE32}" type="slidenum">
              <a:rPr lang="en-US" altLang="en-US" sz="1400"/>
              <a:pPr algn="r" eaLnBrk="1" hangingPunct="1"/>
              <a:t>5</a:t>
            </a:fld>
            <a:endParaRPr lang="en-US" altLang="en-US" sz="1400" dirty="0"/>
          </a:p>
        </p:txBody>
      </p:sp>
      <p:grpSp>
        <p:nvGrpSpPr>
          <p:cNvPr id="142339" name="Group 31">
            <a:extLst>
              <a:ext uri="{FF2B5EF4-FFF2-40B4-BE49-F238E27FC236}">
                <a16:creationId xmlns:a16="http://schemas.microsoft.com/office/drawing/2014/main" id="{A1B1E65B-B286-6348-9BCE-11A959887E9B}"/>
              </a:ext>
            </a:extLst>
          </p:cNvPr>
          <p:cNvGrpSpPr>
            <a:grpSpLocks/>
          </p:cNvGrpSpPr>
          <p:nvPr/>
        </p:nvGrpSpPr>
        <p:grpSpPr bwMode="auto">
          <a:xfrm>
            <a:off x="457200" y="454025"/>
            <a:ext cx="8229600" cy="5711825"/>
            <a:chOff x="288" y="286"/>
            <a:chExt cx="5184" cy="3598"/>
          </a:xfrm>
        </p:grpSpPr>
        <p:sp>
          <p:nvSpPr>
            <p:cNvPr id="142340" name="Rectangle 3">
              <a:extLst>
                <a:ext uri="{FF2B5EF4-FFF2-40B4-BE49-F238E27FC236}">
                  <a16:creationId xmlns:a16="http://schemas.microsoft.com/office/drawing/2014/main" id="{326F3BDB-5F9B-FE4B-94BF-F093DA6EDDF8}"/>
                </a:ext>
              </a:extLst>
            </p:cNvPr>
            <p:cNvSpPr>
              <a:spLocks noChangeArrowheads="1"/>
            </p:cNvSpPr>
            <p:nvPr/>
          </p:nvSpPr>
          <p:spPr bwMode="auto">
            <a:xfrm>
              <a:off x="288"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Definitions </a:t>
              </a:r>
              <a:r>
                <a:rPr lang="en-US" altLang="en-US" sz="2200" dirty="0">
                  <a:solidFill>
                    <a:srgbClr val="333333"/>
                  </a:solidFill>
                </a:rPr>
                <a:t>(continued)</a:t>
              </a:r>
              <a:endParaRPr lang="en-US" altLang="en-US" sz="2200" dirty="0">
                <a:solidFill>
                  <a:schemeClr val="tx2"/>
                </a:solidFill>
              </a:endParaRPr>
            </a:p>
          </p:txBody>
        </p:sp>
        <p:sp>
          <p:nvSpPr>
            <p:cNvPr id="142341" name="Text Box 4">
              <a:extLst>
                <a:ext uri="{FF2B5EF4-FFF2-40B4-BE49-F238E27FC236}">
                  <a16:creationId xmlns:a16="http://schemas.microsoft.com/office/drawing/2014/main" id="{507D0440-7397-3247-A45F-03E387222265}"/>
                </a:ext>
              </a:extLst>
            </p:cNvPr>
            <p:cNvSpPr txBox="1">
              <a:spLocks noChangeArrowheads="1"/>
            </p:cNvSpPr>
            <p:nvPr/>
          </p:nvSpPr>
          <p:spPr bwMode="auto">
            <a:xfrm>
              <a:off x="515" y="970"/>
              <a:ext cx="4677" cy="10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Andrology is the branch of medicine involved in the diagnosis and treatment of male disorders, especially infertility and sexual dys-function.</a:t>
              </a:r>
            </a:p>
            <a:p>
              <a:pPr eaLnBrk="1" hangingPunct="1">
                <a:lnSpc>
                  <a:spcPct val="85000"/>
                </a:lnSpc>
                <a:spcAft>
                  <a:spcPct val="50000"/>
                </a:spcAft>
                <a:buSzPct val="80000"/>
                <a:buFontTx/>
                <a:buChar char="•"/>
              </a:pPr>
              <a:r>
                <a:rPr lang="en-US" altLang="en-US" dirty="0"/>
                <a:t>Sexology is the study of the physiological, psychological, and socio-logical aspects of sexual behavior in females and males including attitudes, mental imagery, emotional arousal, and sexual responses.</a:t>
              </a:r>
            </a:p>
          </p:txBody>
        </p:sp>
        <p:grpSp>
          <p:nvGrpSpPr>
            <p:cNvPr id="142342" name="Group 30">
              <a:extLst>
                <a:ext uri="{FF2B5EF4-FFF2-40B4-BE49-F238E27FC236}">
                  <a16:creationId xmlns:a16="http://schemas.microsoft.com/office/drawing/2014/main" id="{E31D1BC7-A903-1646-BBE9-8704FA344398}"/>
                </a:ext>
              </a:extLst>
            </p:cNvPr>
            <p:cNvGrpSpPr>
              <a:grpSpLocks/>
            </p:cNvGrpSpPr>
            <p:nvPr/>
          </p:nvGrpSpPr>
          <p:grpSpPr bwMode="auto">
            <a:xfrm>
              <a:off x="581" y="3671"/>
              <a:ext cx="1992" cy="213"/>
              <a:chOff x="581" y="3671"/>
              <a:chExt cx="1992" cy="213"/>
            </a:xfrm>
          </p:grpSpPr>
          <p:grpSp>
            <p:nvGrpSpPr>
              <p:cNvPr id="142343" name="Group 23">
                <a:extLst>
                  <a:ext uri="{FF2B5EF4-FFF2-40B4-BE49-F238E27FC236}">
                    <a16:creationId xmlns:a16="http://schemas.microsoft.com/office/drawing/2014/main" id="{CD39A481-ACEA-3A47-A83C-4207C257B415}"/>
                  </a:ext>
                </a:extLst>
              </p:cNvPr>
              <p:cNvGrpSpPr>
                <a:grpSpLocks/>
              </p:cNvGrpSpPr>
              <p:nvPr/>
            </p:nvGrpSpPr>
            <p:grpSpPr bwMode="auto">
              <a:xfrm>
                <a:off x="581" y="3671"/>
                <a:ext cx="619" cy="213"/>
                <a:chOff x="581" y="3671"/>
                <a:chExt cx="619" cy="213"/>
              </a:xfrm>
            </p:grpSpPr>
            <p:sp>
              <p:nvSpPr>
                <p:cNvPr id="142344" name="Rectangle 13">
                  <a:extLst>
                    <a:ext uri="{FF2B5EF4-FFF2-40B4-BE49-F238E27FC236}">
                      <a16:creationId xmlns:a16="http://schemas.microsoft.com/office/drawing/2014/main" id="{0313ED6F-75BF-FC44-B2AF-C7BE59D79B5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42345" name="Text Box 16">
                  <a:extLst>
                    <a:ext uri="{FF2B5EF4-FFF2-40B4-BE49-F238E27FC236}">
                      <a16:creationId xmlns:a16="http://schemas.microsoft.com/office/drawing/2014/main" id="{6099208A-D672-1B4E-949E-2E4B439DC23F}"/>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1041</a:t>
                  </a:r>
                  <a:endParaRPr lang="en-US" altLang="en-US" dirty="0">
                    <a:ea typeface="ＭＳ Ｐゴシック" panose="020B0600070205080204" pitchFamily="34" charset="-128"/>
                  </a:endParaRPr>
                </a:p>
              </p:txBody>
            </p:sp>
          </p:grpSp>
          <p:grpSp>
            <p:nvGrpSpPr>
              <p:cNvPr id="142346" name="Group 24">
                <a:extLst>
                  <a:ext uri="{FF2B5EF4-FFF2-40B4-BE49-F238E27FC236}">
                    <a16:creationId xmlns:a16="http://schemas.microsoft.com/office/drawing/2014/main" id="{D918FFA6-65D1-B440-A37B-7C91DD5FE817}"/>
                  </a:ext>
                </a:extLst>
              </p:cNvPr>
              <p:cNvGrpSpPr>
                <a:grpSpLocks/>
              </p:cNvGrpSpPr>
              <p:nvPr/>
            </p:nvGrpSpPr>
            <p:grpSpPr bwMode="auto">
              <a:xfrm>
                <a:off x="1265" y="3671"/>
                <a:ext cx="621" cy="213"/>
                <a:chOff x="1265" y="3671"/>
                <a:chExt cx="621" cy="213"/>
              </a:xfrm>
            </p:grpSpPr>
            <p:sp>
              <p:nvSpPr>
                <p:cNvPr id="142347" name="Rectangle 25">
                  <a:extLst>
                    <a:ext uri="{FF2B5EF4-FFF2-40B4-BE49-F238E27FC236}">
                      <a16:creationId xmlns:a16="http://schemas.microsoft.com/office/drawing/2014/main" id="{F265F890-B9CE-4741-9AB4-BF0822C1078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42348" name="Text Box 26">
                  <a:extLst>
                    <a:ext uri="{FF2B5EF4-FFF2-40B4-BE49-F238E27FC236}">
                      <a16:creationId xmlns:a16="http://schemas.microsoft.com/office/drawing/2014/main" id="{90AAAF57-FCF2-3248-9B46-623F29DAC641}"/>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1129</a:t>
                  </a:r>
                  <a:endParaRPr lang="en-US" altLang="en-US" dirty="0">
                    <a:ea typeface="ＭＳ Ｐゴシック" panose="020B0600070205080204" pitchFamily="34" charset="-128"/>
                  </a:endParaRPr>
                </a:p>
              </p:txBody>
            </p:sp>
          </p:grpSp>
          <p:grpSp>
            <p:nvGrpSpPr>
              <p:cNvPr id="142349" name="Group 27">
                <a:extLst>
                  <a:ext uri="{FF2B5EF4-FFF2-40B4-BE49-F238E27FC236}">
                    <a16:creationId xmlns:a16="http://schemas.microsoft.com/office/drawing/2014/main" id="{6987DFAA-D3EE-B244-88F5-40965CCE188C}"/>
                  </a:ext>
                </a:extLst>
              </p:cNvPr>
              <p:cNvGrpSpPr>
                <a:grpSpLocks/>
              </p:cNvGrpSpPr>
              <p:nvPr/>
            </p:nvGrpSpPr>
            <p:grpSpPr bwMode="auto">
              <a:xfrm>
                <a:off x="1954" y="3671"/>
                <a:ext cx="619" cy="213"/>
                <a:chOff x="1954" y="3671"/>
                <a:chExt cx="619" cy="213"/>
              </a:xfrm>
            </p:grpSpPr>
            <p:sp>
              <p:nvSpPr>
                <p:cNvPr id="142350" name="Rectangle 28">
                  <a:extLst>
                    <a:ext uri="{FF2B5EF4-FFF2-40B4-BE49-F238E27FC236}">
                      <a16:creationId xmlns:a16="http://schemas.microsoft.com/office/drawing/2014/main" id="{52B0A5CF-7F82-564B-A46C-BAB16E73279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42351" name="Text Box 29">
                  <a:extLst>
                    <a:ext uri="{FF2B5EF4-FFF2-40B4-BE49-F238E27FC236}">
                      <a16:creationId xmlns:a16="http://schemas.microsoft.com/office/drawing/2014/main" id="{AB8E6AF5-3C2B-E845-AA85-F3B81935509E}"/>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1081</a:t>
                  </a:r>
                  <a:endParaRPr lang="en-US" altLang="en-US" dirty="0">
                    <a:ea typeface="ＭＳ Ｐゴシック" panose="020B0600070205080204" pitchFamily="34" charset="-128"/>
                  </a:endParaRPr>
                </a:p>
              </p:txBody>
            </p:sp>
          </p:grpSp>
        </p:grpSp>
      </p:gr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5">
            <a:extLst>
              <a:ext uri="{FF2B5EF4-FFF2-40B4-BE49-F238E27FC236}">
                <a16:creationId xmlns:a16="http://schemas.microsoft.com/office/drawing/2014/main" id="{84E5B148-7F17-BF48-A410-6B268A9D24BC}"/>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B25283E-A525-7B49-8461-6190B21F520E}" type="slidenum">
              <a:rPr lang="en-US" altLang="en-US"/>
              <a:pPr/>
              <a:t>6</a:t>
            </a:fld>
            <a:endParaRPr lang="en-US" altLang="en-US" dirty="0"/>
          </a:p>
        </p:txBody>
      </p:sp>
      <p:sp>
        <p:nvSpPr>
          <p:cNvPr id="11267" name="Rectangle 2">
            <a:extLst>
              <a:ext uri="{FF2B5EF4-FFF2-40B4-BE49-F238E27FC236}">
                <a16:creationId xmlns:a16="http://schemas.microsoft.com/office/drawing/2014/main" id="{7202F42E-0D89-C84B-AC71-9425F7E7FF1B}"/>
              </a:ext>
            </a:extLst>
          </p:cNvPr>
          <p:cNvSpPr>
            <a:spLocks noGrp="1" noChangeArrowheads="1"/>
          </p:cNvSpPr>
          <p:nvPr>
            <p:ph type="body" idx="1"/>
          </p:nvPr>
        </p:nvSpPr>
        <p:spPr>
          <a:xfrm>
            <a:off x="876300" y="881063"/>
            <a:ext cx="7394575" cy="4525962"/>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Reproductive Organs</a:t>
            </a:r>
            <a:endParaRPr lang="en-US" altLang="en-US" dirty="0"/>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a:extLst>
              <a:ext uri="{FF2B5EF4-FFF2-40B4-BE49-F238E27FC236}">
                <a16:creationId xmlns:a16="http://schemas.microsoft.com/office/drawing/2014/main" id="{1BC0302D-79F5-814B-85A7-935ABF46E9EC}"/>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DE90BBC-1F0F-6E4A-AA06-B757D4E060C0}" type="slidenum">
              <a:rPr lang="en-US" altLang="en-US"/>
              <a:pPr/>
              <a:t>7</a:t>
            </a:fld>
            <a:endParaRPr lang="en-US" altLang="en-US" dirty="0"/>
          </a:p>
        </p:txBody>
      </p:sp>
      <p:grpSp>
        <p:nvGrpSpPr>
          <p:cNvPr id="13315" name="Group 52">
            <a:extLst>
              <a:ext uri="{FF2B5EF4-FFF2-40B4-BE49-F238E27FC236}">
                <a16:creationId xmlns:a16="http://schemas.microsoft.com/office/drawing/2014/main" id="{E774AF2D-F61C-FB40-8985-2E0018AF55AE}"/>
              </a:ext>
            </a:extLst>
          </p:cNvPr>
          <p:cNvGrpSpPr>
            <a:grpSpLocks/>
          </p:cNvGrpSpPr>
          <p:nvPr/>
        </p:nvGrpSpPr>
        <p:grpSpPr bwMode="auto">
          <a:xfrm>
            <a:off x="455613" y="455613"/>
            <a:ext cx="8229600" cy="5710237"/>
            <a:chOff x="287" y="287"/>
            <a:chExt cx="5184" cy="3597"/>
          </a:xfrm>
        </p:grpSpPr>
        <p:sp>
          <p:nvSpPr>
            <p:cNvPr id="13316" name="Rectangle 2">
              <a:extLst>
                <a:ext uri="{FF2B5EF4-FFF2-40B4-BE49-F238E27FC236}">
                  <a16:creationId xmlns:a16="http://schemas.microsoft.com/office/drawing/2014/main" id="{E393D8D1-847B-7146-ABA9-B99E93A70AD5}"/>
                </a:ext>
              </a:extLst>
            </p:cNvPr>
            <p:cNvSpPr>
              <a:spLocks noChangeArrowheads="1"/>
            </p:cNvSpPr>
            <p:nvPr/>
          </p:nvSpPr>
          <p:spPr bwMode="auto">
            <a:xfrm>
              <a:off x="287"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Male Reproductive System</a:t>
              </a:r>
              <a:endParaRPr lang="en-US" altLang="en-US" sz="2800" dirty="0">
                <a:solidFill>
                  <a:schemeClr val="tx2"/>
                </a:solidFill>
              </a:endParaRPr>
            </a:p>
          </p:txBody>
        </p:sp>
        <p:sp>
          <p:nvSpPr>
            <p:cNvPr id="13317" name="Text Box 6">
              <a:extLst>
                <a:ext uri="{FF2B5EF4-FFF2-40B4-BE49-F238E27FC236}">
                  <a16:creationId xmlns:a16="http://schemas.microsoft.com/office/drawing/2014/main" id="{7E14239B-6E80-B24F-B375-FF4D4387F24B}"/>
                </a:ext>
              </a:extLst>
            </p:cNvPr>
            <p:cNvSpPr txBox="1">
              <a:spLocks noChangeArrowheads="1"/>
            </p:cNvSpPr>
            <p:nvPr/>
          </p:nvSpPr>
          <p:spPr bwMode="auto">
            <a:xfrm>
              <a:off x="515" y="970"/>
              <a:ext cx="4685" cy="1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organs and tissues of the male reproductive system include the:</a:t>
              </a:r>
            </a:p>
            <a:p>
              <a:pPr lvl="1" eaLnBrk="1" hangingPunct="1">
                <a:lnSpc>
                  <a:spcPct val="85000"/>
                </a:lnSpc>
                <a:spcAft>
                  <a:spcPts val="500"/>
                </a:spcAft>
                <a:buSzPct val="80000"/>
                <a:buFontTx/>
                <a:buChar char="-"/>
              </a:pPr>
              <a:r>
                <a:rPr lang="en-US" altLang="en-US" dirty="0"/>
                <a:t>Testes</a:t>
              </a:r>
            </a:p>
            <a:p>
              <a:pPr lvl="1" eaLnBrk="1" hangingPunct="1">
                <a:lnSpc>
                  <a:spcPct val="85000"/>
                </a:lnSpc>
                <a:spcAft>
                  <a:spcPts val="500"/>
                </a:spcAft>
                <a:buSzPct val="80000"/>
                <a:buFontTx/>
                <a:buChar char="-"/>
              </a:pPr>
              <a:r>
                <a:rPr lang="en-US" altLang="en-US" dirty="0"/>
                <a:t>Duct system—epididymis, ductus deferens, ejaculatory ducts, and urethra.</a:t>
              </a:r>
            </a:p>
            <a:p>
              <a:pPr lvl="1" eaLnBrk="1" hangingPunct="1">
                <a:lnSpc>
                  <a:spcPct val="85000"/>
                </a:lnSpc>
                <a:spcAft>
                  <a:spcPts val="500"/>
                </a:spcAft>
                <a:buSzPct val="80000"/>
                <a:buFontTx/>
                <a:buChar char="-"/>
              </a:pPr>
              <a:r>
                <a:rPr lang="en-US" altLang="en-US" dirty="0"/>
                <a:t>Accessory glands—seminal vesicles, prostate, and bulboureth-ral glands.</a:t>
              </a:r>
            </a:p>
            <a:p>
              <a:pPr lvl="1" eaLnBrk="1" hangingPunct="1">
                <a:lnSpc>
                  <a:spcPct val="85000"/>
                </a:lnSpc>
                <a:spcAft>
                  <a:spcPct val="70000"/>
                </a:spcAft>
                <a:buSzPct val="80000"/>
                <a:buFontTx/>
                <a:buChar char="-"/>
              </a:pPr>
              <a:r>
                <a:rPr lang="en-US" altLang="en-US" dirty="0"/>
                <a:t>Supporting reproductive structures include the penis and scro-tum.</a:t>
              </a:r>
            </a:p>
          </p:txBody>
        </p:sp>
        <p:grpSp>
          <p:nvGrpSpPr>
            <p:cNvPr id="13318" name="Group 51">
              <a:extLst>
                <a:ext uri="{FF2B5EF4-FFF2-40B4-BE49-F238E27FC236}">
                  <a16:creationId xmlns:a16="http://schemas.microsoft.com/office/drawing/2014/main" id="{9D939FB4-177D-1A49-BB65-A65B8E9CAC50}"/>
                </a:ext>
              </a:extLst>
            </p:cNvPr>
            <p:cNvGrpSpPr>
              <a:grpSpLocks/>
            </p:cNvGrpSpPr>
            <p:nvPr/>
          </p:nvGrpSpPr>
          <p:grpSpPr bwMode="auto">
            <a:xfrm>
              <a:off x="581" y="3671"/>
              <a:ext cx="2996" cy="213"/>
              <a:chOff x="581" y="3671"/>
              <a:chExt cx="2996" cy="213"/>
            </a:xfrm>
          </p:grpSpPr>
          <p:grpSp>
            <p:nvGrpSpPr>
              <p:cNvPr id="13319" name="Group 40">
                <a:extLst>
                  <a:ext uri="{FF2B5EF4-FFF2-40B4-BE49-F238E27FC236}">
                    <a16:creationId xmlns:a16="http://schemas.microsoft.com/office/drawing/2014/main" id="{0A98D146-0461-6B45-8528-B9444BDFDCD9}"/>
                  </a:ext>
                </a:extLst>
              </p:cNvPr>
              <p:cNvGrpSpPr>
                <a:grpSpLocks/>
              </p:cNvGrpSpPr>
              <p:nvPr/>
            </p:nvGrpSpPr>
            <p:grpSpPr bwMode="auto">
              <a:xfrm>
                <a:off x="2846" y="3671"/>
                <a:ext cx="731" cy="213"/>
                <a:chOff x="2846" y="3671"/>
                <a:chExt cx="731" cy="213"/>
              </a:xfrm>
            </p:grpSpPr>
            <p:sp>
              <p:nvSpPr>
                <p:cNvPr id="13330" name="Rectangle 38">
                  <a:extLst>
                    <a:ext uri="{FF2B5EF4-FFF2-40B4-BE49-F238E27FC236}">
                      <a16:creationId xmlns:a16="http://schemas.microsoft.com/office/drawing/2014/main" id="{CEC53975-7B6B-FE43-AA7F-54CDC2DE8C39}"/>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331" name="Text Box 39">
                  <a:extLst>
                    <a:ext uri="{FF2B5EF4-FFF2-40B4-BE49-F238E27FC236}">
                      <a16:creationId xmlns:a16="http://schemas.microsoft.com/office/drawing/2014/main" id="{97E39126-43D8-4143-858D-26CF5F03A805}"/>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Figure 28.1</a:t>
                  </a:r>
                </a:p>
              </p:txBody>
            </p:sp>
          </p:grpSp>
          <p:grpSp>
            <p:nvGrpSpPr>
              <p:cNvPr id="13320" name="Group 50">
                <a:extLst>
                  <a:ext uri="{FF2B5EF4-FFF2-40B4-BE49-F238E27FC236}">
                    <a16:creationId xmlns:a16="http://schemas.microsoft.com/office/drawing/2014/main" id="{D9E8BEA4-AB59-B74F-905D-CBEAE0E787F8}"/>
                  </a:ext>
                </a:extLst>
              </p:cNvPr>
              <p:cNvGrpSpPr>
                <a:grpSpLocks/>
              </p:cNvGrpSpPr>
              <p:nvPr/>
            </p:nvGrpSpPr>
            <p:grpSpPr bwMode="auto">
              <a:xfrm>
                <a:off x="581" y="3671"/>
                <a:ext cx="1992" cy="213"/>
                <a:chOff x="581" y="3671"/>
                <a:chExt cx="1992" cy="213"/>
              </a:xfrm>
            </p:grpSpPr>
            <p:grpSp>
              <p:nvGrpSpPr>
                <p:cNvPr id="13321" name="Group 43">
                  <a:extLst>
                    <a:ext uri="{FF2B5EF4-FFF2-40B4-BE49-F238E27FC236}">
                      <a16:creationId xmlns:a16="http://schemas.microsoft.com/office/drawing/2014/main" id="{FC5AE475-7754-B04B-8095-E44078B6F193}"/>
                    </a:ext>
                  </a:extLst>
                </p:cNvPr>
                <p:cNvGrpSpPr>
                  <a:grpSpLocks/>
                </p:cNvGrpSpPr>
                <p:nvPr/>
              </p:nvGrpSpPr>
              <p:grpSpPr bwMode="auto">
                <a:xfrm>
                  <a:off x="581" y="3671"/>
                  <a:ext cx="619" cy="213"/>
                  <a:chOff x="581" y="3671"/>
                  <a:chExt cx="619" cy="213"/>
                </a:xfrm>
              </p:grpSpPr>
              <p:sp>
                <p:nvSpPr>
                  <p:cNvPr id="13328" name="Rectangle 31">
                    <a:extLst>
                      <a:ext uri="{FF2B5EF4-FFF2-40B4-BE49-F238E27FC236}">
                        <a16:creationId xmlns:a16="http://schemas.microsoft.com/office/drawing/2014/main" id="{F5558DAC-BC0C-8B44-8B2F-54ABD3E7D5F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329" name="Text Box 34">
                    <a:extLst>
                      <a:ext uri="{FF2B5EF4-FFF2-40B4-BE49-F238E27FC236}">
                        <a16:creationId xmlns:a16="http://schemas.microsoft.com/office/drawing/2014/main" id="{4CEADB7B-7D45-E747-B9C1-6E56A1626D8F}"/>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1042</a:t>
                    </a:r>
                    <a:endParaRPr lang="en-US" altLang="en-US" dirty="0">
                      <a:ea typeface="ＭＳ Ｐゴシック" panose="020B0600070205080204" pitchFamily="34" charset="-128"/>
                    </a:endParaRPr>
                  </a:p>
                </p:txBody>
              </p:sp>
            </p:grpSp>
            <p:grpSp>
              <p:nvGrpSpPr>
                <p:cNvPr id="13322" name="Group 44">
                  <a:extLst>
                    <a:ext uri="{FF2B5EF4-FFF2-40B4-BE49-F238E27FC236}">
                      <a16:creationId xmlns:a16="http://schemas.microsoft.com/office/drawing/2014/main" id="{B3CCF59A-3439-7749-AECD-9DD920DF88BD}"/>
                    </a:ext>
                  </a:extLst>
                </p:cNvPr>
                <p:cNvGrpSpPr>
                  <a:grpSpLocks/>
                </p:cNvGrpSpPr>
                <p:nvPr/>
              </p:nvGrpSpPr>
              <p:grpSpPr bwMode="auto">
                <a:xfrm>
                  <a:off x="1265" y="3671"/>
                  <a:ext cx="621" cy="213"/>
                  <a:chOff x="1265" y="3671"/>
                  <a:chExt cx="621" cy="213"/>
                </a:xfrm>
              </p:grpSpPr>
              <p:sp>
                <p:nvSpPr>
                  <p:cNvPr id="13326" name="Rectangle 45">
                    <a:extLst>
                      <a:ext uri="{FF2B5EF4-FFF2-40B4-BE49-F238E27FC236}">
                        <a16:creationId xmlns:a16="http://schemas.microsoft.com/office/drawing/2014/main" id="{FF7E7C71-8423-BD4E-8458-37F88185F49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327" name="Text Box 46">
                    <a:extLst>
                      <a:ext uri="{FF2B5EF4-FFF2-40B4-BE49-F238E27FC236}">
                        <a16:creationId xmlns:a16="http://schemas.microsoft.com/office/drawing/2014/main" id="{C4CDA678-9F7D-3D40-A020-8DDA92648754}"/>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1130</a:t>
                    </a:r>
                    <a:endParaRPr lang="en-US" altLang="en-US" dirty="0">
                      <a:ea typeface="ＭＳ Ｐゴシック" panose="020B0600070205080204" pitchFamily="34" charset="-128"/>
                    </a:endParaRPr>
                  </a:p>
                </p:txBody>
              </p:sp>
            </p:grpSp>
            <p:grpSp>
              <p:nvGrpSpPr>
                <p:cNvPr id="13323" name="Group 47">
                  <a:extLst>
                    <a:ext uri="{FF2B5EF4-FFF2-40B4-BE49-F238E27FC236}">
                      <a16:creationId xmlns:a16="http://schemas.microsoft.com/office/drawing/2014/main" id="{6774633C-0136-5642-8088-1E16BBDB0B91}"/>
                    </a:ext>
                  </a:extLst>
                </p:cNvPr>
                <p:cNvGrpSpPr>
                  <a:grpSpLocks/>
                </p:cNvGrpSpPr>
                <p:nvPr/>
              </p:nvGrpSpPr>
              <p:grpSpPr bwMode="auto">
                <a:xfrm>
                  <a:off x="1954" y="3671"/>
                  <a:ext cx="619" cy="213"/>
                  <a:chOff x="1954" y="3671"/>
                  <a:chExt cx="619" cy="213"/>
                </a:xfrm>
              </p:grpSpPr>
              <p:sp>
                <p:nvSpPr>
                  <p:cNvPr id="13324" name="Rectangle 48">
                    <a:extLst>
                      <a:ext uri="{FF2B5EF4-FFF2-40B4-BE49-F238E27FC236}">
                        <a16:creationId xmlns:a16="http://schemas.microsoft.com/office/drawing/2014/main" id="{75D51A34-4DC6-F646-A611-CC6578DF20A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325" name="Text Box 49">
                    <a:extLst>
                      <a:ext uri="{FF2B5EF4-FFF2-40B4-BE49-F238E27FC236}">
                        <a16:creationId xmlns:a16="http://schemas.microsoft.com/office/drawing/2014/main" id="{EE0D794F-7638-9F40-8F86-F24B0F98EEA9}"/>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1082</a:t>
                    </a:r>
                    <a:endParaRPr lang="en-US" altLang="en-US" dirty="0">
                      <a:ea typeface="ＭＳ Ｐゴシック" panose="020B0600070205080204" pitchFamily="34" charset="-128"/>
                    </a:endParaRPr>
                  </a:p>
                </p:txBody>
              </p:sp>
            </p:grpSp>
          </p:grpSp>
        </p:grpSp>
      </p:gr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5">
            <a:extLst>
              <a:ext uri="{FF2B5EF4-FFF2-40B4-BE49-F238E27FC236}">
                <a16:creationId xmlns:a16="http://schemas.microsoft.com/office/drawing/2014/main" id="{B2A95C71-C2FE-504E-81EA-31B76E665C94}"/>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6A26928-9A38-5F42-BED4-FA6EC2E75158}" type="slidenum">
              <a:rPr lang="en-US" altLang="en-US"/>
              <a:pPr/>
              <a:t>8</a:t>
            </a:fld>
            <a:endParaRPr lang="en-US" altLang="en-US" dirty="0"/>
          </a:p>
        </p:txBody>
      </p:sp>
      <p:grpSp>
        <p:nvGrpSpPr>
          <p:cNvPr id="15363" name="Group 29">
            <a:extLst>
              <a:ext uri="{FF2B5EF4-FFF2-40B4-BE49-F238E27FC236}">
                <a16:creationId xmlns:a16="http://schemas.microsoft.com/office/drawing/2014/main" id="{8DAF4B6A-EB38-EC4E-9035-B83AC1F31D8B}"/>
              </a:ext>
            </a:extLst>
          </p:cNvPr>
          <p:cNvGrpSpPr>
            <a:grpSpLocks/>
          </p:cNvGrpSpPr>
          <p:nvPr/>
        </p:nvGrpSpPr>
        <p:grpSpPr bwMode="auto">
          <a:xfrm>
            <a:off x="455613" y="455613"/>
            <a:ext cx="8229600" cy="4548188"/>
            <a:chOff x="287" y="287"/>
            <a:chExt cx="5184" cy="2865"/>
          </a:xfrm>
        </p:grpSpPr>
        <p:sp>
          <p:nvSpPr>
            <p:cNvPr id="15364" name="Rectangle 3">
              <a:extLst>
                <a:ext uri="{FF2B5EF4-FFF2-40B4-BE49-F238E27FC236}">
                  <a16:creationId xmlns:a16="http://schemas.microsoft.com/office/drawing/2014/main" id="{CA915E2E-1AFF-1646-93B4-F05D1EB4D350}"/>
                </a:ext>
              </a:extLst>
            </p:cNvPr>
            <p:cNvSpPr>
              <a:spLocks noChangeArrowheads="1"/>
            </p:cNvSpPr>
            <p:nvPr/>
          </p:nvSpPr>
          <p:spPr bwMode="auto">
            <a:xfrm>
              <a:off x="287"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Reproductive and Other Structures</a:t>
              </a:r>
              <a:endParaRPr lang="en-US" altLang="en-US" sz="2800" dirty="0">
                <a:solidFill>
                  <a:schemeClr val="tx2"/>
                </a:solidFill>
              </a:endParaRPr>
            </a:p>
          </p:txBody>
        </p:sp>
        <p:grpSp>
          <p:nvGrpSpPr>
            <p:cNvPr id="15365" name="Group 25">
              <a:extLst>
                <a:ext uri="{FF2B5EF4-FFF2-40B4-BE49-F238E27FC236}">
                  <a16:creationId xmlns:a16="http://schemas.microsoft.com/office/drawing/2014/main" id="{CE3B5726-1324-3445-A623-B18A9F7C0195}"/>
                </a:ext>
              </a:extLst>
            </p:cNvPr>
            <p:cNvGrpSpPr>
              <a:grpSpLocks/>
            </p:cNvGrpSpPr>
            <p:nvPr/>
          </p:nvGrpSpPr>
          <p:grpSpPr bwMode="auto">
            <a:xfrm>
              <a:off x="1582" y="883"/>
              <a:ext cx="2969" cy="2269"/>
              <a:chOff x="1582" y="1039"/>
              <a:chExt cx="2969" cy="2269"/>
            </a:xfrm>
          </p:grpSpPr>
          <p:sp>
            <p:nvSpPr>
              <p:cNvPr id="15366" name="Rectangle 18">
                <a:extLst>
                  <a:ext uri="{FF2B5EF4-FFF2-40B4-BE49-F238E27FC236}">
                    <a16:creationId xmlns:a16="http://schemas.microsoft.com/office/drawing/2014/main" id="{B1F30A91-A2B2-4844-A172-620C0A4CCC42}"/>
                  </a:ext>
                </a:extLst>
              </p:cNvPr>
              <p:cNvSpPr>
                <a:spLocks noChangeArrowheads="1"/>
              </p:cNvSpPr>
              <p:nvPr/>
            </p:nvSpPr>
            <p:spPr bwMode="auto">
              <a:xfrm>
                <a:off x="3365" y="3143"/>
                <a:ext cx="118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dirty="0"/>
                  <a:t>https://www.health-res.com</a:t>
                </a:r>
                <a:endParaRPr lang="en-US" altLang="en-US" dirty="0"/>
              </a:p>
            </p:txBody>
          </p:sp>
          <p:pic>
            <p:nvPicPr>
              <p:cNvPr id="15367" name="Picture 24" descr="male-reproductive-anatomy-picture-c">
                <a:extLst>
                  <a:ext uri="{FF2B5EF4-FFF2-40B4-BE49-F238E27FC236}">
                    <a16:creationId xmlns:a16="http://schemas.microsoft.com/office/drawing/2014/main" id="{5CB95751-C898-EC4B-8D76-61EDD683AE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2" y="1039"/>
                <a:ext cx="2600" cy="2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a:extLst>
              <a:ext uri="{FF2B5EF4-FFF2-40B4-BE49-F238E27FC236}">
                <a16:creationId xmlns:a16="http://schemas.microsoft.com/office/drawing/2014/main" id="{8AF1653A-FE68-E04E-A79E-6819BF98BA54}"/>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8264D13-A2CF-BF43-8DC9-6EADCFBFA48A}" type="slidenum">
              <a:rPr lang="en-US" altLang="en-US"/>
              <a:pPr/>
              <a:t>9</a:t>
            </a:fld>
            <a:endParaRPr lang="en-US" altLang="en-US" dirty="0"/>
          </a:p>
        </p:txBody>
      </p:sp>
      <p:grpSp>
        <p:nvGrpSpPr>
          <p:cNvPr id="17411" name="Group 57">
            <a:extLst>
              <a:ext uri="{FF2B5EF4-FFF2-40B4-BE49-F238E27FC236}">
                <a16:creationId xmlns:a16="http://schemas.microsoft.com/office/drawing/2014/main" id="{37F4EEAE-5F70-1A4D-902E-06D576A0B9DA}"/>
              </a:ext>
            </a:extLst>
          </p:cNvPr>
          <p:cNvGrpSpPr>
            <a:grpSpLocks/>
          </p:cNvGrpSpPr>
          <p:nvPr/>
        </p:nvGrpSpPr>
        <p:grpSpPr bwMode="auto">
          <a:xfrm>
            <a:off x="455613" y="454025"/>
            <a:ext cx="8229600" cy="5711825"/>
            <a:chOff x="287" y="286"/>
            <a:chExt cx="5184" cy="3598"/>
          </a:xfrm>
        </p:grpSpPr>
        <p:sp>
          <p:nvSpPr>
            <p:cNvPr id="17412" name="Rectangle 2">
              <a:extLst>
                <a:ext uri="{FF2B5EF4-FFF2-40B4-BE49-F238E27FC236}">
                  <a16:creationId xmlns:a16="http://schemas.microsoft.com/office/drawing/2014/main" id="{24B5DF04-1D6D-BA43-BFC5-8094919151EC}"/>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Male Reproductive System </a:t>
              </a:r>
              <a:r>
                <a:rPr lang="en-US" altLang="en-US" sz="2200" dirty="0">
                  <a:solidFill>
                    <a:srgbClr val="333333"/>
                  </a:solidFill>
                </a:rPr>
                <a:t>(continued)</a:t>
              </a:r>
              <a:endParaRPr lang="en-US" altLang="en-US" sz="2800" dirty="0">
                <a:solidFill>
                  <a:schemeClr val="tx2"/>
                </a:solidFill>
              </a:endParaRPr>
            </a:p>
          </p:txBody>
        </p:sp>
        <p:sp>
          <p:nvSpPr>
            <p:cNvPr id="17413" name="Text Box 6">
              <a:extLst>
                <a:ext uri="{FF2B5EF4-FFF2-40B4-BE49-F238E27FC236}">
                  <a16:creationId xmlns:a16="http://schemas.microsoft.com/office/drawing/2014/main" id="{0AD7F4D5-E5ED-9840-B675-78D34AB66E15}"/>
                </a:ext>
              </a:extLst>
            </p:cNvPr>
            <p:cNvSpPr txBox="1">
              <a:spLocks noChangeArrowheads="1"/>
            </p:cNvSpPr>
            <p:nvPr/>
          </p:nvSpPr>
          <p:spPr bwMode="auto">
            <a:xfrm>
              <a:off x="515" y="970"/>
              <a:ext cx="4451"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testes produce sperm and secrete hormones (testosterone and inhibin).</a:t>
              </a:r>
            </a:p>
            <a:p>
              <a:pPr eaLnBrk="1" hangingPunct="1">
                <a:lnSpc>
                  <a:spcPct val="85000"/>
                </a:lnSpc>
                <a:spcAft>
                  <a:spcPts val="900"/>
                </a:spcAft>
                <a:buSzPct val="80000"/>
                <a:buFontTx/>
                <a:buChar char="•"/>
              </a:pPr>
              <a:r>
                <a:rPr lang="en-US" altLang="en-US" dirty="0"/>
                <a:t>The duct system transports and stores sperm, assists in their maturation, and conveys them through the urethra of the penis.</a:t>
              </a:r>
            </a:p>
            <a:p>
              <a:pPr eaLnBrk="1" hangingPunct="1">
                <a:lnSpc>
                  <a:spcPct val="85000"/>
                </a:lnSpc>
                <a:spcAft>
                  <a:spcPts val="900"/>
                </a:spcAft>
                <a:buSzPct val="80000"/>
                <a:buFontTx/>
                <a:buChar char="•"/>
              </a:pPr>
              <a:r>
                <a:rPr lang="en-US" altLang="en-US" dirty="0"/>
                <a:t>Accessory glands secrete fluid to transport, nourish, and protect sperm.</a:t>
              </a:r>
            </a:p>
            <a:p>
              <a:pPr eaLnBrk="1" hangingPunct="1">
                <a:lnSpc>
                  <a:spcPct val="85000"/>
                </a:lnSpc>
                <a:spcAft>
                  <a:spcPct val="50000"/>
                </a:spcAft>
                <a:buSzPct val="80000"/>
                <a:buFontTx/>
                <a:buChar char="•"/>
              </a:pPr>
              <a:r>
                <a:rPr lang="en-US" altLang="en-US" dirty="0"/>
                <a:t>The scrotum encloses the testes, and the penis delivers sperm in ejaculation.</a:t>
              </a:r>
            </a:p>
          </p:txBody>
        </p:sp>
        <p:grpSp>
          <p:nvGrpSpPr>
            <p:cNvPr id="17414" name="Group 56">
              <a:extLst>
                <a:ext uri="{FF2B5EF4-FFF2-40B4-BE49-F238E27FC236}">
                  <a16:creationId xmlns:a16="http://schemas.microsoft.com/office/drawing/2014/main" id="{971CD9B0-BD4D-874A-AEA5-9F0448360B54}"/>
                </a:ext>
              </a:extLst>
            </p:cNvPr>
            <p:cNvGrpSpPr>
              <a:grpSpLocks/>
            </p:cNvGrpSpPr>
            <p:nvPr/>
          </p:nvGrpSpPr>
          <p:grpSpPr bwMode="auto">
            <a:xfrm>
              <a:off x="581" y="3671"/>
              <a:ext cx="1992" cy="213"/>
              <a:chOff x="581" y="3671"/>
              <a:chExt cx="1992" cy="213"/>
            </a:xfrm>
          </p:grpSpPr>
          <p:grpSp>
            <p:nvGrpSpPr>
              <p:cNvPr id="17415" name="Group 49">
                <a:extLst>
                  <a:ext uri="{FF2B5EF4-FFF2-40B4-BE49-F238E27FC236}">
                    <a16:creationId xmlns:a16="http://schemas.microsoft.com/office/drawing/2014/main" id="{A537B4CC-4FD8-CE4B-A6ED-094BFEEF047A}"/>
                  </a:ext>
                </a:extLst>
              </p:cNvPr>
              <p:cNvGrpSpPr>
                <a:grpSpLocks/>
              </p:cNvGrpSpPr>
              <p:nvPr/>
            </p:nvGrpSpPr>
            <p:grpSpPr bwMode="auto">
              <a:xfrm>
                <a:off x="581" y="3671"/>
                <a:ext cx="619" cy="213"/>
                <a:chOff x="581" y="3671"/>
                <a:chExt cx="619" cy="213"/>
              </a:xfrm>
            </p:grpSpPr>
            <p:sp>
              <p:nvSpPr>
                <p:cNvPr id="17422" name="Rectangle 39">
                  <a:extLst>
                    <a:ext uri="{FF2B5EF4-FFF2-40B4-BE49-F238E27FC236}">
                      <a16:creationId xmlns:a16="http://schemas.microsoft.com/office/drawing/2014/main" id="{2715EF14-D7A2-2E4E-A18A-6E51B79FFC1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7423" name="Text Box 42">
                  <a:extLst>
                    <a:ext uri="{FF2B5EF4-FFF2-40B4-BE49-F238E27FC236}">
                      <a16:creationId xmlns:a16="http://schemas.microsoft.com/office/drawing/2014/main" id="{C5F5DC9C-C25B-454E-811D-F8961164A7EF}"/>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1042</a:t>
                  </a:r>
                  <a:endParaRPr lang="en-US" altLang="en-US" dirty="0"/>
                </a:p>
              </p:txBody>
            </p:sp>
          </p:grpSp>
          <p:grpSp>
            <p:nvGrpSpPr>
              <p:cNvPr id="17416" name="Group 50">
                <a:extLst>
                  <a:ext uri="{FF2B5EF4-FFF2-40B4-BE49-F238E27FC236}">
                    <a16:creationId xmlns:a16="http://schemas.microsoft.com/office/drawing/2014/main" id="{79205708-E5E1-4B40-8F39-48CBDCBFB4ED}"/>
                  </a:ext>
                </a:extLst>
              </p:cNvPr>
              <p:cNvGrpSpPr>
                <a:grpSpLocks/>
              </p:cNvGrpSpPr>
              <p:nvPr/>
            </p:nvGrpSpPr>
            <p:grpSpPr bwMode="auto">
              <a:xfrm>
                <a:off x="1265" y="3671"/>
                <a:ext cx="621" cy="213"/>
                <a:chOff x="1265" y="3671"/>
                <a:chExt cx="621" cy="213"/>
              </a:xfrm>
            </p:grpSpPr>
            <p:sp>
              <p:nvSpPr>
                <p:cNvPr id="17420" name="Rectangle 51">
                  <a:extLst>
                    <a:ext uri="{FF2B5EF4-FFF2-40B4-BE49-F238E27FC236}">
                      <a16:creationId xmlns:a16="http://schemas.microsoft.com/office/drawing/2014/main" id="{EB82BAB2-860F-EB41-8093-39FA852BA5D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7421" name="Text Box 52">
                  <a:extLst>
                    <a:ext uri="{FF2B5EF4-FFF2-40B4-BE49-F238E27FC236}">
                      <a16:creationId xmlns:a16="http://schemas.microsoft.com/office/drawing/2014/main" id="{91B5C69C-E6B0-2C49-B2E5-6B1AB49759A6}"/>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1131</a:t>
                  </a:r>
                  <a:endParaRPr lang="en-US" altLang="en-US" dirty="0">
                    <a:ea typeface="ＭＳ Ｐゴシック" panose="020B0600070205080204" pitchFamily="34" charset="-128"/>
                  </a:endParaRPr>
                </a:p>
              </p:txBody>
            </p:sp>
          </p:grpSp>
          <p:grpSp>
            <p:nvGrpSpPr>
              <p:cNvPr id="17417" name="Group 53">
                <a:extLst>
                  <a:ext uri="{FF2B5EF4-FFF2-40B4-BE49-F238E27FC236}">
                    <a16:creationId xmlns:a16="http://schemas.microsoft.com/office/drawing/2014/main" id="{03D144D2-0E42-D445-983F-32B068A0A2EF}"/>
                  </a:ext>
                </a:extLst>
              </p:cNvPr>
              <p:cNvGrpSpPr>
                <a:grpSpLocks/>
              </p:cNvGrpSpPr>
              <p:nvPr/>
            </p:nvGrpSpPr>
            <p:grpSpPr bwMode="auto">
              <a:xfrm>
                <a:off x="1954" y="3671"/>
                <a:ext cx="619" cy="213"/>
                <a:chOff x="1954" y="3671"/>
                <a:chExt cx="619" cy="213"/>
              </a:xfrm>
            </p:grpSpPr>
            <p:sp>
              <p:nvSpPr>
                <p:cNvPr id="17418" name="Rectangle 54">
                  <a:extLst>
                    <a:ext uri="{FF2B5EF4-FFF2-40B4-BE49-F238E27FC236}">
                      <a16:creationId xmlns:a16="http://schemas.microsoft.com/office/drawing/2014/main" id="{DD467A80-41EA-C242-8BC0-1EC17B06E57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7419" name="Text Box 55">
                  <a:extLst>
                    <a:ext uri="{FF2B5EF4-FFF2-40B4-BE49-F238E27FC236}">
                      <a16:creationId xmlns:a16="http://schemas.microsoft.com/office/drawing/2014/main" id="{247D4209-4681-3048-AE30-CCD689397322}"/>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1082</a:t>
                  </a:r>
                  <a:endParaRPr lang="en-US" altLang="en-US" dirty="0">
                    <a:ea typeface="ＭＳ Ｐゴシック" panose="020B0600070205080204" pitchFamily="34" charset="-128"/>
                  </a:endParaRPr>
                </a:p>
              </p:txBody>
            </p:sp>
          </p:grpSp>
        </p:grpSp>
      </p:gr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a:extLst>
              <a:ext uri="{FF2B5EF4-FFF2-40B4-BE49-F238E27FC236}">
                <a16:creationId xmlns:a16="http://schemas.microsoft.com/office/drawing/2014/main" id="{7F0230DB-9FD2-6343-9300-EEC88BD8B5D2}"/>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12A7279-8E54-224C-B39B-554DDEF5525F}" type="slidenum">
              <a:rPr lang="en-US" altLang="en-US"/>
              <a:pPr/>
              <a:t>10</a:t>
            </a:fld>
            <a:endParaRPr lang="en-US" altLang="en-US" dirty="0"/>
          </a:p>
        </p:txBody>
      </p:sp>
      <p:grpSp>
        <p:nvGrpSpPr>
          <p:cNvPr id="19459" name="Group 67">
            <a:extLst>
              <a:ext uri="{FF2B5EF4-FFF2-40B4-BE49-F238E27FC236}">
                <a16:creationId xmlns:a16="http://schemas.microsoft.com/office/drawing/2014/main" id="{5F34CF2B-D948-7F41-BA5C-008E1FA1533B}"/>
              </a:ext>
            </a:extLst>
          </p:cNvPr>
          <p:cNvGrpSpPr>
            <a:grpSpLocks/>
          </p:cNvGrpSpPr>
          <p:nvPr/>
        </p:nvGrpSpPr>
        <p:grpSpPr bwMode="auto">
          <a:xfrm>
            <a:off x="455613" y="454025"/>
            <a:ext cx="8229600" cy="5711825"/>
            <a:chOff x="287" y="286"/>
            <a:chExt cx="5184" cy="3598"/>
          </a:xfrm>
        </p:grpSpPr>
        <p:sp>
          <p:nvSpPr>
            <p:cNvPr id="19460" name="Rectangle 2">
              <a:extLst>
                <a:ext uri="{FF2B5EF4-FFF2-40B4-BE49-F238E27FC236}">
                  <a16:creationId xmlns:a16="http://schemas.microsoft.com/office/drawing/2014/main" id="{893EFA40-D11A-AD42-A07E-7FEE3D040005}"/>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Testes</a:t>
              </a:r>
              <a:endParaRPr lang="en-US" altLang="en-US" sz="2800" dirty="0">
                <a:solidFill>
                  <a:schemeClr val="tx2"/>
                </a:solidFill>
              </a:endParaRPr>
            </a:p>
          </p:txBody>
        </p:sp>
        <p:sp>
          <p:nvSpPr>
            <p:cNvPr id="19461" name="Text Box 6">
              <a:extLst>
                <a:ext uri="{FF2B5EF4-FFF2-40B4-BE49-F238E27FC236}">
                  <a16:creationId xmlns:a16="http://schemas.microsoft.com/office/drawing/2014/main" id="{058C0A18-36DE-6442-A60F-F81BD8C1E32F}"/>
                </a:ext>
              </a:extLst>
            </p:cNvPr>
            <p:cNvSpPr txBox="1">
              <a:spLocks noChangeArrowheads="1"/>
            </p:cNvSpPr>
            <p:nvPr/>
          </p:nvSpPr>
          <p:spPr bwMode="auto">
            <a:xfrm>
              <a:off x="515" y="970"/>
              <a:ext cx="4627" cy="1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testes are a pair of glands in the scrotum—their oval shape measures about 5 cm by 2.5 cm.</a:t>
              </a:r>
            </a:p>
            <a:p>
              <a:pPr eaLnBrk="1" hangingPunct="1">
                <a:lnSpc>
                  <a:spcPct val="85000"/>
                </a:lnSpc>
                <a:spcAft>
                  <a:spcPts val="900"/>
                </a:spcAft>
                <a:buSzPct val="80000"/>
                <a:buFontTx/>
                <a:buChar char="•"/>
              </a:pPr>
              <a:r>
                <a:rPr lang="en-US" altLang="en-US" dirty="0"/>
                <a:t>The testes descend into the scrotum through the inguinal canal during the second half of month 7 of fetal development.</a:t>
              </a:r>
            </a:p>
            <a:p>
              <a:pPr eaLnBrk="1" hangingPunct="1">
                <a:lnSpc>
                  <a:spcPct val="85000"/>
                </a:lnSpc>
                <a:spcAft>
                  <a:spcPct val="50000"/>
                </a:spcAft>
                <a:buSzPct val="80000"/>
                <a:buFontTx/>
                <a:buChar char="•"/>
              </a:pPr>
              <a:r>
                <a:rPr lang="en-US" altLang="en-US" dirty="0"/>
                <a:t>Undescended testes cannot function properly and can result in infertility—sometimes surgery is required to assure their descent.</a:t>
              </a:r>
            </a:p>
          </p:txBody>
        </p:sp>
        <p:grpSp>
          <p:nvGrpSpPr>
            <p:cNvPr id="19462" name="Group 66">
              <a:extLst>
                <a:ext uri="{FF2B5EF4-FFF2-40B4-BE49-F238E27FC236}">
                  <a16:creationId xmlns:a16="http://schemas.microsoft.com/office/drawing/2014/main" id="{D37B1666-FC11-E14A-9E77-4A63A6FE458A}"/>
                </a:ext>
              </a:extLst>
            </p:cNvPr>
            <p:cNvGrpSpPr>
              <a:grpSpLocks/>
            </p:cNvGrpSpPr>
            <p:nvPr/>
          </p:nvGrpSpPr>
          <p:grpSpPr bwMode="auto">
            <a:xfrm>
              <a:off x="581" y="3671"/>
              <a:ext cx="2996" cy="213"/>
              <a:chOff x="581" y="3671"/>
              <a:chExt cx="2996" cy="213"/>
            </a:xfrm>
          </p:grpSpPr>
          <p:grpSp>
            <p:nvGrpSpPr>
              <p:cNvPr id="19463" name="Group 54">
                <a:extLst>
                  <a:ext uri="{FF2B5EF4-FFF2-40B4-BE49-F238E27FC236}">
                    <a16:creationId xmlns:a16="http://schemas.microsoft.com/office/drawing/2014/main" id="{55651812-C01C-324E-94FB-3B892A6F8256}"/>
                  </a:ext>
                </a:extLst>
              </p:cNvPr>
              <p:cNvGrpSpPr>
                <a:grpSpLocks/>
              </p:cNvGrpSpPr>
              <p:nvPr/>
            </p:nvGrpSpPr>
            <p:grpSpPr bwMode="auto">
              <a:xfrm>
                <a:off x="2846" y="3671"/>
                <a:ext cx="731" cy="213"/>
                <a:chOff x="2846" y="3671"/>
                <a:chExt cx="731" cy="213"/>
              </a:xfrm>
            </p:grpSpPr>
            <p:sp>
              <p:nvSpPr>
                <p:cNvPr id="19474" name="Rectangle 55">
                  <a:extLst>
                    <a:ext uri="{FF2B5EF4-FFF2-40B4-BE49-F238E27FC236}">
                      <a16:creationId xmlns:a16="http://schemas.microsoft.com/office/drawing/2014/main" id="{0051C0C6-CB72-1140-B855-9A3E32E5321D}"/>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9475" name="Text Box 56">
                  <a:extLst>
                    <a:ext uri="{FF2B5EF4-FFF2-40B4-BE49-F238E27FC236}">
                      <a16:creationId xmlns:a16="http://schemas.microsoft.com/office/drawing/2014/main" id="{97CD093D-6C94-824A-9C31-027DF635ACCD}"/>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28.3</a:t>
                  </a:r>
                </a:p>
              </p:txBody>
            </p:sp>
          </p:grpSp>
          <p:grpSp>
            <p:nvGrpSpPr>
              <p:cNvPr id="19464" name="Group 65">
                <a:extLst>
                  <a:ext uri="{FF2B5EF4-FFF2-40B4-BE49-F238E27FC236}">
                    <a16:creationId xmlns:a16="http://schemas.microsoft.com/office/drawing/2014/main" id="{C882E875-2577-594C-B5BA-829827F349F5}"/>
                  </a:ext>
                </a:extLst>
              </p:cNvPr>
              <p:cNvGrpSpPr>
                <a:grpSpLocks/>
              </p:cNvGrpSpPr>
              <p:nvPr/>
            </p:nvGrpSpPr>
            <p:grpSpPr bwMode="auto">
              <a:xfrm>
                <a:off x="581" y="3671"/>
                <a:ext cx="1992" cy="213"/>
                <a:chOff x="581" y="3671"/>
                <a:chExt cx="1992" cy="213"/>
              </a:xfrm>
            </p:grpSpPr>
            <p:grpSp>
              <p:nvGrpSpPr>
                <p:cNvPr id="19465" name="Group 58">
                  <a:extLst>
                    <a:ext uri="{FF2B5EF4-FFF2-40B4-BE49-F238E27FC236}">
                      <a16:creationId xmlns:a16="http://schemas.microsoft.com/office/drawing/2014/main" id="{F1BDC0F4-469D-CF40-B45A-B5FB6D321EB2}"/>
                    </a:ext>
                  </a:extLst>
                </p:cNvPr>
                <p:cNvGrpSpPr>
                  <a:grpSpLocks/>
                </p:cNvGrpSpPr>
                <p:nvPr/>
              </p:nvGrpSpPr>
              <p:grpSpPr bwMode="auto">
                <a:xfrm>
                  <a:off x="581" y="3671"/>
                  <a:ext cx="619" cy="213"/>
                  <a:chOff x="581" y="3671"/>
                  <a:chExt cx="619" cy="213"/>
                </a:xfrm>
              </p:grpSpPr>
              <p:sp>
                <p:nvSpPr>
                  <p:cNvPr id="19472" name="Rectangle 48">
                    <a:extLst>
                      <a:ext uri="{FF2B5EF4-FFF2-40B4-BE49-F238E27FC236}">
                        <a16:creationId xmlns:a16="http://schemas.microsoft.com/office/drawing/2014/main" id="{448661A0-F7D2-6A43-B758-60ED545531B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9473" name="Text Box 51">
                    <a:extLst>
                      <a:ext uri="{FF2B5EF4-FFF2-40B4-BE49-F238E27FC236}">
                        <a16:creationId xmlns:a16="http://schemas.microsoft.com/office/drawing/2014/main" id="{3092C7F0-98CB-2845-96AF-0C7075128BC2}"/>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1043</a:t>
                    </a:r>
                    <a:endParaRPr lang="en-US" altLang="en-US" dirty="0"/>
                  </a:p>
                </p:txBody>
              </p:sp>
            </p:grpSp>
            <p:grpSp>
              <p:nvGrpSpPr>
                <p:cNvPr id="19466" name="Group 59">
                  <a:extLst>
                    <a:ext uri="{FF2B5EF4-FFF2-40B4-BE49-F238E27FC236}">
                      <a16:creationId xmlns:a16="http://schemas.microsoft.com/office/drawing/2014/main" id="{A856C14F-0ACB-284B-BD23-38F7716F70F1}"/>
                    </a:ext>
                  </a:extLst>
                </p:cNvPr>
                <p:cNvGrpSpPr>
                  <a:grpSpLocks/>
                </p:cNvGrpSpPr>
                <p:nvPr/>
              </p:nvGrpSpPr>
              <p:grpSpPr bwMode="auto">
                <a:xfrm>
                  <a:off x="1265" y="3671"/>
                  <a:ext cx="621" cy="213"/>
                  <a:chOff x="1265" y="3671"/>
                  <a:chExt cx="621" cy="213"/>
                </a:xfrm>
              </p:grpSpPr>
              <p:sp>
                <p:nvSpPr>
                  <p:cNvPr id="19470" name="Rectangle 60">
                    <a:extLst>
                      <a:ext uri="{FF2B5EF4-FFF2-40B4-BE49-F238E27FC236}">
                        <a16:creationId xmlns:a16="http://schemas.microsoft.com/office/drawing/2014/main" id="{5477D88E-5159-C641-B4B7-AABB9E781DC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9471" name="Text Box 61">
                    <a:extLst>
                      <a:ext uri="{FF2B5EF4-FFF2-40B4-BE49-F238E27FC236}">
                        <a16:creationId xmlns:a16="http://schemas.microsoft.com/office/drawing/2014/main" id="{5A489BCB-ABD1-284F-B1E1-4CBBB2CB1C1B}"/>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1131</a:t>
                    </a:r>
                    <a:endParaRPr lang="en-US" altLang="en-US" dirty="0">
                      <a:ea typeface="ＭＳ Ｐゴシック" panose="020B0600070205080204" pitchFamily="34" charset="-128"/>
                    </a:endParaRPr>
                  </a:p>
                </p:txBody>
              </p:sp>
            </p:grpSp>
            <p:grpSp>
              <p:nvGrpSpPr>
                <p:cNvPr id="19467" name="Group 62">
                  <a:extLst>
                    <a:ext uri="{FF2B5EF4-FFF2-40B4-BE49-F238E27FC236}">
                      <a16:creationId xmlns:a16="http://schemas.microsoft.com/office/drawing/2014/main" id="{BFB2E239-166F-9143-8C34-8F0A822B670A}"/>
                    </a:ext>
                  </a:extLst>
                </p:cNvPr>
                <p:cNvGrpSpPr>
                  <a:grpSpLocks/>
                </p:cNvGrpSpPr>
                <p:nvPr/>
              </p:nvGrpSpPr>
              <p:grpSpPr bwMode="auto">
                <a:xfrm>
                  <a:off x="1954" y="3671"/>
                  <a:ext cx="619" cy="213"/>
                  <a:chOff x="1954" y="3671"/>
                  <a:chExt cx="619" cy="213"/>
                </a:xfrm>
              </p:grpSpPr>
              <p:sp>
                <p:nvSpPr>
                  <p:cNvPr id="19468" name="Rectangle 63">
                    <a:extLst>
                      <a:ext uri="{FF2B5EF4-FFF2-40B4-BE49-F238E27FC236}">
                        <a16:creationId xmlns:a16="http://schemas.microsoft.com/office/drawing/2014/main" id="{F4D7FC75-3ACF-1046-AE56-4CC34B14CAF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9469" name="Text Box 64">
                    <a:extLst>
                      <a:ext uri="{FF2B5EF4-FFF2-40B4-BE49-F238E27FC236}">
                        <a16:creationId xmlns:a16="http://schemas.microsoft.com/office/drawing/2014/main" id="{C3CCF0E9-86A1-A243-89D9-503F300233B0}"/>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1082</a:t>
                    </a:r>
                    <a:endParaRPr lang="en-US" altLang="en-US" dirty="0">
                      <a:ea typeface="ＭＳ Ｐゴシック" panose="020B0600070205080204" pitchFamily="34" charset="-128"/>
                    </a:endParaRPr>
                  </a:p>
                </p:txBody>
              </p:sp>
            </p:grpSp>
          </p:grpSp>
        </p:grpSp>
      </p:gr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a:extLst>
              <a:ext uri="{FF2B5EF4-FFF2-40B4-BE49-F238E27FC236}">
                <a16:creationId xmlns:a16="http://schemas.microsoft.com/office/drawing/2014/main" id="{8FB6773C-9575-4D4E-9C7F-F46C8EFF29E2}"/>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2EF9512-CB9F-C941-A1CB-4C1932572897}" type="slidenum">
              <a:rPr lang="en-US" altLang="en-US"/>
              <a:pPr/>
              <a:t>11</a:t>
            </a:fld>
            <a:endParaRPr lang="en-US" altLang="en-US" dirty="0"/>
          </a:p>
        </p:txBody>
      </p:sp>
      <p:grpSp>
        <p:nvGrpSpPr>
          <p:cNvPr id="21507" name="Group 50">
            <a:extLst>
              <a:ext uri="{FF2B5EF4-FFF2-40B4-BE49-F238E27FC236}">
                <a16:creationId xmlns:a16="http://schemas.microsoft.com/office/drawing/2014/main" id="{9E8EC77B-C13E-A544-A487-675566A803C9}"/>
              </a:ext>
            </a:extLst>
          </p:cNvPr>
          <p:cNvGrpSpPr>
            <a:grpSpLocks/>
          </p:cNvGrpSpPr>
          <p:nvPr/>
        </p:nvGrpSpPr>
        <p:grpSpPr bwMode="auto">
          <a:xfrm>
            <a:off x="455613" y="454025"/>
            <a:ext cx="8229600" cy="5711825"/>
            <a:chOff x="287" y="286"/>
            <a:chExt cx="5184" cy="3598"/>
          </a:xfrm>
        </p:grpSpPr>
        <p:sp>
          <p:nvSpPr>
            <p:cNvPr id="21508" name="Rectangle 2">
              <a:extLst>
                <a:ext uri="{FF2B5EF4-FFF2-40B4-BE49-F238E27FC236}">
                  <a16:creationId xmlns:a16="http://schemas.microsoft.com/office/drawing/2014/main" id="{674C3A9D-FE5B-4D4E-BCC5-8270677477F6}"/>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Testes </a:t>
              </a:r>
              <a:r>
                <a:rPr lang="en-US" altLang="en-US" sz="2200" dirty="0">
                  <a:solidFill>
                    <a:srgbClr val="333333"/>
                  </a:solidFill>
                </a:rPr>
                <a:t>(continued)</a:t>
              </a:r>
              <a:endParaRPr lang="en-US" altLang="en-US" sz="2800" dirty="0">
                <a:solidFill>
                  <a:schemeClr val="tx2"/>
                </a:solidFill>
              </a:endParaRPr>
            </a:p>
          </p:txBody>
        </p:sp>
        <p:sp>
          <p:nvSpPr>
            <p:cNvPr id="21509" name="Text Box 6">
              <a:extLst>
                <a:ext uri="{FF2B5EF4-FFF2-40B4-BE49-F238E27FC236}">
                  <a16:creationId xmlns:a16="http://schemas.microsoft.com/office/drawing/2014/main" id="{53FB870F-B1C1-0B4B-A9B3-EC8F5F32E4AF}"/>
                </a:ext>
              </a:extLst>
            </p:cNvPr>
            <p:cNvSpPr txBox="1">
              <a:spLocks noChangeArrowheads="1"/>
            </p:cNvSpPr>
            <p:nvPr/>
          </p:nvSpPr>
          <p:spPr bwMode="auto">
            <a:xfrm>
              <a:off x="515" y="970"/>
              <a:ext cx="4666" cy="1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Each testis is divided into 200 to 300 compartments, called lobules, where sperm are produced.</a:t>
              </a:r>
            </a:p>
            <a:p>
              <a:pPr eaLnBrk="1" hangingPunct="1">
                <a:lnSpc>
                  <a:spcPct val="85000"/>
                </a:lnSpc>
                <a:spcAft>
                  <a:spcPts val="900"/>
                </a:spcAft>
                <a:buSzPct val="80000"/>
                <a:buFontTx/>
                <a:buChar char="•"/>
              </a:pPr>
              <a:r>
                <a:rPr lang="en-US" altLang="en-US" dirty="0"/>
                <a:t>The production of sperm is called spermatogenesis.</a:t>
              </a:r>
            </a:p>
            <a:p>
              <a:pPr eaLnBrk="1" hangingPunct="1">
                <a:lnSpc>
                  <a:spcPct val="85000"/>
                </a:lnSpc>
                <a:spcAft>
                  <a:spcPts val="900"/>
                </a:spcAft>
                <a:buSzPct val="80000"/>
                <a:buFontTx/>
                <a:buChar char="•"/>
              </a:pPr>
              <a:r>
                <a:rPr lang="en-US" altLang="en-US" dirty="0"/>
                <a:t>Seminiferous tubules in each lobule have spermatogenic cells that produce sperm.</a:t>
              </a:r>
            </a:p>
            <a:p>
              <a:pPr eaLnBrk="1" hangingPunct="1">
                <a:lnSpc>
                  <a:spcPct val="85000"/>
                </a:lnSpc>
                <a:spcAft>
                  <a:spcPct val="50000"/>
                </a:spcAft>
                <a:buSzPct val="80000"/>
                <a:buFontTx/>
                <a:buChar char="•"/>
              </a:pPr>
              <a:r>
                <a:rPr lang="en-US" altLang="en-US" dirty="0"/>
                <a:t>The tubules also contain Sertoli cells that support spermatogenesis.</a:t>
              </a:r>
            </a:p>
          </p:txBody>
        </p:sp>
        <p:grpSp>
          <p:nvGrpSpPr>
            <p:cNvPr id="21510" name="Group 49">
              <a:extLst>
                <a:ext uri="{FF2B5EF4-FFF2-40B4-BE49-F238E27FC236}">
                  <a16:creationId xmlns:a16="http://schemas.microsoft.com/office/drawing/2014/main" id="{70B06C7C-E912-134A-80D0-34297CB975E9}"/>
                </a:ext>
              </a:extLst>
            </p:cNvPr>
            <p:cNvGrpSpPr>
              <a:grpSpLocks/>
            </p:cNvGrpSpPr>
            <p:nvPr/>
          </p:nvGrpSpPr>
          <p:grpSpPr bwMode="auto">
            <a:xfrm>
              <a:off x="581" y="3671"/>
              <a:ext cx="2996" cy="213"/>
              <a:chOff x="581" y="3671"/>
              <a:chExt cx="2996" cy="213"/>
            </a:xfrm>
          </p:grpSpPr>
          <p:grpSp>
            <p:nvGrpSpPr>
              <p:cNvPr id="21511" name="Group 37">
                <a:extLst>
                  <a:ext uri="{FF2B5EF4-FFF2-40B4-BE49-F238E27FC236}">
                    <a16:creationId xmlns:a16="http://schemas.microsoft.com/office/drawing/2014/main" id="{4DD83086-DA9E-2643-BF2F-CB57F9AD9339}"/>
                  </a:ext>
                </a:extLst>
              </p:cNvPr>
              <p:cNvGrpSpPr>
                <a:grpSpLocks/>
              </p:cNvGrpSpPr>
              <p:nvPr/>
            </p:nvGrpSpPr>
            <p:grpSpPr bwMode="auto">
              <a:xfrm>
                <a:off x="2846" y="3671"/>
                <a:ext cx="731" cy="213"/>
                <a:chOff x="2846" y="3671"/>
                <a:chExt cx="731" cy="213"/>
              </a:xfrm>
            </p:grpSpPr>
            <p:sp>
              <p:nvSpPr>
                <p:cNvPr id="21522" name="Rectangle 38">
                  <a:extLst>
                    <a:ext uri="{FF2B5EF4-FFF2-40B4-BE49-F238E27FC236}">
                      <a16:creationId xmlns:a16="http://schemas.microsoft.com/office/drawing/2014/main" id="{85297796-B7C3-7C45-85AE-E51EBCBF808E}"/>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1523" name="Text Box 39">
                  <a:extLst>
                    <a:ext uri="{FF2B5EF4-FFF2-40B4-BE49-F238E27FC236}">
                      <a16:creationId xmlns:a16="http://schemas.microsoft.com/office/drawing/2014/main" id="{4D9EE00F-C2B1-134F-A5D9-FB4747059B4F}"/>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28.3</a:t>
                  </a:r>
                </a:p>
              </p:txBody>
            </p:sp>
          </p:grpSp>
          <p:grpSp>
            <p:nvGrpSpPr>
              <p:cNvPr id="21512" name="Group 48">
                <a:extLst>
                  <a:ext uri="{FF2B5EF4-FFF2-40B4-BE49-F238E27FC236}">
                    <a16:creationId xmlns:a16="http://schemas.microsoft.com/office/drawing/2014/main" id="{5BB0A2AF-D781-D04B-A9CF-23FBD862184C}"/>
                  </a:ext>
                </a:extLst>
              </p:cNvPr>
              <p:cNvGrpSpPr>
                <a:grpSpLocks/>
              </p:cNvGrpSpPr>
              <p:nvPr/>
            </p:nvGrpSpPr>
            <p:grpSpPr bwMode="auto">
              <a:xfrm>
                <a:off x="581" y="3671"/>
                <a:ext cx="1992" cy="213"/>
                <a:chOff x="581" y="3671"/>
                <a:chExt cx="1992" cy="213"/>
              </a:xfrm>
            </p:grpSpPr>
            <p:grpSp>
              <p:nvGrpSpPr>
                <p:cNvPr id="21513" name="Group 41">
                  <a:extLst>
                    <a:ext uri="{FF2B5EF4-FFF2-40B4-BE49-F238E27FC236}">
                      <a16:creationId xmlns:a16="http://schemas.microsoft.com/office/drawing/2014/main" id="{B0806A0C-FD75-664E-806F-5FFCF2B1899E}"/>
                    </a:ext>
                  </a:extLst>
                </p:cNvPr>
                <p:cNvGrpSpPr>
                  <a:grpSpLocks/>
                </p:cNvGrpSpPr>
                <p:nvPr/>
              </p:nvGrpSpPr>
              <p:grpSpPr bwMode="auto">
                <a:xfrm>
                  <a:off x="581" y="3671"/>
                  <a:ext cx="619" cy="213"/>
                  <a:chOff x="581" y="3671"/>
                  <a:chExt cx="619" cy="213"/>
                </a:xfrm>
              </p:grpSpPr>
              <p:sp>
                <p:nvSpPr>
                  <p:cNvPr id="21520" name="Rectangle 31">
                    <a:extLst>
                      <a:ext uri="{FF2B5EF4-FFF2-40B4-BE49-F238E27FC236}">
                        <a16:creationId xmlns:a16="http://schemas.microsoft.com/office/drawing/2014/main" id="{4938E5A4-A60B-2046-A3A9-6A6217E04A5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1521" name="Text Box 34">
                    <a:extLst>
                      <a:ext uri="{FF2B5EF4-FFF2-40B4-BE49-F238E27FC236}">
                        <a16:creationId xmlns:a16="http://schemas.microsoft.com/office/drawing/2014/main" id="{D06C52F0-0ED6-9F40-94AC-F0F4FAE17950}"/>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1045</a:t>
                    </a:r>
                    <a:endParaRPr lang="en-US" altLang="en-US" dirty="0"/>
                  </a:p>
                </p:txBody>
              </p:sp>
            </p:grpSp>
            <p:grpSp>
              <p:nvGrpSpPr>
                <p:cNvPr id="21514" name="Group 42">
                  <a:extLst>
                    <a:ext uri="{FF2B5EF4-FFF2-40B4-BE49-F238E27FC236}">
                      <a16:creationId xmlns:a16="http://schemas.microsoft.com/office/drawing/2014/main" id="{070BFECB-2A71-9D4E-AEFE-4D9BE6156E0C}"/>
                    </a:ext>
                  </a:extLst>
                </p:cNvPr>
                <p:cNvGrpSpPr>
                  <a:grpSpLocks/>
                </p:cNvGrpSpPr>
                <p:nvPr/>
              </p:nvGrpSpPr>
              <p:grpSpPr bwMode="auto">
                <a:xfrm>
                  <a:off x="1265" y="3671"/>
                  <a:ext cx="621" cy="213"/>
                  <a:chOff x="1265" y="3671"/>
                  <a:chExt cx="621" cy="213"/>
                </a:xfrm>
              </p:grpSpPr>
              <p:sp>
                <p:nvSpPr>
                  <p:cNvPr id="21518" name="Rectangle 43">
                    <a:extLst>
                      <a:ext uri="{FF2B5EF4-FFF2-40B4-BE49-F238E27FC236}">
                        <a16:creationId xmlns:a16="http://schemas.microsoft.com/office/drawing/2014/main" id="{D7D63791-1BFA-E144-BE3A-6C471608690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1519" name="Text Box 44">
                    <a:extLst>
                      <a:ext uri="{FF2B5EF4-FFF2-40B4-BE49-F238E27FC236}">
                        <a16:creationId xmlns:a16="http://schemas.microsoft.com/office/drawing/2014/main" id="{4EA85DF9-6B15-AA40-A02A-637CA4EB6910}"/>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1131</a:t>
                    </a:r>
                    <a:endParaRPr lang="en-US" altLang="en-US" dirty="0">
                      <a:ea typeface="ＭＳ Ｐゴシック" panose="020B0600070205080204" pitchFamily="34" charset="-128"/>
                    </a:endParaRPr>
                  </a:p>
                </p:txBody>
              </p:sp>
            </p:grpSp>
            <p:grpSp>
              <p:nvGrpSpPr>
                <p:cNvPr id="21515" name="Group 45">
                  <a:extLst>
                    <a:ext uri="{FF2B5EF4-FFF2-40B4-BE49-F238E27FC236}">
                      <a16:creationId xmlns:a16="http://schemas.microsoft.com/office/drawing/2014/main" id="{AF31C7F1-64C6-1945-ACF7-DBD0765B0AEA}"/>
                    </a:ext>
                  </a:extLst>
                </p:cNvPr>
                <p:cNvGrpSpPr>
                  <a:grpSpLocks/>
                </p:cNvGrpSpPr>
                <p:nvPr/>
              </p:nvGrpSpPr>
              <p:grpSpPr bwMode="auto">
                <a:xfrm>
                  <a:off x="1954" y="3671"/>
                  <a:ext cx="619" cy="213"/>
                  <a:chOff x="1954" y="3671"/>
                  <a:chExt cx="619" cy="213"/>
                </a:xfrm>
              </p:grpSpPr>
              <p:sp>
                <p:nvSpPr>
                  <p:cNvPr id="21516" name="Rectangle 46">
                    <a:extLst>
                      <a:ext uri="{FF2B5EF4-FFF2-40B4-BE49-F238E27FC236}">
                        <a16:creationId xmlns:a16="http://schemas.microsoft.com/office/drawing/2014/main" id="{37E96717-4117-E247-A218-0160945E1B2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1517" name="Text Box 47">
                    <a:extLst>
                      <a:ext uri="{FF2B5EF4-FFF2-40B4-BE49-F238E27FC236}">
                        <a16:creationId xmlns:a16="http://schemas.microsoft.com/office/drawing/2014/main" id="{36ED700D-5217-E149-BF5E-A74A30FFAC3F}"/>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1082</a:t>
                    </a:r>
                    <a:endParaRPr lang="en-US" altLang="en-US" dirty="0">
                      <a:ea typeface="ＭＳ Ｐゴシック" panose="020B0600070205080204" pitchFamily="34" charset="-128"/>
                    </a:endParaRPr>
                  </a:p>
                </p:txBody>
              </p:sp>
            </p:grpSp>
          </p:grpSp>
        </p:grpSp>
      </p:grpSp>
      <p:sp>
        <p:nvSpPr>
          <p:cNvPr id="2" name="TextBox 1">
            <a:extLst>
              <a:ext uri="{FF2B5EF4-FFF2-40B4-BE49-F238E27FC236}">
                <a16:creationId xmlns:a16="http://schemas.microsoft.com/office/drawing/2014/main" id="{FE9DA300-57FC-4F47-9013-1A45AE2CFE93}"/>
              </a:ext>
            </a:extLst>
          </p:cNvPr>
          <p:cNvSpPr txBox="1"/>
          <p:nvPr/>
        </p:nvSpPr>
        <p:spPr>
          <a:xfrm>
            <a:off x="2883242" y="3467391"/>
            <a:ext cx="3371500" cy="369332"/>
          </a:xfrm>
          <a:prstGeom prst="rect">
            <a:avLst/>
          </a:prstGeom>
          <a:noFill/>
        </p:spPr>
        <p:txBody>
          <a:bodyPr wrap="none" rtlCol="0">
            <a:spAutoFit/>
          </a:bodyPr>
          <a:lstStyle/>
          <a:p>
            <a:r>
              <a:rPr lang="en-US" dirty="0">
                <a:solidFill>
                  <a:srgbClr val="941100"/>
                </a:solidFill>
              </a:rPr>
              <a:t>Testis = singular form of testes.</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5">
            <a:extLst>
              <a:ext uri="{FF2B5EF4-FFF2-40B4-BE49-F238E27FC236}">
                <a16:creationId xmlns:a16="http://schemas.microsoft.com/office/drawing/2014/main" id="{D9A4DFB8-9F9C-9246-905B-396BDFE8E68F}"/>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9B29C9A-E988-864B-8F92-A4267C80A564}" type="slidenum">
              <a:rPr lang="en-US" altLang="en-US"/>
              <a:pPr/>
              <a:t>12</a:t>
            </a:fld>
            <a:endParaRPr lang="en-US" altLang="en-US" dirty="0"/>
          </a:p>
        </p:txBody>
      </p:sp>
      <p:grpSp>
        <p:nvGrpSpPr>
          <p:cNvPr id="23555" name="Group 19">
            <a:extLst>
              <a:ext uri="{FF2B5EF4-FFF2-40B4-BE49-F238E27FC236}">
                <a16:creationId xmlns:a16="http://schemas.microsoft.com/office/drawing/2014/main" id="{6CDFA972-EBC0-0344-AC01-76D901367188}"/>
              </a:ext>
            </a:extLst>
          </p:cNvPr>
          <p:cNvGrpSpPr>
            <a:grpSpLocks/>
          </p:cNvGrpSpPr>
          <p:nvPr/>
        </p:nvGrpSpPr>
        <p:grpSpPr bwMode="auto">
          <a:xfrm>
            <a:off x="455613" y="454025"/>
            <a:ext cx="8229600" cy="4294188"/>
            <a:chOff x="287" y="286"/>
            <a:chExt cx="5184" cy="2705"/>
          </a:xfrm>
        </p:grpSpPr>
        <p:sp>
          <p:nvSpPr>
            <p:cNvPr id="23556" name="Rectangle 3">
              <a:extLst>
                <a:ext uri="{FF2B5EF4-FFF2-40B4-BE49-F238E27FC236}">
                  <a16:creationId xmlns:a16="http://schemas.microsoft.com/office/drawing/2014/main" id="{83E35A3F-D2D9-094D-8124-80A93C296275}"/>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Testes </a:t>
              </a:r>
              <a:r>
                <a:rPr lang="en-US" altLang="en-US" sz="2200" dirty="0">
                  <a:solidFill>
                    <a:srgbClr val="333333"/>
                  </a:solidFill>
                </a:rPr>
                <a:t>(continued)</a:t>
              </a:r>
              <a:endParaRPr lang="en-US" altLang="en-US" sz="2800" dirty="0">
                <a:solidFill>
                  <a:schemeClr val="tx2"/>
                </a:solidFill>
              </a:endParaRPr>
            </a:p>
          </p:txBody>
        </p:sp>
        <p:grpSp>
          <p:nvGrpSpPr>
            <p:cNvPr id="23557" name="Group 14">
              <a:extLst>
                <a:ext uri="{FF2B5EF4-FFF2-40B4-BE49-F238E27FC236}">
                  <a16:creationId xmlns:a16="http://schemas.microsoft.com/office/drawing/2014/main" id="{FEFE4D17-3F3B-0F4C-81DF-FAD1EFBCD340}"/>
                </a:ext>
              </a:extLst>
            </p:cNvPr>
            <p:cNvGrpSpPr>
              <a:grpSpLocks/>
            </p:cNvGrpSpPr>
            <p:nvPr/>
          </p:nvGrpSpPr>
          <p:grpSpPr bwMode="auto">
            <a:xfrm>
              <a:off x="1905" y="1018"/>
              <a:ext cx="1955" cy="1973"/>
              <a:chOff x="1905" y="1154"/>
              <a:chExt cx="1955" cy="1973"/>
            </a:xfrm>
          </p:grpSpPr>
          <p:pic>
            <p:nvPicPr>
              <p:cNvPr id="23558" name="Picture 12" descr="epididymis_testes">
                <a:extLst>
                  <a:ext uri="{FF2B5EF4-FFF2-40B4-BE49-F238E27FC236}">
                    <a16:creationId xmlns:a16="http://schemas.microsoft.com/office/drawing/2014/main" id="{8393300F-26E1-BB4E-AAFB-0B06EFAFD7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 y="1154"/>
                <a:ext cx="1955" cy="1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9" name="Rectangle 13">
                <a:extLst>
                  <a:ext uri="{FF2B5EF4-FFF2-40B4-BE49-F238E27FC236}">
                    <a16:creationId xmlns:a16="http://schemas.microsoft.com/office/drawing/2014/main" id="{1D3731F2-BE89-2842-980C-A6BEDDB418FD}"/>
                  </a:ext>
                </a:extLst>
              </p:cNvPr>
              <p:cNvSpPr>
                <a:spLocks noChangeArrowheads="1"/>
              </p:cNvSpPr>
              <p:nvPr/>
            </p:nvSpPr>
            <p:spPr bwMode="auto">
              <a:xfrm>
                <a:off x="2299" y="2962"/>
                <a:ext cx="117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dirty="0"/>
                  <a:t>https://www.mcatzone.com</a:t>
                </a:r>
                <a:endParaRPr lang="en-US" altLang="en-US" dirty="0"/>
              </a:p>
            </p:txBody>
          </p:sp>
        </p:grpSp>
      </p:gr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5">
            <a:extLst>
              <a:ext uri="{FF2B5EF4-FFF2-40B4-BE49-F238E27FC236}">
                <a16:creationId xmlns:a16="http://schemas.microsoft.com/office/drawing/2014/main" id="{BB8FBAE2-4BB0-A541-B75F-49E14D1A89F4}"/>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BD16CF1-2D0C-6148-9B35-68385286DECD}" type="slidenum">
              <a:rPr lang="en-US" altLang="en-US"/>
              <a:pPr/>
              <a:t>13</a:t>
            </a:fld>
            <a:endParaRPr lang="en-US" altLang="en-US" dirty="0"/>
          </a:p>
        </p:txBody>
      </p:sp>
      <p:grpSp>
        <p:nvGrpSpPr>
          <p:cNvPr id="25603" name="Group 63">
            <a:extLst>
              <a:ext uri="{FF2B5EF4-FFF2-40B4-BE49-F238E27FC236}">
                <a16:creationId xmlns:a16="http://schemas.microsoft.com/office/drawing/2014/main" id="{7BE7B878-C05E-D34A-835B-F59C07E4EE74}"/>
              </a:ext>
            </a:extLst>
          </p:cNvPr>
          <p:cNvGrpSpPr>
            <a:grpSpLocks/>
          </p:cNvGrpSpPr>
          <p:nvPr/>
        </p:nvGrpSpPr>
        <p:grpSpPr bwMode="auto">
          <a:xfrm>
            <a:off x="455613" y="454025"/>
            <a:ext cx="8229600" cy="5711825"/>
            <a:chOff x="287" y="286"/>
            <a:chExt cx="5184" cy="3598"/>
          </a:xfrm>
        </p:grpSpPr>
        <p:sp>
          <p:nvSpPr>
            <p:cNvPr id="25604" name="Rectangle 2">
              <a:extLst>
                <a:ext uri="{FF2B5EF4-FFF2-40B4-BE49-F238E27FC236}">
                  <a16:creationId xmlns:a16="http://schemas.microsoft.com/office/drawing/2014/main" id="{02EC0322-5C41-994A-AA5D-C37DBA4B355F}"/>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Testes </a:t>
              </a:r>
              <a:r>
                <a:rPr lang="en-US" altLang="en-US" sz="2200" dirty="0">
                  <a:solidFill>
                    <a:srgbClr val="333333"/>
                  </a:solidFill>
                </a:rPr>
                <a:t>(continued)</a:t>
              </a:r>
              <a:endParaRPr lang="en-US" altLang="en-US" sz="2800" dirty="0">
                <a:solidFill>
                  <a:schemeClr val="tx2"/>
                </a:solidFill>
              </a:endParaRPr>
            </a:p>
          </p:txBody>
        </p:sp>
        <p:grpSp>
          <p:nvGrpSpPr>
            <p:cNvPr id="25605" name="Group 52">
              <a:extLst>
                <a:ext uri="{FF2B5EF4-FFF2-40B4-BE49-F238E27FC236}">
                  <a16:creationId xmlns:a16="http://schemas.microsoft.com/office/drawing/2014/main" id="{E87A6C38-3337-C34F-BAFB-E00651281E04}"/>
                </a:ext>
              </a:extLst>
            </p:cNvPr>
            <p:cNvGrpSpPr>
              <a:grpSpLocks/>
            </p:cNvGrpSpPr>
            <p:nvPr/>
          </p:nvGrpSpPr>
          <p:grpSpPr bwMode="auto">
            <a:xfrm>
              <a:off x="515" y="970"/>
              <a:ext cx="4679" cy="1135"/>
              <a:chOff x="515" y="970"/>
              <a:chExt cx="4679" cy="1135"/>
            </a:xfrm>
          </p:grpSpPr>
          <p:sp>
            <p:nvSpPr>
              <p:cNvPr id="25620" name="Text Box 6">
                <a:extLst>
                  <a:ext uri="{FF2B5EF4-FFF2-40B4-BE49-F238E27FC236}">
                    <a16:creationId xmlns:a16="http://schemas.microsoft.com/office/drawing/2014/main" id="{0B1A0818-27B7-7448-AEB9-0839F9C31603}"/>
                  </a:ext>
                </a:extLst>
              </p:cNvPr>
              <p:cNvSpPr txBox="1">
                <a:spLocks noChangeArrowheads="1"/>
              </p:cNvSpPr>
              <p:nvPr/>
            </p:nvSpPr>
            <p:spPr bwMode="auto">
              <a:xfrm>
                <a:off x="515" y="970"/>
                <a:ext cx="4679"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Layers of increasingly more developed sperm cells are found in the seminiferous tubules.</a:t>
                </a:r>
              </a:p>
              <a:p>
                <a:pPr eaLnBrk="1" hangingPunct="1">
                  <a:lnSpc>
                    <a:spcPct val="85000"/>
                  </a:lnSpc>
                  <a:spcAft>
                    <a:spcPct val="50000"/>
                  </a:spcAft>
                  <a:buSzPct val="80000"/>
                  <a:buFontTx/>
                  <a:buChar char="•"/>
                </a:pPr>
                <a:r>
                  <a:rPr lang="en-US" altLang="en-US" dirty="0"/>
                  <a:t>Once a sperm cell (spermatozoon) is fully formed, it is released into the lumen of the tubule for further maturation.</a:t>
                </a:r>
              </a:p>
            </p:txBody>
          </p:sp>
          <p:sp>
            <p:nvSpPr>
              <p:cNvPr id="25621" name="Text Box 10">
                <a:extLst>
                  <a:ext uri="{FF2B5EF4-FFF2-40B4-BE49-F238E27FC236}">
                    <a16:creationId xmlns:a16="http://schemas.microsoft.com/office/drawing/2014/main" id="{329C1E3E-C551-7B44-8E2B-494B53304632}"/>
                  </a:ext>
                </a:extLst>
              </p:cNvPr>
              <p:cNvSpPr txBox="1">
                <a:spLocks noChangeArrowheads="1"/>
              </p:cNvSpPr>
              <p:nvPr/>
            </p:nvSpPr>
            <p:spPr bwMode="auto">
              <a:xfrm>
                <a:off x="1757" y="1740"/>
                <a:ext cx="2248"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ts val="1860"/>
                  </a:lnSpc>
                </a:pPr>
                <a:r>
                  <a:rPr lang="en-US" altLang="en-US" dirty="0">
                    <a:solidFill>
                      <a:srgbClr val="941100"/>
                    </a:solidFill>
                  </a:rPr>
                  <a:t>Lumen = the hollow inner space or cavity of a tubular organ.</a:t>
                </a:r>
              </a:p>
            </p:txBody>
          </p:sp>
        </p:grpSp>
        <p:grpSp>
          <p:nvGrpSpPr>
            <p:cNvPr id="25606" name="Group 62">
              <a:extLst>
                <a:ext uri="{FF2B5EF4-FFF2-40B4-BE49-F238E27FC236}">
                  <a16:creationId xmlns:a16="http://schemas.microsoft.com/office/drawing/2014/main" id="{28283E9E-9756-2B41-92F0-64DD9E98C7D8}"/>
                </a:ext>
              </a:extLst>
            </p:cNvPr>
            <p:cNvGrpSpPr>
              <a:grpSpLocks/>
            </p:cNvGrpSpPr>
            <p:nvPr/>
          </p:nvGrpSpPr>
          <p:grpSpPr bwMode="auto">
            <a:xfrm>
              <a:off x="581" y="3671"/>
              <a:ext cx="2996" cy="213"/>
              <a:chOff x="581" y="3671"/>
              <a:chExt cx="2996" cy="213"/>
            </a:xfrm>
          </p:grpSpPr>
          <p:grpSp>
            <p:nvGrpSpPr>
              <p:cNvPr id="25607" name="Group 49">
                <a:extLst>
                  <a:ext uri="{FF2B5EF4-FFF2-40B4-BE49-F238E27FC236}">
                    <a16:creationId xmlns:a16="http://schemas.microsoft.com/office/drawing/2014/main" id="{DD02CF6B-3563-D646-AE1F-4561CFD74E6E}"/>
                  </a:ext>
                </a:extLst>
              </p:cNvPr>
              <p:cNvGrpSpPr>
                <a:grpSpLocks/>
              </p:cNvGrpSpPr>
              <p:nvPr/>
            </p:nvGrpSpPr>
            <p:grpSpPr bwMode="auto">
              <a:xfrm>
                <a:off x="2846" y="3671"/>
                <a:ext cx="731" cy="213"/>
                <a:chOff x="2846" y="3671"/>
                <a:chExt cx="731" cy="213"/>
              </a:xfrm>
            </p:grpSpPr>
            <p:sp>
              <p:nvSpPr>
                <p:cNvPr id="25618" name="Rectangle 50">
                  <a:extLst>
                    <a:ext uri="{FF2B5EF4-FFF2-40B4-BE49-F238E27FC236}">
                      <a16:creationId xmlns:a16="http://schemas.microsoft.com/office/drawing/2014/main" id="{DE3E9010-4E2B-9E46-BD1A-911F2707C75F}"/>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5619" name="Text Box 51">
                  <a:extLst>
                    <a:ext uri="{FF2B5EF4-FFF2-40B4-BE49-F238E27FC236}">
                      <a16:creationId xmlns:a16="http://schemas.microsoft.com/office/drawing/2014/main" id="{CC1CC647-CFF4-D64A-BA0E-166CD017976F}"/>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28.4</a:t>
                  </a:r>
                </a:p>
              </p:txBody>
            </p:sp>
          </p:grpSp>
          <p:grpSp>
            <p:nvGrpSpPr>
              <p:cNvPr id="25608" name="Group 61">
                <a:extLst>
                  <a:ext uri="{FF2B5EF4-FFF2-40B4-BE49-F238E27FC236}">
                    <a16:creationId xmlns:a16="http://schemas.microsoft.com/office/drawing/2014/main" id="{4F46176B-5C8F-5A4A-AD9C-77493C56A905}"/>
                  </a:ext>
                </a:extLst>
              </p:cNvPr>
              <p:cNvGrpSpPr>
                <a:grpSpLocks/>
              </p:cNvGrpSpPr>
              <p:nvPr/>
            </p:nvGrpSpPr>
            <p:grpSpPr bwMode="auto">
              <a:xfrm>
                <a:off x="581" y="3671"/>
                <a:ext cx="1992" cy="213"/>
                <a:chOff x="581" y="3671"/>
                <a:chExt cx="1992" cy="213"/>
              </a:xfrm>
            </p:grpSpPr>
            <p:grpSp>
              <p:nvGrpSpPr>
                <p:cNvPr id="25609" name="Group 54">
                  <a:extLst>
                    <a:ext uri="{FF2B5EF4-FFF2-40B4-BE49-F238E27FC236}">
                      <a16:creationId xmlns:a16="http://schemas.microsoft.com/office/drawing/2014/main" id="{3E867D21-9163-5746-A9B9-5835B33F883B}"/>
                    </a:ext>
                  </a:extLst>
                </p:cNvPr>
                <p:cNvGrpSpPr>
                  <a:grpSpLocks/>
                </p:cNvGrpSpPr>
                <p:nvPr/>
              </p:nvGrpSpPr>
              <p:grpSpPr bwMode="auto">
                <a:xfrm>
                  <a:off x="581" y="3671"/>
                  <a:ext cx="619" cy="213"/>
                  <a:chOff x="581" y="3671"/>
                  <a:chExt cx="619" cy="213"/>
                </a:xfrm>
              </p:grpSpPr>
              <p:sp>
                <p:nvSpPr>
                  <p:cNvPr id="25616" name="Rectangle 43">
                    <a:extLst>
                      <a:ext uri="{FF2B5EF4-FFF2-40B4-BE49-F238E27FC236}">
                        <a16:creationId xmlns:a16="http://schemas.microsoft.com/office/drawing/2014/main" id="{6863B057-7699-8F45-A1FA-9809E9C9F52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5617" name="Text Box 46">
                    <a:extLst>
                      <a:ext uri="{FF2B5EF4-FFF2-40B4-BE49-F238E27FC236}">
                        <a16:creationId xmlns:a16="http://schemas.microsoft.com/office/drawing/2014/main" id="{64223408-1D55-B845-8084-25563C677054}"/>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1045</a:t>
                    </a:r>
                    <a:endParaRPr lang="en-US" altLang="en-US" dirty="0"/>
                  </a:p>
                </p:txBody>
              </p:sp>
            </p:grpSp>
            <p:grpSp>
              <p:nvGrpSpPr>
                <p:cNvPr id="25610" name="Group 55">
                  <a:extLst>
                    <a:ext uri="{FF2B5EF4-FFF2-40B4-BE49-F238E27FC236}">
                      <a16:creationId xmlns:a16="http://schemas.microsoft.com/office/drawing/2014/main" id="{384A04C0-DC44-5F49-8BFA-0E8342DE0515}"/>
                    </a:ext>
                  </a:extLst>
                </p:cNvPr>
                <p:cNvGrpSpPr>
                  <a:grpSpLocks/>
                </p:cNvGrpSpPr>
                <p:nvPr/>
              </p:nvGrpSpPr>
              <p:grpSpPr bwMode="auto">
                <a:xfrm>
                  <a:off x="1265" y="3671"/>
                  <a:ext cx="621" cy="213"/>
                  <a:chOff x="1265" y="3671"/>
                  <a:chExt cx="621" cy="213"/>
                </a:xfrm>
              </p:grpSpPr>
              <p:sp>
                <p:nvSpPr>
                  <p:cNvPr id="25614" name="Rectangle 56">
                    <a:extLst>
                      <a:ext uri="{FF2B5EF4-FFF2-40B4-BE49-F238E27FC236}">
                        <a16:creationId xmlns:a16="http://schemas.microsoft.com/office/drawing/2014/main" id="{153626AD-0F53-504D-B0E7-04DFA4645B2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5615" name="Text Box 57">
                    <a:extLst>
                      <a:ext uri="{FF2B5EF4-FFF2-40B4-BE49-F238E27FC236}">
                        <a16:creationId xmlns:a16="http://schemas.microsoft.com/office/drawing/2014/main" id="{AA913E18-8DF7-5349-A5B0-514B64B06C31}"/>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1131</a:t>
                    </a:r>
                    <a:endParaRPr lang="en-US" altLang="en-US" dirty="0">
                      <a:ea typeface="ＭＳ Ｐゴシック" panose="020B0600070205080204" pitchFamily="34" charset="-128"/>
                    </a:endParaRPr>
                  </a:p>
                </p:txBody>
              </p:sp>
            </p:grpSp>
            <p:grpSp>
              <p:nvGrpSpPr>
                <p:cNvPr id="25611" name="Group 58">
                  <a:extLst>
                    <a:ext uri="{FF2B5EF4-FFF2-40B4-BE49-F238E27FC236}">
                      <a16:creationId xmlns:a16="http://schemas.microsoft.com/office/drawing/2014/main" id="{71F86F21-3478-B748-9BAB-BED2CC804273}"/>
                    </a:ext>
                  </a:extLst>
                </p:cNvPr>
                <p:cNvGrpSpPr>
                  <a:grpSpLocks/>
                </p:cNvGrpSpPr>
                <p:nvPr/>
              </p:nvGrpSpPr>
              <p:grpSpPr bwMode="auto">
                <a:xfrm>
                  <a:off x="1954" y="3671"/>
                  <a:ext cx="619" cy="213"/>
                  <a:chOff x="1954" y="3671"/>
                  <a:chExt cx="619" cy="213"/>
                </a:xfrm>
              </p:grpSpPr>
              <p:sp>
                <p:nvSpPr>
                  <p:cNvPr id="25612" name="Rectangle 59">
                    <a:extLst>
                      <a:ext uri="{FF2B5EF4-FFF2-40B4-BE49-F238E27FC236}">
                        <a16:creationId xmlns:a16="http://schemas.microsoft.com/office/drawing/2014/main" id="{D79E01B0-90E1-7540-9515-2838377F55C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5613" name="Text Box 60">
                    <a:extLst>
                      <a:ext uri="{FF2B5EF4-FFF2-40B4-BE49-F238E27FC236}">
                        <a16:creationId xmlns:a16="http://schemas.microsoft.com/office/drawing/2014/main" id="{8FA987F2-6522-8B4C-A6BD-9E153B66482E}"/>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1084</a:t>
                    </a:r>
                    <a:endParaRPr lang="en-US" altLang="en-US" dirty="0">
                      <a:ea typeface="ＭＳ Ｐゴシック" panose="020B0600070205080204" pitchFamily="34" charset="-128"/>
                    </a:endParaRPr>
                  </a:p>
                </p:txBody>
              </p:sp>
            </p:grpSp>
          </p:grpSp>
        </p:grpSp>
      </p:gr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5">
            <a:extLst>
              <a:ext uri="{FF2B5EF4-FFF2-40B4-BE49-F238E27FC236}">
                <a16:creationId xmlns:a16="http://schemas.microsoft.com/office/drawing/2014/main" id="{227FECC2-7469-6B43-819C-DB167E94BCBD}"/>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71C7924-DF8C-9242-A1FD-FFDB6DFBC398}" type="slidenum">
              <a:rPr lang="en-US" altLang="en-US"/>
              <a:pPr/>
              <a:t>14</a:t>
            </a:fld>
            <a:endParaRPr lang="en-US" altLang="en-US" dirty="0"/>
          </a:p>
        </p:txBody>
      </p:sp>
      <p:grpSp>
        <p:nvGrpSpPr>
          <p:cNvPr id="27651" name="Group 29">
            <a:extLst>
              <a:ext uri="{FF2B5EF4-FFF2-40B4-BE49-F238E27FC236}">
                <a16:creationId xmlns:a16="http://schemas.microsoft.com/office/drawing/2014/main" id="{27BF5CDB-4039-5446-B423-FCF8D59D0C37}"/>
              </a:ext>
            </a:extLst>
          </p:cNvPr>
          <p:cNvGrpSpPr>
            <a:grpSpLocks/>
          </p:cNvGrpSpPr>
          <p:nvPr/>
        </p:nvGrpSpPr>
        <p:grpSpPr bwMode="auto">
          <a:xfrm>
            <a:off x="455613" y="452438"/>
            <a:ext cx="8229600" cy="4337050"/>
            <a:chOff x="287" y="285"/>
            <a:chExt cx="5184" cy="2732"/>
          </a:xfrm>
        </p:grpSpPr>
        <p:sp>
          <p:nvSpPr>
            <p:cNvPr id="27652" name="Rectangle 3">
              <a:extLst>
                <a:ext uri="{FF2B5EF4-FFF2-40B4-BE49-F238E27FC236}">
                  <a16:creationId xmlns:a16="http://schemas.microsoft.com/office/drawing/2014/main" id="{E315B9BB-09BB-234E-B300-AF4FF20591A2}"/>
                </a:ext>
              </a:extLst>
            </p:cNvPr>
            <p:cNvSpPr>
              <a:spLocks noChangeArrowheads="1"/>
            </p:cNvSpPr>
            <p:nvPr/>
          </p:nvSpPr>
          <p:spPr bwMode="auto">
            <a:xfrm>
              <a:off x="287"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Spermatogenesis</a:t>
              </a:r>
              <a:endParaRPr lang="en-US" altLang="en-US" sz="2800" dirty="0">
                <a:solidFill>
                  <a:schemeClr val="tx2"/>
                </a:solidFill>
              </a:endParaRPr>
            </a:p>
          </p:txBody>
        </p:sp>
        <p:grpSp>
          <p:nvGrpSpPr>
            <p:cNvPr id="27653" name="Group 28">
              <a:extLst>
                <a:ext uri="{FF2B5EF4-FFF2-40B4-BE49-F238E27FC236}">
                  <a16:creationId xmlns:a16="http://schemas.microsoft.com/office/drawing/2014/main" id="{4791015F-847E-4B48-8044-D11029A918D0}"/>
                </a:ext>
              </a:extLst>
            </p:cNvPr>
            <p:cNvGrpSpPr>
              <a:grpSpLocks/>
            </p:cNvGrpSpPr>
            <p:nvPr/>
          </p:nvGrpSpPr>
          <p:grpSpPr bwMode="auto">
            <a:xfrm>
              <a:off x="1900" y="1021"/>
              <a:ext cx="2055" cy="1996"/>
              <a:chOff x="1900" y="1021"/>
              <a:chExt cx="2055" cy="1996"/>
            </a:xfrm>
          </p:grpSpPr>
          <p:grpSp>
            <p:nvGrpSpPr>
              <p:cNvPr id="27654" name="Group 25">
                <a:extLst>
                  <a:ext uri="{FF2B5EF4-FFF2-40B4-BE49-F238E27FC236}">
                    <a16:creationId xmlns:a16="http://schemas.microsoft.com/office/drawing/2014/main" id="{98A21CF6-24E5-A349-BF1E-A64C2B1DE980}"/>
                  </a:ext>
                </a:extLst>
              </p:cNvPr>
              <p:cNvGrpSpPr>
                <a:grpSpLocks/>
              </p:cNvGrpSpPr>
              <p:nvPr/>
            </p:nvGrpSpPr>
            <p:grpSpPr bwMode="auto">
              <a:xfrm>
                <a:off x="1900" y="1021"/>
                <a:ext cx="2055" cy="1616"/>
                <a:chOff x="1900" y="1021"/>
                <a:chExt cx="2055" cy="1616"/>
              </a:xfrm>
            </p:grpSpPr>
            <p:pic>
              <p:nvPicPr>
                <p:cNvPr id="27656" name="Picture 14" descr="Testes_Histology_Spermatogenesis1">
                  <a:extLst>
                    <a:ext uri="{FF2B5EF4-FFF2-40B4-BE49-F238E27FC236}">
                      <a16:creationId xmlns:a16="http://schemas.microsoft.com/office/drawing/2014/main" id="{02A45C03-EE83-3541-B1BD-8C022F2677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0" y="1021"/>
                  <a:ext cx="1972" cy="1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7" name="Text Box 15">
                  <a:extLst>
                    <a:ext uri="{FF2B5EF4-FFF2-40B4-BE49-F238E27FC236}">
                      <a16:creationId xmlns:a16="http://schemas.microsoft.com/office/drawing/2014/main" id="{88B8CABD-BBCC-8149-83BF-2F7E68152564}"/>
                    </a:ext>
                  </a:extLst>
                </p:cNvPr>
                <p:cNvSpPr txBox="1">
                  <a:spLocks noChangeArrowheads="1"/>
                </p:cNvSpPr>
                <p:nvPr/>
              </p:nvSpPr>
              <p:spPr bwMode="auto">
                <a:xfrm>
                  <a:off x="2615" y="2488"/>
                  <a:ext cx="1340" cy="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pPr>
                  <a:r>
                    <a:rPr lang="en-US" altLang="en-US" sz="1100" dirty="0"/>
                    <a:t>https://www.webpathology.com</a:t>
                  </a:r>
                  <a:endParaRPr lang="en-US" altLang="en-US" dirty="0"/>
                </a:p>
              </p:txBody>
            </p:sp>
          </p:grpSp>
          <p:sp>
            <p:nvSpPr>
              <p:cNvPr id="27655" name="Text Box 24">
                <a:extLst>
                  <a:ext uri="{FF2B5EF4-FFF2-40B4-BE49-F238E27FC236}">
                    <a16:creationId xmlns:a16="http://schemas.microsoft.com/office/drawing/2014/main" id="{45C0AF68-04AF-7843-B41E-C290C894BE90}"/>
                  </a:ext>
                </a:extLst>
              </p:cNvPr>
              <p:cNvSpPr txBox="1">
                <a:spLocks noChangeArrowheads="1"/>
              </p:cNvSpPr>
              <p:nvPr/>
            </p:nvSpPr>
            <p:spPr bwMode="auto">
              <a:xfrm>
                <a:off x="1922" y="2652"/>
                <a:ext cx="1911"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ts val="1860"/>
                  </a:lnSpc>
                </a:pPr>
                <a:r>
                  <a:rPr lang="en-US" altLang="en-US" dirty="0">
                    <a:solidFill>
                      <a:srgbClr val="011893"/>
                    </a:solidFill>
                  </a:rPr>
                  <a:t>Micrograph showing sperm in a testicular biopsy.</a:t>
                </a:r>
              </a:p>
            </p:txBody>
          </p:sp>
        </p:grpSp>
      </p:gr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5">
            <a:extLst>
              <a:ext uri="{FF2B5EF4-FFF2-40B4-BE49-F238E27FC236}">
                <a16:creationId xmlns:a16="http://schemas.microsoft.com/office/drawing/2014/main" id="{40C8C1C2-D5C9-824A-A078-A6686702ECE0}"/>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D8EA74D-806E-2448-A823-2642B711F165}" type="slidenum">
              <a:rPr lang="en-US" altLang="en-US"/>
              <a:pPr/>
              <a:t>15</a:t>
            </a:fld>
            <a:endParaRPr lang="en-US" altLang="en-US" dirty="0"/>
          </a:p>
        </p:txBody>
      </p:sp>
      <p:grpSp>
        <p:nvGrpSpPr>
          <p:cNvPr id="29699" name="Group 43">
            <a:extLst>
              <a:ext uri="{FF2B5EF4-FFF2-40B4-BE49-F238E27FC236}">
                <a16:creationId xmlns:a16="http://schemas.microsoft.com/office/drawing/2014/main" id="{8D1DD8DE-2A65-604F-9848-4AE5DC9BB63B}"/>
              </a:ext>
            </a:extLst>
          </p:cNvPr>
          <p:cNvGrpSpPr>
            <a:grpSpLocks/>
          </p:cNvGrpSpPr>
          <p:nvPr/>
        </p:nvGrpSpPr>
        <p:grpSpPr bwMode="auto">
          <a:xfrm>
            <a:off x="455613" y="454025"/>
            <a:ext cx="8229600" cy="5711825"/>
            <a:chOff x="287" y="286"/>
            <a:chExt cx="5184" cy="3598"/>
          </a:xfrm>
        </p:grpSpPr>
        <p:sp>
          <p:nvSpPr>
            <p:cNvPr id="29700" name="Rectangle 2">
              <a:extLst>
                <a:ext uri="{FF2B5EF4-FFF2-40B4-BE49-F238E27FC236}">
                  <a16:creationId xmlns:a16="http://schemas.microsoft.com/office/drawing/2014/main" id="{41E14791-179B-3745-8184-4372C0B73F8E}"/>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Blood-Testis Barrier</a:t>
              </a:r>
              <a:endParaRPr lang="en-US" altLang="en-US" sz="2800" dirty="0">
                <a:solidFill>
                  <a:schemeClr val="tx2"/>
                </a:solidFill>
              </a:endParaRPr>
            </a:p>
          </p:txBody>
        </p:sp>
        <p:sp>
          <p:nvSpPr>
            <p:cNvPr id="29701" name="Text Box 3">
              <a:extLst>
                <a:ext uri="{FF2B5EF4-FFF2-40B4-BE49-F238E27FC236}">
                  <a16:creationId xmlns:a16="http://schemas.microsoft.com/office/drawing/2014/main" id="{D2327640-0384-F546-8DEC-F011E0D5D549}"/>
                </a:ext>
              </a:extLst>
            </p:cNvPr>
            <p:cNvSpPr txBox="1">
              <a:spLocks noChangeArrowheads="1"/>
            </p:cNvSpPr>
            <p:nvPr/>
          </p:nvSpPr>
          <p:spPr bwMode="auto">
            <a:xfrm>
              <a:off x="515" y="970"/>
              <a:ext cx="4789"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Sertoli cells, found on the interior of the basement membrane of the seminiferous tubules, have tight junctions that join with each other.</a:t>
              </a:r>
            </a:p>
            <a:p>
              <a:pPr eaLnBrk="1" hangingPunct="1">
                <a:lnSpc>
                  <a:spcPct val="85000"/>
                </a:lnSpc>
                <a:spcAft>
                  <a:spcPts val="900"/>
                </a:spcAft>
                <a:buSzPct val="80000"/>
                <a:buFontTx/>
                <a:buChar char="•"/>
              </a:pPr>
              <a:r>
                <a:rPr lang="en-US" altLang="en-US" dirty="0"/>
                <a:t>The tight junctions form the blood-testis barrier so that substances must pass through the Sertoli cells before reaching the developing sperm.</a:t>
              </a:r>
            </a:p>
            <a:p>
              <a:pPr eaLnBrk="1" hangingPunct="1">
                <a:lnSpc>
                  <a:spcPct val="85000"/>
                </a:lnSpc>
                <a:spcAft>
                  <a:spcPct val="50000"/>
                </a:spcAft>
                <a:buSzPct val="80000"/>
                <a:buFontTx/>
                <a:buChar char="•"/>
              </a:pPr>
              <a:r>
                <a:rPr lang="en-US" altLang="en-US" dirty="0"/>
                <a:t>The barrier prevents an immune response to the surface antigens on spermatogenic cells, which would otherwise be recognized as foreign intruders by the immune system.</a:t>
              </a:r>
            </a:p>
          </p:txBody>
        </p:sp>
        <p:grpSp>
          <p:nvGrpSpPr>
            <p:cNvPr id="29702" name="Group 42">
              <a:extLst>
                <a:ext uri="{FF2B5EF4-FFF2-40B4-BE49-F238E27FC236}">
                  <a16:creationId xmlns:a16="http://schemas.microsoft.com/office/drawing/2014/main" id="{A1E31E85-EACE-0F4A-822B-B4AD5E5A1E94}"/>
                </a:ext>
              </a:extLst>
            </p:cNvPr>
            <p:cNvGrpSpPr>
              <a:grpSpLocks/>
            </p:cNvGrpSpPr>
            <p:nvPr/>
          </p:nvGrpSpPr>
          <p:grpSpPr bwMode="auto">
            <a:xfrm>
              <a:off x="581" y="3671"/>
              <a:ext cx="1992" cy="213"/>
              <a:chOff x="581" y="3671"/>
              <a:chExt cx="1992" cy="213"/>
            </a:xfrm>
          </p:grpSpPr>
          <p:grpSp>
            <p:nvGrpSpPr>
              <p:cNvPr id="29703" name="Group 35">
                <a:extLst>
                  <a:ext uri="{FF2B5EF4-FFF2-40B4-BE49-F238E27FC236}">
                    <a16:creationId xmlns:a16="http://schemas.microsoft.com/office/drawing/2014/main" id="{B9581853-D13B-144D-91BD-FD85E193F915}"/>
                  </a:ext>
                </a:extLst>
              </p:cNvPr>
              <p:cNvGrpSpPr>
                <a:grpSpLocks/>
              </p:cNvGrpSpPr>
              <p:nvPr/>
            </p:nvGrpSpPr>
            <p:grpSpPr bwMode="auto">
              <a:xfrm>
                <a:off x="581" y="3671"/>
                <a:ext cx="619" cy="213"/>
                <a:chOff x="581" y="3671"/>
                <a:chExt cx="619" cy="213"/>
              </a:xfrm>
            </p:grpSpPr>
            <p:sp>
              <p:nvSpPr>
                <p:cNvPr id="29710" name="Rectangle 25">
                  <a:extLst>
                    <a:ext uri="{FF2B5EF4-FFF2-40B4-BE49-F238E27FC236}">
                      <a16:creationId xmlns:a16="http://schemas.microsoft.com/office/drawing/2014/main" id="{EB7013BC-4C7B-EB4F-A9D5-FD33154737D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9711" name="Text Box 28">
                  <a:extLst>
                    <a:ext uri="{FF2B5EF4-FFF2-40B4-BE49-F238E27FC236}">
                      <a16:creationId xmlns:a16="http://schemas.microsoft.com/office/drawing/2014/main" id="{3F9650F4-8681-784A-A6CE-FF149B754E4F}"/>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1045</a:t>
                  </a:r>
                  <a:endParaRPr lang="en-US" altLang="en-US" dirty="0"/>
                </a:p>
              </p:txBody>
            </p:sp>
          </p:grpSp>
          <p:grpSp>
            <p:nvGrpSpPr>
              <p:cNvPr id="29704" name="Group 36">
                <a:extLst>
                  <a:ext uri="{FF2B5EF4-FFF2-40B4-BE49-F238E27FC236}">
                    <a16:creationId xmlns:a16="http://schemas.microsoft.com/office/drawing/2014/main" id="{C87EF2CA-342C-1A4A-9389-47993C7E1BD1}"/>
                  </a:ext>
                </a:extLst>
              </p:cNvPr>
              <p:cNvGrpSpPr>
                <a:grpSpLocks/>
              </p:cNvGrpSpPr>
              <p:nvPr/>
            </p:nvGrpSpPr>
            <p:grpSpPr bwMode="auto">
              <a:xfrm>
                <a:off x="1265" y="3671"/>
                <a:ext cx="621" cy="213"/>
                <a:chOff x="1265" y="3671"/>
                <a:chExt cx="621" cy="213"/>
              </a:xfrm>
            </p:grpSpPr>
            <p:sp>
              <p:nvSpPr>
                <p:cNvPr id="29708" name="Rectangle 37">
                  <a:extLst>
                    <a:ext uri="{FF2B5EF4-FFF2-40B4-BE49-F238E27FC236}">
                      <a16:creationId xmlns:a16="http://schemas.microsoft.com/office/drawing/2014/main" id="{2B787344-F158-8242-AF00-AFC296EBDE7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9709" name="Text Box 38">
                  <a:extLst>
                    <a:ext uri="{FF2B5EF4-FFF2-40B4-BE49-F238E27FC236}">
                      <a16:creationId xmlns:a16="http://schemas.microsoft.com/office/drawing/2014/main" id="{5C25369F-5CAC-B548-AA75-19355EDCDD7D}"/>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1132</a:t>
                  </a:r>
                  <a:endParaRPr lang="en-US" altLang="en-US" dirty="0">
                    <a:ea typeface="ＭＳ Ｐゴシック" panose="020B0600070205080204" pitchFamily="34" charset="-128"/>
                  </a:endParaRPr>
                </a:p>
              </p:txBody>
            </p:sp>
          </p:grpSp>
          <p:grpSp>
            <p:nvGrpSpPr>
              <p:cNvPr id="29705" name="Group 39">
                <a:extLst>
                  <a:ext uri="{FF2B5EF4-FFF2-40B4-BE49-F238E27FC236}">
                    <a16:creationId xmlns:a16="http://schemas.microsoft.com/office/drawing/2014/main" id="{0A52DA50-97A3-8945-AD6D-05AEF79B16DE}"/>
                  </a:ext>
                </a:extLst>
              </p:cNvPr>
              <p:cNvGrpSpPr>
                <a:grpSpLocks/>
              </p:cNvGrpSpPr>
              <p:nvPr/>
            </p:nvGrpSpPr>
            <p:grpSpPr bwMode="auto">
              <a:xfrm>
                <a:off x="1954" y="3671"/>
                <a:ext cx="619" cy="213"/>
                <a:chOff x="1954" y="3671"/>
                <a:chExt cx="619" cy="213"/>
              </a:xfrm>
            </p:grpSpPr>
            <p:sp>
              <p:nvSpPr>
                <p:cNvPr id="29706" name="Rectangle 40">
                  <a:extLst>
                    <a:ext uri="{FF2B5EF4-FFF2-40B4-BE49-F238E27FC236}">
                      <a16:creationId xmlns:a16="http://schemas.microsoft.com/office/drawing/2014/main" id="{19C26322-2765-474A-9D1A-77813847598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9707" name="Text Box 41">
                  <a:extLst>
                    <a:ext uri="{FF2B5EF4-FFF2-40B4-BE49-F238E27FC236}">
                      <a16:creationId xmlns:a16="http://schemas.microsoft.com/office/drawing/2014/main" id="{7894C751-325D-7841-8B59-A17701810DF5}"/>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1084</a:t>
                  </a:r>
                  <a:endParaRPr lang="en-US" altLang="en-US" dirty="0">
                    <a:ea typeface="ＭＳ Ｐゴシック" panose="020B0600070205080204" pitchFamily="34" charset="-128"/>
                  </a:endParaRPr>
                </a:p>
              </p:txBody>
            </p:sp>
          </p:grpSp>
        </p:grpSp>
      </p:gr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5">
            <a:extLst>
              <a:ext uri="{FF2B5EF4-FFF2-40B4-BE49-F238E27FC236}">
                <a16:creationId xmlns:a16="http://schemas.microsoft.com/office/drawing/2014/main" id="{03A3FABE-02D0-1548-96E8-363BE7D57D06}"/>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675C201-DE02-6046-A8B1-560478455DF7}" type="slidenum">
              <a:rPr lang="en-US" altLang="en-US"/>
              <a:pPr/>
              <a:t>16</a:t>
            </a:fld>
            <a:endParaRPr lang="en-US" altLang="en-US" dirty="0"/>
          </a:p>
        </p:txBody>
      </p:sp>
      <p:grpSp>
        <p:nvGrpSpPr>
          <p:cNvPr id="31747" name="Group 58">
            <a:extLst>
              <a:ext uri="{FF2B5EF4-FFF2-40B4-BE49-F238E27FC236}">
                <a16:creationId xmlns:a16="http://schemas.microsoft.com/office/drawing/2014/main" id="{B401EB19-EAC4-1F46-B445-6802A128C30D}"/>
              </a:ext>
            </a:extLst>
          </p:cNvPr>
          <p:cNvGrpSpPr>
            <a:grpSpLocks/>
          </p:cNvGrpSpPr>
          <p:nvPr/>
        </p:nvGrpSpPr>
        <p:grpSpPr bwMode="auto">
          <a:xfrm>
            <a:off x="455613" y="454025"/>
            <a:ext cx="8229600" cy="5711825"/>
            <a:chOff x="287" y="286"/>
            <a:chExt cx="5184" cy="3598"/>
          </a:xfrm>
        </p:grpSpPr>
        <p:sp>
          <p:nvSpPr>
            <p:cNvPr id="31748" name="Rectangle 2">
              <a:extLst>
                <a:ext uri="{FF2B5EF4-FFF2-40B4-BE49-F238E27FC236}">
                  <a16:creationId xmlns:a16="http://schemas.microsoft.com/office/drawing/2014/main" id="{3BD6B3F9-9BD3-D345-9B98-EDD7E3888DF5}"/>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Sertoli Cells</a:t>
              </a:r>
              <a:endParaRPr lang="en-US" altLang="en-US" sz="2800" dirty="0">
                <a:solidFill>
                  <a:schemeClr val="tx2"/>
                </a:solidFill>
              </a:endParaRPr>
            </a:p>
          </p:txBody>
        </p:sp>
        <p:grpSp>
          <p:nvGrpSpPr>
            <p:cNvPr id="31749" name="Group 35">
              <a:extLst>
                <a:ext uri="{FF2B5EF4-FFF2-40B4-BE49-F238E27FC236}">
                  <a16:creationId xmlns:a16="http://schemas.microsoft.com/office/drawing/2014/main" id="{8B77EE25-563F-0643-9DA5-7A56C5256E7B}"/>
                </a:ext>
              </a:extLst>
            </p:cNvPr>
            <p:cNvGrpSpPr>
              <a:grpSpLocks/>
            </p:cNvGrpSpPr>
            <p:nvPr/>
          </p:nvGrpSpPr>
          <p:grpSpPr bwMode="auto">
            <a:xfrm>
              <a:off x="515" y="970"/>
              <a:ext cx="4618" cy="1819"/>
              <a:chOff x="515" y="970"/>
              <a:chExt cx="4618" cy="1819"/>
            </a:xfrm>
          </p:grpSpPr>
          <p:sp>
            <p:nvSpPr>
              <p:cNvPr id="31764" name="Text Box 6">
                <a:extLst>
                  <a:ext uri="{FF2B5EF4-FFF2-40B4-BE49-F238E27FC236}">
                    <a16:creationId xmlns:a16="http://schemas.microsoft.com/office/drawing/2014/main" id="{6EFA3C41-E05C-0F4E-8297-0216F098CB5F}"/>
                  </a:ext>
                </a:extLst>
              </p:cNvPr>
              <p:cNvSpPr txBox="1">
                <a:spLocks noChangeArrowheads="1"/>
              </p:cNvSpPr>
              <p:nvPr/>
            </p:nvSpPr>
            <p:spPr bwMode="auto">
              <a:xfrm>
                <a:off x="515" y="970"/>
                <a:ext cx="4618" cy="11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Sertoli cells support spermatogenic cells in several other ways by:</a:t>
                </a:r>
              </a:p>
              <a:p>
                <a:pPr lvl="1" eaLnBrk="1" hangingPunct="1">
                  <a:lnSpc>
                    <a:spcPct val="85000"/>
                  </a:lnSpc>
                  <a:spcAft>
                    <a:spcPts val="500"/>
                  </a:spcAft>
                  <a:buSzPct val="80000"/>
                  <a:buFontTx/>
                  <a:buChar char="-"/>
                </a:pPr>
                <a:r>
                  <a:rPr lang="en-US" altLang="en-US" dirty="0"/>
                  <a:t>Nourishing the developing sperm.</a:t>
                </a:r>
              </a:p>
              <a:p>
                <a:pPr lvl="1" eaLnBrk="1" hangingPunct="1">
                  <a:lnSpc>
                    <a:spcPct val="85000"/>
                  </a:lnSpc>
                  <a:spcAft>
                    <a:spcPts val="500"/>
                  </a:spcAft>
                  <a:buSzPct val="80000"/>
                  <a:buFontTx/>
                  <a:buChar char="-"/>
                </a:pPr>
                <a:r>
                  <a:rPr lang="en-US" altLang="en-US" dirty="0"/>
                  <a:t>Removing the excess cytoplasm of developing sperm through phagocytosis.</a:t>
                </a:r>
              </a:p>
              <a:p>
                <a:pPr lvl="1" eaLnBrk="1" hangingPunct="1">
                  <a:lnSpc>
                    <a:spcPct val="85000"/>
                  </a:lnSpc>
                  <a:spcAft>
                    <a:spcPct val="70000"/>
                  </a:spcAft>
                  <a:buSzPct val="80000"/>
                  <a:buFontTx/>
                  <a:buChar char="-"/>
                </a:pPr>
                <a:r>
                  <a:rPr lang="en-US" altLang="en-US" dirty="0"/>
                  <a:t>Controlling the movements of spermatogenic cells and release of sperm into the lumen of the seminiferous tubule.</a:t>
                </a:r>
              </a:p>
            </p:txBody>
          </p:sp>
          <p:sp>
            <p:nvSpPr>
              <p:cNvPr id="31765" name="Text Box 10">
                <a:extLst>
                  <a:ext uri="{FF2B5EF4-FFF2-40B4-BE49-F238E27FC236}">
                    <a16:creationId xmlns:a16="http://schemas.microsoft.com/office/drawing/2014/main" id="{7A5C7F7A-D0AC-4348-BC96-04005F075405}"/>
                  </a:ext>
                </a:extLst>
              </p:cNvPr>
              <p:cNvSpPr txBox="1">
                <a:spLocks noChangeArrowheads="1"/>
              </p:cNvSpPr>
              <p:nvPr/>
            </p:nvSpPr>
            <p:spPr bwMode="auto">
              <a:xfrm>
                <a:off x="1562" y="2117"/>
                <a:ext cx="2643"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ts val="1860"/>
                  </a:lnSpc>
                </a:pPr>
                <a:r>
                  <a:rPr lang="en-US" altLang="en-US" dirty="0">
                    <a:solidFill>
                      <a:srgbClr val="941100"/>
                    </a:solidFill>
                  </a:rPr>
                  <a:t>Phagocytosis = the process by which phagocytes ingest and destroy cell debris, microbes, and other foreign matter.</a:t>
                </a:r>
              </a:p>
            </p:txBody>
          </p:sp>
        </p:grpSp>
        <p:grpSp>
          <p:nvGrpSpPr>
            <p:cNvPr id="31750" name="Group 57">
              <a:extLst>
                <a:ext uri="{FF2B5EF4-FFF2-40B4-BE49-F238E27FC236}">
                  <a16:creationId xmlns:a16="http://schemas.microsoft.com/office/drawing/2014/main" id="{8BDE79A3-551A-5D41-929B-73CDB68B6BDD}"/>
                </a:ext>
              </a:extLst>
            </p:cNvPr>
            <p:cNvGrpSpPr>
              <a:grpSpLocks/>
            </p:cNvGrpSpPr>
            <p:nvPr/>
          </p:nvGrpSpPr>
          <p:grpSpPr bwMode="auto">
            <a:xfrm>
              <a:off x="581" y="3671"/>
              <a:ext cx="2996" cy="213"/>
              <a:chOff x="581" y="3671"/>
              <a:chExt cx="2996" cy="213"/>
            </a:xfrm>
          </p:grpSpPr>
          <p:grpSp>
            <p:nvGrpSpPr>
              <p:cNvPr id="31751" name="Group 45">
                <a:extLst>
                  <a:ext uri="{FF2B5EF4-FFF2-40B4-BE49-F238E27FC236}">
                    <a16:creationId xmlns:a16="http://schemas.microsoft.com/office/drawing/2014/main" id="{AC973DBD-4F65-9346-9008-23EA24881888}"/>
                  </a:ext>
                </a:extLst>
              </p:cNvPr>
              <p:cNvGrpSpPr>
                <a:grpSpLocks/>
              </p:cNvGrpSpPr>
              <p:nvPr/>
            </p:nvGrpSpPr>
            <p:grpSpPr bwMode="auto">
              <a:xfrm>
                <a:off x="2846" y="3671"/>
                <a:ext cx="731" cy="213"/>
                <a:chOff x="2846" y="3671"/>
                <a:chExt cx="731" cy="213"/>
              </a:xfrm>
            </p:grpSpPr>
            <p:sp>
              <p:nvSpPr>
                <p:cNvPr id="31762" name="Rectangle 46">
                  <a:extLst>
                    <a:ext uri="{FF2B5EF4-FFF2-40B4-BE49-F238E27FC236}">
                      <a16:creationId xmlns:a16="http://schemas.microsoft.com/office/drawing/2014/main" id="{DFA1C48F-7B3B-C34B-AD37-C797A51DDE5D}"/>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1763" name="Text Box 47">
                  <a:extLst>
                    <a:ext uri="{FF2B5EF4-FFF2-40B4-BE49-F238E27FC236}">
                      <a16:creationId xmlns:a16="http://schemas.microsoft.com/office/drawing/2014/main" id="{8B29A50D-3629-494A-865C-6F3FE9C3DE22}"/>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28.4</a:t>
                  </a:r>
                </a:p>
              </p:txBody>
            </p:sp>
          </p:grpSp>
          <p:grpSp>
            <p:nvGrpSpPr>
              <p:cNvPr id="31752" name="Group 56">
                <a:extLst>
                  <a:ext uri="{FF2B5EF4-FFF2-40B4-BE49-F238E27FC236}">
                    <a16:creationId xmlns:a16="http://schemas.microsoft.com/office/drawing/2014/main" id="{8A6434FC-3CBE-0343-9150-171E7E055540}"/>
                  </a:ext>
                </a:extLst>
              </p:cNvPr>
              <p:cNvGrpSpPr>
                <a:grpSpLocks/>
              </p:cNvGrpSpPr>
              <p:nvPr/>
            </p:nvGrpSpPr>
            <p:grpSpPr bwMode="auto">
              <a:xfrm>
                <a:off x="581" y="3671"/>
                <a:ext cx="1992" cy="213"/>
                <a:chOff x="581" y="3671"/>
                <a:chExt cx="1992" cy="213"/>
              </a:xfrm>
            </p:grpSpPr>
            <p:grpSp>
              <p:nvGrpSpPr>
                <p:cNvPr id="31753" name="Group 49">
                  <a:extLst>
                    <a:ext uri="{FF2B5EF4-FFF2-40B4-BE49-F238E27FC236}">
                      <a16:creationId xmlns:a16="http://schemas.microsoft.com/office/drawing/2014/main" id="{AFA56231-1E3F-ED47-904A-D3C710D8B7F2}"/>
                    </a:ext>
                  </a:extLst>
                </p:cNvPr>
                <p:cNvGrpSpPr>
                  <a:grpSpLocks/>
                </p:cNvGrpSpPr>
                <p:nvPr/>
              </p:nvGrpSpPr>
              <p:grpSpPr bwMode="auto">
                <a:xfrm>
                  <a:off x="581" y="3671"/>
                  <a:ext cx="619" cy="213"/>
                  <a:chOff x="581" y="3671"/>
                  <a:chExt cx="619" cy="213"/>
                </a:xfrm>
              </p:grpSpPr>
              <p:sp>
                <p:nvSpPr>
                  <p:cNvPr id="31760" name="Rectangle 39">
                    <a:extLst>
                      <a:ext uri="{FF2B5EF4-FFF2-40B4-BE49-F238E27FC236}">
                        <a16:creationId xmlns:a16="http://schemas.microsoft.com/office/drawing/2014/main" id="{7153C56F-2384-644A-84B4-87F9AC7E3AA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1761" name="Text Box 42">
                    <a:extLst>
                      <a:ext uri="{FF2B5EF4-FFF2-40B4-BE49-F238E27FC236}">
                        <a16:creationId xmlns:a16="http://schemas.microsoft.com/office/drawing/2014/main" id="{5341939B-C7CE-0E48-9B3F-B7BB0249ACE7}"/>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1045</a:t>
                    </a:r>
                    <a:endParaRPr lang="en-US" altLang="en-US" dirty="0"/>
                  </a:p>
                </p:txBody>
              </p:sp>
            </p:grpSp>
            <p:grpSp>
              <p:nvGrpSpPr>
                <p:cNvPr id="31754" name="Group 50">
                  <a:extLst>
                    <a:ext uri="{FF2B5EF4-FFF2-40B4-BE49-F238E27FC236}">
                      <a16:creationId xmlns:a16="http://schemas.microsoft.com/office/drawing/2014/main" id="{6B49326E-1480-4649-B276-0D1837B54751}"/>
                    </a:ext>
                  </a:extLst>
                </p:cNvPr>
                <p:cNvGrpSpPr>
                  <a:grpSpLocks/>
                </p:cNvGrpSpPr>
                <p:nvPr/>
              </p:nvGrpSpPr>
              <p:grpSpPr bwMode="auto">
                <a:xfrm>
                  <a:off x="1265" y="3671"/>
                  <a:ext cx="621" cy="213"/>
                  <a:chOff x="1265" y="3671"/>
                  <a:chExt cx="621" cy="213"/>
                </a:xfrm>
              </p:grpSpPr>
              <p:sp>
                <p:nvSpPr>
                  <p:cNvPr id="31758" name="Rectangle 51">
                    <a:extLst>
                      <a:ext uri="{FF2B5EF4-FFF2-40B4-BE49-F238E27FC236}">
                        <a16:creationId xmlns:a16="http://schemas.microsoft.com/office/drawing/2014/main" id="{B28849A4-2C62-934B-A4EF-AC974886A32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1759" name="Text Box 52">
                    <a:extLst>
                      <a:ext uri="{FF2B5EF4-FFF2-40B4-BE49-F238E27FC236}">
                        <a16:creationId xmlns:a16="http://schemas.microsoft.com/office/drawing/2014/main" id="{28A930E6-7C4F-F14B-A122-9D280965047A}"/>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1132</a:t>
                    </a:r>
                    <a:endParaRPr lang="en-US" altLang="en-US" dirty="0">
                      <a:ea typeface="ＭＳ Ｐゴシック" panose="020B0600070205080204" pitchFamily="34" charset="-128"/>
                    </a:endParaRPr>
                  </a:p>
                </p:txBody>
              </p:sp>
            </p:grpSp>
            <p:grpSp>
              <p:nvGrpSpPr>
                <p:cNvPr id="31755" name="Group 53">
                  <a:extLst>
                    <a:ext uri="{FF2B5EF4-FFF2-40B4-BE49-F238E27FC236}">
                      <a16:creationId xmlns:a16="http://schemas.microsoft.com/office/drawing/2014/main" id="{AF607C24-6E24-434F-B132-1DB4C340EFBA}"/>
                    </a:ext>
                  </a:extLst>
                </p:cNvPr>
                <p:cNvGrpSpPr>
                  <a:grpSpLocks/>
                </p:cNvGrpSpPr>
                <p:nvPr/>
              </p:nvGrpSpPr>
              <p:grpSpPr bwMode="auto">
                <a:xfrm>
                  <a:off x="1954" y="3671"/>
                  <a:ext cx="619" cy="213"/>
                  <a:chOff x="1954" y="3671"/>
                  <a:chExt cx="619" cy="213"/>
                </a:xfrm>
              </p:grpSpPr>
              <p:sp>
                <p:nvSpPr>
                  <p:cNvPr id="31756" name="Rectangle 54">
                    <a:extLst>
                      <a:ext uri="{FF2B5EF4-FFF2-40B4-BE49-F238E27FC236}">
                        <a16:creationId xmlns:a16="http://schemas.microsoft.com/office/drawing/2014/main" id="{270CFCC2-F21A-0F4A-BBA4-FA1F405AC16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1757" name="Text Box 55">
                    <a:extLst>
                      <a:ext uri="{FF2B5EF4-FFF2-40B4-BE49-F238E27FC236}">
                        <a16:creationId xmlns:a16="http://schemas.microsoft.com/office/drawing/2014/main" id="{539E7CF0-CA64-AE48-B9EC-8C9A852D5F21}"/>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1086</a:t>
                    </a:r>
                    <a:endParaRPr lang="en-US" altLang="en-US" dirty="0">
                      <a:ea typeface="ＭＳ Ｐゴシック" panose="020B0600070205080204" pitchFamily="34" charset="-128"/>
                    </a:endParaRPr>
                  </a:p>
                </p:txBody>
              </p:sp>
            </p:grpSp>
          </p:grpSp>
        </p:grpSp>
      </p:gr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5">
            <a:extLst>
              <a:ext uri="{FF2B5EF4-FFF2-40B4-BE49-F238E27FC236}">
                <a16:creationId xmlns:a16="http://schemas.microsoft.com/office/drawing/2014/main" id="{59D5B3B6-6BE5-F445-AEAC-5E033B8EB03E}"/>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99DD170-A956-4C47-A205-9D894E5A9FE0}" type="slidenum">
              <a:rPr lang="en-US" altLang="en-US"/>
              <a:pPr/>
              <a:t>17</a:t>
            </a:fld>
            <a:endParaRPr lang="en-US" altLang="en-US" dirty="0"/>
          </a:p>
        </p:txBody>
      </p:sp>
      <p:grpSp>
        <p:nvGrpSpPr>
          <p:cNvPr id="33795" name="Group 33">
            <a:extLst>
              <a:ext uri="{FF2B5EF4-FFF2-40B4-BE49-F238E27FC236}">
                <a16:creationId xmlns:a16="http://schemas.microsoft.com/office/drawing/2014/main" id="{2B386C81-4D53-3544-A8A5-A5E098981807}"/>
              </a:ext>
            </a:extLst>
          </p:cNvPr>
          <p:cNvGrpSpPr>
            <a:grpSpLocks/>
          </p:cNvGrpSpPr>
          <p:nvPr/>
        </p:nvGrpSpPr>
        <p:grpSpPr bwMode="auto">
          <a:xfrm>
            <a:off x="455613" y="454025"/>
            <a:ext cx="8229600" cy="5711825"/>
            <a:chOff x="287" y="286"/>
            <a:chExt cx="5184" cy="3598"/>
          </a:xfrm>
        </p:grpSpPr>
        <p:sp>
          <p:nvSpPr>
            <p:cNvPr id="33796" name="Rectangle 2">
              <a:extLst>
                <a:ext uri="{FF2B5EF4-FFF2-40B4-BE49-F238E27FC236}">
                  <a16:creationId xmlns:a16="http://schemas.microsoft.com/office/drawing/2014/main" id="{2A500611-5AD1-9A45-97FA-344BCEDBCDFA}"/>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Sertoli Cells </a:t>
              </a:r>
              <a:r>
                <a:rPr lang="en-US" altLang="en-US" sz="2200" dirty="0">
                  <a:solidFill>
                    <a:srgbClr val="333333"/>
                  </a:solidFill>
                </a:rPr>
                <a:t>(continued)</a:t>
              </a:r>
              <a:endParaRPr lang="en-US" altLang="en-US" sz="2800" dirty="0">
                <a:solidFill>
                  <a:schemeClr val="tx2"/>
                </a:solidFill>
              </a:endParaRPr>
            </a:p>
          </p:txBody>
        </p:sp>
        <p:sp>
          <p:nvSpPr>
            <p:cNvPr id="33797" name="Text Box 3">
              <a:extLst>
                <a:ext uri="{FF2B5EF4-FFF2-40B4-BE49-F238E27FC236}">
                  <a16:creationId xmlns:a16="http://schemas.microsoft.com/office/drawing/2014/main" id="{9F31F53E-9234-2946-A188-3F754C414EB1}"/>
                </a:ext>
              </a:extLst>
            </p:cNvPr>
            <p:cNvSpPr txBox="1">
              <a:spLocks noChangeArrowheads="1"/>
            </p:cNvSpPr>
            <p:nvPr/>
          </p:nvSpPr>
          <p:spPr bwMode="auto">
            <a:xfrm>
              <a:off x="515" y="970"/>
              <a:ext cx="4618" cy="9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Sertoli cells also:</a:t>
              </a:r>
            </a:p>
            <a:p>
              <a:pPr lvl="1" eaLnBrk="1" hangingPunct="1">
                <a:lnSpc>
                  <a:spcPct val="85000"/>
                </a:lnSpc>
                <a:spcAft>
                  <a:spcPts val="500"/>
                </a:spcAft>
                <a:buSzPct val="80000"/>
                <a:buFontTx/>
                <a:buChar char="-"/>
              </a:pPr>
              <a:r>
                <a:rPr lang="en-US" altLang="en-US" dirty="0"/>
                <a:t>Produce fluid for sperm transport.</a:t>
              </a:r>
            </a:p>
            <a:p>
              <a:pPr lvl="1" eaLnBrk="1" hangingPunct="1">
                <a:lnSpc>
                  <a:spcPct val="85000"/>
                </a:lnSpc>
                <a:spcAft>
                  <a:spcPts val="500"/>
                </a:spcAft>
                <a:buSzPct val="80000"/>
                <a:buFontTx/>
                <a:buChar char="-"/>
              </a:pPr>
              <a:r>
                <a:rPr lang="en-US" altLang="en-US" dirty="0"/>
                <a:t>Secrete a hormone known as inhibin.</a:t>
              </a:r>
            </a:p>
            <a:p>
              <a:pPr lvl="1" eaLnBrk="1" hangingPunct="1">
                <a:lnSpc>
                  <a:spcPct val="85000"/>
                </a:lnSpc>
                <a:spcAft>
                  <a:spcPct val="30000"/>
                </a:spcAft>
                <a:buSzPct val="80000"/>
                <a:buFontTx/>
                <a:buChar char="-"/>
              </a:pPr>
              <a:r>
                <a:rPr lang="en-US" altLang="en-US" dirty="0"/>
                <a:t>Regulate the physiological effects of testosterone and follicle stimulating hormone (FSH).</a:t>
              </a:r>
            </a:p>
          </p:txBody>
        </p:sp>
        <p:grpSp>
          <p:nvGrpSpPr>
            <p:cNvPr id="33798" name="Group 32">
              <a:extLst>
                <a:ext uri="{FF2B5EF4-FFF2-40B4-BE49-F238E27FC236}">
                  <a16:creationId xmlns:a16="http://schemas.microsoft.com/office/drawing/2014/main" id="{2B94DC39-82C5-964A-8F02-0EC4796B0AC5}"/>
                </a:ext>
              </a:extLst>
            </p:cNvPr>
            <p:cNvGrpSpPr>
              <a:grpSpLocks/>
            </p:cNvGrpSpPr>
            <p:nvPr/>
          </p:nvGrpSpPr>
          <p:grpSpPr bwMode="auto">
            <a:xfrm>
              <a:off x="581" y="3671"/>
              <a:ext cx="1992" cy="213"/>
              <a:chOff x="581" y="3671"/>
              <a:chExt cx="1992" cy="213"/>
            </a:xfrm>
          </p:grpSpPr>
          <p:grpSp>
            <p:nvGrpSpPr>
              <p:cNvPr id="33799" name="Group 25">
                <a:extLst>
                  <a:ext uri="{FF2B5EF4-FFF2-40B4-BE49-F238E27FC236}">
                    <a16:creationId xmlns:a16="http://schemas.microsoft.com/office/drawing/2014/main" id="{45789BAC-A02E-3446-82B5-ACEE18614BED}"/>
                  </a:ext>
                </a:extLst>
              </p:cNvPr>
              <p:cNvGrpSpPr>
                <a:grpSpLocks/>
              </p:cNvGrpSpPr>
              <p:nvPr/>
            </p:nvGrpSpPr>
            <p:grpSpPr bwMode="auto">
              <a:xfrm>
                <a:off x="581" y="3671"/>
                <a:ext cx="619" cy="213"/>
                <a:chOff x="581" y="3671"/>
                <a:chExt cx="619" cy="213"/>
              </a:xfrm>
            </p:grpSpPr>
            <p:sp>
              <p:nvSpPr>
                <p:cNvPr id="33806" name="Rectangle 15">
                  <a:extLst>
                    <a:ext uri="{FF2B5EF4-FFF2-40B4-BE49-F238E27FC236}">
                      <a16:creationId xmlns:a16="http://schemas.microsoft.com/office/drawing/2014/main" id="{54198BC1-E737-6D4A-9203-1D23FB4404F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3807" name="Text Box 18">
                  <a:extLst>
                    <a:ext uri="{FF2B5EF4-FFF2-40B4-BE49-F238E27FC236}">
                      <a16:creationId xmlns:a16="http://schemas.microsoft.com/office/drawing/2014/main" id="{65A74826-1275-BD45-9961-C46995CB08ED}"/>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1045</a:t>
                  </a:r>
                  <a:endParaRPr lang="en-US" altLang="en-US" dirty="0"/>
                </a:p>
              </p:txBody>
            </p:sp>
          </p:grpSp>
          <p:grpSp>
            <p:nvGrpSpPr>
              <p:cNvPr id="33800" name="Group 26">
                <a:extLst>
                  <a:ext uri="{FF2B5EF4-FFF2-40B4-BE49-F238E27FC236}">
                    <a16:creationId xmlns:a16="http://schemas.microsoft.com/office/drawing/2014/main" id="{A8F273C3-75A9-8C4F-ACAC-BA97B5492971}"/>
                  </a:ext>
                </a:extLst>
              </p:cNvPr>
              <p:cNvGrpSpPr>
                <a:grpSpLocks/>
              </p:cNvGrpSpPr>
              <p:nvPr/>
            </p:nvGrpSpPr>
            <p:grpSpPr bwMode="auto">
              <a:xfrm>
                <a:off x="1265" y="3671"/>
                <a:ext cx="621" cy="213"/>
                <a:chOff x="1265" y="3671"/>
                <a:chExt cx="621" cy="213"/>
              </a:xfrm>
            </p:grpSpPr>
            <p:sp>
              <p:nvSpPr>
                <p:cNvPr id="33804" name="Rectangle 27">
                  <a:extLst>
                    <a:ext uri="{FF2B5EF4-FFF2-40B4-BE49-F238E27FC236}">
                      <a16:creationId xmlns:a16="http://schemas.microsoft.com/office/drawing/2014/main" id="{BDB03007-2D5B-4346-82FB-295601715DB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3805" name="Text Box 28">
                  <a:extLst>
                    <a:ext uri="{FF2B5EF4-FFF2-40B4-BE49-F238E27FC236}">
                      <a16:creationId xmlns:a16="http://schemas.microsoft.com/office/drawing/2014/main" id="{75B9EB4A-4833-F645-ABF0-035E8D3CDF4D}"/>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1132</a:t>
                  </a:r>
                  <a:endParaRPr lang="en-US" altLang="en-US" dirty="0">
                    <a:ea typeface="ＭＳ Ｐゴシック" panose="020B0600070205080204" pitchFamily="34" charset="-128"/>
                  </a:endParaRPr>
                </a:p>
              </p:txBody>
            </p:sp>
          </p:grpSp>
          <p:grpSp>
            <p:nvGrpSpPr>
              <p:cNvPr id="33801" name="Group 29">
                <a:extLst>
                  <a:ext uri="{FF2B5EF4-FFF2-40B4-BE49-F238E27FC236}">
                    <a16:creationId xmlns:a16="http://schemas.microsoft.com/office/drawing/2014/main" id="{3BBF8895-748B-3548-87F3-15324207A07A}"/>
                  </a:ext>
                </a:extLst>
              </p:cNvPr>
              <p:cNvGrpSpPr>
                <a:grpSpLocks/>
              </p:cNvGrpSpPr>
              <p:nvPr/>
            </p:nvGrpSpPr>
            <p:grpSpPr bwMode="auto">
              <a:xfrm>
                <a:off x="1954" y="3671"/>
                <a:ext cx="619" cy="213"/>
                <a:chOff x="1954" y="3671"/>
                <a:chExt cx="619" cy="213"/>
              </a:xfrm>
            </p:grpSpPr>
            <p:sp>
              <p:nvSpPr>
                <p:cNvPr id="33802" name="Rectangle 30">
                  <a:extLst>
                    <a:ext uri="{FF2B5EF4-FFF2-40B4-BE49-F238E27FC236}">
                      <a16:creationId xmlns:a16="http://schemas.microsoft.com/office/drawing/2014/main" id="{5DD0C4C7-D813-FC4D-B3F0-C62840727D6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3803" name="Text Box 31">
                  <a:extLst>
                    <a:ext uri="{FF2B5EF4-FFF2-40B4-BE49-F238E27FC236}">
                      <a16:creationId xmlns:a16="http://schemas.microsoft.com/office/drawing/2014/main" id="{AAEB19B3-E9E5-1344-9C88-B57254803002}"/>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1086</a:t>
                  </a:r>
                  <a:endParaRPr lang="en-US" altLang="en-US" dirty="0">
                    <a:ea typeface="ＭＳ Ｐゴシック" panose="020B0600070205080204" pitchFamily="34" charset="-128"/>
                  </a:endParaRPr>
                </a:p>
              </p:txBody>
            </p:sp>
          </p:grpSp>
        </p:grpSp>
      </p:gr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5">
            <a:extLst>
              <a:ext uri="{FF2B5EF4-FFF2-40B4-BE49-F238E27FC236}">
                <a16:creationId xmlns:a16="http://schemas.microsoft.com/office/drawing/2014/main" id="{84DF29F5-9960-4F44-9B57-0DD48C3F7C91}"/>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B72BC20-14AC-0940-8DFB-E7B862FA7A8C}" type="slidenum">
              <a:rPr lang="en-US" altLang="en-US"/>
              <a:pPr/>
              <a:t>18</a:t>
            </a:fld>
            <a:endParaRPr lang="en-US" altLang="en-US" dirty="0"/>
          </a:p>
        </p:txBody>
      </p:sp>
      <p:grpSp>
        <p:nvGrpSpPr>
          <p:cNvPr id="35843" name="Group 45">
            <a:extLst>
              <a:ext uri="{FF2B5EF4-FFF2-40B4-BE49-F238E27FC236}">
                <a16:creationId xmlns:a16="http://schemas.microsoft.com/office/drawing/2014/main" id="{4E0CF32C-5436-654E-92CF-5C8E333B027C}"/>
              </a:ext>
            </a:extLst>
          </p:cNvPr>
          <p:cNvGrpSpPr>
            <a:grpSpLocks/>
          </p:cNvGrpSpPr>
          <p:nvPr/>
        </p:nvGrpSpPr>
        <p:grpSpPr bwMode="auto">
          <a:xfrm>
            <a:off x="455613" y="454025"/>
            <a:ext cx="8229600" cy="5711825"/>
            <a:chOff x="287" y="286"/>
            <a:chExt cx="5184" cy="3598"/>
          </a:xfrm>
        </p:grpSpPr>
        <p:sp>
          <p:nvSpPr>
            <p:cNvPr id="35844" name="Rectangle 2">
              <a:extLst>
                <a:ext uri="{FF2B5EF4-FFF2-40B4-BE49-F238E27FC236}">
                  <a16:creationId xmlns:a16="http://schemas.microsoft.com/office/drawing/2014/main" id="{23460893-95A3-D346-B32E-5C190C957991}"/>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Leydig Cells</a:t>
              </a:r>
              <a:endParaRPr lang="en-US" altLang="en-US" sz="2800" dirty="0">
                <a:solidFill>
                  <a:schemeClr val="tx2"/>
                </a:solidFill>
              </a:endParaRPr>
            </a:p>
          </p:txBody>
        </p:sp>
        <p:sp>
          <p:nvSpPr>
            <p:cNvPr id="35845" name="Text Box 6">
              <a:extLst>
                <a:ext uri="{FF2B5EF4-FFF2-40B4-BE49-F238E27FC236}">
                  <a16:creationId xmlns:a16="http://schemas.microsoft.com/office/drawing/2014/main" id="{06DF60D9-22AE-C044-B5F1-03CCCEBDB326}"/>
                </a:ext>
              </a:extLst>
            </p:cNvPr>
            <p:cNvSpPr txBox="1">
              <a:spLocks noChangeArrowheads="1"/>
            </p:cNvSpPr>
            <p:nvPr/>
          </p:nvSpPr>
          <p:spPr bwMode="auto">
            <a:xfrm>
              <a:off x="515" y="970"/>
              <a:ext cx="4638" cy="1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Clusters of Leydig cells, also known as interstitial cells, are found in the interstitial space between seminiferous tubules.</a:t>
              </a:r>
            </a:p>
            <a:p>
              <a:pPr eaLnBrk="1" hangingPunct="1">
                <a:lnSpc>
                  <a:spcPct val="85000"/>
                </a:lnSpc>
                <a:spcAft>
                  <a:spcPts val="900"/>
                </a:spcAft>
                <a:buSzPct val="80000"/>
                <a:buFontTx/>
                <a:buChar char="•"/>
              </a:pPr>
              <a:r>
                <a:rPr lang="en-US" altLang="en-US" dirty="0"/>
                <a:t>The cells secrete testosterone, the most prevalent and potent andro-gen in males.</a:t>
              </a:r>
            </a:p>
            <a:p>
              <a:pPr eaLnBrk="1" hangingPunct="1">
                <a:lnSpc>
                  <a:spcPct val="85000"/>
                </a:lnSpc>
                <a:spcAft>
                  <a:spcPct val="50000"/>
                </a:spcAft>
                <a:buSzPct val="80000"/>
                <a:buFontTx/>
                <a:buChar char="•"/>
              </a:pPr>
              <a:r>
                <a:rPr lang="en-US" altLang="en-US" dirty="0"/>
                <a:t>The hormone promotes the development of masculine physical char-acteristics and sex drive (libido).</a:t>
              </a:r>
            </a:p>
          </p:txBody>
        </p:sp>
        <p:grpSp>
          <p:nvGrpSpPr>
            <p:cNvPr id="35846" name="Group 44">
              <a:extLst>
                <a:ext uri="{FF2B5EF4-FFF2-40B4-BE49-F238E27FC236}">
                  <a16:creationId xmlns:a16="http://schemas.microsoft.com/office/drawing/2014/main" id="{574B211A-A995-8E40-8298-3036E012A26B}"/>
                </a:ext>
              </a:extLst>
            </p:cNvPr>
            <p:cNvGrpSpPr>
              <a:grpSpLocks/>
            </p:cNvGrpSpPr>
            <p:nvPr/>
          </p:nvGrpSpPr>
          <p:grpSpPr bwMode="auto">
            <a:xfrm>
              <a:off x="581" y="3671"/>
              <a:ext cx="2996" cy="213"/>
              <a:chOff x="581" y="3671"/>
              <a:chExt cx="2996" cy="213"/>
            </a:xfrm>
          </p:grpSpPr>
          <p:grpSp>
            <p:nvGrpSpPr>
              <p:cNvPr id="35847" name="Group 31">
                <a:extLst>
                  <a:ext uri="{FF2B5EF4-FFF2-40B4-BE49-F238E27FC236}">
                    <a16:creationId xmlns:a16="http://schemas.microsoft.com/office/drawing/2014/main" id="{DEA5DA8F-EE64-2A45-933E-C7CFA31E9321}"/>
                  </a:ext>
                </a:extLst>
              </p:cNvPr>
              <p:cNvGrpSpPr>
                <a:grpSpLocks/>
              </p:cNvGrpSpPr>
              <p:nvPr/>
            </p:nvGrpSpPr>
            <p:grpSpPr bwMode="auto">
              <a:xfrm>
                <a:off x="2846" y="3671"/>
                <a:ext cx="731" cy="213"/>
                <a:chOff x="2846" y="3671"/>
                <a:chExt cx="731" cy="213"/>
              </a:xfrm>
            </p:grpSpPr>
            <p:sp>
              <p:nvSpPr>
                <p:cNvPr id="35858" name="Rectangle 32">
                  <a:extLst>
                    <a:ext uri="{FF2B5EF4-FFF2-40B4-BE49-F238E27FC236}">
                      <a16:creationId xmlns:a16="http://schemas.microsoft.com/office/drawing/2014/main" id="{D7BB7046-9212-0D4E-B2C1-98A26E4A3D67}"/>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5859" name="Text Box 33">
                  <a:extLst>
                    <a:ext uri="{FF2B5EF4-FFF2-40B4-BE49-F238E27FC236}">
                      <a16:creationId xmlns:a16="http://schemas.microsoft.com/office/drawing/2014/main" id="{2614E93D-6B3D-C147-8170-15A9BA281DB8}"/>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28.4</a:t>
                  </a:r>
                </a:p>
              </p:txBody>
            </p:sp>
          </p:grpSp>
          <p:grpSp>
            <p:nvGrpSpPr>
              <p:cNvPr id="35848" name="Group 43">
                <a:extLst>
                  <a:ext uri="{FF2B5EF4-FFF2-40B4-BE49-F238E27FC236}">
                    <a16:creationId xmlns:a16="http://schemas.microsoft.com/office/drawing/2014/main" id="{44F51803-2F55-3D44-944B-68D5E2B9356F}"/>
                  </a:ext>
                </a:extLst>
              </p:cNvPr>
              <p:cNvGrpSpPr>
                <a:grpSpLocks/>
              </p:cNvGrpSpPr>
              <p:nvPr/>
            </p:nvGrpSpPr>
            <p:grpSpPr bwMode="auto">
              <a:xfrm>
                <a:off x="581" y="3671"/>
                <a:ext cx="1992" cy="213"/>
                <a:chOff x="581" y="3671"/>
                <a:chExt cx="1992" cy="213"/>
              </a:xfrm>
            </p:grpSpPr>
            <p:grpSp>
              <p:nvGrpSpPr>
                <p:cNvPr id="35849" name="Group 36">
                  <a:extLst>
                    <a:ext uri="{FF2B5EF4-FFF2-40B4-BE49-F238E27FC236}">
                      <a16:creationId xmlns:a16="http://schemas.microsoft.com/office/drawing/2014/main" id="{3A0268CB-7943-AF44-A57C-71E4F4865646}"/>
                    </a:ext>
                  </a:extLst>
                </p:cNvPr>
                <p:cNvGrpSpPr>
                  <a:grpSpLocks/>
                </p:cNvGrpSpPr>
                <p:nvPr/>
              </p:nvGrpSpPr>
              <p:grpSpPr bwMode="auto">
                <a:xfrm>
                  <a:off x="581" y="3671"/>
                  <a:ext cx="619" cy="213"/>
                  <a:chOff x="581" y="3671"/>
                  <a:chExt cx="619" cy="213"/>
                </a:xfrm>
              </p:grpSpPr>
              <p:sp>
                <p:nvSpPr>
                  <p:cNvPr id="35856" name="Rectangle 25">
                    <a:extLst>
                      <a:ext uri="{FF2B5EF4-FFF2-40B4-BE49-F238E27FC236}">
                        <a16:creationId xmlns:a16="http://schemas.microsoft.com/office/drawing/2014/main" id="{1973F019-7A6D-C444-9419-5519E60D981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5857" name="Text Box 28">
                    <a:extLst>
                      <a:ext uri="{FF2B5EF4-FFF2-40B4-BE49-F238E27FC236}">
                        <a16:creationId xmlns:a16="http://schemas.microsoft.com/office/drawing/2014/main" id="{58AF3B30-1B19-A44C-BDA2-5CF86E259317}"/>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1045</a:t>
                    </a:r>
                    <a:endParaRPr lang="en-US" altLang="en-US" dirty="0"/>
                  </a:p>
                </p:txBody>
              </p:sp>
            </p:grpSp>
            <p:grpSp>
              <p:nvGrpSpPr>
                <p:cNvPr id="35850" name="Group 37">
                  <a:extLst>
                    <a:ext uri="{FF2B5EF4-FFF2-40B4-BE49-F238E27FC236}">
                      <a16:creationId xmlns:a16="http://schemas.microsoft.com/office/drawing/2014/main" id="{896BF246-BBB0-3943-A349-CC85F2709208}"/>
                    </a:ext>
                  </a:extLst>
                </p:cNvPr>
                <p:cNvGrpSpPr>
                  <a:grpSpLocks/>
                </p:cNvGrpSpPr>
                <p:nvPr/>
              </p:nvGrpSpPr>
              <p:grpSpPr bwMode="auto">
                <a:xfrm>
                  <a:off x="1265" y="3671"/>
                  <a:ext cx="621" cy="213"/>
                  <a:chOff x="1265" y="3671"/>
                  <a:chExt cx="621" cy="213"/>
                </a:xfrm>
              </p:grpSpPr>
              <p:sp>
                <p:nvSpPr>
                  <p:cNvPr id="35854" name="Rectangle 38">
                    <a:extLst>
                      <a:ext uri="{FF2B5EF4-FFF2-40B4-BE49-F238E27FC236}">
                        <a16:creationId xmlns:a16="http://schemas.microsoft.com/office/drawing/2014/main" id="{2CA2502C-244F-C947-8B8A-3A246A50928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5855" name="Text Box 39">
                    <a:extLst>
                      <a:ext uri="{FF2B5EF4-FFF2-40B4-BE49-F238E27FC236}">
                        <a16:creationId xmlns:a16="http://schemas.microsoft.com/office/drawing/2014/main" id="{C81F06B9-7774-3E4A-9FB6-190303C0251A}"/>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1132</a:t>
                    </a:r>
                    <a:endParaRPr lang="en-US" altLang="en-US" dirty="0">
                      <a:ea typeface="ＭＳ Ｐゴシック" panose="020B0600070205080204" pitchFamily="34" charset="-128"/>
                    </a:endParaRPr>
                  </a:p>
                </p:txBody>
              </p:sp>
            </p:grpSp>
            <p:grpSp>
              <p:nvGrpSpPr>
                <p:cNvPr id="35851" name="Group 40">
                  <a:extLst>
                    <a:ext uri="{FF2B5EF4-FFF2-40B4-BE49-F238E27FC236}">
                      <a16:creationId xmlns:a16="http://schemas.microsoft.com/office/drawing/2014/main" id="{60F84692-9279-F946-9116-AAEBC099E67B}"/>
                    </a:ext>
                  </a:extLst>
                </p:cNvPr>
                <p:cNvGrpSpPr>
                  <a:grpSpLocks/>
                </p:cNvGrpSpPr>
                <p:nvPr/>
              </p:nvGrpSpPr>
              <p:grpSpPr bwMode="auto">
                <a:xfrm>
                  <a:off x="1954" y="3671"/>
                  <a:ext cx="619" cy="213"/>
                  <a:chOff x="1954" y="3671"/>
                  <a:chExt cx="619" cy="213"/>
                </a:xfrm>
              </p:grpSpPr>
              <p:sp>
                <p:nvSpPr>
                  <p:cNvPr id="35852" name="Rectangle 41">
                    <a:extLst>
                      <a:ext uri="{FF2B5EF4-FFF2-40B4-BE49-F238E27FC236}">
                        <a16:creationId xmlns:a16="http://schemas.microsoft.com/office/drawing/2014/main" id="{8163A809-A433-5949-8464-5459127F64A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5853" name="Text Box 42">
                    <a:extLst>
                      <a:ext uri="{FF2B5EF4-FFF2-40B4-BE49-F238E27FC236}">
                        <a16:creationId xmlns:a16="http://schemas.microsoft.com/office/drawing/2014/main" id="{63EEA115-434E-1441-8A5B-FF8F51CEB147}"/>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1087</a:t>
                    </a:r>
                    <a:endParaRPr lang="en-US" altLang="en-US" dirty="0">
                      <a:ea typeface="ＭＳ Ｐゴシック" panose="020B0600070205080204" pitchFamily="34" charset="-128"/>
                    </a:endParaRPr>
                  </a:p>
                </p:txBody>
              </p:sp>
            </p:grpSp>
          </p:grpSp>
        </p:grpSp>
      </p:gr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5">
            <a:extLst>
              <a:ext uri="{FF2B5EF4-FFF2-40B4-BE49-F238E27FC236}">
                <a16:creationId xmlns:a16="http://schemas.microsoft.com/office/drawing/2014/main" id="{4138BE20-6880-9248-885F-885E8C92EE4A}"/>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5459D17-1213-444F-A54D-1B61AD09430E}" type="slidenum">
              <a:rPr lang="en-US" altLang="en-US"/>
              <a:pPr/>
              <a:t>19</a:t>
            </a:fld>
            <a:endParaRPr lang="en-US" altLang="en-US" dirty="0"/>
          </a:p>
        </p:txBody>
      </p:sp>
      <p:grpSp>
        <p:nvGrpSpPr>
          <p:cNvPr id="37891" name="Group 21">
            <a:extLst>
              <a:ext uri="{FF2B5EF4-FFF2-40B4-BE49-F238E27FC236}">
                <a16:creationId xmlns:a16="http://schemas.microsoft.com/office/drawing/2014/main" id="{FA4296D0-2772-6545-837E-CFB13D750154}"/>
              </a:ext>
            </a:extLst>
          </p:cNvPr>
          <p:cNvGrpSpPr>
            <a:grpSpLocks/>
          </p:cNvGrpSpPr>
          <p:nvPr/>
        </p:nvGrpSpPr>
        <p:grpSpPr bwMode="auto">
          <a:xfrm>
            <a:off x="455613" y="454025"/>
            <a:ext cx="8229600" cy="3768725"/>
            <a:chOff x="287" y="286"/>
            <a:chExt cx="5184" cy="2374"/>
          </a:xfrm>
        </p:grpSpPr>
        <p:sp>
          <p:nvSpPr>
            <p:cNvPr id="37892" name="Rectangle 3">
              <a:extLst>
                <a:ext uri="{FF2B5EF4-FFF2-40B4-BE49-F238E27FC236}">
                  <a16:creationId xmlns:a16="http://schemas.microsoft.com/office/drawing/2014/main" id="{332BF69F-DFF2-994B-AEDE-843DA1D06F27}"/>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Leydig Cells </a:t>
              </a:r>
              <a:r>
                <a:rPr lang="en-US" altLang="en-US" sz="2200" dirty="0">
                  <a:solidFill>
                    <a:srgbClr val="333333"/>
                  </a:solidFill>
                </a:rPr>
                <a:t>(continued)</a:t>
              </a:r>
              <a:endParaRPr lang="en-US" altLang="en-US" sz="2800" dirty="0">
                <a:solidFill>
                  <a:schemeClr val="tx2"/>
                </a:solidFill>
              </a:endParaRPr>
            </a:p>
          </p:txBody>
        </p:sp>
        <p:grpSp>
          <p:nvGrpSpPr>
            <p:cNvPr id="37893" name="Group 20">
              <a:extLst>
                <a:ext uri="{FF2B5EF4-FFF2-40B4-BE49-F238E27FC236}">
                  <a16:creationId xmlns:a16="http://schemas.microsoft.com/office/drawing/2014/main" id="{9899F785-34F9-C744-87B2-604C4FC635CF}"/>
                </a:ext>
              </a:extLst>
            </p:cNvPr>
            <p:cNvGrpSpPr>
              <a:grpSpLocks/>
            </p:cNvGrpSpPr>
            <p:nvPr/>
          </p:nvGrpSpPr>
          <p:grpSpPr bwMode="auto">
            <a:xfrm>
              <a:off x="1895" y="1021"/>
              <a:ext cx="2053" cy="1639"/>
              <a:chOff x="1895" y="1021"/>
              <a:chExt cx="2053" cy="1639"/>
            </a:xfrm>
          </p:grpSpPr>
          <p:pic>
            <p:nvPicPr>
              <p:cNvPr id="37894" name="Picture 12" descr="InterstitiumLo">
                <a:extLst>
                  <a:ext uri="{FF2B5EF4-FFF2-40B4-BE49-F238E27FC236}">
                    <a16:creationId xmlns:a16="http://schemas.microsoft.com/office/drawing/2014/main" id="{74B0A1CA-A408-E046-BA3F-A2FF74637D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5" y="1021"/>
                <a:ext cx="1984" cy="1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5" name="Text Box 13">
                <a:extLst>
                  <a:ext uri="{FF2B5EF4-FFF2-40B4-BE49-F238E27FC236}">
                    <a16:creationId xmlns:a16="http://schemas.microsoft.com/office/drawing/2014/main" id="{EB8349E3-F1D4-244B-A189-C32A70D8E98A}"/>
                  </a:ext>
                </a:extLst>
              </p:cNvPr>
              <p:cNvSpPr txBox="1">
                <a:spLocks noChangeArrowheads="1"/>
              </p:cNvSpPr>
              <p:nvPr/>
            </p:nvSpPr>
            <p:spPr bwMode="auto">
              <a:xfrm>
                <a:off x="2254" y="2511"/>
                <a:ext cx="1694" cy="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5000"/>
                  </a:lnSpc>
                </a:pPr>
                <a:r>
                  <a:rPr lang="en-US" altLang="en-US" sz="1100" dirty="0"/>
                  <a:t>https://www.instruction.cvhs.okstate.edu</a:t>
                </a:r>
                <a:endParaRPr lang="en-US" altLang="en-US" dirty="0"/>
              </a:p>
            </p:txBody>
          </p:sp>
        </p:grpSp>
      </p:grpSp>
      <p:sp>
        <p:nvSpPr>
          <p:cNvPr id="2" name="TextBox 1">
            <a:extLst>
              <a:ext uri="{FF2B5EF4-FFF2-40B4-BE49-F238E27FC236}">
                <a16:creationId xmlns:a16="http://schemas.microsoft.com/office/drawing/2014/main" id="{90F734A8-2D82-2A49-B089-3FB1303F24E1}"/>
              </a:ext>
            </a:extLst>
          </p:cNvPr>
          <p:cNvSpPr txBox="1"/>
          <p:nvPr/>
        </p:nvSpPr>
        <p:spPr>
          <a:xfrm>
            <a:off x="-2759676" y="-1112108"/>
            <a:ext cx="184731" cy="369332"/>
          </a:xfrm>
          <a:prstGeom prst="rect">
            <a:avLst/>
          </a:prstGeom>
          <a:noFill/>
        </p:spPr>
        <p:txBody>
          <a:bodyPr wrap="none" rtlCol="0">
            <a:spAutoFit/>
          </a:bodyPr>
          <a:lstStyle/>
          <a:p>
            <a:pPr algn="ctr"/>
            <a:endParaRPr lang="en-US" dirty="0"/>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5">
            <a:extLst>
              <a:ext uri="{FF2B5EF4-FFF2-40B4-BE49-F238E27FC236}">
                <a16:creationId xmlns:a16="http://schemas.microsoft.com/office/drawing/2014/main" id="{40884BE9-C7BC-F646-8CF9-F350E93032F2}"/>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D665ED1-AD2D-7C40-88A3-D873B036456D}" type="slidenum">
              <a:rPr lang="en-US" altLang="en-US"/>
              <a:pPr/>
              <a:t>20</a:t>
            </a:fld>
            <a:endParaRPr lang="en-US" altLang="en-US" dirty="0"/>
          </a:p>
        </p:txBody>
      </p:sp>
      <p:grpSp>
        <p:nvGrpSpPr>
          <p:cNvPr id="39939" name="Group 61">
            <a:extLst>
              <a:ext uri="{FF2B5EF4-FFF2-40B4-BE49-F238E27FC236}">
                <a16:creationId xmlns:a16="http://schemas.microsoft.com/office/drawing/2014/main" id="{90253846-B070-F149-9EC2-E3B93C24E1CA}"/>
              </a:ext>
            </a:extLst>
          </p:cNvPr>
          <p:cNvGrpSpPr>
            <a:grpSpLocks/>
          </p:cNvGrpSpPr>
          <p:nvPr/>
        </p:nvGrpSpPr>
        <p:grpSpPr bwMode="auto">
          <a:xfrm>
            <a:off x="455613" y="454025"/>
            <a:ext cx="8229600" cy="5711825"/>
            <a:chOff x="287" y="286"/>
            <a:chExt cx="5184" cy="3598"/>
          </a:xfrm>
        </p:grpSpPr>
        <p:sp>
          <p:nvSpPr>
            <p:cNvPr id="39940" name="Rectangle 2">
              <a:extLst>
                <a:ext uri="{FF2B5EF4-FFF2-40B4-BE49-F238E27FC236}">
                  <a16:creationId xmlns:a16="http://schemas.microsoft.com/office/drawing/2014/main" id="{8578044E-6BEA-FA40-BE29-E0A46CB10D19}"/>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Scrotum</a:t>
              </a:r>
              <a:endParaRPr lang="en-US" altLang="en-US" sz="2800" dirty="0">
                <a:solidFill>
                  <a:schemeClr val="tx2"/>
                </a:solidFill>
              </a:endParaRPr>
            </a:p>
          </p:txBody>
        </p:sp>
        <p:sp>
          <p:nvSpPr>
            <p:cNvPr id="39941" name="Text Box 6">
              <a:extLst>
                <a:ext uri="{FF2B5EF4-FFF2-40B4-BE49-F238E27FC236}">
                  <a16:creationId xmlns:a16="http://schemas.microsoft.com/office/drawing/2014/main" id="{3210592A-FB3A-984B-A3EC-6B77730DD359}"/>
                </a:ext>
              </a:extLst>
            </p:cNvPr>
            <p:cNvSpPr txBox="1">
              <a:spLocks noChangeArrowheads="1"/>
            </p:cNvSpPr>
            <p:nvPr/>
          </p:nvSpPr>
          <p:spPr bwMode="auto">
            <a:xfrm>
              <a:off x="515" y="970"/>
              <a:ext cx="4688"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scrotum, which consists of loose skin and subcutaneous layer, hangs from the base (or root) of the penis.</a:t>
              </a:r>
            </a:p>
            <a:p>
              <a:pPr eaLnBrk="1" hangingPunct="1">
                <a:lnSpc>
                  <a:spcPct val="85000"/>
                </a:lnSpc>
                <a:spcAft>
                  <a:spcPts val="900"/>
                </a:spcAft>
                <a:buSzPct val="80000"/>
                <a:buFontTx/>
                <a:buChar char="•"/>
              </a:pPr>
              <a:r>
                <a:rPr lang="en-US" altLang="en-US" dirty="0"/>
                <a:t>The scrotal septum divides the scrotum into two sacs, each contain-ing a single testis.</a:t>
              </a:r>
            </a:p>
            <a:p>
              <a:pPr eaLnBrk="1" hangingPunct="1">
                <a:lnSpc>
                  <a:spcPct val="85000"/>
                </a:lnSpc>
                <a:spcAft>
                  <a:spcPct val="50000"/>
                </a:spcAft>
                <a:buSzPct val="80000"/>
                <a:buFontTx/>
                <a:buChar char="•"/>
              </a:pPr>
              <a:r>
                <a:rPr lang="en-US" altLang="en-US" dirty="0"/>
                <a:t>The scrotum has skeletal and smooth muscles called the cremaster and dartos muscles.</a:t>
              </a:r>
            </a:p>
          </p:txBody>
        </p:sp>
        <p:grpSp>
          <p:nvGrpSpPr>
            <p:cNvPr id="39942" name="Group 60">
              <a:extLst>
                <a:ext uri="{FF2B5EF4-FFF2-40B4-BE49-F238E27FC236}">
                  <a16:creationId xmlns:a16="http://schemas.microsoft.com/office/drawing/2014/main" id="{00E3594D-B8C6-CD42-905E-E6A67C82C36D}"/>
                </a:ext>
              </a:extLst>
            </p:cNvPr>
            <p:cNvGrpSpPr>
              <a:grpSpLocks/>
            </p:cNvGrpSpPr>
            <p:nvPr/>
          </p:nvGrpSpPr>
          <p:grpSpPr bwMode="auto">
            <a:xfrm>
              <a:off x="581" y="3671"/>
              <a:ext cx="3799" cy="213"/>
              <a:chOff x="581" y="3671"/>
              <a:chExt cx="3799" cy="213"/>
            </a:xfrm>
          </p:grpSpPr>
          <p:grpSp>
            <p:nvGrpSpPr>
              <p:cNvPr id="39943" name="Group 49">
                <a:extLst>
                  <a:ext uri="{FF2B5EF4-FFF2-40B4-BE49-F238E27FC236}">
                    <a16:creationId xmlns:a16="http://schemas.microsoft.com/office/drawing/2014/main" id="{2A030A99-8BED-5045-BBB2-45BA05446716}"/>
                  </a:ext>
                </a:extLst>
              </p:cNvPr>
              <p:cNvGrpSpPr>
                <a:grpSpLocks/>
              </p:cNvGrpSpPr>
              <p:nvPr/>
            </p:nvGrpSpPr>
            <p:grpSpPr bwMode="auto">
              <a:xfrm>
                <a:off x="2846" y="3671"/>
                <a:ext cx="1534" cy="213"/>
                <a:chOff x="2846" y="3671"/>
                <a:chExt cx="1534" cy="213"/>
              </a:xfrm>
            </p:grpSpPr>
            <p:grpSp>
              <p:nvGrpSpPr>
                <p:cNvPr id="39954" name="Group 48">
                  <a:extLst>
                    <a:ext uri="{FF2B5EF4-FFF2-40B4-BE49-F238E27FC236}">
                      <a16:creationId xmlns:a16="http://schemas.microsoft.com/office/drawing/2014/main" id="{4F199E37-8CB9-5D48-B8C8-837887EA2B76}"/>
                    </a:ext>
                  </a:extLst>
                </p:cNvPr>
                <p:cNvGrpSpPr>
                  <a:grpSpLocks/>
                </p:cNvGrpSpPr>
                <p:nvPr/>
              </p:nvGrpSpPr>
              <p:grpSpPr bwMode="auto">
                <a:xfrm>
                  <a:off x="2846" y="3671"/>
                  <a:ext cx="731" cy="213"/>
                  <a:chOff x="2846" y="3671"/>
                  <a:chExt cx="731" cy="213"/>
                </a:xfrm>
              </p:grpSpPr>
              <p:sp>
                <p:nvSpPr>
                  <p:cNvPr id="39958" name="Rectangle 42">
                    <a:extLst>
                      <a:ext uri="{FF2B5EF4-FFF2-40B4-BE49-F238E27FC236}">
                        <a16:creationId xmlns:a16="http://schemas.microsoft.com/office/drawing/2014/main" id="{E0A60336-4F85-D145-A855-E11655797D6D}"/>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9959" name="Text Box 43">
                    <a:extLst>
                      <a:ext uri="{FF2B5EF4-FFF2-40B4-BE49-F238E27FC236}">
                        <a16:creationId xmlns:a16="http://schemas.microsoft.com/office/drawing/2014/main" id="{E2B10640-AFE9-AC46-B299-BBDBFC5A0FCF}"/>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28.1</a:t>
                    </a:r>
                  </a:p>
                </p:txBody>
              </p:sp>
            </p:grpSp>
            <p:grpSp>
              <p:nvGrpSpPr>
                <p:cNvPr id="39955" name="Group 47">
                  <a:extLst>
                    <a:ext uri="{FF2B5EF4-FFF2-40B4-BE49-F238E27FC236}">
                      <a16:creationId xmlns:a16="http://schemas.microsoft.com/office/drawing/2014/main" id="{0C965F3E-D894-6743-828D-103162696D07}"/>
                    </a:ext>
                  </a:extLst>
                </p:cNvPr>
                <p:cNvGrpSpPr>
                  <a:grpSpLocks/>
                </p:cNvGrpSpPr>
                <p:nvPr/>
              </p:nvGrpSpPr>
              <p:grpSpPr bwMode="auto">
                <a:xfrm>
                  <a:off x="3649" y="3671"/>
                  <a:ext cx="731" cy="213"/>
                  <a:chOff x="3649" y="3671"/>
                  <a:chExt cx="731" cy="213"/>
                </a:xfrm>
              </p:grpSpPr>
              <p:sp>
                <p:nvSpPr>
                  <p:cNvPr id="39956" name="Rectangle 45">
                    <a:extLst>
                      <a:ext uri="{FF2B5EF4-FFF2-40B4-BE49-F238E27FC236}">
                        <a16:creationId xmlns:a16="http://schemas.microsoft.com/office/drawing/2014/main" id="{C7265932-CED0-5546-B774-F2AB59924A5C}"/>
                      </a:ext>
                    </a:extLst>
                  </p:cNvPr>
                  <p:cNvSpPr>
                    <a:spLocks noChangeArrowheads="1"/>
                  </p:cNvSpPr>
                  <p:nvPr/>
                </p:nvSpPr>
                <p:spPr bwMode="auto">
                  <a:xfrm>
                    <a:off x="3649"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9957" name="Text Box 46">
                    <a:extLst>
                      <a:ext uri="{FF2B5EF4-FFF2-40B4-BE49-F238E27FC236}">
                        <a16:creationId xmlns:a16="http://schemas.microsoft.com/office/drawing/2014/main" id="{B34C8DCF-8C54-6B41-8DC7-1F001F73BEA0}"/>
                      </a:ext>
                    </a:extLst>
                  </p:cNvPr>
                  <p:cNvSpPr txBox="1">
                    <a:spLocks noChangeArrowheads="1"/>
                  </p:cNvSpPr>
                  <p:nvPr/>
                </p:nvSpPr>
                <p:spPr bwMode="auto">
                  <a:xfrm>
                    <a:off x="3695"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Figure 28.2</a:t>
                    </a:r>
                  </a:p>
                </p:txBody>
              </p:sp>
            </p:grpSp>
          </p:grpSp>
          <p:grpSp>
            <p:nvGrpSpPr>
              <p:cNvPr id="39944" name="Group 59">
                <a:extLst>
                  <a:ext uri="{FF2B5EF4-FFF2-40B4-BE49-F238E27FC236}">
                    <a16:creationId xmlns:a16="http://schemas.microsoft.com/office/drawing/2014/main" id="{C7C9E43E-9FC2-C547-BA2F-AF4F92313C1A}"/>
                  </a:ext>
                </a:extLst>
              </p:cNvPr>
              <p:cNvGrpSpPr>
                <a:grpSpLocks/>
              </p:cNvGrpSpPr>
              <p:nvPr/>
            </p:nvGrpSpPr>
            <p:grpSpPr bwMode="auto">
              <a:xfrm>
                <a:off x="581" y="3671"/>
                <a:ext cx="1992" cy="213"/>
                <a:chOff x="581" y="3671"/>
                <a:chExt cx="1992" cy="213"/>
              </a:xfrm>
            </p:grpSpPr>
            <p:grpSp>
              <p:nvGrpSpPr>
                <p:cNvPr id="39945" name="Group 52">
                  <a:extLst>
                    <a:ext uri="{FF2B5EF4-FFF2-40B4-BE49-F238E27FC236}">
                      <a16:creationId xmlns:a16="http://schemas.microsoft.com/office/drawing/2014/main" id="{0A903F75-206B-244B-AA32-95E0AA505BD0}"/>
                    </a:ext>
                  </a:extLst>
                </p:cNvPr>
                <p:cNvGrpSpPr>
                  <a:grpSpLocks/>
                </p:cNvGrpSpPr>
                <p:nvPr/>
              </p:nvGrpSpPr>
              <p:grpSpPr bwMode="auto">
                <a:xfrm>
                  <a:off x="581" y="3671"/>
                  <a:ext cx="619" cy="213"/>
                  <a:chOff x="581" y="3671"/>
                  <a:chExt cx="619" cy="213"/>
                </a:xfrm>
              </p:grpSpPr>
              <p:sp>
                <p:nvSpPr>
                  <p:cNvPr id="39952" name="Rectangle 34">
                    <a:extLst>
                      <a:ext uri="{FF2B5EF4-FFF2-40B4-BE49-F238E27FC236}">
                        <a16:creationId xmlns:a16="http://schemas.microsoft.com/office/drawing/2014/main" id="{D297C29A-813F-7B49-B555-F15FA03EFB3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9953" name="Text Box 37">
                    <a:extLst>
                      <a:ext uri="{FF2B5EF4-FFF2-40B4-BE49-F238E27FC236}">
                        <a16:creationId xmlns:a16="http://schemas.microsoft.com/office/drawing/2014/main" id="{C9317AC6-2EC1-784B-873D-2FA596249D82}"/>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1042</a:t>
                    </a:r>
                    <a:endParaRPr lang="en-US" altLang="en-US" dirty="0"/>
                  </a:p>
                </p:txBody>
              </p:sp>
            </p:grpSp>
            <p:grpSp>
              <p:nvGrpSpPr>
                <p:cNvPr id="39946" name="Group 53">
                  <a:extLst>
                    <a:ext uri="{FF2B5EF4-FFF2-40B4-BE49-F238E27FC236}">
                      <a16:creationId xmlns:a16="http://schemas.microsoft.com/office/drawing/2014/main" id="{2B19D3E2-7A79-5A4F-85C1-5A0FE7AE0F75}"/>
                    </a:ext>
                  </a:extLst>
                </p:cNvPr>
                <p:cNvGrpSpPr>
                  <a:grpSpLocks/>
                </p:cNvGrpSpPr>
                <p:nvPr/>
              </p:nvGrpSpPr>
              <p:grpSpPr bwMode="auto">
                <a:xfrm>
                  <a:off x="1265" y="3671"/>
                  <a:ext cx="621" cy="213"/>
                  <a:chOff x="1265" y="3671"/>
                  <a:chExt cx="621" cy="213"/>
                </a:xfrm>
              </p:grpSpPr>
              <p:sp>
                <p:nvSpPr>
                  <p:cNvPr id="39950" name="Rectangle 54">
                    <a:extLst>
                      <a:ext uri="{FF2B5EF4-FFF2-40B4-BE49-F238E27FC236}">
                        <a16:creationId xmlns:a16="http://schemas.microsoft.com/office/drawing/2014/main" id="{0DF0BE61-6D42-F04D-A53B-84AFD6619B5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9951" name="Text Box 55">
                    <a:extLst>
                      <a:ext uri="{FF2B5EF4-FFF2-40B4-BE49-F238E27FC236}">
                        <a16:creationId xmlns:a16="http://schemas.microsoft.com/office/drawing/2014/main" id="{949E91E9-EE7C-824C-BF56-54E2E50517AA}"/>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1130</a:t>
                    </a:r>
                    <a:endParaRPr lang="en-US" altLang="en-US" dirty="0">
                      <a:ea typeface="ＭＳ Ｐゴシック" panose="020B0600070205080204" pitchFamily="34" charset="-128"/>
                    </a:endParaRPr>
                  </a:p>
                </p:txBody>
              </p:sp>
            </p:grpSp>
            <p:grpSp>
              <p:nvGrpSpPr>
                <p:cNvPr id="39947" name="Group 56">
                  <a:extLst>
                    <a:ext uri="{FF2B5EF4-FFF2-40B4-BE49-F238E27FC236}">
                      <a16:creationId xmlns:a16="http://schemas.microsoft.com/office/drawing/2014/main" id="{470BD2C6-C5D9-C641-9A9E-87428E5D0457}"/>
                    </a:ext>
                  </a:extLst>
                </p:cNvPr>
                <p:cNvGrpSpPr>
                  <a:grpSpLocks/>
                </p:cNvGrpSpPr>
                <p:nvPr/>
              </p:nvGrpSpPr>
              <p:grpSpPr bwMode="auto">
                <a:xfrm>
                  <a:off x="1954" y="3671"/>
                  <a:ext cx="619" cy="213"/>
                  <a:chOff x="1954" y="3671"/>
                  <a:chExt cx="619" cy="213"/>
                </a:xfrm>
              </p:grpSpPr>
              <p:sp>
                <p:nvSpPr>
                  <p:cNvPr id="39948" name="Rectangle 57">
                    <a:extLst>
                      <a:ext uri="{FF2B5EF4-FFF2-40B4-BE49-F238E27FC236}">
                        <a16:creationId xmlns:a16="http://schemas.microsoft.com/office/drawing/2014/main" id="{F1B249AE-1F63-5344-BC5A-0DDF87EA5BE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9949" name="Text Box 58">
                    <a:extLst>
                      <a:ext uri="{FF2B5EF4-FFF2-40B4-BE49-F238E27FC236}">
                        <a16:creationId xmlns:a16="http://schemas.microsoft.com/office/drawing/2014/main" id="{106AD906-EF36-6A44-A3F8-71FFE58740A1}"/>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1082</a:t>
                    </a:r>
                    <a:endParaRPr lang="en-US" altLang="en-US" dirty="0">
                      <a:ea typeface="ＭＳ Ｐゴシック" panose="020B0600070205080204" pitchFamily="34" charset="-128"/>
                    </a:endParaRPr>
                  </a:p>
                </p:txBody>
              </p:sp>
            </p:grpSp>
          </p:grpSp>
        </p:grpSp>
      </p:gr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5">
            <a:extLst>
              <a:ext uri="{FF2B5EF4-FFF2-40B4-BE49-F238E27FC236}">
                <a16:creationId xmlns:a16="http://schemas.microsoft.com/office/drawing/2014/main" id="{CCAF99B6-78E7-3244-9A9B-0237651645EC}"/>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908B55F-F645-4248-ACEF-27AA38AE5362}" type="slidenum">
              <a:rPr lang="en-US" altLang="en-US"/>
              <a:pPr/>
              <a:t>21</a:t>
            </a:fld>
            <a:endParaRPr lang="en-US" altLang="en-US" dirty="0"/>
          </a:p>
        </p:txBody>
      </p:sp>
      <p:grpSp>
        <p:nvGrpSpPr>
          <p:cNvPr id="41987" name="Group 49">
            <a:extLst>
              <a:ext uri="{FF2B5EF4-FFF2-40B4-BE49-F238E27FC236}">
                <a16:creationId xmlns:a16="http://schemas.microsoft.com/office/drawing/2014/main" id="{1A7E8A0F-3134-3F43-BAC3-D22048DD7397}"/>
              </a:ext>
            </a:extLst>
          </p:cNvPr>
          <p:cNvGrpSpPr>
            <a:grpSpLocks/>
          </p:cNvGrpSpPr>
          <p:nvPr/>
        </p:nvGrpSpPr>
        <p:grpSpPr bwMode="auto">
          <a:xfrm>
            <a:off x="455613" y="454025"/>
            <a:ext cx="8229600" cy="5711825"/>
            <a:chOff x="287" y="286"/>
            <a:chExt cx="5184" cy="3598"/>
          </a:xfrm>
        </p:grpSpPr>
        <p:sp>
          <p:nvSpPr>
            <p:cNvPr id="41988" name="Rectangle 2">
              <a:extLst>
                <a:ext uri="{FF2B5EF4-FFF2-40B4-BE49-F238E27FC236}">
                  <a16:creationId xmlns:a16="http://schemas.microsoft.com/office/drawing/2014/main" id="{ABD53D62-7A87-1C47-87ED-946F961335C0}"/>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Temperature Regulation</a:t>
              </a:r>
              <a:endParaRPr lang="en-US" altLang="en-US" sz="2800" dirty="0">
                <a:solidFill>
                  <a:schemeClr val="tx2"/>
                </a:solidFill>
              </a:endParaRPr>
            </a:p>
          </p:txBody>
        </p:sp>
        <p:sp>
          <p:nvSpPr>
            <p:cNvPr id="41989" name="Text Box 6">
              <a:extLst>
                <a:ext uri="{FF2B5EF4-FFF2-40B4-BE49-F238E27FC236}">
                  <a16:creationId xmlns:a16="http://schemas.microsoft.com/office/drawing/2014/main" id="{51D4B479-219A-9347-91E9-CF444E609AF6}"/>
                </a:ext>
              </a:extLst>
            </p:cNvPr>
            <p:cNvSpPr txBox="1">
              <a:spLocks noChangeArrowheads="1"/>
            </p:cNvSpPr>
            <p:nvPr/>
          </p:nvSpPr>
          <p:spPr bwMode="auto">
            <a:xfrm>
              <a:off x="515" y="970"/>
              <a:ext cx="4718"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Sperm production requires a temperature 2 to 3º C below a normal body core temperature of 37º C.</a:t>
              </a:r>
            </a:p>
            <a:p>
              <a:pPr eaLnBrk="1" hangingPunct="1">
                <a:lnSpc>
                  <a:spcPct val="85000"/>
                </a:lnSpc>
                <a:spcAft>
                  <a:spcPts val="900"/>
                </a:spcAft>
                <a:buSzPct val="80000"/>
                <a:buFontTx/>
                <a:buChar char="•"/>
              </a:pPr>
              <a:r>
                <a:rPr lang="en-US" altLang="en-US" dirty="0"/>
                <a:t>The lowered temperature is maintained since the scrotum and testes are outside the pelvic cavity and are not exposed to body tempera-ture.</a:t>
              </a:r>
            </a:p>
            <a:p>
              <a:pPr eaLnBrk="1" hangingPunct="1">
                <a:lnSpc>
                  <a:spcPct val="85000"/>
                </a:lnSpc>
                <a:spcAft>
                  <a:spcPts val="900"/>
                </a:spcAft>
                <a:buSzPct val="80000"/>
                <a:buFontTx/>
                <a:buChar char="•"/>
              </a:pPr>
              <a:r>
                <a:rPr lang="en-US" altLang="en-US" dirty="0"/>
                <a:t>In a cold environment, the cremaster muscles position the scrotum and testes close to the body to absorb heat.</a:t>
              </a:r>
            </a:p>
            <a:p>
              <a:pPr eaLnBrk="1" hangingPunct="1">
                <a:lnSpc>
                  <a:spcPct val="85000"/>
                </a:lnSpc>
                <a:spcAft>
                  <a:spcPct val="50000"/>
                </a:spcAft>
                <a:buSzPct val="80000"/>
                <a:buFontTx/>
                <a:buChar char="•"/>
              </a:pPr>
              <a:r>
                <a:rPr lang="en-US" altLang="en-US" dirty="0"/>
                <a:t>The dartos muscles tightens-up the scrotal tissue to minimize its sur-face area and reduce heat loss.</a:t>
              </a:r>
            </a:p>
          </p:txBody>
        </p:sp>
        <p:grpSp>
          <p:nvGrpSpPr>
            <p:cNvPr id="41990" name="Group 48">
              <a:extLst>
                <a:ext uri="{FF2B5EF4-FFF2-40B4-BE49-F238E27FC236}">
                  <a16:creationId xmlns:a16="http://schemas.microsoft.com/office/drawing/2014/main" id="{744D78A5-1FC9-D248-B4C3-81D6686AEF06}"/>
                </a:ext>
              </a:extLst>
            </p:cNvPr>
            <p:cNvGrpSpPr>
              <a:grpSpLocks/>
            </p:cNvGrpSpPr>
            <p:nvPr/>
          </p:nvGrpSpPr>
          <p:grpSpPr bwMode="auto">
            <a:xfrm>
              <a:off x="581" y="3671"/>
              <a:ext cx="1992" cy="213"/>
              <a:chOff x="581" y="3671"/>
              <a:chExt cx="1992" cy="213"/>
            </a:xfrm>
          </p:grpSpPr>
          <p:grpSp>
            <p:nvGrpSpPr>
              <p:cNvPr id="41991" name="Group 41">
                <a:extLst>
                  <a:ext uri="{FF2B5EF4-FFF2-40B4-BE49-F238E27FC236}">
                    <a16:creationId xmlns:a16="http://schemas.microsoft.com/office/drawing/2014/main" id="{DE1595BD-F21D-664D-96E9-5417B8AD72F8}"/>
                  </a:ext>
                </a:extLst>
              </p:cNvPr>
              <p:cNvGrpSpPr>
                <a:grpSpLocks/>
              </p:cNvGrpSpPr>
              <p:nvPr/>
            </p:nvGrpSpPr>
            <p:grpSpPr bwMode="auto">
              <a:xfrm>
                <a:off x="581" y="3671"/>
                <a:ext cx="619" cy="213"/>
                <a:chOff x="581" y="3671"/>
                <a:chExt cx="619" cy="213"/>
              </a:xfrm>
            </p:grpSpPr>
            <p:sp>
              <p:nvSpPr>
                <p:cNvPr id="41998" name="Rectangle 31">
                  <a:extLst>
                    <a:ext uri="{FF2B5EF4-FFF2-40B4-BE49-F238E27FC236}">
                      <a16:creationId xmlns:a16="http://schemas.microsoft.com/office/drawing/2014/main" id="{826B313E-8830-C84D-963E-FC24BD4BDB4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41999" name="Text Box 34">
                  <a:extLst>
                    <a:ext uri="{FF2B5EF4-FFF2-40B4-BE49-F238E27FC236}">
                      <a16:creationId xmlns:a16="http://schemas.microsoft.com/office/drawing/2014/main" id="{79F6AC46-DBB5-8540-BCF9-150CABC88F3C}"/>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1042</a:t>
                  </a:r>
                  <a:endParaRPr lang="en-US" altLang="en-US" dirty="0"/>
                </a:p>
              </p:txBody>
            </p:sp>
          </p:grpSp>
          <p:grpSp>
            <p:nvGrpSpPr>
              <p:cNvPr id="41992" name="Group 42">
                <a:extLst>
                  <a:ext uri="{FF2B5EF4-FFF2-40B4-BE49-F238E27FC236}">
                    <a16:creationId xmlns:a16="http://schemas.microsoft.com/office/drawing/2014/main" id="{88349494-AFD3-B441-8E5B-225E6C66E38F}"/>
                  </a:ext>
                </a:extLst>
              </p:cNvPr>
              <p:cNvGrpSpPr>
                <a:grpSpLocks/>
              </p:cNvGrpSpPr>
              <p:nvPr/>
            </p:nvGrpSpPr>
            <p:grpSpPr bwMode="auto">
              <a:xfrm>
                <a:off x="1265" y="3671"/>
                <a:ext cx="621" cy="213"/>
                <a:chOff x="1265" y="3671"/>
                <a:chExt cx="621" cy="213"/>
              </a:xfrm>
            </p:grpSpPr>
            <p:sp>
              <p:nvSpPr>
                <p:cNvPr id="41996" name="Rectangle 43">
                  <a:extLst>
                    <a:ext uri="{FF2B5EF4-FFF2-40B4-BE49-F238E27FC236}">
                      <a16:creationId xmlns:a16="http://schemas.microsoft.com/office/drawing/2014/main" id="{7695A2F2-6A31-C64E-8F05-85F422FE104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41997" name="Text Box 44">
                  <a:extLst>
                    <a:ext uri="{FF2B5EF4-FFF2-40B4-BE49-F238E27FC236}">
                      <a16:creationId xmlns:a16="http://schemas.microsoft.com/office/drawing/2014/main" id="{21A88F48-0405-314B-81FD-45D2616D5807}"/>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1130</a:t>
                  </a:r>
                  <a:endParaRPr lang="en-US" altLang="en-US" dirty="0">
                    <a:ea typeface="ＭＳ Ｐゴシック" panose="020B0600070205080204" pitchFamily="34" charset="-128"/>
                  </a:endParaRPr>
                </a:p>
              </p:txBody>
            </p:sp>
          </p:grpSp>
          <p:grpSp>
            <p:nvGrpSpPr>
              <p:cNvPr id="41993" name="Group 45">
                <a:extLst>
                  <a:ext uri="{FF2B5EF4-FFF2-40B4-BE49-F238E27FC236}">
                    <a16:creationId xmlns:a16="http://schemas.microsoft.com/office/drawing/2014/main" id="{1D0F3366-3D71-8443-B4B1-3BD5CD87080E}"/>
                  </a:ext>
                </a:extLst>
              </p:cNvPr>
              <p:cNvGrpSpPr>
                <a:grpSpLocks/>
              </p:cNvGrpSpPr>
              <p:nvPr/>
            </p:nvGrpSpPr>
            <p:grpSpPr bwMode="auto">
              <a:xfrm>
                <a:off x="1954" y="3671"/>
                <a:ext cx="619" cy="213"/>
                <a:chOff x="1954" y="3671"/>
                <a:chExt cx="619" cy="213"/>
              </a:xfrm>
            </p:grpSpPr>
            <p:sp>
              <p:nvSpPr>
                <p:cNvPr id="41994" name="Rectangle 46">
                  <a:extLst>
                    <a:ext uri="{FF2B5EF4-FFF2-40B4-BE49-F238E27FC236}">
                      <a16:creationId xmlns:a16="http://schemas.microsoft.com/office/drawing/2014/main" id="{41519912-0DC5-3F4B-A026-2A2AA0F0164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41995" name="Text Box 47">
                  <a:extLst>
                    <a:ext uri="{FF2B5EF4-FFF2-40B4-BE49-F238E27FC236}">
                      <a16:creationId xmlns:a16="http://schemas.microsoft.com/office/drawing/2014/main" id="{78A6EF79-A986-6843-A9FE-D0E99045DE25}"/>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1083</a:t>
                  </a:r>
                  <a:endParaRPr lang="en-US" altLang="en-US" dirty="0">
                    <a:ea typeface="ＭＳ Ｐゴシック" panose="020B0600070205080204" pitchFamily="34" charset="-128"/>
                  </a:endParaRPr>
                </a:p>
              </p:txBody>
            </p:sp>
          </p:grpSp>
        </p:grpSp>
      </p:gr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5">
            <a:extLst>
              <a:ext uri="{FF2B5EF4-FFF2-40B4-BE49-F238E27FC236}">
                <a16:creationId xmlns:a16="http://schemas.microsoft.com/office/drawing/2014/main" id="{C5260936-01A5-6B41-9654-CF810FB95D6D}"/>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2C020FB-F4EC-8349-B9C4-CA0EA7BA3336}" type="slidenum">
              <a:rPr lang="en-US" altLang="en-US"/>
              <a:pPr/>
              <a:t>22</a:t>
            </a:fld>
            <a:endParaRPr lang="en-US" altLang="en-US" dirty="0"/>
          </a:p>
        </p:txBody>
      </p:sp>
      <p:sp>
        <p:nvSpPr>
          <p:cNvPr id="44035" name="Rectangle 2">
            <a:extLst>
              <a:ext uri="{FF2B5EF4-FFF2-40B4-BE49-F238E27FC236}">
                <a16:creationId xmlns:a16="http://schemas.microsoft.com/office/drawing/2014/main" id="{EA748C2C-C347-964B-A5D8-03AA1BC06F63}"/>
              </a:ext>
            </a:extLst>
          </p:cNvPr>
          <p:cNvSpPr>
            <a:spLocks noGrp="1" noChangeArrowheads="1"/>
          </p:cNvSpPr>
          <p:nvPr>
            <p:ph type="body" idx="1"/>
          </p:nvPr>
        </p:nvSpPr>
        <p:spPr>
          <a:xfrm>
            <a:off x="876300" y="881063"/>
            <a:ext cx="7394575" cy="4525962"/>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Spermatogenesis</a:t>
            </a:r>
            <a:endParaRPr lang="en-US" altLang="en-US" dirty="0"/>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5">
            <a:extLst>
              <a:ext uri="{FF2B5EF4-FFF2-40B4-BE49-F238E27FC236}">
                <a16:creationId xmlns:a16="http://schemas.microsoft.com/office/drawing/2014/main" id="{1F726DC5-1554-BA47-BF54-1DBE0D9F3E27}"/>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D5BAB65-B5A8-4C43-A97C-BFFE12E21F93}" type="slidenum">
              <a:rPr lang="en-US" altLang="en-US"/>
              <a:pPr/>
              <a:t>23</a:t>
            </a:fld>
            <a:endParaRPr lang="en-US" altLang="en-US" dirty="0"/>
          </a:p>
        </p:txBody>
      </p:sp>
      <p:grpSp>
        <p:nvGrpSpPr>
          <p:cNvPr id="46103" name="Group 23">
            <a:extLst>
              <a:ext uri="{FF2B5EF4-FFF2-40B4-BE49-F238E27FC236}">
                <a16:creationId xmlns:a16="http://schemas.microsoft.com/office/drawing/2014/main" id="{81074B3D-3884-2541-9ABB-25144F5CB15C}"/>
              </a:ext>
            </a:extLst>
          </p:cNvPr>
          <p:cNvGrpSpPr>
            <a:grpSpLocks/>
          </p:cNvGrpSpPr>
          <p:nvPr/>
        </p:nvGrpSpPr>
        <p:grpSpPr bwMode="auto">
          <a:xfrm>
            <a:off x="455613" y="452438"/>
            <a:ext cx="8229600" cy="5713412"/>
            <a:chOff x="287" y="285"/>
            <a:chExt cx="5184" cy="3599"/>
          </a:xfrm>
        </p:grpSpPr>
        <p:sp>
          <p:nvSpPr>
            <p:cNvPr id="46084" name="Rectangle 2">
              <a:extLst>
                <a:ext uri="{FF2B5EF4-FFF2-40B4-BE49-F238E27FC236}">
                  <a16:creationId xmlns:a16="http://schemas.microsoft.com/office/drawing/2014/main" id="{663162BB-A6E9-F944-B53B-8D2DACB1D58D}"/>
                </a:ext>
              </a:extLst>
            </p:cNvPr>
            <p:cNvSpPr>
              <a:spLocks noChangeArrowheads="1"/>
            </p:cNvSpPr>
            <p:nvPr/>
          </p:nvSpPr>
          <p:spPr bwMode="auto">
            <a:xfrm>
              <a:off x="287"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Sperm Development</a:t>
              </a:r>
              <a:endParaRPr lang="en-US" altLang="en-US" sz="2800" dirty="0">
                <a:solidFill>
                  <a:schemeClr val="tx2"/>
                </a:solidFill>
              </a:endParaRPr>
            </a:p>
          </p:txBody>
        </p:sp>
        <p:grpSp>
          <p:nvGrpSpPr>
            <p:cNvPr id="46102" name="Group 22">
              <a:extLst>
                <a:ext uri="{FF2B5EF4-FFF2-40B4-BE49-F238E27FC236}">
                  <a16:creationId xmlns:a16="http://schemas.microsoft.com/office/drawing/2014/main" id="{BB91935C-9CC3-C640-8E3D-01AFF21808FC}"/>
                </a:ext>
              </a:extLst>
            </p:cNvPr>
            <p:cNvGrpSpPr>
              <a:grpSpLocks/>
            </p:cNvGrpSpPr>
            <p:nvPr/>
          </p:nvGrpSpPr>
          <p:grpSpPr bwMode="auto">
            <a:xfrm>
              <a:off x="515" y="970"/>
              <a:ext cx="4655" cy="1569"/>
              <a:chOff x="515" y="970"/>
              <a:chExt cx="4655" cy="1569"/>
            </a:xfrm>
          </p:grpSpPr>
          <p:sp>
            <p:nvSpPr>
              <p:cNvPr id="46100" name="Text Box 6">
                <a:extLst>
                  <a:ext uri="{FF2B5EF4-FFF2-40B4-BE49-F238E27FC236}">
                    <a16:creationId xmlns:a16="http://schemas.microsoft.com/office/drawing/2014/main" id="{0E7FBB9A-321B-6B42-A76B-51E1899C159D}"/>
                  </a:ext>
                </a:extLst>
              </p:cNvPr>
              <p:cNvSpPr txBox="1">
                <a:spLocks noChangeArrowheads="1"/>
              </p:cNvSpPr>
              <p:nvPr/>
            </p:nvSpPr>
            <p:spPr bwMode="auto">
              <a:xfrm>
                <a:off x="515" y="970"/>
                <a:ext cx="4655"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Primordial germ cells arise from the embryonic yolk sac and enter the testes during the fifth week of embryonic development.</a:t>
                </a:r>
              </a:p>
              <a:p>
                <a:pPr eaLnBrk="1" hangingPunct="1">
                  <a:lnSpc>
                    <a:spcPct val="85000"/>
                  </a:lnSpc>
                  <a:spcAft>
                    <a:spcPts val="900"/>
                  </a:spcAft>
                  <a:buSzPct val="80000"/>
                  <a:buFontTx/>
                  <a:buChar char="•"/>
                </a:pPr>
                <a:r>
                  <a:rPr lang="en-US" altLang="en-US" dirty="0"/>
                  <a:t>These cells in the embryonic testes then differentiate into sperma-togonia.</a:t>
                </a:r>
              </a:p>
              <a:p>
                <a:pPr eaLnBrk="1" hangingPunct="1">
                  <a:lnSpc>
                    <a:spcPct val="85000"/>
                  </a:lnSpc>
                  <a:spcAft>
                    <a:spcPct val="50000"/>
                  </a:spcAft>
                  <a:buSzPct val="80000"/>
                  <a:buFontTx/>
                  <a:buChar char="•"/>
                </a:pPr>
                <a:r>
                  <a:rPr lang="en-US" altLang="en-US" dirty="0"/>
                  <a:t>The spermatagonia remain dormant during childhood and produce sperm starting at puberty under the influence of pituitary hormones and androgens.</a:t>
                </a:r>
              </a:p>
            </p:txBody>
          </p:sp>
          <p:sp>
            <p:nvSpPr>
              <p:cNvPr id="46101" name="Text Box 16">
                <a:extLst>
                  <a:ext uri="{FF2B5EF4-FFF2-40B4-BE49-F238E27FC236}">
                    <a16:creationId xmlns:a16="http://schemas.microsoft.com/office/drawing/2014/main" id="{3BA82B59-0AB7-A547-9035-C400DCDECCEF}"/>
                  </a:ext>
                </a:extLst>
              </p:cNvPr>
              <p:cNvSpPr txBox="1">
                <a:spLocks noChangeArrowheads="1"/>
              </p:cNvSpPr>
              <p:nvPr/>
            </p:nvSpPr>
            <p:spPr bwMode="auto">
              <a:xfrm>
                <a:off x="1925" y="2174"/>
                <a:ext cx="1909"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ts val="1860"/>
                  </a:lnSpc>
                </a:pPr>
                <a:r>
                  <a:rPr lang="en-US" altLang="en-US" dirty="0">
                    <a:solidFill>
                      <a:srgbClr val="941100"/>
                    </a:solidFill>
                  </a:rPr>
                  <a:t>Dormant = a condition of biological rest.</a:t>
                </a:r>
              </a:p>
            </p:txBody>
          </p:sp>
        </p:grpSp>
        <p:grpSp>
          <p:nvGrpSpPr>
            <p:cNvPr id="46086" name="Group 66">
              <a:extLst>
                <a:ext uri="{FF2B5EF4-FFF2-40B4-BE49-F238E27FC236}">
                  <a16:creationId xmlns:a16="http://schemas.microsoft.com/office/drawing/2014/main" id="{C6F4DCAE-9839-7C46-A635-134058E5AF85}"/>
                </a:ext>
              </a:extLst>
            </p:cNvPr>
            <p:cNvGrpSpPr>
              <a:grpSpLocks/>
            </p:cNvGrpSpPr>
            <p:nvPr/>
          </p:nvGrpSpPr>
          <p:grpSpPr bwMode="auto">
            <a:xfrm>
              <a:off x="581" y="3671"/>
              <a:ext cx="2996" cy="213"/>
              <a:chOff x="581" y="3671"/>
              <a:chExt cx="2996" cy="213"/>
            </a:xfrm>
          </p:grpSpPr>
          <p:grpSp>
            <p:nvGrpSpPr>
              <p:cNvPr id="46087" name="Group 54">
                <a:extLst>
                  <a:ext uri="{FF2B5EF4-FFF2-40B4-BE49-F238E27FC236}">
                    <a16:creationId xmlns:a16="http://schemas.microsoft.com/office/drawing/2014/main" id="{72A1D5FD-390B-2D40-852A-747326F45394}"/>
                  </a:ext>
                </a:extLst>
              </p:cNvPr>
              <p:cNvGrpSpPr>
                <a:grpSpLocks/>
              </p:cNvGrpSpPr>
              <p:nvPr/>
            </p:nvGrpSpPr>
            <p:grpSpPr bwMode="auto">
              <a:xfrm>
                <a:off x="2846" y="3671"/>
                <a:ext cx="731" cy="213"/>
                <a:chOff x="2846" y="3671"/>
                <a:chExt cx="731" cy="213"/>
              </a:xfrm>
            </p:grpSpPr>
            <p:sp>
              <p:nvSpPr>
                <p:cNvPr id="46098" name="Rectangle 55">
                  <a:extLst>
                    <a:ext uri="{FF2B5EF4-FFF2-40B4-BE49-F238E27FC236}">
                      <a16:creationId xmlns:a16="http://schemas.microsoft.com/office/drawing/2014/main" id="{3C877651-6CFB-F24B-9848-FEC86C3024BA}"/>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46099" name="Text Box 56">
                  <a:extLst>
                    <a:ext uri="{FF2B5EF4-FFF2-40B4-BE49-F238E27FC236}">
                      <a16:creationId xmlns:a16="http://schemas.microsoft.com/office/drawing/2014/main" id="{82EC75FE-8491-A24B-8BF6-7787E934A977}"/>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28.5</a:t>
                  </a:r>
                </a:p>
              </p:txBody>
            </p:sp>
          </p:grpSp>
          <p:grpSp>
            <p:nvGrpSpPr>
              <p:cNvPr id="46088" name="Group 65">
                <a:extLst>
                  <a:ext uri="{FF2B5EF4-FFF2-40B4-BE49-F238E27FC236}">
                    <a16:creationId xmlns:a16="http://schemas.microsoft.com/office/drawing/2014/main" id="{CB1E9BEC-9BB5-B446-AF2F-5530E93ED684}"/>
                  </a:ext>
                </a:extLst>
              </p:cNvPr>
              <p:cNvGrpSpPr>
                <a:grpSpLocks/>
              </p:cNvGrpSpPr>
              <p:nvPr/>
            </p:nvGrpSpPr>
            <p:grpSpPr bwMode="auto">
              <a:xfrm>
                <a:off x="581" y="3671"/>
                <a:ext cx="1992" cy="213"/>
                <a:chOff x="581" y="3671"/>
                <a:chExt cx="1992" cy="213"/>
              </a:xfrm>
            </p:grpSpPr>
            <p:grpSp>
              <p:nvGrpSpPr>
                <p:cNvPr id="46089" name="Group 58">
                  <a:extLst>
                    <a:ext uri="{FF2B5EF4-FFF2-40B4-BE49-F238E27FC236}">
                      <a16:creationId xmlns:a16="http://schemas.microsoft.com/office/drawing/2014/main" id="{252B6CA2-F8DD-2148-839C-2C1754AEE6FE}"/>
                    </a:ext>
                  </a:extLst>
                </p:cNvPr>
                <p:cNvGrpSpPr>
                  <a:grpSpLocks/>
                </p:cNvGrpSpPr>
                <p:nvPr/>
              </p:nvGrpSpPr>
              <p:grpSpPr bwMode="auto">
                <a:xfrm>
                  <a:off x="581" y="3671"/>
                  <a:ext cx="619" cy="213"/>
                  <a:chOff x="581" y="3671"/>
                  <a:chExt cx="619" cy="213"/>
                </a:xfrm>
              </p:grpSpPr>
              <p:sp>
                <p:nvSpPr>
                  <p:cNvPr id="46096" name="Rectangle 48">
                    <a:extLst>
                      <a:ext uri="{FF2B5EF4-FFF2-40B4-BE49-F238E27FC236}">
                        <a16:creationId xmlns:a16="http://schemas.microsoft.com/office/drawing/2014/main" id="{0FD0C9C1-B3C4-F94B-A63A-91DEC0ABC99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46097" name="Text Box 51">
                    <a:extLst>
                      <a:ext uri="{FF2B5EF4-FFF2-40B4-BE49-F238E27FC236}">
                        <a16:creationId xmlns:a16="http://schemas.microsoft.com/office/drawing/2014/main" id="{BF0C348C-2B0F-6E4E-A7BB-CB889A13648A}"/>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1045</a:t>
                    </a:r>
                    <a:endParaRPr lang="en-US" altLang="en-US" dirty="0"/>
                  </a:p>
                </p:txBody>
              </p:sp>
            </p:grpSp>
            <p:grpSp>
              <p:nvGrpSpPr>
                <p:cNvPr id="46090" name="Group 59">
                  <a:extLst>
                    <a:ext uri="{FF2B5EF4-FFF2-40B4-BE49-F238E27FC236}">
                      <a16:creationId xmlns:a16="http://schemas.microsoft.com/office/drawing/2014/main" id="{8C30D743-3FFB-1949-A40A-96C1861BF703}"/>
                    </a:ext>
                  </a:extLst>
                </p:cNvPr>
                <p:cNvGrpSpPr>
                  <a:grpSpLocks/>
                </p:cNvGrpSpPr>
                <p:nvPr/>
              </p:nvGrpSpPr>
              <p:grpSpPr bwMode="auto">
                <a:xfrm>
                  <a:off x="1265" y="3671"/>
                  <a:ext cx="621" cy="213"/>
                  <a:chOff x="1265" y="3671"/>
                  <a:chExt cx="621" cy="213"/>
                </a:xfrm>
              </p:grpSpPr>
              <p:sp>
                <p:nvSpPr>
                  <p:cNvPr id="46094" name="Rectangle 60">
                    <a:extLst>
                      <a:ext uri="{FF2B5EF4-FFF2-40B4-BE49-F238E27FC236}">
                        <a16:creationId xmlns:a16="http://schemas.microsoft.com/office/drawing/2014/main" id="{80D1C4EA-91C9-A043-80D0-567BEC81A95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46095" name="Text Box 61">
                    <a:extLst>
                      <a:ext uri="{FF2B5EF4-FFF2-40B4-BE49-F238E27FC236}">
                        <a16:creationId xmlns:a16="http://schemas.microsoft.com/office/drawing/2014/main" id="{E96EBDD8-1126-8341-AC0D-6EC4FFC86E20}"/>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1135</a:t>
                    </a:r>
                    <a:endParaRPr lang="en-US" altLang="en-US" dirty="0">
                      <a:ea typeface="ＭＳ Ｐゴシック" panose="020B0600070205080204" pitchFamily="34" charset="-128"/>
                    </a:endParaRPr>
                  </a:p>
                </p:txBody>
              </p:sp>
            </p:grpSp>
            <p:grpSp>
              <p:nvGrpSpPr>
                <p:cNvPr id="46091" name="Group 62">
                  <a:extLst>
                    <a:ext uri="{FF2B5EF4-FFF2-40B4-BE49-F238E27FC236}">
                      <a16:creationId xmlns:a16="http://schemas.microsoft.com/office/drawing/2014/main" id="{03CC7787-5150-AA46-96A6-14E534A2E4BB}"/>
                    </a:ext>
                  </a:extLst>
                </p:cNvPr>
                <p:cNvGrpSpPr>
                  <a:grpSpLocks/>
                </p:cNvGrpSpPr>
                <p:nvPr/>
              </p:nvGrpSpPr>
              <p:grpSpPr bwMode="auto">
                <a:xfrm>
                  <a:off x="1954" y="3671"/>
                  <a:ext cx="619" cy="213"/>
                  <a:chOff x="1954" y="3671"/>
                  <a:chExt cx="619" cy="213"/>
                </a:xfrm>
              </p:grpSpPr>
              <p:sp>
                <p:nvSpPr>
                  <p:cNvPr id="46092" name="Rectangle 63">
                    <a:extLst>
                      <a:ext uri="{FF2B5EF4-FFF2-40B4-BE49-F238E27FC236}">
                        <a16:creationId xmlns:a16="http://schemas.microsoft.com/office/drawing/2014/main" id="{A2E3E477-0B88-6549-B3BE-16692E3DEE0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46093" name="Text Box 64">
                    <a:extLst>
                      <a:ext uri="{FF2B5EF4-FFF2-40B4-BE49-F238E27FC236}">
                        <a16:creationId xmlns:a16="http://schemas.microsoft.com/office/drawing/2014/main" id="{2C705F59-B5BD-6D41-B14E-99AA3F864040}"/>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1087</a:t>
                    </a:r>
                    <a:endParaRPr lang="en-US" altLang="en-US" dirty="0">
                      <a:ea typeface="ＭＳ Ｐゴシック" panose="020B0600070205080204" pitchFamily="34" charset="-128"/>
                    </a:endParaRPr>
                  </a:p>
                </p:txBody>
              </p:sp>
            </p:grpSp>
          </p:grpSp>
        </p:grpSp>
      </p:gr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5">
            <a:extLst>
              <a:ext uri="{FF2B5EF4-FFF2-40B4-BE49-F238E27FC236}">
                <a16:creationId xmlns:a16="http://schemas.microsoft.com/office/drawing/2014/main" id="{0F0AEDC9-AE42-7B44-B3B9-35D7ED848EAA}"/>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ACC7038-FD2E-1E43-8A06-4063A904DE93}" type="slidenum">
              <a:rPr lang="en-US" altLang="en-US"/>
              <a:pPr/>
              <a:t>24</a:t>
            </a:fld>
            <a:endParaRPr lang="en-US" altLang="en-US" dirty="0"/>
          </a:p>
        </p:txBody>
      </p:sp>
      <p:grpSp>
        <p:nvGrpSpPr>
          <p:cNvPr id="48131" name="Group 54">
            <a:extLst>
              <a:ext uri="{FF2B5EF4-FFF2-40B4-BE49-F238E27FC236}">
                <a16:creationId xmlns:a16="http://schemas.microsoft.com/office/drawing/2014/main" id="{3FB9B94B-5B86-864C-99E1-637C87614DF2}"/>
              </a:ext>
            </a:extLst>
          </p:cNvPr>
          <p:cNvGrpSpPr>
            <a:grpSpLocks/>
          </p:cNvGrpSpPr>
          <p:nvPr/>
        </p:nvGrpSpPr>
        <p:grpSpPr bwMode="auto">
          <a:xfrm>
            <a:off x="455613" y="454025"/>
            <a:ext cx="8229600" cy="5711825"/>
            <a:chOff x="287" y="286"/>
            <a:chExt cx="5184" cy="3598"/>
          </a:xfrm>
        </p:grpSpPr>
        <p:sp>
          <p:nvSpPr>
            <p:cNvPr id="48132" name="Rectangle 2">
              <a:extLst>
                <a:ext uri="{FF2B5EF4-FFF2-40B4-BE49-F238E27FC236}">
                  <a16:creationId xmlns:a16="http://schemas.microsoft.com/office/drawing/2014/main" id="{519E5F9A-EC45-F64E-B7BF-018CC94E4B35}"/>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Spermatogonia</a:t>
              </a:r>
              <a:endParaRPr lang="en-US" altLang="en-US" sz="2800" dirty="0">
                <a:solidFill>
                  <a:schemeClr val="tx2"/>
                </a:solidFill>
              </a:endParaRPr>
            </a:p>
          </p:txBody>
        </p:sp>
        <p:grpSp>
          <p:nvGrpSpPr>
            <p:cNvPr id="48133" name="Group 31">
              <a:extLst>
                <a:ext uri="{FF2B5EF4-FFF2-40B4-BE49-F238E27FC236}">
                  <a16:creationId xmlns:a16="http://schemas.microsoft.com/office/drawing/2014/main" id="{221588C7-ABB3-FB44-BF68-C670B014A636}"/>
                </a:ext>
              </a:extLst>
            </p:cNvPr>
            <p:cNvGrpSpPr>
              <a:grpSpLocks/>
            </p:cNvGrpSpPr>
            <p:nvPr/>
          </p:nvGrpSpPr>
          <p:grpSpPr bwMode="auto">
            <a:xfrm>
              <a:off x="515" y="970"/>
              <a:ext cx="4820" cy="1865"/>
              <a:chOff x="515" y="970"/>
              <a:chExt cx="4820" cy="1865"/>
            </a:xfrm>
          </p:grpSpPr>
          <p:sp>
            <p:nvSpPr>
              <p:cNvPr id="48148" name="Text Box 6">
                <a:extLst>
                  <a:ext uri="{FF2B5EF4-FFF2-40B4-BE49-F238E27FC236}">
                    <a16:creationId xmlns:a16="http://schemas.microsoft.com/office/drawing/2014/main" id="{55C7CE7A-A1D9-5147-B6B7-55BB80E432BA}"/>
                  </a:ext>
                </a:extLst>
              </p:cNvPr>
              <p:cNvSpPr txBox="1">
                <a:spLocks noChangeArrowheads="1"/>
              </p:cNvSpPr>
              <p:nvPr/>
            </p:nvSpPr>
            <p:spPr bwMode="auto">
              <a:xfrm>
                <a:off x="515" y="970"/>
                <a:ext cx="4820"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Spermatogenesis, the production of sperm, requires 65 to 75 days in humans.</a:t>
                </a:r>
              </a:p>
              <a:p>
                <a:pPr eaLnBrk="1" hangingPunct="1">
                  <a:lnSpc>
                    <a:spcPct val="85000"/>
                  </a:lnSpc>
                  <a:spcAft>
                    <a:spcPts val="900"/>
                  </a:spcAft>
                  <a:buSzPct val="80000"/>
                  <a:buFontTx/>
                  <a:buChar char="•"/>
                </a:pPr>
                <a:r>
                  <a:rPr lang="en-US" altLang="en-US" dirty="0"/>
                  <a:t>The process begins with the spermatogonia, a type of stem cell, that have a diploid number (2</a:t>
                </a:r>
                <a:r>
                  <a:rPr lang="en-US" altLang="en-US" i="1" dirty="0"/>
                  <a:t>n</a:t>
                </a:r>
                <a:r>
                  <a:rPr lang="en-US" altLang="en-US" dirty="0"/>
                  <a:t>) of chromosomes.</a:t>
                </a:r>
              </a:p>
              <a:p>
                <a:pPr eaLnBrk="1" hangingPunct="1">
                  <a:lnSpc>
                    <a:spcPct val="85000"/>
                  </a:lnSpc>
                  <a:spcAft>
                    <a:spcPts val="900"/>
                  </a:spcAft>
                  <a:buSzPct val="80000"/>
                  <a:buFontTx/>
                  <a:buChar char="•"/>
                </a:pPr>
                <a:r>
                  <a:rPr lang="en-US" altLang="en-US" dirty="0"/>
                  <a:t>As they undergo mitosis, some of the spermatogonia remain near the basement membrane of the seminiferous tubule.</a:t>
                </a:r>
              </a:p>
              <a:p>
                <a:pPr eaLnBrk="1" hangingPunct="1">
                  <a:lnSpc>
                    <a:spcPct val="85000"/>
                  </a:lnSpc>
                  <a:spcAft>
                    <a:spcPct val="50000"/>
                  </a:spcAft>
                  <a:buSzPct val="80000"/>
                  <a:buFontTx/>
                  <a:buChar char="•"/>
                </a:pPr>
                <a:r>
                  <a:rPr lang="en-US" altLang="en-US" dirty="0"/>
                  <a:t>These spermatogonia serve as the reservoir for future cell division and sperm production.</a:t>
                </a:r>
              </a:p>
            </p:txBody>
          </p:sp>
          <p:sp>
            <p:nvSpPr>
              <p:cNvPr id="48149" name="Text Box 10">
                <a:extLst>
                  <a:ext uri="{FF2B5EF4-FFF2-40B4-BE49-F238E27FC236}">
                    <a16:creationId xmlns:a16="http://schemas.microsoft.com/office/drawing/2014/main" id="{80B72B0A-FD7D-6C40-9764-5F13779AFA49}"/>
                  </a:ext>
                </a:extLst>
              </p:cNvPr>
              <p:cNvSpPr txBox="1">
                <a:spLocks noChangeArrowheads="1"/>
              </p:cNvSpPr>
              <p:nvPr/>
            </p:nvSpPr>
            <p:spPr bwMode="auto">
              <a:xfrm>
                <a:off x="1649" y="2470"/>
                <a:ext cx="2479"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ts val="1860"/>
                  </a:lnSpc>
                </a:pPr>
                <a:r>
                  <a:rPr lang="en-US" altLang="en-US" dirty="0">
                    <a:solidFill>
                      <a:srgbClr val="941100"/>
                    </a:solidFill>
                  </a:rPr>
                  <a:t>The suffix, -genesis = the beginning of a process.</a:t>
                </a:r>
              </a:p>
            </p:txBody>
          </p:sp>
        </p:grpSp>
        <p:grpSp>
          <p:nvGrpSpPr>
            <p:cNvPr id="48134" name="Group 53">
              <a:extLst>
                <a:ext uri="{FF2B5EF4-FFF2-40B4-BE49-F238E27FC236}">
                  <a16:creationId xmlns:a16="http://schemas.microsoft.com/office/drawing/2014/main" id="{25C6A818-85C5-3D46-8ACF-E56C68E8DD00}"/>
                </a:ext>
              </a:extLst>
            </p:cNvPr>
            <p:cNvGrpSpPr>
              <a:grpSpLocks/>
            </p:cNvGrpSpPr>
            <p:nvPr/>
          </p:nvGrpSpPr>
          <p:grpSpPr bwMode="auto">
            <a:xfrm>
              <a:off x="581" y="3671"/>
              <a:ext cx="2996" cy="213"/>
              <a:chOff x="581" y="3671"/>
              <a:chExt cx="2996" cy="213"/>
            </a:xfrm>
          </p:grpSpPr>
          <p:grpSp>
            <p:nvGrpSpPr>
              <p:cNvPr id="48135" name="Group 41">
                <a:extLst>
                  <a:ext uri="{FF2B5EF4-FFF2-40B4-BE49-F238E27FC236}">
                    <a16:creationId xmlns:a16="http://schemas.microsoft.com/office/drawing/2014/main" id="{854C3765-035E-2E41-875B-3899B7D0ADA2}"/>
                  </a:ext>
                </a:extLst>
              </p:cNvPr>
              <p:cNvGrpSpPr>
                <a:grpSpLocks/>
              </p:cNvGrpSpPr>
              <p:nvPr/>
            </p:nvGrpSpPr>
            <p:grpSpPr bwMode="auto">
              <a:xfrm>
                <a:off x="2846" y="3671"/>
                <a:ext cx="731" cy="213"/>
                <a:chOff x="2846" y="3671"/>
                <a:chExt cx="731" cy="213"/>
              </a:xfrm>
            </p:grpSpPr>
            <p:sp>
              <p:nvSpPr>
                <p:cNvPr id="48146" name="Rectangle 42">
                  <a:extLst>
                    <a:ext uri="{FF2B5EF4-FFF2-40B4-BE49-F238E27FC236}">
                      <a16:creationId xmlns:a16="http://schemas.microsoft.com/office/drawing/2014/main" id="{96BA53DB-2951-A640-A1AC-1C75BDEF15FB}"/>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48147" name="Text Box 43">
                  <a:extLst>
                    <a:ext uri="{FF2B5EF4-FFF2-40B4-BE49-F238E27FC236}">
                      <a16:creationId xmlns:a16="http://schemas.microsoft.com/office/drawing/2014/main" id="{785AB5AD-AB75-C943-928E-1E7A64BA8E48}"/>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28.5</a:t>
                  </a:r>
                </a:p>
              </p:txBody>
            </p:sp>
          </p:grpSp>
          <p:grpSp>
            <p:nvGrpSpPr>
              <p:cNvPr id="48136" name="Group 52">
                <a:extLst>
                  <a:ext uri="{FF2B5EF4-FFF2-40B4-BE49-F238E27FC236}">
                    <a16:creationId xmlns:a16="http://schemas.microsoft.com/office/drawing/2014/main" id="{6FF4F82D-F724-1140-BECA-1B135C582B6B}"/>
                  </a:ext>
                </a:extLst>
              </p:cNvPr>
              <p:cNvGrpSpPr>
                <a:grpSpLocks/>
              </p:cNvGrpSpPr>
              <p:nvPr/>
            </p:nvGrpSpPr>
            <p:grpSpPr bwMode="auto">
              <a:xfrm>
                <a:off x="581" y="3671"/>
                <a:ext cx="1992" cy="213"/>
                <a:chOff x="581" y="3671"/>
                <a:chExt cx="1992" cy="213"/>
              </a:xfrm>
            </p:grpSpPr>
            <p:grpSp>
              <p:nvGrpSpPr>
                <p:cNvPr id="48137" name="Group 45">
                  <a:extLst>
                    <a:ext uri="{FF2B5EF4-FFF2-40B4-BE49-F238E27FC236}">
                      <a16:creationId xmlns:a16="http://schemas.microsoft.com/office/drawing/2014/main" id="{F2619BBD-5D53-C449-B836-DF5D532D3583}"/>
                    </a:ext>
                  </a:extLst>
                </p:cNvPr>
                <p:cNvGrpSpPr>
                  <a:grpSpLocks/>
                </p:cNvGrpSpPr>
                <p:nvPr/>
              </p:nvGrpSpPr>
              <p:grpSpPr bwMode="auto">
                <a:xfrm>
                  <a:off x="581" y="3671"/>
                  <a:ext cx="619" cy="213"/>
                  <a:chOff x="581" y="3671"/>
                  <a:chExt cx="619" cy="213"/>
                </a:xfrm>
              </p:grpSpPr>
              <p:sp>
                <p:nvSpPr>
                  <p:cNvPr id="48144" name="Rectangle 35">
                    <a:extLst>
                      <a:ext uri="{FF2B5EF4-FFF2-40B4-BE49-F238E27FC236}">
                        <a16:creationId xmlns:a16="http://schemas.microsoft.com/office/drawing/2014/main" id="{018375E9-AB16-9C40-B3DF-EAB09954A29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48145" name="Text Box 38">
                    <a:extLst>
                      <a:ext uri="{FF2B5EF4-FFF2-40B4-BE49-F238E27FC236}">
                        <a16:creationId xmlns:a16="http://schemas.microsoft.com/office/drawing/2014/main" id="{45D08221-7358-6946-A141-F4CE13632FFC}"/>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1045</a:t>
                    </a:r>
                    <a:endParaRPr lang="en-US" altLang="en-US" dirty="0"/>
                  </a:p>
                </p:txBody>
              </p:sp>
            </p:grpSp>
            <p:grpSp>
              <p:nvGrpSpPr>
                <p:cNvPr id="48138" name="Group 46">
                  <a:extLst>
                    <a:ext uri="{FF2B5EF4-FFF2-40B4-BE49-F238E27FC236}">
                      <a16:creationId xmlns:a16="http://schemas.microsoft.com/office/drawing/2014/main" id="{5853681D-ABAB-4540-AF3E-D3E122945016}"/>
                    </a:ext>
                  </a:extLst>
                </p:cNvPr>
                <p:cNvGrpSpPr>
                  <a:grpSpLocks/>
                </p:cNvGrpSpPr>
                <p:nvPr/>
              </p:nvGrpSpPr>
              <p:grpSpPr bwMode="auto">
                <a:xfrm>
                  <a:off x="1265" y="3671"/>
                  <a:ext cx="621" cy="213"/>
                  <a:chOff x="1265" y="3671"/>
                  <a:chExt cx="621" cy="213"/>
                </a:xfrm>
              </p:grpSpPr>
              <p:sp>
                <p:nvSpPr>
                  <p:cNvPr id="48142" name="Rectangle 47">
                    <a:extLst>
                      <a:ext uri="{FF2B5EF4-FFF2-40B4-BE49-F238E27FC236}">
                        <a16:creationId xmlns:a16="http://schemas.microsoft.com/office/drawing/2014/main" id="{C4EF4EA5-8F56-4C45-9907-D89D6CDFA26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48143" name="Text Box 48">
                    <a:extLst>
                      <a:ext uri="{FF2B5EF4-FFF2-40B4-BE49-F238E27FC236}">
                        <a16:creationId xmlns:a16="http://schemas.microsoft.com/office/drawing/2014/main" id="{22855011-BB9D-964E-98BD-5D87662B827A}"/>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1135</a:t>
                    </a:r>
                    <a:endParaRPr lang="en-US" altLang="en-US" dirty="0">
                      <a:ea typeface="ＭＳ Ｐゴシック" panose="020B0600070205080204" pitchFamily="34" charset="-128"/>
                    </a:endParaRPr>
                  </a:p>
                </p:txBody>
              </p:sp>
            </p:grpSp>
            <p:grpSp>
              <p:nvGrpSpPr>
                <p:cNvPr id="48139" name="Group 49">
                  <a:extLst>
                    <a:ext uri="{FF2B5EF4-FFF2-40B4-BE49-F238E27FC236}">
                      <a16:creationId xmlns:a16="http://schemas.microsoft.com/office/drawing/2014/main" id="{3F3DD0EA-D58E-9246-A895-F92DBDF81B2E}"/>
                    </a:ext>
                  </a:extLst>
                </p:cNvPr>
                <p:cNvGrpSpPr>
                  <a:grpSpLocks/>
                </p:cNvGrpSpPr>
                <p:nvPr/>
              </p:nvGrpSpPr>
              <p:grpSpPr bwMode="auto">
                <a:xfrm>
                  <a:off x="1954" y="3671"/>
                  <a:ext cx="619" cy="213"/>
                  <a:chOff x="1954" y="3671"/>
                  <a:chExt cx="619" cy="213"/>
                </a:xfrm>
              </p:grpSpPr>
              <p:sp>
                <p:nvSpPr>
                  <p:cNvPr id="48140" name="Rectangle 50">
                    <a:extLst>
                      <a:ext uri="{FF2B5EF4-FFF2-40B4-BE49-F238E27FC236}">
                        <a16:creationId xmlns:a16="http://schemas.microsoft.com/office/drawing/2014/main" id="{F80EA9B0-30DF-E443-9090-9C0AD4B1A3D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48141" name="Text Box 51">
                    <a:extLst>
                      <a:ext uri="{FF2B5EF4-FFF2-40B4-BE49-F238E27FC236}">
                        <a16:creationId xmlns:a16="http://schemas.microsoft.com/office/drawing/2014/main" id="{AB909FBC-A5E6-6543-AD55-EFA86A5ED3E6}"/>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1087</a:t>
                    </a:r>
                    <a:endParaRPr lang="en-US" altLang="en-US" dirty="0">
                      <a:ea typeface="ＭＳ Ｐゴシック" panose="020B0600070205080204" pitchFamily="34" charset="-128"/>
                    </a:endParaRPr>
                  </a:p>
                </p:txBody>
              </p:sp>
            </p:grpSp>
          </p:grpSp>
        </p:grpSp>
      </p:gr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5">
            <a:extLst>
              <a:ext uri="{FF2B5EF4-FFF2-40B4-BE49-F238E27FC236}">
                <a16:creationId xmlns:a16="http://schemas.microsoft.com/office/drawing/2014/main" id="{1C7A7CC0-1043-8641-9A3E-85CDF5A4865D}"/>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248F180-D5EC-CC43-B46C-1EB5A513229A}" type="slidenum">
              <a:rPr lang="en-US" altLang="en-US"/>
              <a:pPr/>
              <a:t>25</a:t>
            </a:fld>
            <a:endParaRPr lang="en-US" altLang="en-US" dirty="0"/>
          </a:p>
        </p:txBody>
      </p:sp>
      <p:grpSp>
        <p:nvGrpSpPr>
          <p:cNvPr id="50179" name="Group 44">
            <a:extLst>
              <a:ext uri="{FF2B5EF4-FFF2-40B4-BE49-F238E27FC236}">
                <a16:creationId xmlns:a16="http://schemas.microsoft.com/office/drawing/2014/main" id="{1C4FE1E4-B170-0544-A52A-3672AFD04617}"/>
              </a:ext>
            </a:extLst>
          </p:cNvPr>
          <p:cNvGrpSpPr>
            <a:grpSpLocks/>
          </p:cNvGrpSpPr>
          <p:nvPr/>
        </p:nvGrpSpPr>
        <p:grpSpPr bwMode="auto">
          <a:xfrm>
            <a:off x="455613" y="454025"/>
            <a:ext cx="8229600" cy="5711825"/>
            <a:chOff x="287" y="286"/>
            <a:chExt cx="5184" cy="3598"/>
          </a:xfrm>
        </p:grpSpPr>
        <p:sp>
          <p:nvSpPr>
            <p:cNvPr id="50180" name="Rectangle 2">
              <a:extLst>
                <a:ext uri="{FF2B5EF4-FFF2-40B4-BE49-F238E27FC236}">
                  <a16:creationId xmlns:a16="http://schemas.microsoft.com/office/drawing/2014/main" id="{2E53A4C7-C24C-9345-8938-599A64A290BD}"/>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Primary Spermatocytes</a:t>
              </a:r>
              <a:endParaRPr lang="en-US" altLang="en-US" sz="2800" dirty="0">
                <a:solidFill>
                  <a:schemeClr val="tx2"/>
                </a:solidFill>
              </a:endParaRPr>
            </a:p>
          </p:txBody>
        </p:sp>
        <p:sp>
          <p:nvSpPr>
            <p:cNvPr id="50181" name="Text Box 6">
              <a:extLst>
                <a:ext uri="{FF2B5EF4-FFF2-40B4-BE49-F238E27FC236}">
                  <a16:creationId xmlns:a16="http://schemas.microsoft.com/office/drawing/2014/main" id="{3B03966F-F059-324F-8C62-71F9EC605BFC}"/>
                </a:ext>
              </a:extLst>
            </p:cNvPr>
            <p:cNvSpPr txBox="1">
              <a:spLocks noChangeArrowheads="1"/>
            </p:cNvSpPr>
            <p:nvPr/>
          </p:nvSpPr>
          <p:spPr bwMode="auto">
            <a:xfrm>
              <a:off x="515" y="970"/>
              <a:ext cx="4580" cy="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Spermatogonia squeeze through the tight junctions of the blood-testis barrier and differentiate into primary spermatocytes.</a:t>
              </a:r>
            </a:p>
            <a:p>
              <a:pPr eaLnBrk="1" hangingPunct="1">
                <a:lnSpc>
                  <a:spcPct val="85000"/>
                </a:lnSpc>
                <a:spcAft>
                  <a:spcPct val="50000"/>
                </a:spcAft>
                <a:buSzPct val="80000"/>
                <a:buFontTx/>
                <a:buChar char="•"/>
              </a:pPr>
              <a:r>
                <a:rPr lang="en-US" altLang="en-US" dirty="0"/>
                <a:t>Primary spermatocytes are also diploid (2</a:t>
              </a:r>
              <a:r>
                <a:rPr lang="en-US" altLang="en-US" i="1" dirty="0"/>
                <a:t>n</a:t>
              </a:r>
              <a:r>
                <a:rPr lang="en-US" altLang="en-US" dirty="0"/>
                <a:t>)—like spermatogonia, they have 46 chromosomes.</a:t>
              </a:r>
            </a:p>
          </p:txBody>
        </p:sp>
        <p:grpSp>
          <p:nvGrpSpPr>
            <p:cNvPr id="50182" name="Group 43">
              <a:extLst>
                <a:ext uri="{FF2B5EF4-FFF2-40B4-BE49-F238E27FC236}">
                  <a16:creationId xmlns:a16="http://schemas.microsoft.com/office/drawing/2014/main" id="{DCCE9D99-9B96-1D43-AE87-962C930C1401}"/>
                </a:ext>
              </a:extLst>
            </p:cNvPr>
            <p:cNvGrpSpPr>
              <a:grpSpLocks/>
            </p:cNvGrpSpPr>
            <p:nvPr/>
          </p:nvGrpSpPr>
          <p:grpSpPr bwMode="auto">
            <a:xfrm>
              <a:off x="581" y="3671"/>
              <a:ext cx="2996" cy="213"/>
              <a:chOff x="581" y="3671"/>
              <a:chExt cx="2996" cy="213"/>
            </a:xfrm>
          </p:grpSpPr>
          <p:grpSp>
            <p:nvGrpSpPr>
              <p:cNvPr id="50183" name="Group 31">
                <a:extLst>
                  <a:ext uri="{FF2B5EF4-FFF2-40B4-BE49-F238E27FC236}">
                    <a16:creationId xmlns:a16="http://schemas.microsoft.com/office/drawing/2014/main" id="{ACD7FF70-91FE-3A4D-9175-DFEA6D91A799}"/>
                  </a:ext>
                </a:extLst>
              </p:cNvPr>
              <p:cNvGrpSpPr>
                <a:grpSpLocks/>
              </p:cNvGrpSpPr>
              <p:nvPr/>
            </p:nvGrpSpPr>
            <p:grpSpPr bwMode="auto">
              <a:xfrm>
                <a:off x="2846" y="3671"/>
                <a:ext cx="731" cy="213"/>
                <a:chOff x="2846" y="3671"/>
                <a:chExt cx="731" cy="213"/>
              </a:xfrm>
            </p:grpSpPr>
            <p:sp>
              <p:nvSpPr>
                <p:cNvPr id="50194" name="Rectangle 32">
                  <a:extLst>
                    <a:ext uri="{FF2B5EF4-FFF2-40B4-BE49-F238E27FC236}">
                      <a16:creationId xmlns:a16="http://schemas.microsoft.com/office/drawing/2014/main" id="{0A0174A6-17D8-344F-93B5-290AD102D50E}"/>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0195" name="Text Box 33">
                  <a:extLst>
                    <a:ext uri="{FF2B5EF4-FFF2-40B4-BE49-F238E27FC236}">
                      <a16:creationId xmlns:a16="http://schemas.microsoft.com/office/drawing/2014/main" id="{9AFC94F0-9255-6948-BC97-422DD419B789}"/>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28.5</a:t>
                  </a:r>
                </a:p>
              </p:txBody>
            </p:sp>
          </p:grpSp>
          <p:grpSp>
            <p:nvGrpSpPr>
              <p:cNvPr id="50184" name="Group 42">
                <a:extLst>
                  <a:ext uri="{FF2B5EF4-FFF2-40B4-BE49-F238E27FC236}">
                    <a16:creationId xmlns:a16="http://schemas.microsoft.com/office/drawing/2014/main" id="{1C4B7609-5CEF-834C-B051-FC698FCFAD07}"/>
                  </a:ext>
                </a:extLst>
              </p:cNvPr>
              <p:cNvGrpSpPr>
                <a:grpSpLocks/>
              </p:cNvGrpSpPr>
              <p:nvPr/>
            </p:nvGrpSpPr>
            <p:grpSpPr bwMode="auto">
              <a:xfrm>
                <a:off x="581" y="3671"/>
                <a:ext cx="1992" cy="213"/>
                <a:chOff x="581" y="3671"/>
                <a:chExt cx="1992" cy="213"/>
              </a:xfrm>
            </p:grpSpPr>
            <p:grpSp>
              <p:nvGrpSpPr>
                <p:cNvPr id="50185" name="Group 35">
                  <a:extLst>
                    <a:ext uri="{FF2B5EF4-FFF2-40B4-BE49-F238E27FC236}">
                      <a16:creationId xmlns:a16="http://schemas.microsoft.com/office/drawing/2014/main" id="{909AEC9F-4C82-3E44-9C68-447FAF1FCE24}"/>
                    </a:ext>
                  </a:extLst>
                </p:cNvPr>
                <p:cNvGrpSpPr>
                  <a:grpSpLocks/>
                </p:cNvGrpSpPr>
                <p:nvPr/>
              </p:nvGrpSpPr>
              <p:grpSpPr bwMode="auto">
                <a:xfrm>
                  <a:off x="581" y="3671"/>
                  <a:ext cx="619" cy="213"/>
                  <a:chOff x="581" y="3671"/>
                  <a:chExt cx="619" cy="213"/>
                </a:xfrm>
              </p:grpSpPr>
              <p:sp>
                <p:nvSpPr>
                  <p:cNvPr id="50192" name="Rectangle 25">
                    <a:extLst>
                      <a:ext uri="{FF2B5EF4-FFF2-40B4-BE49-F238E27FC236}">
                        <a16:creationId xmlns:a16="http://schemas.microsoft.com/office/drawing/2014/main" id="{75CAE1A6-B8FD-2B43-A22B-46B204DF905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0193" name="Text Box 28">
                    <a:extLst>
                      <a:ext uri="{FF2B5EF4-FFF2-40B4-BE49-F238E27FC236}">
                        <a16:creationId xmlns:a16="http://schemas.microsoft.com/office/drawing/2014/main" id="{C5A9F44C-EC2A-0445-B78C-531107F38767}"/>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1045</a:t>
                    </a:r>
                    <a:endParaRPr lang="en-US" altLang="en-US" dirty="0"/>
                  </a:p>
                </p:txBody>
              </p:sp>
            </p:grpSp>
            <p:grpSp>
              <p:nvGrpSpPr>
                <p:cNvPr id="50186" name="Group 36">
                  <a:extLst>
                    <a:ext uri="{FF2B5EF4-FFF2-40B4-BE49-F238E27FC236}">
                      <a16:creationId xmlns:a16="http://schemas.microsoft.com/office/drawing/2014/main" id="{0493453E-36C7-7141-9097-F4BDDE366B64}"/>
                    </a:ext>
                  </a:extLst>
                </p:cNvPr>
                <p:cNvGrpSpPr>
                  <a:grpSpLocks/>
                </p:cNvGrpSpPr>
                <p:nvPr/>
              </p:nvGrpSpPr>
              <p:grpSpPr bwMode="auto">
                <a:xfrm>
                  <a:off x="1265" y="3671"/>
                  <a:ext cx="621" cy="213"/>
                  <a:chOff x="1265" y="3671"/>
                  <a:chExt cx="621" cy="213"/>
                </a:xfrm>
              </p:grpSpPr>
              <p:sp>
                <p:nvSpPr>
                  <p:cNvPr id="50190" name="Rectangle 37">
                    <a:extLst>
                      <a:ext uri="{FF2B5EF4-FFF2-40B4-BE49-F238E27FC236}">
                        <a16:creationId xmlns:a16="http://schemas.microsoft.com/office/drawing/2014/main" id="{B832D91D-3B3B-AE4E-AED0-ED255BBA9DD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0191" name="Text Box 38">
                    <a:extLst>
                      <a:ext uri="{FF2B5EF4-FFF2-40B4-BE49-F238E27FC236}">
                        <a16:creationId xmlns:a16="http://schemas.microsoft.com/office/drawing/2014/main" id="{4811FE19-4411-9B4F-87B5-39A696B6F632}"/>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1135</a:t>
                    </a:r>
                    <a:endParaRPr lang="en-US" altLang="en-US" dirty="0">
                      <a:ea typeface="ＭＳ Ｐゴシック" panose="020B0600070205080204" pitchFamily="34" charset="-128"/>
                    </a:endParaRPr>
                  </a:p>
                </p:txBody>
              </p:sp>
            </p:grpSp>
            <p:grpSp>
              <p:nvGrpSpPr>
                <p:cNvPr id="50187" name="Group 39">
                  <a:extLst>
                    <a:ext uri="{FF2B5EF4-FFF2-40B4-BE49-F238E27FC236}">
                      <a16:creationId xmlns:a16="http://schemas.microsoft.com/office/drawing/2014/main" id="{847C6C93-E1E0-6043-883D-4E5BA42EFCB4}"/>
                    </a:ext>
                  </a:extLst>
                </p:cNvPr>
                <p:cNvGrpSpPr>
                  <a:grpSpLocks/>
                </p:cNvGrpSpPr>
                <p:nvPr/>
              </p:nvGrpSpPr>
              <p:grpSpPr bwMode="auto">
                <a:xfrm>
                  <a:off x="1954" y="3671"/>
                  <a:ext cx="619" cy="213"/>
                  <a:chOff x="1954" y="3671"/>
                  <a:chExt cx="619" cy="213"/>
                </a:xfrm>
              </p:grpSpPr>
              <p:sp>
                <p:nvSpPr>
                  <p:cNvPr id="50188" name="Rectangle 40">
                    <a:extLst>
                      <a:ext uri="{FF2B5EF4-FFF2-40B4-BE49-F238E27FC236}">
                        <a16:creationId xmlns:a16="http://schemas.microsoft.com/office/drawing/2014/main" id="{1F3DBCF9-CD67-C447-9FCC-A87B0C8D28B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0189" name="Text Box 41">
                    <a:extLst>
                      <a:ext uri="{FF2B5EF4-FFF2-40B4-BE49-F238E27FC236}">
                        <a16:creationId xmlns:a16="http://schemas.microsoft.com/office/drawing/2014/main" id="{6649B906-65F9-5742-AE7D-CEE5AB5865B6}"/>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1087</a:t>
                    </a:r>
                    <a:endParaRPr lang="en-US" altLang="en-US" dirty="0">
                      <a:ea typeface="ＭＳ Ｐゴシック" panose="020B0600070205080204" pitchFamily="34" charset="-128"/>
                    </a:endParaRPr>
                  </a:p>
                </p:txBody>
              </p:sp>
            </p:grpSp>
          </p:grpSp>
        </p:grpSp>
      </p:gr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Number Placeholder 5">
            <a:extLst>
              <a:ext uri="{FF2B5EF4-FFF2-40B4-BE49-F238E27FC236}">
                <a16:creationId xmlns:a16="http://schemas.microsoft.com/office/drawing/2014/main" id="{BBA88C31-FA25-7246-AF60-38894B1F56E7}"/>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42D5616-8D0B-7949-B79F-7D9557BB466B}" type="slidenum">
              <a:rPr lang="en-US" altLang="en-US"/>
              <a:pPr/>
              <a:t>26</a:t>
            </a:fld>
            <a:endParaRPr lang="en-US" altLang="en-US" dirty="0"/>
          </a:p>
        </p:txBody>
      </p:sp>
      <p:grpSp>
        <p:nvGrpSpPr>
          <p:cNvPr id="52227" name="Group 45">
            <a:extLst>
              <a:ext uri="{FF2B5EF4-FFF2-40B4-BE49-F238E27FC236}">
                <a16:creationId xmlns:a16="http://schemas.microsoft.com/office/drawing/2014/main" id="{AF69EC4C-8E35-0449-9853-00C0F7F2AF24}"/>
              </a:ext>
            </a:extLst>
          </p:cNvPr>
          <p:cNvGrpSpPr>
            <a:grpSpLocks/>
          </p:cNvGrpSpPr>
          <p:nvPr/>
        </p:nvGrpSpPr>
        <p:grpSpPr bwMode="auto">
          <a:xfrm>
            <a:off x="455613" y="454025"/>
            <a:ext cx="8229600" cy="5711825"/>
            <a:chOff x="287" y="286"/>
            <a:chExt cx="5184" cy="3598"/>
          </a:xfrm>
        </p:grpSpPr>
        <p:sp>
          <p:nvSpPr>
            <p:cNvPr id="52228" name="Rectangle 2">
              <a:extLst>
                <a:ext uri="{FF2B5EF4-FFF2-40B4-BE49-F238E27FC236}">
                  <a16:creationId xmlns:a16="http://schemas.microsoft.com/office/drawing/2014/main" id="{B949FFBE-C9B8-8346-878C-424ACF7CD269}"/>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Secondary Spermatocytes</a:t>
              </a:r>
              <a:endParaRPr lang="en-US" altLang="en-US" sz="2800" dirty="0">
                <a:solidFill>
                  <a:schemeClr val="tx2"/>
                </a:solidFill>
              </a:endParaRPr>
            </a:p>
          </p:txBody>
        </p:sp>
        <p:sp>
          <p:nvSpPr>
            <p:cNvPr id="52229" name="Text Box 6">
              <a:extLst>
                <a:ext uri="{FF2B5EF4-FFF2-40B4-BE49-F238E27FC236}">
                  <a16:creationId xmlns:a16="http://schemas.microsoft.com/office/drawing/2014/main" id="{0D697453-5FF8-DE4C-A833-AED8DD11CFA6}"/>
                </a:ext>
              </a:extLst>
            </p:cNvPr>
            <p:cNvSpPr txBox="1">
              <a:spLocks noChangeArrowheads="1"/>
            </p:cNvSpPr>
            <p:nvPr/>
          </p:nvSpPr>
          <p:spPr bwMode="auto">
            <a:xfrm>
              <a:off x="515" y="970"/>
              <a:ext cx="4535" cy="1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primary spermatocytes replicate their DNA before meiosis I begins.</a:t>
              </a:r>
            </a:p>
            <a:p>
              <a:pPr eaLnBrk="1" hangingPunct="1">
                <a:lnSpc>
                  <a:spcPct val="85000"/>
                </a:lnSpc>
                <a:spcAft>
                  <a:spcPts val="900"/>
                </a:spcAft>
                <a:buSzPct val="80000"/>
                <a:buFontTx/>
                <a:buChar char="•"/>
              </a:pPr>
              <a:r>
                <a:rPr lang="en-US" altLang="en-US" dirty="0"/>
                <a:t>Crossing-over occurs in meiosis I to enable exchange of genetic material.</a:t>
              </a:r>
            </a:p>
            <a:p>
              <a:pPr eaLnBrk="1" hangingPunct="1">
                <a:lnSpc>
                  <a:spcPct val="85000"/>
                </a:lnSpc>
                <a:spcAft>
                  <a:spcPts val="900"/>
                </a:spcAft>
                <a:buSzPct val="80000"/>
                <a:buFontTx/>
                <a:buChar char="•"/>
              </a:pPr>
              <a:r>
                <a:rPr lang="en-US" altLang="en-US" dirty="0"/>
                <a:t>The two cells formed through meiosis I are known as secondary spermatocytes—each is a haploid (</a:t>
              </a:r>
              <a:r>
                <a:rPr lang="en-US" altLang="en-US" i="1" dirty="0"/>
                <a:t>n</a:t>
              </a:r>
              <a:r>
                <a:rPr lang="en-US" altLang="en-US" dirty="0"/>
                <a:t>) cell containing 23 chromo-somes.</a:t>
              </a:r>
            </a:p>
            <a:p>
              <a:pPr eaLnBrk="1" hangingPunct="1">
                <a:lnSpc>
                  <a:spcPct val="85000"/>
                </a:lnSpc>
                <a:spcAft>
                  <a:spcPts val="900"/>
                </a:spcAft>
                <a:buSzPct val="80000"/>
                <a:buFontTx/>
                <a:buChar char="•"/>
              </a:pPr>
              <a:r>
                <a:rPr lang="en-US" altLang="en-US" dirty="0"/>
                <a:t>Each chromosome within a secondary spermatocyte has two chromatids (two copies of the DNA) attached by a centromere.</a:t>
              </a:r>
            </a:p>
            <a:p>
              <a:pPr eaLnBrk="1" hangingPunct="1">
                <a:lnSpc>
                  <a:spcPct val="85000"/>
                </a:lnSpc>
                <a:spcAft>
                  <a:spcPct val="50000"/>
                </a:spcAft>
                <a:buSzPct val="80000"/>
                <a:buFontTx/>
                <a:buChar char="•"/>
              </a:pPr>
              <a:r>
                <a:rPr lang="en-US" altLang="en-US" dirty="0"/>
                <a:t>No further replication of DNA occurs in secondary spermatocytes.</a:t>
              </a:r>
            </a:p>
          </p:txBody>
        </p:sp>
        <p:grpSp>
          <p:nvGrpSpPr>
            <p:cNvPr id="52230" name="Group 44">
              <a:extLst>
                <a:ext uri="{FF2B5EF4-FFF2-40B4-BE49-F238E27FC236}">
                  <a16:creationId xmlns:a16="http://schemas.microsoft.com/office/drawing/2014/main" id="{ABE1ACEB-281D-6D42-B606-62B31A89B620}"/>
                </a:ext>
              </a:extLst>
            </p:cNvPr>
            <p:cNvGrpSpPr>
              <a:grpSpLocks/>
            </p:cNvGrpSpPr>
            <p:nvPr/>
          </p:nvGrpSpPr>
          <p:grpSpPr bwMode="auto">
            <a:xfrm>
              <a:off x="581" y="3671"/>
              <a:ext cx="2996" cy="213"/>
              <a:chOff x="581" y="3671"/>
              <a:chExt cx="2996" cy="213"/>
            </a:xfrm>
          </p:grpSpPr>
          <p:grpSp>
            <p:nvGrpSpPr>
              <p:cNvPr id="52231" name="Group 32">
                <a:extLst>
                  <a:ext uri="{FF2B5EF4-FFF2-40B4-BE49-F238E27FC236}">
                    <a16:creationId xmlns:a16="http://schemas.microsoft.com/office/drawing/2014/main" id="{979FAF7C-0C4F-8B4D-AA70-1421C968E48D}"/>
                  </a:ext>
                </a:extLst>
              </p:cNvPr>
              <p:cNvGrpSpPr>
                <a:grpSpLocks/>
              </p:cNvGrpSpPr>
              <p:nvPr/>
            </p:nvGrpSpPr>
            <p:grpSpPr bwMode="auto">
              <a:xfrm>
                <a:off x="2846" y="3671"/>
                <a:ext cx="731" cy="213"/>
                <a:chOff x="2846" y="3671"/>
                <a:chExt cx="731" cy="213"/>
              </a:xfrm>
            </p:grpSpPr>
            <p:sp>
              <p:nvSpPr>
                <p:cNvPr id="52242" name="Rectangle 33">
                  <a:extLst>
                    <a:ext uri="{FF2B5EF4-FFF2-40B4-BE49-F238E27FC236}">
                      <a16:creationId xmlns:a16="http://schemas.microsoft.com/office/drawing/2014/main" id="{603F86C0-C3EC-D14D-BE55-FD6ABF570BFC}"/>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2243" name="Text Box 34">
                  <a:extLst>
                    <a:ext uri="{FF2B5EF4-FFF2-40B4-BE49-F238E27FC236}">
                      <a16:creationId xmlns:a16="http://schemas.microsoft.com/office/drawing/2014/main" id="{419B3C61-8272-BA4A-B564-C5831F547037}"/>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28.5</a:t>
                  </a:r>
                </a:p>
              </p:txBody>
            </p:sp>
          </p:grpSp>
          <p:grpSp>
            <p:nvGrpSpPr>
              <p:cNvPr id="52232" name="Group 43">
                <a:extLst>
                  <a:ext uri="{FF2B5EF4-FFF2-40B4-BE49-F238E27FC236}">
                    <a16:creationId xmlns:a16="http://schemas.microsoft.com/office/drawing/2014/main" id="{1ACF2609-C940-BA43-9F96-FB29FDF372E0}"/>
                  </a:ext>
                </a:extLst>
              </p:cNvPr>
              <p:cNvGrpSpPr>
                <a:grpSpLocks/>
              </p:cNvGrpSpPr>
              <p:nvPr/>
            </p:nvGrpSpPr>
            <p:grpSpPr bwMode="auto">
              <a:xfrm>
                <a:off x="581" y="3671"/>
                <a:ext cx="1992" cy="213"/>
                <a:chOff x="581" y="3671"/>
                <a:chExt cx="1992" cy="213"/>
              </a:xfrm>
            </p:grpSpPr>
            <p:grpSp>
              <p:nvGrpSpPr>
                <p:cNvPr id="52233" name="Group 36">
                  <a:extLst>
                    <a:ext uri="{FF2B5EF4-FFF2-40B4-BE49-F238E27FC236}">
                      <a16:creationId xmlns:a16="http://schemas.microsoft.com/office/drawing/2014/main" id="{4316DBDB-23AA-1945-BF51-652782B176E0}"/>
                    </a:ext>
                  </a:extLst>
                </p:cNvPr>
                <p:cNvGrpSpPr>
                  <a:grpSpLocks/>
                </p:cNvGrpSpPr>
                <p:nvPr/>
              </p:nvGrpSpPr>
              <p:grpSpPr bwMode="auto">
                <a:xfrm>
                  <a:off x="581" y="3671"/>
                  <a:ext cx="619" cy="213"/>
                  <a:chOff x="581" y="3671"/>
                  <a:chExt cx="619" cy="213"/>
                </a:xfrm>
              </p:grpSpPr>
              <p:sp>
                <p:nvSpPr>
                  <p:cNvPr id="52240" name="Rectangle 26">
                    <a:extLst>
                      <a:ext uri="{FF2B5EF4-FFF2-40B4-BE49-F238E27FC236}">
                        <a16:creationId xmlns:a16="http://schemas.microsoft.com/office/drawing/2014/main" id="{52A3C01D-BF8B-CF46-903D-D60CE0C4882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2241" name="Text Box 29">
                    <a:extLst>
                      <a:ext uri="{FF2B5EF4-FFF2-40B4-BE49-F238E27FC236}">
                        <a16:creationId xmlns:a16="http://schemas.microsoft.com/office/drawing/2014/main" id="{E6C949B2-0180-CF4D-944F-D5657CCF4D96}"/>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1045</a:t>
                    </a:r>
                    <a:endParaRPr lang="en-US" altLang="en-US" dirty="0"/>
                  </a:p>
                </p:txBody>
              </p:sp>
            </p:grpSp>
            <p:grpSp>
              <p:nvGrpSpPr>
                <p:cNvPr id="52234" name="Group 37">
                  <a:extLst>
                    <a:ext uri="{FF2B5EF4-FFF2-40B4-BE49-F238E27FC236}">
                      <a16:creationId xmlns:a16="http://schemas.microsoft.com/office/drawing/2014/main" id="{5751276C-5CEB-9449-84C7-EF75D8703E5A}"/>
                    </a:ext>
                  </a:extLst>
                </p:cNvPr>
                <p:cNvGrpSpPr>
                  <a:grpSpLocks/>
                </p:cNvGrpSpPr>
                <p:nvPr/>
              </p:nvGrpSpPr>
              <p:grpSpPr bwMode="auto">
                <a:xfrm>
                  <a:off x="1265" y="3671"/>
                  <a:ext cx="621" cy="213"/>
                  <a:chOff x="1265" y="3671"/>
                  <a:chExt cx="621" cy="213"/>
                </a:xfrm>
              </p:grpSpPr>
              <p:sp>
                <p:nvSpPr>
                  <p:cNvPr id="52238" name="Rectangle 38">
                    <a:extLst>
                      <a:ext uri="{FF2B5EF4-FFF2-40B4-BE49-F238E27FC236}">
                        <a16:creationId xmlns:a16="http://schemas.microsoft.com/office/drawing/2014/main" id="{0CA0609D-8FDF-DE48-AB65-567CE128EEB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2239" name="Text Box 39">
                    <a:extLst>
                      <a:ext uri="{FF2B5EF4-FFF2-40B4-BE49-F238E27FC236}">
                        <a16:creationId xmlns:a16="http://schemas.microsoft.com/office/drawing/2014/main" id="{4C263673-DC1F-3546-A531-64098F287D51}"/>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1135</a:t>
                    </a:r>
                    <a:endParaRPr lang="en-US" altLang="en-US" dirty="0">
                      <a:ea typeface="ＭＳ Ｐゴシック" panose="020B0600070205080204" pitchFamily="34" charset="-128"/>
                    </a:endParaRPr>
                  </a:p>
                </p:txBody>
              </p:sp>
            </p:grpSp>
            <p:grpSp>
              <p:nvGrpSpPr>
                <p:cNvPr id="52235" name="Group 40">
                  <a:extLst>
                    <a:ext uri="{FF2B5EF4-FFF2-40B4-BE49-F238E27FC236}">
                      <a16:creationId xmlns:a16="http://schemas.microsoft.com/office/drawing/2014/main" id="{8ABDC009-A647-D247-8068-D09F4A0B7D76}"/>
                    </a:ext>
                  </a:extLst>
                </p:cNvPr>
                <p:cNvGrpSpPr>
                  <a:grpSpLocks/>
                </p:cNvGrpSpPr>
                <p:nvPr/>
              </p:nvGrpSpPr>
              <p:grpSpPr bwMode="auto">
                <a:xfrm>
                  <a:off x="1954" y="3671"/>
                  <a:ext cx="619" cy="213"/>
                  <a:chOff x="1954" y="3671"/>
                  <a:chExt cx="619" cy="213"/>
                </a:xfrm>
              </p:grpSpPr>
              <p:sp>
                <p:nvSpPr>
                  <p:cNvPr id="52236" name="Rectangle 41">
                    <a:extLst>
                      <a:ext uri="{FF2B5EF4-FFF2-40B4-BE49-F238E27FC236}">
                        <a16:creationId xmlns:a16="http://schemas.microsoft.com/office/drawing/2014/main" id="{E8066222-D2FC-3945-A06E-5E2966DEA24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2237" name="Text Box 42">
                    <a:extLst>
                      <a:ext uri="{FF2B5EF4-FFF2-40B4-BE49-F238E27FC236}">
                        <a16:creationId xmlns:a16="http://schemas.microsoft.com/office/drawing/2014/main" id="{EB4750EC-96A8-0E41-A4B2-7D3C3BBF86CE}"/>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1087</a:t>
                    </a:r>
                    <a:endParaRPr lang="en-US" altLang="en-US" dirty="0">
                      <a:ea typeface="ＭＳ Ｐゴシック" panose="020B0600070205080204" pitchFamily="34" charset="-128"/>
                    </a:endParaRPr>
                  </a:p>
                </p:txBody>
              </p:sp>
            </p:grpSp>
          </p:grpSp>
        </p:grpSp>
      </p:gr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5">
            <a:extLst>
              <a:ext uri="{FF2B5EF4-FFF2-40B4-BE49-F238E27FC236}">
                <a16:creationId xmlns:a16="http://schemas.microsoft.com/office/drawing/2014/main" id="{C50D6EB8-9A0C-EE42-B5EA-5C279B0A0294}"/>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01FE40E-30AF-B748-BC0D-C938628C4837}" type="slidenum">
              <a:rPr lang="en-US" altLang="en-US"/>
              <a:pPr/>
              <a:t>27</a:t>
            </a:fld>
            <a:endParaRPr lang="en-US" altLang="en-US" dirty="0"/>
          </a:p>
        </p:txBody>
      </p:sp>
      <p:grpSp>
        <p:nvGrpSpPr>
          <p:cNvPr id="54275" name="Group 46">
            <a:extLst>
              <a:ext uri="{FF2B5EF4-FFF2-40B4-BE49-F238E27FC236}">
                <a16:creationId xmlns:a16="http://schemas.microsoft.com/office/drawing/2014/main" id="{A80B366D-0471-2C47-8503-E1C6AE5602AA}"/>
              </a:ext>
            </a:extLst>
          </p:cNvPr>
          <p:cNvGrpSpPr>
            <a:grpSpLocks/>
          </p:cNvGrpSpPr>
          <p:nvPr/>
        </p:nvGrpSpPr>
        <p:grpSpPr bwMode="auto">
          <a:xfrm>
            <a:off x="455613" y="454025"/>
            <a:ext cx="8229600" cy="5711825"/>
            <a:chOff x="287" y="286"/>
            <a:chExt cx="5184" cy="3598"/>
          </a:xfrm>
        </p:grpSpPr>
        <p:sp>
          <p:nvSpPr>
            <p:cNvPr id="54276" name="Rectangle 2">
              <a:extLst>
                <a:ext uri="{FF2B5EF4-FFF2-40B4-BE49-F238E27FC236}">
                  <a16:creationId xmlns:a16="http://schemas.microsoft.com/office/drawing/2014/main" id="{1AE833EC-CB34-9743-85F4-CB06E00B9889}"/>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Spermatids</a:t>
              </a:r>
              <a:endParaRPr lang="en-US" altLang="en-US" sz="2800" dirty="0">
                <a:solidFill>
                  <a:schemeClr val="tx2"/>
                </a:solidFill>
              </a:endParaRPr>
            </a:p>
          </p:txBody>
        </p:sp>
        <p:sp>
          <p:nvSpPr>
            <p:cNvPr id="54277" name="Text Box 6">
              <a:extLst>
                <a:ext uri="{FF2B5EF4-FFF2-40B4-BE49-F238E27FC236}">
                  <a16:creationId xmlns:a16="http://schemas.microsoft.com/office/drawing/2014/main" id="{13207613-A893-024B-82CC-EB4C78DFD770}"/>
                </a:ext>
              </a:extLst>
            </p:cNvPr>
            <p:cNvSpPr txBox="1">
              <a:spLocks noChangeArrowheads="1"/>
            </p:cNvSpPr>
            <p:nvPr/>
          </p:nvSpPr>
          <p:spPr bwMode="auto">
            <a:xfrm>
              <a:off x="515" y="970"/>
              <a:ext cx="4758"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In meiosis II, which is similar to mitosis, four haploid (n) cells known as spermatids are formed.</a:t>
              </a:r>
            </a:p>
            <a:p>
              <a:pPr eaLnBrk="1" hangingPunct="1">
                <a:lnSpc>
                  <a:spcPct val="85000"/>
                </a:lnSpc>
                <a:spcAft>
                  <a:spcPct val="50000"/>
                </a:spcAft>
                <a:buSzPct val="80000"/>
                <a:buFontTx/>
                <a:buChar char="•"/>
              </a:pPr>
              <a:r>
                <a:rPr lang="en-US" altLang="en-US" dirty="0"/>
                <a:t>One primary spermatocyte, therefore, produces four spermatids in the processes of meiosis I and meiosis II.</a:t>
              </a:r>
            </a:p>
          </p:txBody>
        </p:sp>
        <p:grpSp>
          <p:nvGrpSpPr>
            <p:cNvPr id="54278" name="Group 45">
              <a:extLst>
                <a:ext uri="{FF2B5EF4-FFF2-40B4-BE49-F238E27FC236}">
                  <a16:creationId xmlns:a16="http://schemas.microsoft.com/office/drawing/2014/main" id="{27EF1AE5-DA08-0E44-B1D3-67350910E4C6}"/>
                </a:ext>
              </a:extLst>
            </p:cNvPr>
            <p:cNvGrpSpPr>
              <a:grpSpLocks/>
            </p:cNvGrpSpPr>
            <p:nvPr/>
          </p:nvGrpSpPr>
          <p:grpSpPr bwMode="auto">
            <a:xfrm>
              <a:off x="581" y="3671"/>
              <a:ext cx="2996" cy="213"/>
              <a:chOff x="581" y="3671"/>
              <a:chExt cx="2996" cy="213"/>
            </a:xfrm>
          </p:grpSpPr>
          <p:grpSp>
            <p:nvGrpSpPr>
              <p:cNvPr id="54279" name="Group 33">
                <a:extLst>
                  <a:ext uri="{FF2B5EF4-FFF2-40B4-BE49-F238E27FC236}">
                    <a16:creationId xmlns:a16="http://schemas.microsoft.com/office/drawing/2014/main" id="{BFFB5BF9-2AF7-3A47-A040-180AFE25DC6D}"/>
                  </a:ext>
                </a:extLst>
              </p:cNvPr>
              <p:cNvGrpSpPr>
                <a:grpSpLocks/>
              </p:cNvGrpSpPr>
              <p:nvPr/>
            </p:nvGrpSpPr>
            <p:grpSpPr bwMode="auto">
              <a:xfrm>
                <a:off x="2846" y="3671"/>
                <a:ext cx="731" cy="213"/>
                <a:chOff x="2846" y="3671"/>
                <a:chExt cx="731" cy="213"/>
              </a:xfrm>
            </p:grpSpPr>
            <p:sp>
              <p:nvSpPr>
                <p:cNvPr id="54290" name="Rectangle 34">
                  <a:extLst>
                    <a:ext uri="{FF2B5EF4-FFF2-40B4-BE49-F238E27FC236}">
                      <a16:creationId xmlns:a16="http://schemas.microsoft.com/office/drawing/2014/main" id="{613DE1B4-A7B7-544E-8AFA-812F182D1197}"/>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4291" name="Text Box 35">
                  <a:extLst>
                    <a:ext uri="{FF2B5EF4-FFF2-40B4-BE49-F238E27FC236}">
                      <a16:creationId xmlns:a16="http://schemas.microsoft.com/office/drawing/2014/main" id="{58639441-11D4-5844-B0F8-B48F34C558E6}"/>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28.5</a:t>
                  </a:r>
                </a:p>
              </p:txBody>
            </p:sp>
          </p:grpSp>
          <p:grpSp>
            <p:nvGrpSpPr>
              <p:cNvPr id="54280" name="Group 44">
                <a:extLst>
                  <a:ext uri="{FF2B5EF4-FFF2-40B4-BE49-F238E27FC236}">
                    <a16:creationId xmlns:a16="http://schemas.microsoft.com/office/drawing/2014/main" id="{5100E800-506B-4F46-B833-D64AF7D3A72E}"/>
                  </a:ext>
                </a:extLst>
              </p:cNvPr>
              <p:cNvGrpSpPr>
                <a:grpSpLocks/>
              </p:cNvGrpSpPr>
              <p:nvPr/>
            </p:nvGrpSpPr>
            <p:grpSpPr bwMode="auto">
              <a:xfrm>
                <a:off x="581" y="3671"/>
                <a:ext cx="1992" cy="213"/>
                <a:chOff x="581" y="3671"/>
                <a:chExt cx="1992" cy="213"/>
              </a:xfrm>
            </p:grpSpPr>
            <p:grpSp>
              <p:nvGrpSpPr>
                <p:cNvPr id="54281" name="Group 37">
                  <a:extLst>
                    <a:ext uri="{FF2B5EF4-FFF2-40B4-BE49-F238E27FC236}">
                      <a16:creationId xmlns:a16="http://schemas.microsoft.com/office/drawing/2014/main" id="{F2CF920F-92B5-624A-9EEA-5463F36F2584}"/>
                    </a:ext>
                  </a:extLst>
                </p:cNvPr>
                <p:cNvGrpSpPr>
                  <a:grpSpLocks/>
                </p:cNvGrpSpPr>
                <p:nvPr/>
              </p:nvGrpSpPr>
              <p:grpSpPr bwMode="auto">
                <a:xfrm>
                  <a:off x="581" y="3671"/>
                  <a:ext cx="619" cy="213"/>
                  <a:chOff x="581" y="3671"/>
                  <a:chExt cx="619" cy="213"/>
                </a:xfrm>
              </p:grpSpPr>
              <p:sp>
                <p:nvSpPr>
                  <p:cNvPr id="54288" name="Rectangle 27">
                    <a:extLst>
                      <a:ext uri="{FF2B5EF4-FFF2-40B4-BE49-F238E27FC236}">
                        <a16:creationId xmlns:a16="http://schemas.microsoft.com/office/drawing/2014/main" id="{28CADA3E-A7D4-8F46-87E8-117B679BF25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4289" name="Text Box 30">
                    <a:extLst>
                      <a:ext uri="{FF2B5EF4-FFF2-40B4-BE49-F238E27FC236}">
                        <a16:creationId xmlns:a16="http://schemas.microsoft.com/office/drawing/2014/main" id="{D543002D-240D-9346-9D7C-DDBF9D78347A}"/>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1046</a:t>
                    </a:r>
                    <a:endParaRPr lang="en-US" altLang="en-US" dirty="0"/>
                  </a:p>
                </p:txBody>
              </p:sp>
            </p:grpSp>
            <p:grpSp>
              <p:nvGrpSpPr>
                <p:cNvPr id="54282" name="Group 38">
                  <a:extLst>
                    <a:ext uri="{FF2B5EF4-FFF2-40B4-BE49-F238E27FC236}">
                      <a16:creationId xmlns:a16="http://schemas.microsoft.com/office/drawing/2014/main" id="{5DE19921-DAF1-5A45-9D5F-A479880B093C}"/>
                    </a:ext>
                  </a:extLst>
                </p:cNvPr>
                <p:cNvGrpSpPr>
                  <a:grpSpLocks/>
                </p:cNvGrpSpPr>
                <p:nvPr/>
              </p:nvGrpSpPr>
              <p:grpSpPr bwMode="auto">
                <a:xfrm>
                  <a:off x="1265" y="3671"/>
                  <a:ext cx="621" cy="213"/>
                  <a:chOff x="1265" y="3671"/>
                  <a:chExt cx="621" cy="213"/>
                </a:xfrm>
              </p:grpSpPr>
              <p:sp>
                <p:nvSpPr>
                  <p:cNvPr id="54286" name="Rectangle 39">
                    <a:extLst>
                      <a:ext uri="{FF2B5EF4-FFF2-40B4-BE49-F238E27FC236}">
                        <a16:creationId xmlns:a16="http://schemas.microsoft.com/office/drawing/2014/main" id="{3B39EDCA-8658-974F-838A-1F5515655CF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4287" name="Text Box 40">
                    <a:extLst>
                      <a:ext uri="{FF2B5EF4-FFF2-40B4-BE49-F238E27FC236}">
                        <a16:creationId xmlns:a16="http://schemas.microsoft.com/office/drawing/2014/main" id="{136AD8AD-DDAB-C847-B9BA-2D71EA4FF6EE}"/>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1135</a:t>
                    </a:r>
                    <a:endParaRPr lang="en-US" altLang="en-US" dirty="0">
                      <a:ea typeface="ＭＳ Ｐゴシック" panose="020B0600070205080204" pitchFamily="34" charset="-128"/>
                    </a:endParaRPr>
                  </a:p>
                </p:txBody>
              </p:sp>
            </p:grpSp>
            <p:grpSp>
              <p:nvGrpSpPr>
                <p:cNvPr id="54283" name="Group 41">
                  <a:extLst>
                    <a:ext uri="{FF2B5EF4-FFF2-40B4-BE49-F238E27FC236}">
                      <a16:creationId xmlns:a16="http://schemas.microsoft.com/office/drawing/2014/main" id="{B4F76319-0B58-AF49-9DD0-C1EB36C84EBF}"/>
                    </a:ext>
                  </a:extLst>
                </p:cNvPr>
                <p:cNvGrpSpPr>
                  <a:grpSpLocks/>
                </p:cNvGrpSpPr>
                <p:nvPr/>
              </p:nvGrpSpPr>
              <p:grpSpPr bwMode="auto">
                <a:xfrm>
                  <a:off x="1954" y="3671"/>
                  <a:ext cx="619" cy="213"/>
                  <a:chOff x="1954" y="3671"/>
                  <a:chExt cx="619" cy="213"/>
                </a:xfrm>
              </p:grpSpPr>
              <p:sp>
                <p:nvSpPr>
                  <p:cNvPr id="54284" name="Rectangle 42">
                    <a:extLst>
                      <a:ext uri="{FF2B5EF4-FFF2-40B4-BE49-F238E27FC236}">
                        <a16:creationId xmlns:a16="http://schemas.microsoft.com/office/drawing/2014/main" id="{6D6C76FC-4E70-9B48-8202-394E03C637F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4285" name="Text Box 43">
                    <a:extLst>
                      <a:ext uri="{FF2B5EF4-FFF2-40B4-BE49-F238E27FC236}">
                        <a16:creationId xmlns:a16="http://schemas.microsoft.com/office/drawing/2014/main" id="{BFBB6383-6C93-9944-929D-AB2C80F1F4D9}"/>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1087</a:t>
                    </a:r>
                    <a:endParaRPr lang="en-US" altLang="en-US" dirty="0">
                      <a:ea typeface="ＭＳ Ｐゴシック" panose="020B0600070205080204" pitchFamily="34" charset="-128"/>
                    </a:endParaRPr>
                  </a:p>
                </p:txBody>
              </p:sp>
            </p:grpSp>
          </p:grpSp>
        </p:grpSp>
      </p:gr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Number Placeholder 5">
            <a:extLst>
              <a:ext uri="{FF2B5EF4-FFF2-40B4-BE49-F238E27FC236}">
                <a16:creationId xmlns:a16="http://schemas.microsoft.com/office/drawing/2014/main" id="{B8310276-BFE8-614A-92C4-AA0956F016A1}"/>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38D08E9-87D4-E145-B8AB-9B92C7D940AF}" type="slidenum">
              <a:rPr lang="en-US" altLang="en-US"/>
              <a:pPr/>
              <a:t>28</a:t>
            </a:fld>
            <a:endParaRPr lang="en-US" altLang="en-US" dirty="0"/>
          </a:p>
        </p:txBody>
      </p:sp>
      <p:grpSp>
        <p:nvGrpSpPr>
          <p:cNvPr id="56323" name="Group 48">
            <a:extLst>
              <a:ext uri="{FF2B5EF4-FFF2-40B4-BE49-F238E27FC236}">
                <a16:creationId xmlns:a16="http://schemas.microsoft.com/office/drawing/2014/main" id="{7A54E20A-5EF5-D54E-8E34-B47149CB91CF}"/>
              </a:ext>
            </a:extLst>
          </p:cNvPr>
          <p:cNvGrpSpPr>
            <a:grpSpLocks/>
          </p:cNvGrpSpPr>
          <p:nvPr/>
        </p:nvGrpSpPr>
        <p:grpSpPr bwMode="auto">
          <a:xfrm>
            <a:off x="455613" y="454025"/>
            <a:ext cx="8229600" cy="5711825"/>
            <a:chOff x="287" y="286"/>
            <a:chExt cx="5184" cy="3598"/>
          </a:xfrm>
        </p:grpSpPr>
        <p:sp>
          <p:nvSpPr>
            <p:cNvPr id="56324" name="Rectangle 2">
              <a:extLst>
                <a:ext uri="{FF2B5EF4-FFF2-40B4-BE49-F238E27FC236}">
                  <a16:creationId xmlns:a16="http://schemas.microsoft.com/office/drawing/2014/main" id="{5E1B7FB2-28F3-5049-88EC-E54DC6D8BDCB}"/>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Spermiogenesis</a:t>
              </a:r>
              <a:endParaRPr lang="en-US" altLang="en-US" sz="2800" dirty="0">
                <a:solidFill>
                  <a:schemeClr val="tx2"/>
                </a:solidFill>
              </a:endParaRPr>
            </a:p>
          </p:txBody>
        </p:sp>
        <p:grpSp>
          <p:nvGrpSpPr>
            <p:cNvPr id="56325" name="Group 25">
              <a:extLst>
                <a:ext uri="{FF2B5EF4-FFF2-40B4-BE49-F238E27FC236}">
                  <a16:creationId xmlns:a16="http://schemas.microsoft.com/office/drawing/2014/main" id="{71DB3E9F-1ABB-8E4E-B990-8FDA91DD5354}"/>
                </a:ext>
              </a:extLst>
            </p:cNvPr>
            <p:cNvGrpSpPr>
              <a:grpSpLocks/>
            </p:cNvGrpSpPr>
            <p:nvPr/>
          </p:nvGrpSpPr>
          <p:grpSpPr bwMode="auto">
            <a:xfrm>
              <a:off x="515" y="970"/>
              <a:ext cx="4580" cy="2110"/>
              <a:chOff x="515" y="970"/>
              <a:chExt cx="4580" cy="2110"/>
            </a:xfrm>
          </p:grpSpPr>
          <p:sp>
            <p:nvSpPr>
              <p:cNvPr id="56340" name="Text Box 6">
                <a:extLst>
                  <a:ext uri="{FF2B5EF4-FFF2-40B4-BE49-F238E27FC236}">
                    <a16:creationId xmlns:a16="http://schemas.microsoft.com/office/drawing/2014/main" id="{54808A9C-6D1C-0144-AA77-3D629681CD84}"/>
                  </a:ext>
                </a:extLst>
              </p:cNvPr>
              <p:cNvSpPr txBox="1">
                <a:spLocks noChangeArrowheads="1"/>
              </p:cNvSpPr>
              <p:nvPr/>
            </p:nvSpPr>
            <p:spPr bwMode="auto">
              <a:xfrm>
                <a:off x="515" y="970"/>
                <a:ext cx="4580"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In spermiogenesis, the final stage of spermatogenesis, the spher-ically-shaped spermatids are transformed into slender, elongated, sperm.</a:t>
                </a:r>
              </a:p>
              <a:p>
                <a:pPr eaLnBrk="1" hangingPunct="1">
                  <a:lnSpc>
                    <a:spcPct val="85000"/>
                  </a:lnSpc>
                  <a:spcAft>
                    <a:spcPts val="900"/>
                  </a:spcAft>
                  <a:buSzPct val="80000"/>
                  <a:buFontTx/>
                  <a:buChar char="•"/>
                </a:pPr>
                <a:r>
                  <a:rPr lang="en-US" altLang="en-US" dirty="0"/>
                  <a:t>An acrosome forms atop the nucleus, a flagellum (tail) develops, and the mitochondria form in what is known as the middle piece.</a:t>
                </a:r>
              </a:p>
              <a:p>
                <a:pPr eaLnBrk="1" hangingPunct="1">
                  <a:lnSpc>
                    <a:spcPct val="85000"/>
                  </a:lnSpc>
                  <a:spcAft>
                    <a:spcPct val="50000"/>
                  </a:spcAft>
                  <a:buSzPct val="80000"/>
                  <a:buFontTx/>
                  <a:buChar char="•"/>
                </a:pPr>
                <a:r>
                  <a:rPr lang="en-US" altLang="en-US" dirty="0"/>
                  <a:t>Sertoli cells dispose of excess cytoplasm in the spermatids by the process of phagocytosis.</a:t>
                </a:r>
              </a:p>
            </p:txBody>
          </p:sp>
          <p:sp>
            <p:nvSpPr>
              <p:cNvPr id="56341" name="Text Box 24">
                <a:extLst>
                  <a:ext uri="{FF2B5EF4-FFF2-40B4-BE49-F238E27FC236}">
                    <a16:creationId xmlns:a16="http://schemas.microsoft.com/office/drawing/2014/main" id="{15A8B3A9-66F2-1540-A132-14878E84DDAD}"/>
                  </a:ext>
                </a:extLst>
              </p:cNvPr>
              <p:cNvSpPr txBox="1">
                <a:spLocks noChangeArrowheads="1"/>
              </p:cNvSpPr>
              <p:nvPr/>
            </p:nvSpPr>
            <p:spPr bwMode="auto">
              <a:xfrm>
                <a:off x="1048" y="2254"/>
                <a:ext cx="3666" cy="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ts val="1860"/>
                  </a:lnSpc>
                </a:pPr>
                <a:r>
                  <a:rPr lang="en-US" altLang="en-US" dirty="0">
                    <a:solidFill>
                      <a:srgbClr val="941100"/>
                    </a:solidFill>
                  </a:rPr>
                  <a:t>Acrosome = the cap-like, membrane-bound structure covering the anterior portion of the head of a sper-matozoon (sperm); it contains enzymes involved in penetration of a secondary oocyte. </a:t>
                </a:r>
              </a:p>
              <a:p>
                <a:pPr algn="ctr" eaLnBrk="1" hangingPunct="1">
                  <a:lnSpc>
                    <a:spcPts val="1860"/>
                  </a:lnSpc>
                </a:pPr>
                <a:r>
                  <a:rPr lang="en-US" altLang="en-US" dirty="0">
                    <a:solidFill>
                      <a:srgbClr val="941100"/>
                    </a:solidFill>
                  </a:rPr>
                  <a:t>(https://www.medical-dictionary.thefreedictionary.com)</a:t>
                </a:r>
              </a:p>
            </p:txBody>
          </p:sp>
        </p:grpSp>
        <p:grpSp>
          <p:nvGrpSpPr>
            <p:cNvPr id="56326" name="Group 47">
              <a:extLst>
                <a:ext uri="{FF2B5EF4-FFF2-40B4-BE49-F238E27FC236}">
                  <a16:creationId xmlns:a16="http://schemas.microsoft.com/office/drawing/2014/main" id="{7245ABC0-FE4F-DC4B-B37D-D4D657EBC6E4}"/>
                </a:ext>
              </a:extLst>
            </p:cNvPr>
            <p:cNvGrpSpPr>
              <a:grpSpLocks/>
            </p:cNvGrpSpPr>
            <p:nvPr/>
          </p:nvGrpSpPr>
          <p:grpSpPr bwMode="auto">
            <a:xfrm>
              <a:off x="581" y="3671"/>
              <a:ext cx="2996" cy="213"/>
              <a:chOff x="581" y="3671"/>
              <a:chExt cx="2996" cy="213"/>
            </a:xfrm>
          </p:grpSpPr>
          <p:grpSp>
            <p:nvGrpSpPr>
              <p:cNvPr id="56327" name="Group 35">
                <a:extLst>
                  <a:ext uri="{FF2B5EF4-FFF2-40B4-BE49-F238E27FC236}">
                    <a16:creationId xmlns:a16="http://schemas.microsoft.com/office/drawing/2014/main" id="{0D8E208E-C819-1F4E-BBED-EB5E4724A780}"/>
                  </a:ext>
                </a:extLst>
              </p:cNvPr>
              <p:cNvGrpSpPr>
                <a:grpSpLocks/>
              </p:cNvGrpSpPr>
              <p:nvPr/>
            </p:nvGrpSpPr>
            <p:grpSpPr bwMode="auto">
              <a:xfrm>
                <a:off x="2846" y="3671"/>
                <a:ext cx="731" cy="213"/>
                <a:chOff x="2846" y="3671"/>
                <a:chExt cx="731" cy="213"/>
              </a:xfrm>
            </p:grpSpPr>
            <p:sp>
              <p:nvSpPr>
                <p:cNvPr id="56338" name="Rectangle 36">
                  <a:extLst>
                    <a:ext uri="{FF2B5EF4-FFF2-40B4-BE49-F238E27FC236}">
                      <a16:creationId xmlns:a16="http://schemas.microsoft.com/office/drawing/2014/main" id="{E5DF5154-1164-074C-94DF-3E6F1AE3F66A}"/>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6339" name="Text Box 37">
                  <a:extLst>
                    <a:ext uri="{FF2B5EF4-FFF2-40B4-BE49-F238E27FC236}">
                      <a16:creationId xmlns:a16="http://schemas.microsoft.com/office/drawing/2014/main" id="{12A8C3CB-AAA7-8E44-A2A0-63B089E0D45F}"/>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28.5</a:t>
                  </a:r>
                </a:p>
              </p:txBody>
            </p:sp>
          </p:grpSp>
          <p:grpSp>
            <p:nvGrpSpPr>
              <p:cNvPr id="56328" name="Group 46">
                <a:extLst>
                  <a:ext uri="{FF2B5EF4-FFF2-40B4-BE49-F238E27FC236}">
                    <a16:creationId xmlns:a16="http://schemas.microsoft.com/office/drawing/2014/main" id="{F8D38AFB-8780-C04B-9DED-28F9CB8F2E95}"/>
                  </a:ext>
                </a:extLst>
              </p:cNvPr>
              <p:cNvGrpSpPr>
                <a:grpSpLocks/>
              </p:cNvGrpSpPr>
              <p:nvPr/>
            </p:nvGrpSpPr>
            <p:grpSpPr bwMode="auto">
              <a:xfrm>
                <a:off x="581" y="3671"/>
                <a:ext cx="1992" cy="213"/>
                <a:chOff x="581" y="3671"/>
                <a:chExt cx="1992" cy="213"/>
              </a:xfrm>
            </p:grpSpPr>
            <p:grpSp>
              <p:nvGrpSpPr>
                <p:cNvPr id="56329" name="Group 39">
                  <a:extLst>
                    <a:ext uri="{FF2B5EF4-FFF2-40B4-BE49-F238E27FC236}">
                      <a16:creationId xmlns:a16="http://schemas.microsoft.com/office/drawing/2014/main" id="{9F62FFD1-02BD-AE42-A45E-0A837019141F}"/>
                    </a:ext>
                  </a:extLst>
                </p:cNvPr>
                <p:cNvGrpSpPr>
                  <a:grpSpLocks/>
                </p:cNvGrpSpPr>
                <p:nvPr/>
              </p:nvGrpSpPr>
              <p:grpSpPr bwMode="auto">
                <a:xfrm>
                  <a:off x="581" y="3671"/>
                  <a:ext cx="619" cy="213"/>
                  <a:chOff x="581" y="3671"/>
                  <a:chExt cx="619" cy="213"/>
                </a:xfrm>
              </p:grpSpPr>
              <p:sp>
                <p:nvSpPr>
                  <p:cNvPr id="56336" name="Rectangle 29">
                    <a:extLst>
                      <a:ext uri="{FF2B5EF4-FFF2-40B4-BE49-F238E27FC236}">
                        <a16:creationId xmlns:a16="http://schemas.microsoft.com/office/drawing/2014/main" id="{C3F6AA83-269F-4C4B-B70B-19DDCF404F5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6337" name="Text Box 32">
                    <a:extLst>
                      <a:ext uri="{FF2B5EF4-FFF2-40B4-BE49-F238E27FC236}">
                        <a16:creationId xmlns:a16="http://schemas.microsoft.com/office/drawing/2014/main" id="{F4295141-17EF-4C46-8D67-49EEDCB1A25E}"/>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1046</a:t>
                    </a:r>
                    <a:endParaRPr lang="en-US" altLang="en-US" dirty="0"/>
                  </a:p>
                </p:txBody>
              </p:sp>
            </p:grpSp>
            <p:grpSp>
              <p:nvGrpSpPr>
                <p:cNvPr id="56330" name="Group 40">
                  <a:extLst>
                    <a:ext uri="{FF2B5EF4-FFF2-40B4-BE49-F238E27FC236}">
                      <a16:creationId xmlns:a16="http://schemas.microsoft.com/office/drawing/2014/main" id="{721E7023-0E71-3745-B206-DD78253B3600}"/>
                    </a:ext>
                  </a:extLst>
                </p:cNvPr>
                <p:cNvGrpSpPr>
                  <a:grpSpLocks/>
                </p:cNvGrpSpPr>
                <p:nvPr/>
              </p:nvGrpSpPr>
              <p:grpSpPr bwMode="auto">
                <a:xfrm>
                  <a:off x="1265" y="3671"/>
                  <a:ext cx="621" cy="213"/>
                  <a:chOff x="1265" y="3671"/>
                  <a:chExt cx="621" cy="213"/>
                </a:xfrm>
              </p:grpSpPr>
              <p:sp>
                <p:nvSpPr>
                  <p:cNvPr id="56334" name="Rectangle 41">
                    <a:extLst>
                      <a:ext uri="{FF2B5EF4-FFF2-40B4-BE49-F238E27FC236}">
                        <a16:creationId xmlns:a16="http://schemas.microsoft.com/office/drawing/2014/main" id="{7B4DAF0C-F281-F64D-9251-1771BE8EAB6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6335" name="Text Box 42">
                    <a:extLst>
                      <a:ext uri="{FF2B5EF4-FFF2-40B4-BE49-F238E27FC236}">
                        <a16:creationId xmlns:a16="http://schemas.microsoft.com/office/drawing/2014/main" id="{9FAE8783-0AEC-F540-AABD-B6871E1AC918}"/>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1135</a:t>
                    </a:r>
                    <a:endParaRPr lang="en-US" altLang="en-US" dirty="0">
                      <a:ea typeface="ＭＳ Ｐゴシック" panose="020B0600070205080204" pitchFamily="34" charset="-128"/>
                    </a:endParaRPr>
                  </a:p>
                </p:txBody>
              </p:sp>
            </p:grpSp>
            <p:grpSp>
              <p:nvGrpSpPr>
                <p:cNvPr id="56331" name="Group 43">
                  <a:extLst>
                    <a:ext uri="{FF2B5EF4-FFF2-40B4-BE49-F238E27FC236}">
                      <a16:creationId xmlns:a16="http://schemas.microsoft.com/office/drawing/2014/main" id="{09FCC4B6-9621-4F4B-A752-4EF92ACAD924}"/>
                    </a:ext>
                  </a:extLst>
                </p:cNvPr>
                <p:cNvGrpSpPr>
                  <a:grpSpLocks/>
                </p:cNvGrpSpPr>
                <p:nvPr/>
              </p:nvGrpSpPr>
              <p:grpSpPr bwMode="auto">
                <a:xfrm>
                  <a:off x="1954" y="3671"/>
                  <a:ext cx="619" cy="213"/>
                  <a:chOff x="1954" y="3671"/>
                  <a:chExt cx="619" cy="213"/>
                </a:xfrm>
              </p:grpSpPr>
              <p:sp>
                <p:nvSpPr>
                  <p:cNvPr id="56332" name="Rectangle 44">
                    <a:extLst>
                      <a:ext uri="{FF2B5EF4-FFF2-40B4-BE49-F238E27FC236}">
                        <a16:creationId xmlns:a16="http://schemas.microsoft.com/office/drawing/2014/main" id="{32A030AF-8791-E44B-8480-528B90E2543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6333" name="Text Box 45">
                    <a:extLst>
                      <a:ext uri="{FF2B5EF4-FFF2-40B4-BE49-F238E27FC236}">
                        <a16:creationId xmlns:a16="http://schemas.microsoft.com/office/drawing/2014/main" id="{E36BA787-90DF-B04D-B6FC-1B987820FE5A}"/>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1087</a:t>
                    </a:r>
                    <a:endParaRPr lang="en-US" altLang="en-US" dirty="0">
                      <a:ea typeface="ＭＳ Ｐゴシック" panose="020B0600070205080204" pitchFamily="34" charset="-128"/>
                    </a:endParaRPr>
                  </a:p>
                </p:txBody>
              </p:sp>
            </p:grpSp>
          </p:grpSp>
        </p:grpSp>
      </p:gr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Number Placeholder 5">
            <a:extLst>
              <a:ext uri="{FF2B5EF4-FFF2-40B4-BE49-F238E27FC236}">
                <a16:creationId xmlns:a16="http://schemas.microsoft.com/office/drawing/2014/main" id="{9517536F-D0B0-1C42-99CF-684BD8304B2D}"/>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A4DB352-47E0-D94D-B4C2-56A7841C86D9}" type="slidenum">
              <a:rPr lang="en-US" altLang="en-US"/>
              <a:pPr/>
              <a:t>29</a:t>
            </a:fld>
            <a:endParaRPr lang="en-US" altLang="en-US" dirty="0"/>
          </a:p>
        </p:txBody>
      </p:sp>
      <p:grpSp>
        <p:nvGrpSpPr>
          <p:cNvPr id="58371" name="Group 48">
            <a:extLst>
              <a:ext uri="{FF2B5EF4-FFF2-40B4-BE49-F238E27FC236}">
                <a16:creationId xmlns:a16="http://schemas.microsoft.com/office/drawing/2014/main" id="{A2219DD7-7ABC-0F49-85C5-DF7611339985}"/>
              </a:ext>
            </a:extLst>
          </p:cNvPr>
          <p:cNvGrpSpPr>
            <a:grpSpLocks/>
          </p:cNvGrpSpPr>
          <p:nvPr/>
        </p:nvGrpSpPr>
        <p:grpSpPr bwMode="auto">
          <a:xfrm>
            <a:off x="455613" y="454025"/>
            <a:ext cx="8229600" cy="5711825"/>
            <a:chOff x="287" y="286"/>
            <a:chExt cx="5184" cy="3598"/>
          </a:xfrm>
        </p:grpSpPr>
        <p:sp>
          <p:nvSpPr>
            <p:cNvPr id="58372" name="Rectangle 2">
              <a:extLst>
                <a:ext uri="{FF2B5EF4-FFF2-40B4-BE49-F238E27FC236}">
                  <a16:creationId xmlns:a16="http://schemas.microsoft.com/office/drawing/2014/main" id="{1EA6B04E-8CA5-4D42-8B2B-D139BF70F199}"/>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Spermiation</a:t>
              </a:r>
              <a:endParaRPr lang="en-US" altLang="en-US" sz="2800" dirty="0">
                <a:solidFill>
                  <a:schemeClr val="tx2"/>
                </a:solidFill>
              </a:endParaRPr>
            </a:p>
          </p:txBody>
        </p:sp>
        <p:sp>
          <p:nvSpPr>
            <p:cNvPr id="58373" name="Text Box 6">
              <a:extLst>
                <a:ext uri="{FF2B5EF4-FFF2-40B4-BE49-F238E27FC236}">
                  <a16:creationId xmlns:a16="http://schemas.microsoft.com/office/drawing/2014/main" id="{6F0EDB43-2ED1-2549-AF0E-357053EA1E6E}"/>
                </a:ext>
              </a:extLst>
            </p:cNvPr>
            <p:cNvSpPr txBox="1">
              <a:spLocks noChangeArrowheads="1"/>
            </p:cNvSpPr>
            <p:nvPr/>
          </p:nvSpPr>
          <p:spPr bwMode="auto">
            <a:xfrm>
              <a:off x="515" y="970"/>
              <a:ext cx="4678"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sperm are released from their connections with the Sertoli cells, in a process called spermiation.</a:t>
              </a:r>
            </a:p>
            <a:p>
              <a:pPr eaLnBrk="1" hangingPunct="1">
                <a:lnSpc>
                  <a:spcPct val="85000"/>
                </a:lnSpc>
                <a:spcAft>
                  <a:spcPts val="900"/>
                </a:spcAft>
                <a:buSzPct val="80000"/>
                <a:buFontTx/>
                <a:buChar char="•"/>
              </a:pPr>
              <a:r>
                <a:rPr lang="en-US" altLang="en-US" dirty="0"/>
                <a:t>The sperm enter the lumen of the seminiferous tubules.</a:t>
              </a:r>
            </a:p>
            <a:p>
              <a:pPr eaLnBrk="1" hangingPunct="1">
                <a:lnSpc>
                  <a:spcPct val="85000"/>
                </a:lnSpc>
                <a:spcAft>
                  <a:spcPts val="900"/>
                </a:spcAft>
                <a:buSzPct val="80000"/>
                <a:buFontTx/>
                <a:buChar char="•"/>
              </a:pPr>
              <a:r>
                <a:rPr lang="en-US" altLang="en-US" dirty="0"/>
                <a:t>The fluid secreted by the Sertoli cells forces the sperm toward the ducts of the testes.</a:t>
              </a:r>
            </a:p>
            <a:p>
              <a:pPr eaLnBrk="1" hangingPunct="1">
                <a:lnSpc>
                  <a:spcPct val="85000"/>
                </a:lnSpc>
                <a:spcAft>
                  <a:spcPct val="50000"/>
                </a:spcAft>
                <a:buSzPct val="80000"/>
                <a:buFontTx/>
                <a:buChar char="•"/>
              </a:pPr>
              <a:r>
                <a:rPr lang="en-US" altLang="en-US" dirty="0"/>
                <a:t>The sperm are not yet able to propel themselves since they require further maturation.</a:t>
              </a:r>
            </a:p>
          </p:txBody>
        </p:sp>
        <p:grpSp>
          <p:nvGrpSpPr>
            <p:cNvPr id="58374" name="Group 47">
              <a:extLst>
                <a:ext uri="{FF2B5EF4-FFF2-40B4-BE49-F238E27FC236}">
                  <a16:creationId xmlns:a16="http://schemas.microsoft.com/office/drawing/2014/main" id="{3DABE1C7-84DA-BE46-8C49-18D416C9974B}"/>
                </a:ext>
              </a:extLst>
            </p:cNvPr>
            <p:cNvGrpSpPr>
              <a:grpSpLocks/>
            </p:cNvGrpSpPr>
            <p:nvPr/>
          </p:nvGrpSpPr>
          <p:grpSpPr bwMode="auto">
            <a:xfrm>
              <a:off x="581" y="3671"/>
              <a:ext cx="1992" cy="213"/>
              <a:chOff x="581" y="3671"/>
              <a:chExt cx="1992" cy="213"/>
            </a:xfrm>
          </p:grpSpPr>
          <p:grpSp>
            <p:nvGrpSpPr>
              <p:cNvPr id="58375" name="Group 40">
                <a:extLst>
                  <a:ext uri="{FF2B5EF4-FFF2-40B4-BE49-F238E27FC236}">
                    <a16:creationId xmlns:a16="http://schemas.microsoft.com/office/drawing/2014/main" id="{35F3BE21-BC08-3344-94B7-11B93346B4A0}"/>
                  </a:ext>
                </a:extLst>
              </p:cNvPr>
              <p:cNvGrpSpPr>
                <a:grpSpLocks/>
              </p:cNvGrpSpPr>
              <p:nvPr/>
            </p:nvGrpSpPr>
            <p:grpSpPr bwMode="auto">
              <a:xfrm>
                <a:off x="581" y="3671"/>
                <a:ext cx="619" cy="213"/>
                <a:chOff x="581" y="3671"/>
                <a:chExt cx="619" cy="213"/>
              </a:xfrm>
            </p:grpSpPr>
            <p:sp>
              <p:nvSpPr>
                <p:cNvPr id="58382" name="Rectangle 30">
                  <a:extLst>
                    <a:ext uri="{FF2B5EF4-FFF2-40B4-BE49-F238E27FC236}">
                      <a16:creationId xmlns:a16="http://schemas.microsoft.com/office/drawing/2014/main" id="{466CCB68-FDCA-EC4C-8D8E-6424B44D6EC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8383" name="Text Box 33">
                  <a:extLst>
                    <a:ext uri="{FF2B5EF4-FFF2-40B4-BE49-F238E27FC236}">
                      <a16:creationId xmlns:a16="http://schemas.microsoft.com/office/drawing/2014/main" id="{690FF0B4-C0EA-BD4B-B7A8-AF059C8B0011}"/>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1046</a:t>
                  </a:r>
                  <a:endParaRPr lang="en-US" altLang="en-US" dirty="0"/>
                </a:p>
              </p:txBody>
            </p:sp>
          </p:grpSp>
          <p:grpSp>
            <p:nvGrpSpPr>
              <p:cNvPr id="58376" name="Group 41">
                <a:extLst>
                  <a:ext uri="{FF2B5EF4-FFF2-40B4-BE49-F238E27FC236}">
                    <a16:creationId xmlns:a16="http://schemas.microsoft.com/office/drawing/2014/main" id="{E14AD39B-B470-6047-AF4E-310CF300B67C}"/>
                  </a:ext>
                </a:extLst>
              </p:cNvPr>
              <p:cNvGrpSpPr>
                <a:grpSpLocks/>
              </p:cNvGrpSpPr>
              <p:nvPr/>
            </p:nvGrpSpPr>
            <p:grpSpPr bwMode="auto">
              <a:xfrm>
                <a:off x="1265" y="3671"/>
                <a:ext cx="621" cy="213"/>
                <a:chOff x="1265" y="3671"/>
                <a:chExt cx="621" cy="213"/>
              </a:xfrm>
            </p:grpSpPr>
            <p:sp>
              <p:nvSpPr>
                <p:cNvPr id="58380" name="Rectangle 42">
                  <a:extLst>
                    <a:ext uri="{FF2B5EF4-FFF2-40B4-BE49-F238E27FC236}">
                      <a16:creationId xmlns:a16="http://schemas.microsoft.com/office/drawing/2014/main" id="{74312EEF-8991-304A-B921-3E72B65140E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8381" name="Text Box 43">
                  <a:extLst>
                    <a:ext uri="{FF2B5EF4-FFF2-40B4-BE49-F238E27FC236}">
                      <a16:creationId xmlns:a16="http://schemas.microsoft.com/office/drawing/2014/main" id="{991D32B5-C975-C745-BF00-4936F2A3BC21}"/>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1135</a:t>
                  </a:r>
                  <a:endParaRPr lang="en-US" altLang="en-US" dirty="0">
                    <a:ea typeface="ＭＳ Ｐゴシック" panose="020B0600070205080204" pitchFamily="34" charset="-128"/>
                  </a:endParaRPr>
                </a:p>
              </p:txBody>
            </p:sp>
          </p:grpSp>
          <p:grpSp>
            <p:nvGrpSpPr>
              <p:cNvPr id="58377" name="Group 44">
                <a:extLst>
                  <a:ext uri="{FF2B5EF4-FFF2-40B4-BE49-F238E27FC236}">
                    <a16:creationId xmlns:a16="http://schemas.microsoft.com/office/drawing/2014/main" id="{78F4E64D-4445-544A-B324-B8B7392A7AA8}"/>
                  </a:ext>
                </a:extLst>
              </p:cNvPr>
              <p:cNvGrpSpPr>
                <a:grpSpLocks/>
              </p:cNvGrpSpPr>
              <p:nvPr/>
            </p:nvGrpSpPr>
            <p:grpSpPr bwMode="auto">
              <a:xfrm>
                <a:off x="1954" y="3671"/>
                <a:ext cx="619" cy="213"/>
                <a:chOff x="1954" y="3671"/>
                <a:chExt cx="619" cy="213"/>
              </a:xfrm>
            </p:grpSpPr>
            <p:sp>
              <p:nvSpPr>
                <p:cNvPr id="58378" name="Rectangle 45">
                  <a:extLst>
                    <a:ext uri="{FF2B5EF4-FFF2-40B4-BE49-F238E27FC236}">
                      <a16:creationId xmlns:a16="http://schemas.microsoft.com/office/drawing/2014/main" id="{224E74E0-24C1-4847-AF8F-46EAF7D2E28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8379" name="Text Box 46">
                  <a:extLst>
                    <a:ext uri="{FF2B5EF4-FFF2-40B4-BE49-F238E27FC236}">
                      <a16:creationId xmlns:a16="http://schemas.microsoft.com/office/drawing/2014/main" id="{09581197-2ACC-D04F-9C98-F03BFAF5A312}"/>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1088</a:t>
                  </a:r>
                  <a:endParaRPr lang="en-US" altLang="en-US" dirty="0">
                    <a:ea typeface="ＭＳ Ｐゴシック" panose="020B0600070205080204" pitchFamily="34" charset="-128"/>
                  </a:endParaRPr>
                </a:p>
              </p:txBody>
            </p:sp>
          </p:grpSp>
        </p:grpSp>
      </p:gr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Number Placeholder 5">
            <a:extLst>
              <a:ext uri="{FF2B5EF4-FFF2-40B4-BE49-F238E27FC236}">
                <a16:creationId xmlns:a16="http://schemas.microsoft.com/office/drawing/2014/main" id="{E7D4DF3A-8F76-5644-8732-2CABDC47E9E1}"/>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10A021A-78E2-5746-83A4-5EF78044E3A8}" type="slidenum">
              <a:rPr lang="en-US" altLang="en-US"/>
              <a:pPr/>
              <a:t>30</a:t>
            </a:fld>
            <a:endParaRPr lang="en-US" altLang="en-US" dirty="0"/>
          </a:p>
        </p:txBody>
      </p:sp>
      <p:grpSp>
        <p:nvGrpSpPr>
          <p:cNvPr id="60419" name="Group 47">
            <a:extLst>
              <a:ext uri="{FF2B5EF4-FFF2-40B4-BE49-F238E27FC236}">
                <a16:creationId xmlns:a16="http://schemas.microsoft.com/office/drawing/2014/main" id="{FA730F54-9288-6A43-8264-D7823D759457}"/>
              </a:ext>
            </a:extLst>
          </p:cNvPr>
          <p:cNvGrpSpPr>
            <a:grpSpLocks/>
          </p:cNvGrpSpPr>
          <p:nvPr/>
        </p:nvGrpSpPr>
        <p:grpSpPr bwMode="auto">
          <a:xfrm>
            <a:off x="455613" y="454025"/>
            <a:ext cx="8229600" cy="5711825"/>
            <a:chOff x="287" y="286"/>
            <a:chExt cx="5184" cy="3598"/>
          </a:xfrm>
        </p:grpSpPr>
        <p:sp>
          <p:nvSpPr>
            <p:cNvPr id="60420" name="Rectangle 2">
              <a:extLst>
                <a:ext uri="{FF2B5EF4-FFF2-40B4-BE49-F238E27FC236}">
                  <a16:creationId xmlns:a16="http://schemas.microsoft.com/office/drawing/2014/main" id="{6DD14F8F-2743-5A44-B280-D7C7B2E6FBBF}"/>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Sperm</a:t>
              </a:r>
              <a:endParaRPr lang="en-US" altLang="en-US" sz="2800" dirty="0">
                <a:solidFill>
                  <a:schemeClr val="tx2"/>
                </a:solidFill>
              </a:endParaRPr>
            </a:p>
          </p:txBody>
        </p:sp>
        <p:sp>
          <p:nvSpPr>
            <p:cNvPr id="60421" name="Text Box 6">
              <a:extLst>
                <a:ext uri="{FF2B5EF4-FFF2-40B4-BE49-F238E27FC236}">
                  <a16:creationId xmlns:a16="http://schemas.microsoft.com/office/drawing/2014/main" id="{FCFB465F-508A-AC46-ABAA-F024A11DD4FB}"/>
                </a:ext>
              </a:extLst>
            </p:cNvPr>
            <p:cNvSpPr txBox="1">
              <a:spLocks noChangeArrowheads="1"/>
            </p:cNvSpPr>
            <p:nvPr/>
          </p:nvSpPr>
          <p:spPr bwMode="auto">
            <a:xfrm>
              <a:off x="515" y="970"/>
              <a:ext cx="4550"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About 300 million sperm complete spermatogenesis each day.</a:t>
              </a:r>
            </a:p>
            <a:p>
              <a:pPr eaLnBrk="1" hangingPunct="1">
                <a:lnSpc>
                  <a:spcPct val="85000"/>
                </a:lnSpc>
                <a:spcAft>
                  <a:spcPts val="900"/>
                </a:spcAft>
                <a:buSzPct val="80000"/>
                <a:buFontTx/>
                <a:buChar char="•"/>
              </a:pPr>
              <a:r>
                <a:rPr lang="en-US" altLang="en-US" dirty="0"/>
                <a:t>Mature sperm, which are about 60 </a:t>
              </a:r>
              <a:r>
                <a:rPr lang="en-US" altLang="en-US" dirty="0">
                  <a:sym typeface="Symbol" pitchFamily="2" charset="2"/>
                </a:rPr>
                <a:t></a:t>
              </a:r>
              <a:r>
                <a:rPr lang="en-US" altLang="en-US" dirty="0"/>
                <a:t>m long, have structures that enable them to reach and penetrate a secondary oocyte in a fal-lopian tubes.</a:t>
              </a:r>
            </a:p>
            <a:p>
              <a:pPr eaLnBrk="1" hangingPunct="1">
                <a:lnSpc>
                  <a:spcPct val="85000"/>
                </a:lnSpc>
                <a:spcAft>
                  <a:spcPts val="900"/>
                </a:spcAft>
                <a:buSzPct val="80000"/>
                <a:buFontTx/>
                <a:buChar char="•"/>
              </a:pPr>
              <a:r>
                <a:rPr lang="en-US" altLang="en-US" dirty="0"/>
                <a:t>The head of the sperm, about 4 to 5 </a:t>
              </a:r>
              <a:r>
                <a:rPr lang="en-US" altLang="en-US" dirty="0">
                  <a:sym typeface="Symbol" pitchFamily="2" charset="2"/>
                </a:rPr>
                <a:t></a:t>
              </a:r>
              <a:r>
                <a:rPr lang="en-US" altLang="en-US" dirty="0"/>
                <a:t>m long, has a nucleus that has 23 chromosomes.</a:t>
              </a:r>
            </a:p>
            <a:p>
              <a:pPr eaLnBrk="1" hangingPunct="1">
                <a:lnSpc>
                  <a:spcPct val="85000"/>
                </a:lnSpc>
                <a:spcAft>
                  <a:spcPct val="50000"/>
                </a:spcAft>
                <a:buSzPct val="80000"/>
                <a:buFontTx/>
                <a:buChar char="•"/>
              </a:pPr>
              <a:r>
                <a:rPr lang="en-US" altLang="en-US" dirty="0"/>
                <a:t>The anterior two-thirds of the head is covered by an acrosome, a cap-like vesicle containing enzymes that enable a sperm to pene-trate a secondary oocyte. </a:t>
              </a:r>
            </a:p>
          </p:txBody>
        </p:sp>
        <p:grpSp>
          <p:nvGrpSpPr>
            <p:cNvPr id="60422" name="Group 46">
              <a:extLst>
                <a:ext uri="{FF2B5EF4-FFF2-40B4-BE49-F238E27FC236}">
                  <a16:creationId xmlns:a16="http://schemas.microsoft.com/office/drawing/2014/main" id="{44652810-147F-4A42-B7BF-1263737C2450}"/>
                </a:ext>
              </a:extLst>
            </p:cNvPr>
            <p:cNvGrpSpPr>
              <a:grpSpLocks/>
            </p:cNvGrpSpPr>
            <p:nvPr/>
          </p:nvGrpSpPr>
          <p:grpSpPr bwMode="auto">
            <a:xfrm>
              <a:off x="581" y="3671"/>
              <a:ext cx="2996" cy="213"/>
              <a:chOff x="581" y="3671"/>
              <a:chExt cx="2996" cy="213"/>
            </a:xfrm>
          </p:grpSpPr>
          <p:grpSp>
            <p:nvGrpSpPr>
              <p:cNvPr id="60423" name="Group 31">
                <a:extLst>
                  <a:ext uri="{FF2B5EF4-FFF2-40B4-BE49-F238E27FC236}">
                    <a16:creationId xmlns:a16="http://schemas.microsoft.com/office/drawing/2014/main" id="{1DA42EF8-1FE8-A145-907D-FB2C6E010077}"/>
                  </a:ext>
                </a:extLst>
              </p:cNvPr>
              <p:cNvGrpSpPr>
                <a:grpSpLocks/>
              </p:cNvGrpSpPr>
              <p:nvPr/>
            </p:nvGrpSpPr>
            <p:grpSpPr bwMode="auto">
              <a:xfrm>
                <a:off x="2846" y="3671"/>
                <a:ext cx="731" cy="213"/>
                <a:chOff x="2846" y="3671"/>
                <a:chExt cx="731" cy="213"/>
              </a:xfrm>
            </p:grpSpPr>
            <p:sp>
              <p:nvSpPr>
                <p:cNvPr id="60434" name="Rectangle 32">
                  <a:extLst>
                    <a:ext uri="{FF2B5EF4-FFF2-40B4-BE49-F238E27FC236}">
                      <a16:creationId xmlns:a16="http://schemas.microsoft.com/office/drawing/2014/main" id="{F84ABDFC-C2AD-644C-9493-F07B47EF13D9}"/>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0435" name="Text Box 33">
                  <a:extLst>
                    <a:ext uri="{FF2B5EF4-FFF2-40B4-BE49-F238E27FC236}">
                      <a16:creationId xmlns:a16="http://schemas.microsoft.com/office/drawing/2014/main" id="{8B2ECFDD-0245-A945-A75A-254EF4383FA0}"/>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28.6</a:t>
                  </a:r>
                </a:p>
              </p:txBody>
            </p:sp>
          </p:grpSp>
          <p:grpSp>
            <p:nvGrpSpPr>
              <p:cNvPr id="60424" name="Group 45">
                <a:extLst>
                  <a:ext uri="{FF2B5EF4-FFF2-40B4-BE49-F238E27FC236}">
                    <a16:creationId xmlns:a16="http://schemas.microsoft.com/office/drawing/2014/main" id="{1DCB9E59-6FFD-E543-8949-28C0A3910D17}"/>
                  </a:ext>
                </a:extLst>
              </p:cNvPr>
              <p:cNvGrpSpPr>
                <a:grpSpLocks/>
              </p:cNvGrpSpPr>
              <p:nvPr/>
            </p:nvGrpSpPr>
            <p:grpSpPr bwMode="auto">
              <a:xfrm>
                <a:off x="581" y="3671"/>
                <a:ext cx="1992" cy="213"/>
                <a:chOff x="581" y="3671"/>
                <a:chExt cx="1992" cy="213"/>
              </a:xfrm>
            </p:grpSpPr>
            <p:grpSp>
              <p:nvGrpSpPr>
                <p:cNvPr id="60425" name="Group 36">
                  <a:extLst>
                    <a:ext uri="{FF2B5EF4-FFF2-40B4-BE49-F238E27FC236}">
                      <a16:creationId xmlns:a16="http://schemas.microsoft.com/office/drawing/2014/main" id="{A65ED161-8CAC-E54A-A858-8B0DF4752D1D}"/>
                    </a:ext>
                  </a:extLst>
                </p:cNvPr>
                <p:cNvGrpSpPr>
                  <a:grpSpLocks/>
                </p:cNvGrpSpPr>
                <p:nvPr/>
              </p:nvGrpSpPr>
              <p:grpSpPr bwMode="auto">
                <a:xfrm>
                  <a:off x="581" y="3671"/>
                  <a:ext cx="619" cy="213"/>
                  <a:chOff x="581" y="3671"/>
                  <a:chExt cx="619" cy="213"/>
                </a:xfrm>
              </p:grpSpPr>
              <p:sp>
                <p:nvSpPr>
                  <p:cNvPr id="60432" name="Rectangle 37">
                    <a:extLst>
                      <a:ext uri="{FF2B5EF4-FFF2-40B4-BE49-F238E27FC236}">
                        <a16:creationId xmlns:a16="http://schemas.microsoft.com/office/drawing/2014/main" id="{7E47AC21-EDE7-B842-B7A9-0CBB96EB38C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0433" name="Text Box 38">
                    <a:extLst>
                      <a:ext uri="{FF2B5EF4-FFF2-40B4-BE49-F238E27FC236}">
                        <a16:creationId xmlns:a16="http://schemas.microsoft.com/office/drawing/2014/main" id="{56207BD8-82CD-714D-B6CD-DC8EB03DD989}"/>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1047</a:t>
                    </a:r>
                    <a:endParaRPr lang="en-US" altLang="en-US" dirty="0"/>
                  </a:p>
                </p:txBody>
              </p:sp>
            </p:grpSp>
            <p:grpSp>
              <p:nvGrpSpPr>
                <p:cNvPr id="60426" name="Group 39">
                  <a:extLst>
                    <a:ext uri="{FF2B5EF4-FFF2-40B4-BE49-F238E27FC236}">
                      <a16:creationId xmlns:a16="http://schemas.microsoft.com/office/drawing/2014/main" id="{D9382019-ED07-E540-BAE3-7CBAA0F25DFD}"/>
                    </a:ext>
                  </a:extLst>
                </p:cNvPr>
                <p:cNvGrpSpPr>
                  <a:grpSpLocks/>
                </p:cNvGrpSpPr>
                <p:nvPr/>
              </p:nvGrpSpPr>
              <p:grpSpPr bwMode="auto">
                <a:xfrm>
                  <a:off x="1265" y="3671"/>
                  <a:ext cx="621" cy="213"/>
                  <a:chOff x="1265" y="3671"/>
                  <a:chExt cx="621" cy="213"/>
                </a:xfrm>
              </p:grpSpPr>
              <p:sp>
                <p:nvSpPr>
                  <p:cNvPr id="60430" name="Rectangle 40">
                    <a:extLst>
                      <a:ext uri="{FF2B5EF4-FFF2-40B4-BE49-F238E27FC236}">
                        <a16:creationId xmlns:a16="http://schemas.microsoft.com/office/drawing/2014/main" id="{0B8E16E7-BF14-034F-80A1-B1C6F639952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0431" name="Text Box 41">
                    <a:extLst>
                      <a:ext uri="{FF2B5EF4-FFF2-40B4-BE49-F238E27FC236}">
                        <a16:creationId xmlns:a16="http://schemas.microsoft.com/office/drawing/2014/main" id="{C5F2629F-ED16-E044-81B9-F9C964462967}"/>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1136</a:t>
                    </a:r>
                    <a:endParaRPr lang="en-US" altLang="en-US" dirty="0">
                      <a:ea typeface="ＭＳ Ｐゴシック" panose="020B0600070205080204" pitchFamily="34" charset="-128"/>
                    </a:endParaRPr>
                  </a:p>
                </p:txBody>
              </p:sp>
            </p:grpSp>
            <p:grpSp>
              <p:nvGrpSpPr>
                <p:cNvPr id="60427" name="Group 42">
                  <a:extLst>
                    <a:ext uri="{FF2B5EF4-FFF2-40B4-BE49-F238E27FC236}">
                      <a16:creationId xmlns:a16="http://schemas.microsoft.com/office/drawing/2014/main" id="{378B806D-7620-9C4F-B184-2CD72A8692D7}"/>
                    </a:ext>
                  </a:extLst>
                </p:cNvPr>
                <p:cNvGrpSpPr>
                  <a:grpSpLocks/>
                </p:cNvGrpSpPr>
                <p:nvPr/>
              </p:nvGrpSpPr>
              <p:grpSpPr bwMode="auto">
                <a:xfrm>
                  <a:off x="1954" y="3671"/>
                  <a:ext cx="619" cy="213"/>
                  <a:chOff x="1954" y="3671"/>
                  <a:chExt cx="619" cy="213"/>
                </a:xfrm>
              </p:grpSpPr>
              <p:sp>
                <p:nvSpPr>
                  <p:cNvPr id="60428" name="Rectangle 43">
                    <a:extLst>
                      <a:ext uri="{FF2B5EF4-FFF2-40B4-BE49-F238E27FC236}">
                        <a16:creationId xmlns:a16="http://schemas.microsoft.com/office/drawing/2014/main" id="{5E26EE00-A318-AA48-9D96-52BBDBC6CDF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0429" name="Text Box 44">
                    <a:extLst>
                      <a:ext uri="{FF2B5EF4-FFF2-40B4-BE49-F238E27FC236}">
                        <a16:creationId xmlns:a16="http://schemas.microsoft.com/office/drawing/2014/main" id="{F7CD3BEA-0564-984F-826A-DB6B98D27923}"/>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1088</a:t>
                    </a:r>
                    <a:endParaRPr lang="en-US" altLang="en-US" dirty="0">
                      <a:ea typeface="ＭＳ Ｐゴシック" panose="020B0600070205080204" pitchFamily="34" charset="-128"/>
                    </a:endParaRPr>
                  </a:p>
                </p:txBody>
              </p:sp>
            </p:grpSp>
          </p:grpSp>
        </p:grpSp>
      </p:gr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Number Placeholder 5">
            <a:extLst>
              <a:ext uri="{FF2B5EF4-FFF2-40B4-BE49-F238E27FC236}">
                <a16:creationId xmlns:a16="http://schemas.microsoft.com/office/drawing/2014/main" id="{8AA49F63-6219-A440-8F4B-619DE76C5CBE}"/>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563CFD6-8C52-F044-90F5-B7859D16EC6A}" type="slidenum">
              <a:rPr lang="en-US" altLang="en-US"/>
              <a:pPr/>
              <a:t>31</a:t>
            </a:fld>
            <a:endParaRPr lang="en-US" altLang="en-US" dirty="0"/>
          </a:p>
        </p:txBody>
      </p:sp>
      <p:grpSp>
        <p:nvGrpSpPr>
          <p:cNvPr id="62467" name="Group 18">
            <a:extLst>
              <a:ext uri="{FF2B5EF4-FFF2-40B4-BE49-F238E27FC236}">
                <a16:creationId xmlns:a16="http://schemas.microsoft.com/office/drawing/2014/main" id="{AEC7C603-07F6-3F48-B46B-A7374F521512}"/>
              </a:ext>
            </a:extLst>
          </p:cNvPr>
          <p:cNvGrpSpPr>
            <a:grpSpLocks/>
          </p:cNvGrpSpPr>
          <p:nvPr/>
        </p:nvGrpSpPr>
        <p:grpSpPr bwMode="auto">
          <a:xfrm>
            <a:off x="455613" y="454025"/>
            <a:ext cx="8229600" cy="4029075"/>
            <a:chOff x="287" y="286"/>
            <a:chExt cx="5184" cy="2538"/>
          </a:xfrm>
        </p:grpSpPr>
        <p:sp>
          <p:nvSpPr>
            <p:cNvPr id="62468" name="Rectangle 2">
              <a:extLst>
                <a:ext uri="{FF2B5EF4-FFF2-40B4-BE49-F238E27FC236}">
                  <a16:creationId xmlns:a16="http://schemas.microsoft.com/office/drawing/2014/main" id="{C788486B-6C98-DE4E-B05D-75741DBA236F}"/>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Sperm Structure</a:t>
              </a:r>
              <a:endParaRPr lang="en-US" altLang="en-US" sz="2800" dirty="0">
                <a:solidFill>
                  <a:schemeClr val="tx2"/>
                </a:solidFill>
              </a:endParaRPr>
            </a:p>
          </p:txBody>
        </p:sp>
        <p:grpSp>
          <p:nvGrpSpPr>
            <p:cNvPr id="62469" name="Group 17">
              <a:extLst>
                <a:ext uri="{FF2B5EF4-FFF2-40B4-BE49-F238E27FC236}">
                  <a16:creationId xmlns:a16="http://schemas.microsoft.com/office/drawing/2014/main" id="{BDAA7F0F-8A52-BD4C-A4D3-BD9D77D47759}"/>
                </a:ext>
              </a:extLst>
            </p:cNvPr>
            <p:cNvGrpSpPr>
              <a:grpSpLocks/>
            </p:cNvGrpSpPr>
            <p:nvPr/>
          </p:nvGrpSpPr>
          <p:grpSpPr bwMode="auto">
            <a:xfrm>
              <a:off x="1881" y="1000"/>
              <a:ext cx="2068" cy="1824"/>
              <a:chOff x="1881" y="1000"/>
              <a:chExt cx="2068" cy="1824"/>
            </a:xfrm>
          </p:grpSpPr>
          <p:pic>
            <p:nvPicPr>
              <p:cNvPr id="62470" name="Picture 11" descr="sperm-structure">
                <a:extLst>
                  <a:ext uri="{FF2B5EF4-FFF2-40B4-BE49-F238E27FC236}">
                    <a16:creationId xmlns:a16="http://schemas.microsoft.com/office/drawing/2014/main" id="{644DC967-9C32-904E-B8F0-C19496C0B3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1" y="1000"/>
                <a:ext cx="2003" cy="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1" name="Rectangle 12">
                <a:extLst>
                  <a:ext uri="{FF2B5EF4-FFF2-40B4-BE49-F238E27FC236}">
                    <a16:creationId xmlns:a16="http://schemas.microsoft.com/office/drawing/2014/main" id="{572CC2DD-F158-6D44-9970-4DF536E8DF63}"/>
                  </a:ext>
                </a:extLst>
              </p:cNvPr>
              <p:cNvSpPr>
                <a:spLocks noChangeArrowheads="1"/>
              </p:cNvSpPr>
              <p:nvPr/>
            </p:nvSpPr>
            <p:spPr bwMode="auto">
              <a:xfrm>
                <a:off x="2512" y="2659"/>
                <a:ext cx="1437"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dirty="0"/>
                  <a:t>https://www.image.wistatutor.com</a:t>
                </a:r>
                <a:endParaRPr lang="en-US" altLang="en-US" dirty="0"/>
              </a:p>
            </p:txBody>
          </p:sp>
        </p:grpSp>
      </p:gr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Number Placeholder 5">
            <a:extLst>
              <a:ext uri="{FF2B5EF4-FFF2-40B4-BE49-F238E27FC236}">
                <a16:creationId xmlns:a16="http://schemas.microsoft.com/office/drawing/2014/main" id="{FCD4C275-1A83-A74F-9111-A0F4CF79CD4A}"/>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BECAFC0-630E-6A4F-BA3A-DD330C13A13C}" type="slidenum">
              <a:rPr lang="en-US" altLang="en-US"/>
              <a:pPr/>
              <a:t>32</a:t>
            </a:fld>
            <a:endParaRPr lang="en-US" altLang="en-US" dirty="0"/>
          </a:p>
        </p:txBody>
      </p:sp>
      <p:grpSp>
        <p:nvGrpSpPr>
          <p:cNvPr id="64515" name="Group 46">
            <a:extLst>
              <a:ext uri="{FF2B5EF4-FFF2-40B4-BE49-F238E27FC236}">
                <a16:creationId xmlns:a16="http://schemas.microsoft.com/office/drawing/2014/main" id="{A6246A01-F2D6-7C4E-BA23-D7C10A83ED0E}"/>
              </a:ext>
            </a:extLst>
          </p:cNvPr>
          <p:cNvGrpSpPr>
            <a:grpSpLocks/>
          </p:cNvGrpSpPr>
          <p:nvPr/>
        </p:nvGrpSpPr>
        <p:grpSpPr bwMode="auto">
          <a:xfrm>
            <a:off x="455613" y="454025"/>
            <a:ext cx="8229600" cy="5711825"/>
            <a:chOff x="287" y="286"/>
            <a:chExt cx="5184" cy="3598"/>
          </a:xfrm>
        </p:grpSpPr>
        <p:sp>
          <p:nvSpPr>
            <p:cNvPr id="64516" name="Rectangle 2">
              <a:extLst>
                <a:ext uri="{FF2B5EF4-FFF2-40B4-BE49-F238E27FC236}">
                  <a16:creationId xmlns:a16="http://schemas.microsoft.com/office/drawing/2014/main" id="{C79F795B-A3F5-8249-9787-5D616199987B}"/>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Sperm </a:t>
              </a:r>
              <a:r>
                <a:rPr lang="en-US" altLang="en-US" sz="2200" dirty="0">
                  <a:solidFill>
                    <a:srgbClr val="333333"/>
                  </a:solidFill>
                </a:rPr>
                <a:t>(continued)</a:t>
              </a:r>
              <a:endParaRPr lang="en-US" altLang="en-US" sz="2800" dirty="0">
                <a:solidFill>
                  <a:schemeClr val="tx2"/>
                </a:solidFill>
              </a:endParaRPr>
            </a:p>
          </p:txBody>
        </p:sp>
        <p:sp>
          <p:nvSpPr>
            <p:cNvPr id="64517" name="Text Box 6">
              <a:extLst>
                <a:ext uri="{FF2B5EF4-FFF2-40B4-BE49-F238E27FC236}">
                  <a16:creationId xmlns:a16="http://schemas.microsoft.com/office/drawing/2014/main" id="{BE48AC26-4234-8A48-A76C-4131C34E323D}"/>
                </a:ext>
              </a:extLst>
            </p:cNvPr>
            <p:cNvSpPr txBox="1">
              <a:spLocks noChangeArrowheads="1"/>
            </p:cNvSpPr>
            <p:nvPr/>
          </p:nvSpPr>
          <p:spPr bwMode="auto">
            <a:xfrm>
              <a:off x="515" y="970"/>
              <a:ext cx="4726"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posterior part of the sperm is divided into the neck, middle piece, principal piece, and end piece.</a:t>
              </a:r>
            </a:p>
            <a:p>
              <a:pPr eaLnBrk="1" hangingPunct="1">
                <a:lnSpc>
                  <a:spcPct val="85000"/>
                </a:lnSpc>
                <a:spcAft>
                  <a:spcPts val="900"/>
                </a:spcAft>
                <a:buSzPct val="80000"/>
                <a:buFontTx/>
                <a:buChar char="•"/>
              </a:pPr>
              <a:r>
                <a:rPr lang="en-US" altLang="en-US" dirty="0"/>
                <a:t>The neck is a narrow region just posterior to the head that contains centrioles—they consist of microtubules that form the remainder of the tail.</a:t>
              </a:r>
            </a:p>
            <a:p>
              <a:pPr eaLnBrk="1" hangingPunct="1">
                <a:lnSpc>
                  <a:spcPct val="85000"/>
                </a:lnSpc>
                <a:spcAft>
                  <a:spcPct val="50000"/>
                </a:spcAft>
                <a:buSzPct val="80000"/>
                <a:buFontTx/>
                <a:buChar char="•"/>
              </a:pPr>
              <a:r>
                <a:rPr lang="en-US" altLang="en-US" dirty="0"/>
                <a:t>The middle piece has mitochondria in a spiral arrangement to provide ATP for propulsion of the sperm.</a:t>
              </a:r>
            </a:p>
          </p:txBody>
        </p:sp>
        <p:grpSp>
          <p:nvGrpSpPr>
            <p:cNvPr id="64518" name="Group 45">
              <a:extLst>
                <a:ext uri="{FF2B5EF4-FFF2-40B4-BE49-F238E27FC236}">
                  <a16:creationId xmlns:a16="http://schemas.microsoft.com/office/drawing/2014/main" id="{81878AA8-6F86-5647-A2DD-7023726BC8B0}"/>
                </a:ext>
              </a:extLst>
            </p:cNvPr>
            <p:cNvGrpSpPr>
              <a:grpSpLocks/>
            </p:cNvGrpSpPr>
            <p:nvPr/>
          </p:nvGrpSpPr>
          <p:grpSpPr bwMode="auto">
            <a:xfrm>
              <a:off x="581" y="3671"/>
              <a:ext cx="2996" cy="213"/>
              <a:chOff x="581" y="3671"/>
              <a:chExt cx="2996" cy="213"/>
            </a:xfrm>
          </p:grpSpPr>
          <p:grpSp>
            <p:nvGrpSpPr>
              <p:cNvPr id="64519" name="Group 33">
                <a:extLst>
                  <a:ext uri="{FF2B5EF4-FFF2-40B4-BE49-F238E27FC236}">
                    <a16:creationId xmlns:a16="http://schemas.microsoft.com/office/drawing/2014/main" id="{5A2D5989-E901-B043-AB1D-792FB17F3867}"/>
                  </a:ext>
                </a:extLst>
              </p:cNvPr>
              <p:cNvGrpSpPr>
                <a:grpSpLocks/>
              </p:cNvGrpSpPr>
              <p:nvPr/>
            </p:nvGrpSpPr>
            <p:grpSpPr bwMode="auto">
              <a:xfrm>
                <a:off x="2846" y="3671"/>
                <a:ext cx="731" cy="213"/>
                <a:chOff x="2846" y="3671"/>
                <a:chExt cx="731" cy="213"/>
              </a:xfrm>
            </p:grpSpPr>
            <p:sp>
              <p:nvSpPr>
                <p:cNvPr id="64530" name="Rectangle 34">
                  <a:extLst>
                    <a:ext uri="{FF2B5EF4-FFF2-40B4-BE49-F238E27FC236}">
                      <a16:creationId xmlns:a16="http://schemas.microsoft.com/office/drawing/2014/main" id="{677377F2-704B-DC4A-AB01-CE002569AB06}"/>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4531" name="Text Box 35">
                  <a:extLst>
                    <a:ext uri="{FF2B5EF4-FFF2-40B4-BE49-F238E27FC236}">
                      <a16:creationId xmlns:a16="http://schemas.microsoft.com/office/drawing/2014/main" id="{1AD202B0-86B8-C840-93C7-505CC8B7DB2D}"/>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28.6</a:t>
                  </a:r>
                </a:p>
              </p:txBody>
            </p:sp>
          </p:grpSp>
          <p:grpSp>
            <p:nvGrpSpPr>
              <p:cNvPr id="64520" name="Group 44">
                <a:extLst>
                  <a:ext uri="{FF2B5EF4-FFF2-40B4-BE49-F238E27FC236}">
                    <a16:creationId xmlns:a16="http://schemas.microsoft.com/office/drawing/2014/main" id="{9431A820-5D8F-CC44-8167-A3F193D8EF1E}"/>
                  </a:ext>
                </a:extLst>
              </p:cNvPr>
              <p:cNvGrpSpPr>
                <a:grpSpLocks/>
              </p:cNvGrpSpPr>
              <p:nvPr/>
            </p:nvGrpSpPr>
            <p:grpSpPr bwMode="auto">
              <a:xfrm>
                <a:off x="581" y="3671"/>
                <a:ext cx="1992" cy="213"/>
                <a:chOff x="581" y="3671"/>
                <a:chExt cx="1992" cy="213"/>
              </a:xfrm>
            </p:grpSpPr>
            <p:grpSp>
              <p:nvGrpSpPr>
                <p:cNvPr id="64521" name="Group 37">
                  <a:extLst>
                    <a:ext uri="{FF2B5EF4-FFF2-40B4-BE49-F238E27FC236}">
                      <a16:creationId xmlns:a16="http://schemas.microsoft.com/office/drawing/2014/main" id="{62A35800-B943-8843-BE75-6AE69A91C945}"/>
                    </a:ext>
                  </a:extLst>
                </p:cNvPr>
                <p:cNvGrpSpPr>
                  <a:grpSpLocks/>
                </p:cNvGrpSpPr>
                <p:nvPr/>
              </p:nvGrpSpPr>
              <p:grpSpPr bwMode="auto">
                <a:xfrm>
                  <a:off x="581" y="3671"/>
                  <a:ext cx="619" cy="213"/>
                  <a:chOff x="581" y="3671"/>
                  <a:chExt cx="619" cy="213"/>
                </a:xfrm>
              </p:grpSpPr>
              <p:sp>
                <p:nvSpPr>
                  <p:cNvPr id="64528" name="Rectangle 27">
                    <a:extLst>
                      <a:ext uri="{FF2B5EF4-FFF2-40B4-BE49-F238E27FC236}">
                        <a16:creationId xmlns:a16="http://schemas.microsoft.com/office/drawing/2014/main" id="{43810DF4-0AF3-D547-9707-10D2D52ACBE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4529" name="Text Box 30">
                    <a:extLst>
                      <a:ext uri="{FF2B5EF4-FFF2-40B4-BE49-F238E27FC236}">
                        <a16:creationId xmlns:a16="http://schemas.microsoft.com/office/drawing/2014/main" id="{2A3477F5-3BF3-3142-82C1-267F1883449B}"/>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1047</a:t>
                    </a:r>
                    <a:endParaRPr lang="en-US" altLang="en-US" dirty="0"/>
                  </a:p>
                </p:txBody>
              </p:sp>
            </p:grpSp>
            <p:grpSp>
              <p:nvGrpSpPr>
                <p:cNvPr id="64522" name="Group 38">
                  <a:extLst>
                    <a:ext uri="{FF2B5EF4-FFF2-40B4-BE49-F238E27FC236}">
                      <a16:creationId xmlns:a16="http://schemas.microsoft.com/office/drawing/2014/main" id="{D677C8EE-3772-6F46-A33B-53C15EA40F81}"/>
                    </a:ext>
                  </a:extLst>
                </p:cNvPr>
                <p:cNvGrpSpPr>
                  <a:grpSpLocks/>
                </p:cNvGrpSpPr>
                <p:nvPr/>
              </p:nvGrpSpPr>
              <p:grpSpPr bwMode="auto">
                <a:xfrm>
                  <a:off x="1265" y="3671"/>
                  <a:ext cx="621" cy="213"/>
                  <a:chOff x="1265" y="3671"/>
                  <a:chExt cx="621" cy="213"/>
                </a:xfrm>
              </p:grpSpPr>
              <p:sp>
                <p:nvSpPr>
                  <p:cNvPr id="64526" name="Rectangle 39">
                    <a:extLst>
                      <a:ext uri="{FF2B5EF4-FFF2-40B4-BE49-F238E27FC236}">
                        <a16:creationId xmlns:a16="http://schemas.microsoft.com/office/drawing/2014/main" id="{1030E97E-D19C-754C-9441-E1FB752821D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4527" name="Text Box 40">
                    <a:extLst>
                      <a:ext uri="{FF2B5EF4-FFF2-40B4-BE49-F238E27FC236}">
                        <a16:creationId xmlns:a16="http://schemas.microsoft.com/office/drawing/2014/main" id="{69851002-B423-124F-8395-01E0E275F760}"/>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1136</a:t>
                    </a:r>
                    <a:endParaRPr lang="en-US" altLang="en-US" dirty="0">
                      <a:ea typeface="ＭＳ Ｐゴシック" panose="020B0600070205080204" pitchFamily="34" charset="-128"/>
                    </a:endParaRPr>
                  </a:p>
                </p:txBody>
              </p:sp>
            </p:grpSp>
            <p:grpSp>
              <p:nvGrpSpPr>
                <p:cNvPr id="64523" name="Group 41">
                  <a:extLst>
                    <a:ext uri="{FF2B5EF4-FFF2-40B4-BE49-F238E27FC236}">
                      <a16:creationId xmlns:a16="http://schemas.microsoft.com/office/drawing/2014/main" id="{14F97006-A1B6-AD41-8DD8-89423A050CBB}"/>
                    </a:ext>
                  </a:extLst>
                </p:cNvPr>
                <p:cNvGrpSpPr>
                  <a:grpSpLocks/>
                </p:cNvGrpSpPr>
                <p:nvPr/>
              </p:nvGrpSpPr>
              <p:grpSpPr bwMode="auto">
                <a:xfrm>
                  <a:off x="1954" y="3671"/>
                  <a:ext cx="619" cy="213"/>
                  <a:chOff x="1954" y="3671"/>
                  <a:chExt cx="619" cy="213"/>
                </a:xfrm>
              </p:grpSpPr>
              <p:sp>
                <p:nvSpPr>
                  <p:cNvPr id="64524" name="Rectangle 42">
                    <a:extLst>
                      <a:ext uri="{FF2B5EF4-FFF2-40B4-BE49-F238E27FC236}">
                        <a16:creationId xmlns:a16="http://schemas.microsoft.com/office/drawing/2014/main" id="{64C87807-88E8-B24F-8CFD-D7F71F8C784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4525" name="Text Box 43">
                    <a:extLst>
                      <a:ext uri="{FF2B5EF4-FFF2-40B4-BE49-F238E27FC236}">
                        <a16:creationId xmlns:a16="http://schemas.microsoft.com/office/drawing/2014/main" id="{36AB5124-8D03-324E-AD4A-50732464AAA5}"/>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1088</a:t>
                    </a:r>
                    <a:endParaRPr lang="en-US" altLang="en-US" dirty="0">
                      <a:ea typeface="ＭＳ Ｐゴシック" panose="020B0600070205080204" pitchFamily="34" charset="-128"/>
                    </a:endParaRPr>
                  </a:p>
                </p:txBody>
              </p:sp>
            </p:grpSp>
          </p:grpSp>
        </p:grpSp>
      </p:gr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Number Placeholder 5">
            <a:extLst>
              <a:ext uri="{FF2B5EF4-FFF2-40B4-BE49-F238E27FC236}">
                <a16:creationId xmlns:a16="http://schemas.microsoft.com/office/drawing/2014/main" id="{642B4208-45F8-2047-8F95-026D81E1F175}"/>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489D4EC-9272-A24A-BEED-EE9EFE2EC61C}" type="slidenum">
              <a:rPr lang="en-US" altLang="en-US"/>
              <a:pPr/>
              <a:t>33</a:t>
            </a:fld>
            <a:endParaRPr lang="en-US" altLang="en-US" dirty="0"/>
          </a:p>
        </p:txBody>
      </p:sp>
      <p:grpSp>
        <p:nvGrpSpPr>
          <p:cNvPr id="66563" name="Group 34">
            <a:extLst>
              <a:ext uri="{FF2B5EF4-FFF2-40B4-BE49-F238E27FC236}">
                <a16:creationId xmlns:a16="http://schemas.microsoft.com/office/drawing/2014/main" id="{B8BD7D30-A745-424B-B22C-87FD62A2FB04}"/>
              </a:ext>
            </a:extLst>
          </p:cNvPr>
          <p:cNvGrpSpPr>
            <a:grpSpLocks/>
          </p:cNvGrpSpPr>
          <p:nvPr/>
        </p:nvGrpSpPr>
        <p:grpSpPr bwMode="auto">
          <a:xfrm>
            <a:off x="455613" y="454025"/>
            <a:ext cx="8229600" cy="5711825"/>
            <a:chOff x="287" y="286"/>
            <a:chExt cx="5184" cy="3598"/>
          </a:xfrm>
        </p:grpSpPr>
        <p:sp>
          <p:nvSpPr>
            <p:cNvPr id="66564" name="Rectangle 3">
              <a:extLst>
                <a:ext uri="{FF2B5EF4-FFF2-40B4-BE49-F238E27FC236}">
                  <a16:creationId xmlns:a16="http://schemas.microsoft.com/office/drawing/2014/main" id="{CA080F44-FF94-0841-A1AD-039595154E7F}"/>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Sperm </a:t>
              </a:r>
              <a:r>
                <a:rPr lang="en-US" altLang="en-US" sz="2200" dirty="0">
                  <a:solidFill>
                    <a:srgbClr val="333333"/>
                  </a:solidFill>
                </a:rPr>
                <a:t>(continued)</a:t>
              </a:r>
              <a:endParaRPr lang="en-US" altLang="en-US" sz="2800" dirty="0">
                <a:solidFill>
                  <a:schemeClr val="tx2"/>
                </a:solidFill>
              </a:endParaRPr>
            </a:p>
          </p:txBody>
        </p:sp>
        <p:sp>
          <p:nvSpPr>
            <p:cNvPr id="66565" name="Text Box 4">
              <a:extLst>
                <a:ext uri="{FF2B5EF4-FFF2-40B4-BE49-F238E27FC236}">
                  <a16:creationId xmlns:a16="http://schemas.microsoft.com/office/drawing/2014/main" id="{1E28763F-DDAB-AD44-AFA3-008F2FE728B6}"/>
                </a:ext>
              </a:extLst>
            </p:cNvPr>
            <p:cNvSpPr txBox="1">
              <a:spLocks noChangeArrowheads="1"/>
            </p:cNvSpPr>
            <p:nvPr/>
          </p:nvSpPr>
          <p:spPr bwMode="auto">
            <a:xfrm>
              <a:off x="515" y="970"/>
              <a:ext cx="4695" cy="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principal piece is the longest segment of the tail, and the end piece is its final, tapering segment.</a:t>
              </a:r>
            </a:p>
            <a:p>
              <a:pPr eaLnBrk="1" hangingPunct="1">
                <a:lnSpc>
                  <a:spcPct val="85000"/>
                </a:lnSpc>
                <a:spcAft>
                  <a:spcPct val="50000"/>
                </a:spcAft>
                <a:buSzPct val="80000"/>
                <a:buFontTx/>
                <a:buChar char="•"/>
              </a:pPr>
              <a:r>
                <a:rPr lang="en-US" altLang="en-US" dirty="0"/>
                <a:t>The tail, or flagellum, produces whip-like actions to propel the sperm.</a:t>
              </a:r>
            </a:p>
          </p:txBody>
        </p:sp>
        <p:grpSp>
          <p:nvGrpSpPr>
            <p:cNvPr id="66566" name="Group 33">
              <a:extLst>
                <a:ext uri="{FF2B5EF4-FFF2-40B4-BE49-F238E27FC236}">
                  <a16:creationId xmlns:a16="http://schemas.microsoft.com/office/drawing/2014/main" id="{59CDF33D-D5B8-1B49-AC11-C77E3663AB86}"/>
                </a:ext>
              </a:extLst>
            </p:cNvPr>
            <p:cNvGrpSpPr>
              <a:grpSpLocks/>
            </p:cNvGrpSpPr>
            <p:nvPr/>
          </p:nvGrpSpPr>
          <p:grpSpPr bwMode="auto">
            <a:xfrm>
              <a:off x="581" y="3671"/>
              <a:ext cx="2996" cy="213"/>
              <a:chOff x="581" y="3671"/>
              <a:chExt cx="2996" cy="213"/>
            </a:xfrm>
          </p:grpSpPr>
          <p:grpSp>
            <p:nvGrpSpPr>
              <p:cNvPr id="66567" name="Group 21">
                <a:extLst>
                  <a:ext uri="{FF2B5EF4-FFF2-40B4-BE49-F238E27FC236}">
                    <a16:creationId xmlns:a16="http://schemas.microsoft.com/office/drawing/2014/main" id="{D62F31CE-488F-5F40-AC99-FAAD719AAC44}"/>
                  </a:ext>
                </a:extLst>
              </p:cNvPr>
              <p:cNvGrpSpPr>
                <a:grpSpLocks/>
              </p:cNvGrpSpPr>
              <p:nvPr/>
            </p:nvGrpSpPr>
            <p:grpSpPr bwMode="auto">
              <a:xfrm>
                <a:off x="2846" y="3671"/>
                <a:ext cx="731" cy="213"/>
                <a:chOff x="2846" y="3671"/>
                <a:chExt cx="731" cy="213"/>
              </a:xfrm>
            </p:grpSpPr>
            <p:sp>
              <p:nvSpPr>
                <p:cNvPr id="66578" name="Rectangle 22">
                  <a:extLst>
                    <a:ext uri="{FF2B5EF4-FFF2-40B4-BE49-F238E27FC236}">
                      <a16:creationId xmlns:a16="http://schemas.microsoft.com/office/drawing/2014/main" id="{5DF5E356-EFD0-CF47-886F-9328EB3DA2F2}"/>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6579" name="Text Box 23">
                  <a:extLst>
                    <a:ext uri="{FF2B5EF4-FFF2-40B4-BE49-F238E27FC236}">
                      <a16:creationId xmlns:a16="http://schemas.microsoft.com/office/drawing/2014/main" id="{F47C0DE0-7C9D-504C-A5E1-1AEAFBBB0173}"/>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28.6</a:t>
                  </a:r>
                </a:p>
              </p:txBody>
            </p:sp>
          </p:grpSp>
          <p:grpSp>
            <p:nvGrpSpPr>
              <p:cNvPr id="66568" name="Group 32">
                <a:extLst>
                  <a:ext uri="{FF2B5EF4-FFF2-40B4-BE49-F238E27FC236}">
                    <a16:creationId xmlns:a16="http://schemas.microsoft.com/office/drawing/2014/main" id="{E6171748-8B72-EA46-8C11-8AAF85FFD1BE}"/>
                  </a:ext>
                </a:extLst>
              </p:cNvPr>
              <p:cNvGrpSpPr>
                <a:grpSpLocks/>
              </p:cNvGrpSpPr>
              <p:nvPr/>
            </p:nvGrpSpPr>
            <p:grpSpPr bwMode="auto">
              <a:xfrm>
                <a:off x="581" y="3671"/>
                <a:ext cx="1992" cy="213"/>
                <a:chOff x="581" y="3671"/>
                <a:chExt cx="1992" cy="213"/>
              </a:xfrm>
            </p:grpSpPr>
            <p:grpSp>
              <p:nvGrpSpPr>
                <p:cNvPr id="66569" name="Group 25">
                  <a:extLst>
                    <a:ext uri="{FF2B5EF4-FFF2-40B4-BE49-F238E27FC236}">
                      <a16:creationId xmlns:a16="http://schemas.microsoft.com/office/drawing/2014/main" id="{6307F3EC-AEB3-C24D-9ABB-50C183FB3575}"/>
                    </a:ext>
                  </a:extLst>
                </p:cNvPr>
                <p:cNvGrpSpPr>
                  <a:grpSpLocks/>
                </p:cNvGrpSpPr>
                <p:nvPr/>
              </p:nvGrpSpPr>
              <p:grpSpPr bwMode="auto">
                <a:xfrm>
                  <a:off x="581" y="3671"/>
                  <a:ext cx="619" cy="213"/>
                  <a:chOff x="581" y="3671"/>
                  <a:chExt cx="619" cy="213"/>
                </a:xfrm>
              </p:grpSpPr>
              <p:sp>
                <p:nvSpPr>
                  <p:cNvPr id="66576" name="Rectangle 15">
                    <a:extLst>
                      <a:ext uri="{FF2B5EF4-FFF2-40B4-BE49-F238E27FC236}">
                        <a16:creationId xmlns:a16="http://schemas.microsoft.com/office/drawing/2014/main" id="{157965E5-CCA4-1B40-A647-486EAAFA1C3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6577" name="Text Box 18">
                    <a:extLst>
                      <a:ext uri="{FF2B5EF4-FFF2-40B4-BE49-F238E27FC236}">
                        <a16:creationId xmlns:a16="http://schemas.microsoft.com/office/drawing/2014/main" id="{5703F398-393B-4749-9BB4-7DD79D697B90}"/>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1047</a:t>
                    </a:r>
                    <a:endParaRPr lang="en-US" altLang="en-US" dirty="0"/>
                  </a:p>
                </p:txBody>
              </p:sp>
            </p:grpSp>
            <p:grpSp>
              <p:nvGrpSpPr>
                <p:cNvPr id="66570" name="Group 26">
                  <a:extLst>
                    <a:ext uri="{FF2B5EF4-FFF2-40B4-BE49-F238E27FC236}">
                      <a16:creationId xmlns:a16="http://schemas.microsoft.com/office/drawing/2014/main" id="{8CDFD6E9-DEA9-2D47-8B8A-609A7B06CEFB}"/>
                    </a:ext>
                  </a:extLst>
                </p:cNvPr>
                <p:cNvGrpSpPr>
                  <a:grpSpLocks/>
                </p:cNvGrpSpPr>
                <p:nvPr/>
              </p:nvGrpSpPr>
              <p:grpSpPr bwMode="auto">
                <a:xfrm>
                  <a:off x="1265" y="3671"/>
                  <a:ext cx="621" cy="213"/>
                  <a:chOff x="1265" y="3671"/>
                  <a:chExt cx="621" cy="213"/>
                </a:xfrm>
              </p:grpSpPr>
              <p:sp>
                <p:nvSpPr>
                  <p:cNvPr id="66574" name="Rectangle 27">
                    <a:extLst>
                      <a:ext uri="{FF2B5EF4-FFF2-40B4-BE49-F238E27FC236}">
                        <a16:creationId xmlns:a16="http://schemas.microsoft.com/office/drawing/2014/main" id="{F144EFED-61D9-4E45-82AA-90C60D461D7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6575" name="Text Box 28">
                    <a:extLst>
                      <a:ext uri="{FF2B5EF4-FFF2-40B4-BE49-F238E27FC236}">
                        <a16:creationId xmlns:a16="http://schemas.microsoft.com/office/drawing/2014/main" id="{3932D00F-DA22-2846-927F-67ADD41BD244}"/>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1136</a:t>
                    </a:r>
                    <a:endParaRPr lang="en-US" altLang="en-US" dirty="0">
                      <a:ea typeface="ＭＳ Ｐゴシック" panose="020B0600070205080204" pitchFamily="34" charset="-128"/>
                    </a:endParaRPr>
                  </a:p>
                </p:txBody>
              </p:sp>
            </p:grpSp>
            <p:grpSp>
              <p:nvGrpSpPr>
                <p:cNvPr id="66571" name="Group 29">
                  <a:extLst>
                    <a:ext uri="{FF2B5EF4-FFF2-40B4-BE49-F238E27FC236}">
                      <a16:creationId xmlns:a16="http://schemas.microsoft.com/office/drawing/2014/main" id="{EC0FB2AF-E8ED-4B4A-9969-B8DD11FBE51D}"/>
                    </a:ext>
                  </a:extLst>
                </p:cNvPr>
                <p:cNvGrpSpPr>
                  <a:grpSpLocks/>
                </p:cNvGrpSpPr>
                <p:nvPr/>
              </p:nvGrpSpPr>
              <p:grpSpPr bwMode="auto">
                <a:xfrm>
                  <a:off x="1954" y="3671"/>
                  <a:ext cx="619" cy="213"/>
                  <a:chOff x="1954" y="3671"/>
                  <a:chExt cx="619" cy="213"/>
                </a:xfrm>
              </p:grpSpPr>
              <p:sp>
                <p:nvSpPr>
                  <p:cNvPr id="66572" name="Rectangle 30">
                    <a:extLst>
                      <a:ext uri="{FF2B5EF4-FFF2-40B4-BE49-F238E27FC236}">
                        <a16:creationId xmlns:a16="http://schemas.microsoft.com/office/drawing/2014/main" id="{F3819EFD-691B-3547-9F13-E8DE1705D83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6573" name="Text Box 31">
                    <a:extLst>
                      <a:ext uri="{FF2B5EF4-FFF2-40B4-BE49-F238E27FC236}">
                        <a16:creationId xmlns:a16="http://schemas.microsoft.com/office/drawing/2014/main" id="{8A84CB3E-6569-634C-9B52-F41BA54CA621}"/>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1088</a:t>
                    </a:r>
                    <a:endParaRPr lang="en-US" altLang="en-US" dirty="0">
                      <a:ea typeface="ＭＳ Ｐゴシック" panose="020B0600070205080204" pitchFamily="34" charset="-128"/>
                    </a:endParaRPr>
                  </a:p>
                </p:txBody>
              </p:sp>
            </p:grpSp>
          </p:grpSp>
        </p:grpSp>
      </p:gr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Slide Number Placeholder 5">
            <a:extLst>
              <a:ext uri="{FF2B5EF4-FFF2-40B4-BE49-F238E27FC236}">
                <a16:creationId xmlns:a16="http://schemas.microsoft.com/office/drawing/2014/main" id="{A729EB0A-8812-2744-8A52-C05B8C5296EE}"/>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C7DA4F22-46D9-C947-8654-C5DF1BC0BD73}" type="slidenum">
              <a:rPr lang="en-US" altLang="en-US" sz="1400" i="0"/>
              <a:pPr algn="r" eaLnBrk="1" hangingPunct="1">
                <a:spcBef>
                  <a:spcPct val="0"/>
                </a:spcBef>
                <a:buFontTx/>
                <a:buNone/>
              </a:pPr>
              <a:t>34</a:t>
            </a:fld>
            <a:endParaRPr lang="en-US" altLang="en-US" sz="1400" i="0" dirty="0"/>
          </a:p>
        </p:txBody>
      </p:sp>
      <p:grpSp>
        <p:nvGrpSpPr>
          <p:cNvPr id="136194" name="Group 23">
            <a:extLst>
              <a:ext uri="{FF2B5EF4-FFF2-40B4-BE49-F238E27FC236}">
                <a16:creationId xmlns:a16="http://schemas.microsoft.com/office/drawing/2014/main" id="{CB36249D-D514-A240-B937-8A8406322419}"/>
              </a:ext>
            </a:extLst>
          </p:cNvPr>
          <p:cNvGrpSpPr>
            <a:grpSpLocks/>
          </p:cNvGrpSpPr>
          <p:nvPr/>
        </p:nvGrpSpPr>
        <p:grpSpPr bwMode="auto">
          <a:xfrm>
            <a:off x="457200" y="452438"/>
            <a:ext cx="8229602" cy="5757863"/>
            <a:chOff x="288" y="285"/>
            <a:chExt cx="5184" cy="3627"/>
          </a:xfrm>
        </p:grpSpPr>
        <p:sp>
          <p:nvSpPr>
            <p:cNvPr id="136195" name="Rectangle 3">
              <a:extLst>
                <a:ext uri="{FF2B5EF4-FFF2-40B4-BE49-F238E27FC236}">
                  <a16:creationId xmlns:a16="http://schemas.microsoft.com/office/drawing/2014/main" id="{852EA8F6-D7C1-EE4E-89BF-E5E6703528A3}"/>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Sperm</a:t>
              </a:r>
              <a:endParaRPr lang="en-US" altLang="en-US" sz="2800" i="0" dirty="0">
                <a:solidFill>
                  <a:schemeClr val="tx2"/>
                </a:solidFill>
              </a:endParaRPr>
            </a:p>
          </p:txBody>
        </p:sp>
        <p:grpSp>
          <p:nvGrpSpPr>
            <p:cNvPr id="136196" name="Group 20">
              <a:extLst>
                <a:ext uri="{FF2B5EF4-FFF2-40B4-BE49-F238E27FC236}">
                  <a16:creationId xmlns:a16="http://schemas.microsoft.com/office/drawing/2014/main" id="{71C1B9C6-FCF6-144B-B409-DB36DC04ADD9}"/>
                </a:ext>
              </a:extLst>
            </p:cNvPr>
            <p:cNvGrpSpPr>
              <a:grpSpLocks/>
            </p:cNvGrpSpPr>
            <p:nvPr/>
          </p:nvGrpSpPr>
          <p:grpSpPr bwMode="auto">
            <a:xfrm>
              <a:off x="641" y="1026"/>
              <a:ext cx="1949" cy="2886"/>
              <a:chOff x="641" y="1022"/>
              <a:chExt cx="1949" cy="2886"/>
            </a:xfrm>
          </p:grpSpPr>
          <p:grpSp>
            <p:nvGrpSpPr>
              <p:cNvPr id="136205" name="Group 19">
                <a:extLst>
                  <a:ext uri="{FF2B5EF4-FFF2-40B4-BE49-F238E27FC236}">
                    <a16:creationId xmlns:a16="http://schemas.microsoft.com/office/drawing/2014/main" id="{0BA1D305-242E-E447-A999-C30D049A8E96}"/>
                  </a:ext>
                </a:extLst>
              </p:cNvPr>
              <p:cNvGrpSpPr>
                <a:grpSpLocks/>
              </p:cNvGrpSpPr>
              <p:nvPr/>
            </p:nvGrpSpPr>
            <p:grpSpPr bwMode="auto">
              <a:xfrm>
                <a:off x="780" y="1022"/>
                <a:ext cx="1737" cy="1799"/>
                <a:chOff x="780" y="1022"/>
                <a:chExt cx="1737" cy="1799"/>
              </a:xfrm>
            </p:grpSpPr>
            <p:pic>
              <p:nvPicPr>
                <p:cNvPr id="136207" name="Picture 7" descr="spermomax">
                  <a:extLst>
                    <a:ext uri="{FF2B5EF4-FFF2-40B4-BE49-F238E27FC236}">
                      <a16:creationId xmlns:a16="http://schemas.microsoft.com/office/drawing/2014/main" id="{6C89E95D-348E-2743-8EEB-1735A183A1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 y="1022"/>
                  <a:ext cx="1667" cy="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208" name="Text Box 8">
                  <a:extLst>
                    <a:ext uri="{FF2B5EF4-FFF2-40B4-BE49-F238E27FC236}">
                      <a16:creationId xmlns:a16="http://schemas.microsoft.com/office/drawing/2014/main" id="{4CE6FED1-5C65-104A-9615-EE0B780843F1}"/>
                    </a:ext>
                  </a:extLst>
                </p:cNvPr>
                <p:cNvSpPr txBox="1">
                  <a:spLocks noChangeArrowheads="1"/>
                </p:cNvSpPr>
                <p:nvPr/>
              </p:nvSpPr>
              <p:spPr bwMode="auto">
                <a:xfrm>
                  <a:off x="1307" y="2656"/>
                  <a:ext cx="1210"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https://www.spermomax.net</a:t>
                  </a:r>
                  <a:endParaRPr lang="en-US" altLang="en-US" sz="1800" i="0" dirty="0"/>
                </a:p>
              </p:txBody>
            </p:sp>
          </p:grpSp>
          <p:sp>
            <p:nvSpPr>
              <p:cNvPr id="136206" name="Text Box 9">
                <a:extLst>
                  <a:ext uri="{FF2B5EF4-FFF2-40B4-BE49-F238E27FC236}">
                    <a16:creationId xmlns:a16="http://schemas.microsoft.com/office/drawing/2014/main" id="{E4FBE623-BD66-2142-874B-A33C60DD758A}"/>
                  </a:ext>
                </a:extLst>
              </p:cNvPr>
              <p:cNvSpPr txBox="1">
                <a:spLocks noChangeArrowheads="1"/>
              </p:cNvSpPr>
              <p:nvPr/>
            </p:nvSpPr>
            <p:spPr bwMode="auto">
              <a:xfrm>
                <a:off x="641" y="2889"/>
                <a:ext cx="1949" cy="1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660"/>
                  </a:lnSpc>
                  <a:spcBef>
                    <a:spcPct val="0"/>
                  </a:spcBef>
                  <a:buFontTx/>
                  <a:buNone/>
                </a:pPr>
                <a:r>
                  <a:rPr lang="en-US" altLang="en-US" sz="1600" i="0" dirty="0">
                    <a:solidFill>
                      <a:schemeClr val="accent6"/>
                    </a:solidFill>
                  </a:rPr>
                  <a:t>Apparently healthy sperm—</a:t>
                </a:r>
              </a:p>
              <a:p>
                <a:pPr algn="ctr" eaLnBrk="1" hangingPunct="1">
                  <a:lnSpc>
                    <a:spcPts val="1660"/>
                  </a:lnSpc>
                  <a:spcBef>
                    <a:spcPct val="0"/>
                  </a:spcBef>
                  <a:buFontTx/>
                  <a:buNone/>
                </a:pPr>
                <a:r>
                  <a:rPr lang="en-US" altLang="en-US" sz="1600" i="0" dirty="0">
                    <a:solidFill>
                      <a:schemeClr val="accent6"/>
                    </a:solidFill>
                  </a:rPr>
                  <a:t>the whip-like actions of their tails propels them using ATP produced by the mitochondria their midpiece. The head of a sperm usually has 23 individual chromosomes. </a:t>
                </a:r>
                <a:endParaRPr lang="en-US" altLang="en-US" sz="1600" dirty="0">
                  <a:solidFill>
                    <a:schemeClr val="accent6"/>
                  </a:solidFill>
                </a:endParaRPr>
              </a:p>
            </p:txBody>
          </p:sp>
        </p:grpSp>
        <p:grpSp>
          <p:nvGrpSpPr>
            <p:cNvPr id="136197" name="Group 10">
              <a:extLst>
                <a:ext uri="{FF2B5EF4-FFF2-40B4-BE49-F238E27FC236}">
                  <a16:creationId xmlns:a16="http://schemas.microsoft.com/office/drawing/2014/main" id="{B790D5C0-5435-DB43-8058-56B4F54BB97F}"/>
                </a:ext>
              </a:extLst>
            </p:cNvPr>
            <p:cNvGrpSpPr>
              <a:grpSpLocks/>
            </p:cNvGrpSpPr>
            <p:nvPr/>
          </p:nvGrpSpPr>
          <p:grpSpPr bwMode="auto">
            <a:xfrm>
              <a:off x="3015" y="881"/>
              <a:ext cx="2076" cy="2829"/>
              <a:chOff x="3015" y="881"/>
              <a:chExt cx="2076" cy="2829"/>
            </a:xfrm>
          </p:grpSpPr>
          <p:sp>
            <p:nvSpPr>
              <p:cNvPr id="136198" name="Rectangle 11">
                <a:extLst>
                  <a:ext uri="{FF2B5EF4-FFF2-40B4-BE49-F238E27FC236}">
                    <a16:creationId xmlns:a16="http://schemas.microsoft.com/office/drawing/2014/main" id="{735E12A4-378F-5644-8AD3-34943F91D0AC}"/>
                  </a:ext>
                </a:extLst>
              </p:cNvPr>
              <p:cNvSpPr>
                <a:spLocks noChangeArrowheads="1"/>
              </p:cNvSpPr>
              <p:nvPr/>
            </p:nvSpPr>
            <p:spPr bwMode="auto">
              <a:xfrm>
                <a:off x="3919" y="881"/>
                <a:ext cx="1032" cy="18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i="0" dirty="0"/>
              </a:p>
            </p:txBody>
          </p:sp>
          <p:sp>
            <p:nvSpPr>
              <p:cNvPr id="136199" name="Text Box 12">
                <a:extLst>
                  <a:ext uri="{FF2B5EF4-FFF2-40B4-BE49-F238E27FC236}">
                    <a16:creationId xmlns:a16="http://schemas.microsoft.com/office/drawing/2014/main" id="{1198FE7C-EE0F-8445-87A0-738BE86CBEA2}"/>
                  </a:ext>
                </a:extLst>
              </p:cNvPr>
              <p:cNvSpPr txBox="1">
                <a:spLocks noChangeArrowheads="1"/>
              </p:cNvSpPr>
              <p:nvPr/>
            </p:nvSpPr>
            <p:spPr bwMode="auto">
              <a:xfrm>
                <a:off x="3288" y="1074"/>
                <a:ext cx="1492" cy="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720"/>
                  </a:lnSpc>
                  <a:spcBef>
                    <a:spcPct val="0"/>
                  </a:spcBef>
                  <a:buFontTx/>
                  <a:buNone/>
                </a:pPr>
                <a:r>
                  <a:rPr lang="en-US" altLang="en-US" sz="1600" i="0" dirty="0">
                    <a:solidFill>
                      <a:schemeClr val="accent6"/>
                    </a:solidFill>
                  </a:rPr>
                  <a:t>Abnormal shapes of non-viable sperm.</a:t>
                </a:r>
              </a:p>
            </p:txBody>
          </p:sp>
          <p:grpSp>
            <p:nvGrpSpPr>
              <p:cNvPr id="136200" name="Group 13">
                <a:extLst>
                  <a:ext uri="{FF2B5EF4-FFF2-40B4-BE49-F238E27FC236}">
                    <a16:creationId xmlns:a16="http://schemas.microsoft.com/office/drawing/2014/main" id="{B3D8550A-E7C8-4A4C-BFA7-65FBD1C1023C}"/>
                  </a:ext>
                </a:extLst>
              </p:cNvPr>
              <p:cNvGrpSpPr>
                <a:grpSpLocks/>
              </p:cNvGrpSpPr>
              <p:nvPr/>
            </p:nvGrpSpPr>
            <p:grpSpPr bwMode="auto">
              <a:xfrm>
                <a:off x="3015" y="1389"/>
                <a:ext cx="2076" cy="2321"/>
                <a:chOff x="3015" y="1389"/>
                <a:chExt cx="2076" cy="2321"/>
              </a:xfrm>
            </p:grpSpPr>
            <p:pic>
              <p:nvPicPr>
                <p:cNvPr id="136201" name="Picture 14" descr="www_cit_astate_edu normal and abnormal sperm">
                  <a:extLst>
                    <a:ext uri="{FF2B5EF4-FFF2-40B4-BE49-F238E27FC236}">
                      <a16:creationId xmlns:a16="http://schemas.microsoft.com/office/drawing/2014/main" id="{116FFBB6-E467-B241-91AB-75653B6FA4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15" y="1478"/>
                  <a:ext cx="2025" cy="2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202" name="Text Box 15">
                  <a:extLst>
                    <a:ext uri="{FF2B5EF4-FFF2-40B4-BE49-F238E27FC236}">
                      <a16:creationId xmlns:a16="http://schemas.microsoft.com/office/drawing/2014/main" id="{394728C5-F017-C84F-9ABE-14D2C4B5557C}"/>
                    </a:ext>
                  </a:extLst>
                </p:cNvPr>
                <p:cNvSpPr txBox="1">
                  <a:spLocks noChangeArrowheads="1"/>
                </p:cNvSpPr>
                <p:nvPr/>
              </p:nvSpPr>
              <p:spPr bwMode="auto">
                <a:xfrm>
                  <a:off x="3841" y="3472"/>
                  <a:ext cx="112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https://www.cit.astate.edu</a:t>
                  </a:r>
                  <a:endParaRPr lang="en-US" altLang="en-US" sz="1800" i="0" dirty="0"/>
                </a:p>
              </p:txBody>
            </p:sp>
            <p:sp>
              <p:nvSpPr>
                <p:cNvPr id="136204" name="Rectangle 17">
                  <a:extLst>
                    <a:ext uri="{FF2B5EF4-FFF2-40B4-BE49-F238E27FC236}">
                      <a16:creationId xmlns:a16="http://schemas.microsoft.com/office/drawing/2014/main" id="{2DF3D25C-A67A-D245-A0C6-B5FFEAAABBC0}"/>
                    </a:ext>
                  </a:extLst>
                </p:cNvPr>
                <p:cNvSpPr>
                  <a:spLocks noChangeArrowheads="1"/>
                </p:cNvSpPr>
                <p:nvPr/>
              </p:nvSpPr>
              <p:spPr bwMode="auto">
                <a:xfrm>
                  <a:off x="4905" y="1389"/>
                  <a:ext cx="186" cy="703"/>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i="0" dirty="0"/>
                </a:p>
              </p:txBody>
            </p:sp>
          </p:grpSp>
        </p:gr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Number Placeholder 5">
            <a:extLst>
              <a:ext uri="{FF2B5EF4-FFF2-40B4-BE49-F238E27FC236}">
                <a16:creationId xmlns:a16="http://schemas.microsoft.com/office/drawing/2014/main" id="{EB03C7F4-991A-5345-93BA-809DEDE5E77A}"/>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EA8E442-2D82-E640-A5C4-18E5A838390B}" type="slidenum">
              <a:rPr lang="en-US" altLang="en-US"/>
              <a:pPr/>
              <a:t>35</a:t>
            </a:fld>
            <a:endParaRPr lang="en-US" altLang="en-US" dirty="0"/>
          </a:p>
        </p:txBody>
      </p:sp>
      <p:sp>
        <p:nvSpPr>
          <p:cNvPr id="70659" name="Rectangle 2">
            <a:extLst>
              <a:ext uri="{FF2B5EF4-FFF2-40B4-BE49-F238E27FC236}">
                <a16:creationId xmlns:a16="http://schemas.microsoft.com/office/drawing/2014/main" id="{F28ECAB9-79C3-A34A-A547-EE32E01417E8}"/>
              </a:ext>
            </a:extLst>
          </p:cNvPr>
          <p:cNvSpPr>
            <a:spLocks noGrp="1" noChangeArrowheads="1"/>
          </p:cNvSpPr>
          <p:nvPr>
            <p:ph type="body" idx="1"/>
          </p:nvPr>
        </p:nvSpPr>
        <p:spPr>
          <a:xfrm>
            <a:off x="876300" y="881063"/>
            <a:ext cx="7394575" cy="4525962"/>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Hormonal Control</a:t>
            </a:r>
            <a:endParaRPr lang="en-US" altLang="en-US" dirty="0"/>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Number Placeholder 5">
            <a:extLst>
              <a:ext uri="{FF2B5EF4-FFF2-40B4-BE49-F238E27FC236}">
                <a16:creationId xmlns:a16="http://schemas.microsoft.com/office/drawing/2014/main" id="{3186FFF7-539F-2A47-856F-6CA67ADFD4CD}"/>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2B226A3-8802-B544-AE13-0B624A4DB395}" type="slidenum">
              <a:rPr lang="en-US" altLang="en-US"/>
              <a:pPr/>
              <a:t>36</a:t>
            </a:fld>
            <a:endParaRPr lang="en-US" altLang="en-US" dirty="0"/>
          </a:p>
        </p:txBody>
      </p:sp>
      <p:grpSp>
        <p:nvGrpSpPr>
          <p:cNvPr id="72707" name="Group 45">
            <a:extLst>
              <a:ext uri="{FF2B5EF4-FFF2-40B4-BE49-F238E27FC236}">
                <a16:creationId xmlns:a16="http://schemas.microsoft.com/office/drawing/2014/main" id="{3F2ED5FE-17B8-C740-AA8D-0EF932652253}"/>
              </a:ext>
            </a:extLst>
          </p:cNvPr>
          <p:cNvGrpSpPr>
            <a:grpSpLocks/>
          </p:cNvGrpSpPr>
          <p:nvPr/>
        </p:nvGrpSpPr>
        <p:grpSpPr bwMode="auto">
          <a:xfrm>
            <a:off x="457200" y="454025"/>
            <a:ext cx="8229600" cy="5711825"/>
            <a:chOff x="288" y="286"/>
            <a:chExt cx="5184" cy="3598"/>
          </a:xfrm>
        </p:grpSpPr>
        <p:sp>
          <p:nvSpPr>
            <p:cNvPr id="72708" name="Rectangle 2">
              <a:extLst>
                <a:ext uri="{FF2B5EF4-FFF2-40B4-BE49-F238E27FC236}">
                  <a16:creationId xmlns:a16="http://schemas.microsoft.com/office/drawing/2014/main" id="{5704C3D8-7ACD-B64C-ADC3-C26354E5B7B4}"/>
                </a:ext>
              </a:extLst>
            </p:cNvPr>
            <p:cNvSpPr>
              <a:spLocks noChangeArrowheads="1"/>
            </p:cNvSpPr>
            <p:nvPr/>
          </p:nvSpPr>
          <p:spPr bwMode="auto">
            <a:xfrm>
              <a:off x="288"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Hormonal Control</a:t>
              </a:r>
              <a:endParaRPr lang="en-US" altLang="en-US" sz="2800" dirty="0">
                <a:solidFill>
                  <a:schemeClr val="tx2"/>
                </a:solidFill>
              </a:endParaRPr>
            </a:p>
          </p:txBody>
        </p:sp>
        <p:sp>
          <p:nvSpPr>
            <p:cNvPr id="72709" name="Text Box 6">
              <a:extLst>
                <a:ext uri="{FF2B5EF4-FFF2-40B4-BE49-F238E27FC236}">
                  <a16:creationId xmlns:a16="http://schemas.microsoft.com/office/drawing/2014/main" id="{76852A21-3945-EA47-86CB-B6FCD46BCA92}"/>
                </a:ext>
              </a:extLst>
            </p:cNvPr>
            <p:cNvSpPr txBox="1">
              <a:spLocks noChangeArrowheads="1"/>
            </p:cNvSpPr>
            <p:nvPr/>
          </p:nvSpPr>
          <p:spPr bwMode="auto">
            <a:xfrm>
              <a:off x="515" y="970"/>
              <a:ext cx="4846" cy="1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Gonadotropin-releasing hormone (GnRH) is secreted by the hypothal-amus starting at puberty.</a:t>
              </a:r>
            </a:p>
            <a:p>
              <a:pPr eaLnBrk="1" hangingPunct="1">
                <a:lnSpc>
                  <a:spcPct val="85000"/>
                </a:lnSpc>
                <a:spcAft>
                  <a:spcPts val="900"/>
                </a:spcAft>
                <a:buSzPct val="80000"/>
                <a:buFontTx/>
                <a:buChar char="•"/>
              </a:pPr>
              <a:r>
                <a:rPr lang="en-US" altLang="en-US" dirty="0"/>
                <a:t>GnRH stimulates gonadotrophs located in the anterior pituitary through the hypophyseal portal system to secrete LH and FSH.</a:t>
              </a:r>
            </a:p>
            <a:p>
              <a:pPr eaLnBrk="1" hangingPunct="1">
                <a:lnSpc>
                  <a:spcPct val="85000"/>
                </a:lnSpc>
                <a:spcAft>
                  <a:spcPct val="50000"/>
                </a:spcAft>
                <a:buSzPct val="80000"/>
                <a:buFontTx/>
                <a:buChar char="•"/>
              </a:pPr>
              <a:r>
                <a:rPr lang="en-US" altLang="en-US" dirty="0"/>
                <a:t>LH and FSH control the testosterone secretion and spermatogenesis in the testes.</a:t>
              </a:r>
            </a:p>
          </p:txBody>
        </p:sp>
        <p:grpSp>
          <p:nvGrpSpPr>
            <p:cNvPr id="72710" name="Group 44">
              <a:extLst>
                <a:ext uri="{FF2B5EF4-FFF2-40B4-BE49-F238E27FC236}">
                  <a16:creationId xmlns:a16="http://schemas.microsoft.com/office/drawing/2014/main" id="{9270C56D-D017-0F4E-8D46-0D4941ACBBCC}"/>
                </a:ext>
              </a:extLst>
            </p:cNvPr>
            <p:cNvGrpSpPr>
              <a:grpSpLocks/>
            </p:cNvGrpSpPr>
            <p:nvPr/>
          </p:nvGrpSpPr>
          <p:grpSpPr bwMode="auto">
            <a:xfrm>
              <a:off x="581" y="3671"/>
              <a:ext cx="2996" cy="213"/>
              <a:chOff x="581" y="3671"/>
              <a:chExt cx="2996" cy="213"/>
            </a:xfrm>
          </p:grpSpPr>
          <p:grpSp>
            <p:nvGrpSpPr>
              <p:cNvPr id="72711" name="Group 32">
                <a:extLst>
                  <a:ext uri="{FF2B5EF4-FFF2-40B4-BE49-F238E27FC236}">
                    <a16:creationId xmlns:a16="http://schemas.microsoft.com/office/drawing/2014/main" id="{04BF3982-CE0B-C84B-B083-B0EEEFFCD013}"/>
                  </a:ext>
                </a:extLst>
              </p:cNvPr>
              <p:cNvGrpSpPr>
                <a:grpSpLocks/>
              </p:cNvGrpSpPr>
              <p:nvPr/>
            </p:nvGrpSpPr>
            <p:grpSpPr bwMode="auto">
              <a:xfrm>
                <a:off x="2846" y="3671"/>
                <a:ext cx="731" cy="213"/>
                <a:chOff x="2846" y="3671"/>
                <a:chExt cx="731" cy="213"/>
              </a:xfrm>
            </p:grpSpPr>
            <p:sp>
              <p:nvSpPr>
                <p:cNvPr id="72722" name="Rectangle 33">
                  <a:extLst>
                    <a:ext uri="{FF2B5EF4-FFF2-40B4-BE49-F238E27FC236}">
                      <a16:creationId xmlns:a16="http://schemas.microsoft.com/office/drawing/2014/main" id="{03FBE331-FC48-EC48-A263-40604AE9630A}"/>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2723" name="Text Box 34">
                  <a:extLst>
                    <a:ext uri="{FF2B5EF4-FFF2-40B4-BE49-F238E27FC236}">
                      <a16:creationId xmlns:a16="http://schemas.microsoft.com/office/drawing/2014/main" id="{266E9A77-1F07-2F48-BF23-0D4F3058AFC7}"/>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28.7</a:t>
                  </a:r>
                </a:p>
              </p:txBody>
            </p:sp>
          </p:grpSp>
          <p:grpSp>
            <p:nvGrpSpPr>
              <p:cNvPr id="72712" name="Group 43">
                <a:extLst>
                  <a:ext uri="{FF2B5EF4-FFF2-40B4-BE49-F238E27FC236}">
                    <a16:creationId xmlns:a16="http://schemas.microsoft.com/office/drawing/2014/main" id="{064AA506-410E-AB4B-B667-4EA2F12A6E6E}"/>
                  </a:ext>
                </a:extLst>
              </p:cNvPr>
              <p:cNvGrpSpPr>
                <a:grpSpLocks/>
              </p:cNvGrpSpPr>
              <p:nvPr/>
            </p:nvGrpSpPr>
            <p:grpSpPr bwMode="auto">
              <a:xfrm>
                <a:off x="581" y="3671"/>
                <a:ext cx="1992" cy="213"/>
                <a:chOff x="581" y="3671"/>
                <a:chExt cx="1992" cy="213"/>
              </a:xfrm>
            </p:grpSpPr>
            <p:grpSp>
              <p:nvGrpSpPr>
                <p:cNvPr id="72713" name="Group 36">
                  <a:extLst>
                    <a:ext uri="{FF2B5EF4-FFF2-40B4-BE49-F238E27FC236}">
                      <a16:creationId xmlns:a16="http://schemas.microsoft.com/office/drawing/2014/main" id="{26C7C961-1924-2548-ACB0-28700A8AD95F}"/>
                    </a:ext>
                  </a:extLst>
                </p:cNvPr>
                <p:cNvGrpSpPr>
                  <a:grpSpLocks/>
                </p:cNvGrpSpPr>
                <p:nvPr/>
              </p:nvGrpSpPr>
              <p:grpSpPr bwMode="auto">
                <a:xfrm>
                  <a:off x="581" y="3671"/>
                  <a:ext cx="619" cy="213"/>
                  <a:chOff x="581" y="3671"/>
                  <a:chExt cx="619" cy="213"/>
                </a:xfrm>
              </p:grpSpPr>
              <p:sp>
                <p:nvSpPr>
                  <p:cNvPr id="72720" name="Rectangle 26">
                    <a:extLst>
                      <a:ext uri="{FF2B5EF4-FFF2-40B4-BE49-F238E27FC236}">
                        <a16:creationId xmlns:a16="http://schemas.microsoft.com/office/drawing/2014/main" id="{040399C4-3807-FE42-ABB6-147D4303A2B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2721" name="Text Box 29">
                    <a:extLst>
                      <a:ext uri="{FF2B5EF4-FFF2-40B4-BE49-F238E27FC236}">
                        <a16:creationId xmlns:a16="http://schemas.microsoft.com/office/drawing/2014/main" id="{598D681E-6EA4-2043-BBEA-422B6C33EDA8}"/>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1047</a:t>
                    </a:r>
                    <a:endParaRPr lang="en-US" altLang="en-US" dirty="0"/>
                  </a:p>
                </p:txBody>
              </p:sp>
            </p:grpSp>
            <p:grpSp>
              <p:nvGrpSpPr>
                <p:cNvPr id="72714" name="Group 37">
                  <a:extLst>
                    <a:ext uri="{FF2B5EF4-FFF2-40B4-BE49-F238E27FC236}">
                      <a16:creationId xmlns:a16="http://schemas.microsoft.com/office/drawing/2014/main" id="{549ABD45-8BAF-394D-8871-2013394C1E43}"/>
                    </a:ext>
                  </a:extLst>
                </p:cNvPr>
                <p:cNvGrpSpPr>
                  <a:grpSpLocks/>
                </p:cNvGrpSpPr>
                <p:nvPr/>
              </p:nvGrpSpPr>
              <p:grpSpPr bwMode="auto">
                <a:xfrm>
                  <a:off x="1265" y="3671"/>
                  <a:ext cx="621" cy="213"/>
                  <a:chOff x="1265" y="3671"/>
                  <a:chExt cx="621" cy="213"/>
                </a:xfrm>
              </p:grpSpPr>
              <p:sp>
                <p:nvSpPr>
                  <p:cNvPr id="72718" name="Rectangle 38">
                    <a:extLst>
                      <a:ext uri="{FF2B5EF4-FFF2-40B4-BE49-F238E27FC236}">
                        <a16:creationId xmlns:a16="http://schemas.microsoft.com/office/drawing/2014/main" id="{1ED9E03D-93FA-884F-A1E3-6C33EAF02B8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2719" name="Text Box 39">
                    <a:extLst>
                      <a:ext uri="{FF2B5EF4-FFF2-40B4-BE49-F238E27FC236}">
                        <a16:creationId xmlns:a16="http://schemas.microsoft.com/office/drawing/2014/main" id="{7530DB68-C100-D840-B4A6-B343F3A49C17}"/>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1136</a:t>
                    </a:r>
                    <a:endParaRPr lang="en-US" altLang="en-US" dirty="0">
                      <a:ea typeface="ＭＳ Ｐゴシック" panose="020B0600070205080204" pitchFamily="34" charset="-128"/>
                    </a:endParaRPr>
                  </a:p>
                </p:txBody>
              </p:sp>
            </p:grpSp>
            <p:grpSp>
              <p:nvGrpSpPr>
                <p:cNvPr id="72715" name="Group 40">
                  <a:extLst>
                    <a:ext uri="{FF2B5EF4-FFF2-40B4-BE49-F238E27FC236}">
                      <a16:creationId xmlns:a16="http://schemas.microsoft.com/office/drawing/2014/main" id="{21173A1D-7FB3-7F48-9FAD-A1312E935B12}"/>
                    </a:ext>
                  </a:extLst>
                </p:cNvPr>
                <p:cNvGrpSpPr>
                  <a:grpSpLocks/>
                </p:cNvGrpSpPr>
                <p:nvPr/>
              </p:nvGrpSpPr>
              <p:grpSpPr bwMode="auto">
                <a:xfrm>
                  <a:off x="1954" y="3671"/>
                  <a:ext cx="619" cy="213"/>
                  <a:chOff x="1954" y="3671"/>
                  <a:chExt cx="619" cy="213"/>
                </a:xfrm>
              </p:grpSpPr>
              <p:sp>
                <p:nvSpPr>
                  <p:cNvPr id="72716" name="Rectangle 41">
                    <a:extLst>
                      <a:ext uri="{FF2B5EF4-FFF2-40B4-BE49-F238E27FC236}">
                        <a16:creationId xmlns:a16="http://schemas.microsoft.com/office/drawing/2014/main" id="{CB44CE6B-B80F-9C4D-869D-7675764B5EE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2717" name="Text Box 42">
                    <a:extLst>
                      <a:ext uri="{FF2B5EF4-FFF2-40B4-BE49-F238E27FC236}">
                        <a16:creationId xmlns:a16="http://schemas.microsoft.com/office/drawing/2014/main" id="{BA4F3AE9-C8E9-FC40-B880-CA40474914CD}"/>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1088</a:t>
                    </a:r>
                    <a:endParaRPr lang="en-US" altLang="en-US" dirty="0">
                      <a:ea typeface="ＭＳ Ｐゴシック" panose="020B0600070205080204" pitchFamily="34" charset="-128"/>
                    </a:endParaRPr>
                  </a:p>
                </p:txBody>
              </p:sp>
            </p:grpSp>
          </p:grpSp>
        </p:grpSp>
      </p:gr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5">
            <a:extLst>
              <a:ext uri="{FF2B5EF4-FFF2-40B4-BE49-F238E27FC236}">
                <a16:creationId xmlns:a16="http://schemas.microsoft.com/office/drawing/2014/main" id="{4E49F792-10B4-7E4E-A742-7507D33A6362}"/>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B98FB00-1718-824F-AA00-F278ECF4BC78}" type="slidenum">
              <a:rPr lang="en-US" altLang="en-US"/>
              <a:pPr/>
              <a:t>37</a:t>
            </a:fld>
            <a:endParaRPr lang="en-US" altLang="en-US" dirty="0"/>
          </a:p>
        </p:txBody>
      </p:sp>
      <p:grpSp>
        <p:nvGrpSpPr>
          <p:cNvPr id="74755" name="Group 47">
            <a:extLst>
              <a:ext uri="{FF2B5EF4-FFF2-40B4-BE49-F238E27FC236}">
                <a16:creationId xmlns:a16="http://schemas.microsoft.com/office/drawing/2014/main" id="{493DD0D4-892B-224F-88E1-583A3202D43E}"/>
              </a:ext>
            </a:extLst>
          </p:cNvPr>
          <p:cNvGrpSpPr>
            <a:grpSpLocks/>
          </p:cNvGrpSpPr>
          <p:nvPr/>
        </p:nvGrpSpPr>
        <p:grpSpPr bwMode="auto">
          <a:xfrm>
            <a:off x="455613" y="454025"/>
            <a:ext cx="8229600" cy="5711825"/>
            <a:chOff x="287" y="286"/>
            <a:chExt cx="5184" cy="3598"/>
          </a:xfrm>
        </p:grpSpPr>
        <p:sp>
          <p:nvSpPr>
            <p:cNvPr id="74756" name="Rectangle 2">
              <a:extLst>
                <a:ext uri="{FF2B5EF4-FFF2-40B4-BE49-F238E27FC236}">
                  <a16:creationId xmlns:a16="http://schemas.microsoft.com/office/drawing/2014/main" id="{CD2E0FFB-E062-CA42-BB41-965B5A6FEA9F}"/>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Hormonal Control </a:t>
              </a:r>
              <a:r>
                <a:rPr lang="en-US" altLang="en-US" sz="2200" dirty="0">
                  <a:solidFill>
                    <a:srgbClr val="333333"/>
                  </a:solidFill>
                </a:rPr>
                <a:t>(continued)</a:t>
              </a:r>
              <a:endParaRPr lang="en-US" altLang="en-US" sz="2800" dirty="0">
                <a:solidFill>
                  <a:schemeClr val="tx2"/>
                </a:solidFill>
              </a:endParaRPr>
            </a:p>
          </p:txBody>
        </p:sp>
        <p:sp>
          <p:nvSpPr>
            <p:cNvPr id="74757" name="Text Box 6">
              <a:extLst>
                <a:ext uri="{FF2B5EF4-FFF2-40B4-BE49-F238E27FC236}">
                  <a16:creationId xmlns:a16="http://schemas.microsoft.com/office/drawing/2014/main" id="{7F17B9DF-D73D-4844-A1F8-E5B82456563C}"/>
                </a:ext>
              </a:extLst>
            </p:cNvPr>
            <p:cNvSpPr txBox="1">
              <a:spLocks noChangeArrowheads="1"/>
            </p:cNvSpPr>
            <p:nvPr/>
          </p:nvSpPr>
          <p:spPr bwMode="auto">
            <a:xfrm>
              <a:off x="515" y="970"/>
              <a:ext cx="4719"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Testosterone secreted by the Leydig cells stimulates spermatogen-esis in the tissue layers of the seminiferous tubules.</a:t>
              </a:r>
            </a:p>
            <a:p>
              <a:pPr eaLnBrk="1" hangingPunct="1">
                <a:lnSpc>
                  <a:spcPct val="85000"/>
                </a:lnSpc>
                <a:spcAft>
                  <a:spcPts val="900"/>
                </a:spcAft>
                <a:buSzPct val="80000"/>
                <a:buFontTx/>
                <a:buChar char="•"/>
              </a:pPr>
              <a:r>
                <a:rPr lang="en-US" altLang="en-US" dirty="0"/>
                <a:t>When the rate of spermatogenesis is sufficient, Sertoli cells release inhibin to inhibit FSH secretion by the anterior pituitary in a negative feedback pathway.</a:t>
              </a:r>
            </a:p>
            <a:p>
              <a:pPr eaLnBrk="1" hangingPunct="1">
                <a:lnSpc>
                  <a:spcPct val="85000"/>
                </a:lnSpc>
                <a:spcAft>
                  <a:spcPct val="50000"/>
                </a:spcAft>
                <a:buSzPct val="80000"/>
                <a:buFontTx/>
                <a:buChar char="•"/>
              </a:pPr>
              <a:r>
                <a:rPr lang="en-US" altLang="en-US" dirty="0"/>
                <a:t>Otherwise, less inhibin is released to maintain a constant rate of sper-matogenesis.</a:t>
              </a:r>
            </a:p>
          </p:txBody>
        </p:sp>
        <p:grpSp>
          <p:nvGrpSpPr>
            <p:cNvPr id="74758" name="Group 46">
              <a:extLst>
                <a:ext uri="{FF2B5EF4-FFF2-40B4-BE49-F238E27FC236}">
                  <a16:creationId xmlns:a16="http://schemas.microsoft.com/office/drawing/2014/main" id="{8923128E-94BE-EF41-B574-2D6C2064614F}"/>
                </a:ext>
              </a:extLst>
            </p:cNvPr>
            <p:cNvGrpSpPr>
              <a:grpSpLocks/>
            </p:cNvGrpSpPr>
            <p:nvPr/>
          </p:nvGrpSpPr>
          <p:grpSpPr bwMode="auto">
            <a:xfrm>
              <a:off x="581" y="3671"/>
              <a:ext cx="2996" cy="213"/>
              <a:chOff x="581" y="3671"/>
              <a:chExt cx="2996" cy="213"/>
            </a:xfrm>
          </p:grpSpPr>
          <p:grpSp>
            <p:nvGrpSpPr>
              <p:cNvPr id="74759" name="Group 33">
                <a:extLst>
                  <a:ext uri="{FF2B5EF4-FFF2-40B4-BE49-F238E27FC236}">
                    <a16:creationId xmlns:a16="http://schemas.microsoft.com/office/drawing/2014/main" id="{4610CA00-70A4-4E43-8E54-42619CFBA771}"/>
                  </a:ext>
                </a:extLst>
              </p:cNvPr>
              <p:cNvGrpSpPr>
                <a:grpSpLocks/>
              </p:cNvGrpSpPr>
              <p:nvPr/>
            </p:nvGrpSpPr>
            <p:grpSpPr bwMode="auto">
              <a:xfrm>
                <a:off x="2846" y="3671"/>
                <a:ext cx="731" cy="213"/>
                <a:chOff x="2846" y="3671"/>
                <a:chExt cx="731" cy="213"/>
              </a:xfrm>
            </p:grpSpPr>
            <p:sp>
              <p:nvSpPr>
                <p:cNvPr id="74770" name="Rectangle 34">
                  <a:extLst>
                    <a:ext uri="{FF2B5EF4-FFF2-40B4-BE49-F238E27FC236}">
                      <a16:creationId xmlns:a16="http://schemas.microsoft.com/office/drawing/2014/main" id="{2E78402A-DBAD-514C-8271-512F550B1296}"/>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4771" name="Text Box 35">
                  <a:extLst>
                    <a:ext uri="{FF2B5EF4-FFF2-40B4-BE49-F238E27FC236}">
                      <a16:creationId xmlns:a16="http://schemas.microsoft.com/office/drawing/2014/main" id="{48AB77FD-DF3C-7245-A2A4-80FEAE32A12C}"/>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28.7</a:t>
                  </a:r>
                </a:p>
              </p:txBody>
            </p:sp>
          </p:grpSp>
          <p:grpSp>
            <p:nvGrpSpPr>
              <p:cNvPr id="74760" name="Group 45">
                <a:extLst>
                  <a:ext uri="{FF2B5EF4-FFF2-40B4-BE49-F238E27FC236}">
                    <a16:creationId xmlns:a16="http://schemas.microsoft.com/office/drawing/2014/main" id="{7D4FF45E-B44E-2742-8ADC-D9E363CBA420}"/>
                  </a:ext>
                </a:extLst>
              </p:cNvPr>
              <p:cNvGrpSpPr>
                <a:grpSpLocks/>
              </p:cNvGrpSpPr>
              <p:nvPr/>
            </p:nvGrpSpPr>
            <p:grpSpPr bwMode="auto">
              <a:xfrm>
                <a:off x="581" y="3671"/>
                <a:ext cx="1992" cy="213"/>
                <a:chOff x="581" y="3671"/>
                <a:chExt cx="1992" cy="213"/>
              </a:xfrm>
            </p:grpSpPr>
            <p:grpSp>
              <p:nvGrpSpPr>
                <p:cNvPr id="74761" name="Group 38">
                  <a:extLst>
                    <a:ext uri="{FF2B5EF4-FFF2-40B4-BE49-F238E27FC236}">
                      <a16:creationId xmlns:a16="http://schemas.microsoft.com/office/drawing/2014/main" id="{81E66389-70CC-094E-BC52-59F4D53D1E35}"/>
                    </a:ext>
                  </a:extLst>
                </p:cNvPr>
                <p:cNvGrpSpPr>
                  <a:grpSpLocks/>
                </p:cNvGrpSpPr>
                <p:nvPr/>
              </p:nvGrpSpPr>
              <p:grpSpPr bwMode="auto">
                <a:xfrm>
                  <a:off x="581" y="3671"/>
                  <a:ext cx="619" cy="213"/>
                  <a:chOff x="581" y="3671"/>
                  <a:chExt cx="619" cy="213"/>
                </a:xfrm>
              </p:grpSpPr>
              <p:sp>
                <p:nvSpPr>
                  <p:cNvPr id="74768" name="Rectangle 27">
                    <a:extLst>
                      <a:ext uri="{FF2B5EF4-FFF2-40B4-BE49-F238E27FC236}">
                        <a16:creationId xmlns:a16="http://schemas.microsoft.com/office/drawing/2014/main" id="{83A310F8-1F61-2A47-A611-6FAC7C3DA84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4769" name="Text Box 30">
                    <a:extLst>
                      <a:ext uri="{FF2B5EF4-FFF2-40B4-BE49-F238E27FC236}">
                        <a16:creationId xmlns:a16="http://schemas.microsoft.com/office/drawing/2014/main" id="{51E9AF3B-F881-0F4F-927C-095ACACAD844}"/>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1047</a:t>
                    </a:r>
                    <a:endParaRPr lang="en-US" altLang="en-US" dirty="0"/>
                  </a:p>
                </p:txBody>
              </p:sp>
            </p:grpSp>
            <p:grpSp>
              <p:nvGrpSpPr>
                <p:cNvPr id="74762" name="Group 39">
                  <a:extLst>
                    <a:ext uri="{FF2B5EF4-FFF2-40B4-BE49-F238E27FC236}">
                      <a16:creationId xmlns:a16="http://schemas.microsoft.com/office/drawing/2014/main" id="{9AABD47D-D748-5D4C-A349-68D68DB10BD8}"/>
                    </a:ext>
                  </a:extLst>
                </p:cNvPr>
                <p:cNvGrpSpPr>
                  <a:grpSpLocks/>
                </p:cNvGrpSpPr>
                <p:nvPr/>
              </p:nvGrpSpPr>
              <p:grpSpPr bwMode="auto">
                <a:xfrm>
                  <a:off x="1265" y="3671"/>
                  <a:ext cx="621" cy="213"/>
                  <a:chOff x="1265" y="3671"/>
                  <a:chExt cx="621" cy="213"/>
                </a:xfrm>
              </p:grpSpPr>
              <p:sp>
                <p:nvSpPr>
                  <p:cNvPr id="74766" name="Rectangle 40">
                    <a:extLst>
                      <a:ext uri="{FF2B5EF4-FFF2-40B4-BE49-F238E27FC236}">
                        <a16:creationId xmlns:a16="http://schemas.microsoft.com/office/drawing/2014/main" id="{305297B2-EDF0-D841-B475-80D38136A6E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4767" name="Text Box 41">
                    <a:extLst>
                      <a:ext uri="{FF2B5EF4-FFF2-40B4-BE49-F238E27FC236}">
                        <a16:creationId xmlns:a16="http://schemas.microsoft.com/office/drawing/2014/main" id="{B2099709-420F-BB46-B87D-E57E8CB5D785}"/>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1136</a:t>
                    </a:r>
                    <a:endParaRPr lang="en-US" altLang="en-US" dirty="0">
                      <a:ea typeface="ＭＳ Ｐゴシック" panose="020B0600070205080204" pitchFamily="34" charset="-128"/>
                    </a:endParaRPr>
                  </a:p>
                </p:txBody>
              </p:sp>
            </p:grpSp>
            <p:grpSp>
              <p:nvGrpSpPr>
                <p:cNvPr id="74763" name="Group 42">
                  <a:extLst>
                    <a:ext uri="{FF2B5EF4-FFF2-40B4-BE49-F238E27FC236}">
                      <a16:creationId xmlns:a16="http://schemas.microsoft.com/office/drawing/2014/main" id="{958FACFA-CA8F-7D43-9CDC-9C7168C0520F}"/>
                    </a:ext>
                  </a:extLst>
                </p:cNvPr>
                <p:cNvGrpSpPr>
                  <a:grpSpLocks/>
                </p:cNvGrpSpPr>
                <p:nvPr/>
              </p:nvGrpSpPr>
              <p:grpSpPr bwMode="auto">
                <a:xfrm>
                  <a:off x="1954" y="3671"/>
                  <a:ext cx="619" cy="213"/>
                  <a:chOff x="1954" y="3671"/>
                  <a:chExt cx="619" cy="213"/>
                </a:xfrm>
              </p:grpSpPr>
              <p:sp>
                <p:nvSpPr>
                  <p:cNvPr id="74764" name="Rectangle 43">
                    <a:extLst>
                      <a:ext uri="{FF2B5EF4-FFF2-40B4-BE49-F238E27FC236}">
                        <a16:creationId xmlns:a16="http://schemas.microsoft.com/office/drawing/2014/main" id="{27A8E209-DE7E-4D47-818A-0283A50162F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4765" name="Text Box 44">
                    <a:extLst>
                      <a:ext uri="{FF2B5EF4-FFF2-40B4-BE49-F238E27FC236}">
                        <a16:creationId xmlns:a16="http://schemas.microsoft.com/office/drawing/2014/main" id="{1AAC7822-3229-4541-B3F1-888B5090CFA9}"/>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1088</a:t>
                    </a:r>
                    <a:endParaRPr lang="en-US" altLang="en-US" dirty="0">
                      <a:ea typeface="ＭＳ Ｐゴシック" panose="020B0600070205080204" pitchFamily="34" charset="-128"/>
                    </a:endParaRPr>
                  </a:p>
                </p:txBody>
              </p:sp>
            </p:grpSp>
          </p:grpSp>
        </p:grpSp>
      </p:gr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Number Placeholder 5">
            <a:extLst>
              <a:ext uri="{FF2B5EF4-FFF2-40B4-BE49-F238E27FC236}">
                <a16:creationId xmlns:a16="http://schemas.microsoft.com/office/drawing/2014/main" id="{33696DB6-957D-D046-B63F-2B212EC2FDB1}"/>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4D07D2B-56F6-8747-85A2-213FDB40F971}" type="slidenum">
              <a:rPr lang="en-US" altLang="en-US"/>
              <a:pPr/>
              <a:t>38</a:t>
            </a:fld>
            <a:endParaRPr lang="en-US" altLang="en-US" dirty="0"/>
          </a:p>
        </p:txBody>
      </p:sp>
      <p:grpSp>
        <p:nvGrpSpPr>
          <p:cNvPr id="76803" name="Group 42">
            <a:extLst>
              <a:ext uri="{FF2B5EF4-FFF2-40B4-BE49-F238E27FC236}">
                <a16:creationId xmlns:a16="http://schemas.microsoft.com/office/drawing/2014/main" id="{62D58166-18C4-6B45-A22C-19FC56D0B005}"/>
              </a:ext>
            </a:extLst>
          </p:cNvPr>
          <p:cNvGrpSpPr>
            <a:grpSpLocks/>
          </p:cNvGrpSpPr>
          <p:nvPr/>
        </p:nvGrpSpPr>
        <p:grpSpPr bwMode="auto">
          <a:xfrm>
            <a:off x="455613" y="452438"/>
            <a:ext cx="8229600" cy="5713412"/>
            <a:chOff x="287" y="285"/>
            <a:chExt cx="5184" cy="3599"/>
          </a:xfrm>
        </p:grpSpPr>
        <p:sp>
          <p:nvSpPr>
            <p:cNvPr id="76804" name="Rectangle 2">
              <a:extLst>
                <a:ext uri="{FF2B5EF4-FFF2-40B4-BE49-F238E27FC236}">
                  <a16:creationId xmlns:a16="http://schemas.microsoft.com/office/drawing/2014/main" id="{D51A3875-5701-1E41-8E4B-45380468D604}"/>
                </a:ext>
              </a:extLst>
            </p:cNvPr>
            <p:cNvSpPr>
              <a:spLocks noChangeArrowheads="1"/>
            </p:cNvSpPr>
            <p:nvPr/>
          </p:nvSpPr>
          <p:spPr bwMode="auto">
            <a:xfrm>
              <a:off x="287"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Gene Expression</a:t>
              </a:r>
              <a:endParaRPr lang="en-US" altLang="en-US" sz="2800" dirty="0">
                <a:solidFill>
                  <a:schemeClr val="tx2"/>
                </a:solidFill>
              </a:endParaRPr>
            </a:p>
          </p:txBody>
        </p:sp>
        <p:sp>
          <p:nvSpPr>
            <p:cNvPr id="76805" name="Text Box 6">
              <a:extLst>
                <a:ext uri="{FF2B5EF4-FFF2-40B4-BE49-F238E27FC236}">
                  <a16:creationId xmlns:a16="http://schemas.microsoft.com/office/drawing/2014/main" id="{43B7685D-2164-684E-B1D5-BF94CEAB86A3}"/>
                </a:ext>
              </a:extLst>
            </p:cNvPr>
            <p:cNvSpPr txBox="1">
              <a:spLocks noChangeArrowheads="1"/>
            </p:cNvSpPr>
            <p:nvPr/>
          </p:nvSpPr>
          <p:spPr bwMode="auto">
            <a:xfrm>
              <a:off x="515" y="970"/>
              <a:ext cx="4779" cy="1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Testosterone and a metabolic by-product, dihydrotestosterone (DHT), bind to androgen receptors in target cells.</a:t>
              </a:r>
            </a:p>
            <a:p>
              <a:pPr eaLnBrk="1" hangingPunct="1">
                <a:lnSpc>
                  <a:spcPct val="85000"/>
                </a:lnSpc>
                <a:spcAft>
                  <a:spcPts val="900"/>
                </a:spcAft>
                <a:buSzPct val="80000"/>
                <a:buFontTx/>
                <a:buChar char="•"/>
              </a:pPr>
              <a:r>
                <a:rPr lang="en-US" altLang="en-US" dirty="0"/>
                <a:t>The hormone-receptor complex regulates gene expression by turning some genes on and turning other genes off.</a:t>
              </a:r>
            </a:p>
            <a:p>
              <a:pPr eaLnBrk="1" hangingPunct="1">
                <a:lnSpc>
                  <a:spcPct val="85000"/>
                </a:lnSpc>
                <a:spcAft>
                  <a:spcPct val="50000"/>
                </a:spcAft>
                <a:buSzPct val="80000"/>
                <a:buFontTx/>
                <a:buChar char="•"/>
              </a:pPr>
              <a:r>
                <a:rPr lang="en-US" altLang="en-US" dirty="0"/>
                <a:t>Androgens have widespread physiological effects on the human body.</a:t>
              </a:r>
            </a:p>
            <a:p>
              <a:pPr eaLnBrk="1" hangingPunct="1">
                <a:lnSpc>
                  <a:spcPct val="85000"/>
                </a:lnSpc>
                <a:spcAft>
                  <a:spcPct val="50000"/>
                </a:spcAft>
                <a:buSzPct val="80000"/>
                <a:buFontTx/>
                <a:buChar char="•"/>
              </a:pPr>
              <a:r>
                <a:rPr lang="en-US" altLang="en-US" dirty="0"/>
                <a:t>Both males and females have androgen receptors, just as males and females have estrogen receptors.</a:t>
              </a:r>
            </a:p>
          </p:txBody>
        </p:sp>
        <p:grpSp>
          <p:nvGrpSpPr>
            <p:cNvPr id="76806" name="Group 41">
              <a:extLst>
                <a:ext uri="{FF2B5EF4-FFF2-40B4-BE49-F238E27FC236}">
                  <a16:creationId xmlns:a16="http://schemas.microsoft.com/office/drawing/2014/main" id="{19593718-73F8-4640-A3CB-8F2FDC076AFB}"/>
                </a:ext>
              </a:extLst>
            </p:cNvPr>
            <p:cNvGrpSpPr>
              <a:grpSpLocks/>
            </p:cNvGrpSpPr>
            <p:nvPr/>
          </p:nvGrpSpPr>
          <p:grpSpPr bwMode="auto">
            <a:xfrm>
              <a:off x="581" y="3671"/>
              <a:ext cx="1992" cy="213"/>
              <a:chOff x="581" y="3671"/>
              <a:chExt cx="1992" cy="213"/>
            </a:xfrm>
          </p:grpSpPr>
          <p:grpSp>
            <p:nvGrpSpPr>
              <p:cNvPr id="76807" name="Group 34">
                <a:extLst>
                  <a:ext uri="{FF2B5EF4-FFF2-40B4-BE49-F238E27FC236}">
                    <a16:creationId xmlns:a16="http://schemas.microsoft.com/office/drawing/2014/main" id="{AE3FC567-E6A3-0944-B2C4-7A1C9094C926}"/>
                  </a:ext>
                </a:extLst>
              </p:cNvPr>
              <p:cNvGrpSpPr>
                <a:grpSpLocks/>
              </p:cNvGrpSpPr>
              <p:nvPr/>
            </p:nvGrpSpPr>
            <p:grpSpPr bwMode="auto">
              <a:xfrm>
                <a:off x="581" y="3671"/>
                <a:ext cx="619" cy="213"/>
                <a:chOff x="581" y="3671"/>
                <a:chExt cx="619" cy="213"/>
              </a:xfrm>
            </p:grpSpPr>
            <p:sp>
              <p:nvSpPr>
                <p:cNvPr id="76814" name="Rectangle 24">
                  <a:extLst>
                    <a:ext uri="{FF2B5EF4-FFF2-40B4-BE49-F238E27FC236}">
                      <a16:creationId xmlns:a16="http://schemas.microsoft.com/office/drawing/2014/main" id="{192DBC63-5566-234B-B5D5-86EDE4EDF49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6815" name="Text Box 27">
                  <a:extLst>
                    <a:ext uri="{FF2B5EF4-FFF2-40B4-BE49-F238E27FC236}">
                      <a16:creationId xmlns:a16="http://schemas.microsoft.com/office/drawing/2014/main" id="{C48636DA-B525-5A47-9E99-5488275CA745}"/>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1047</a:t>
                  </a:r>
                  <a:endParaRPr lang="en-US" altLang="en-US" dirty="0"/>
                </a:p>
              </p:txBody>
            </p:sp>
          </p:grpSp>
          <p:grpSp>
            <p:nvGrpSpPr>
              <p:cNvPr id="76808" name="Group 35">
                <a:extLst>
                  <a:ext uri="{FF2B5EF4-FFF2-40B4-BE49-F238E27FC236}">
                    <a16:creationId xmlns:a16="http://schemas.microsoft.com/office/drawing/2014/main" id="{CC34B67F-A502-FF4D-A08B-89448E770062}"/>
                  </a:ext>
                </a:extLst>
              </p:cNvPr>
              <p:cNvGrpSpPr>
                <a:grpSpLocks/>
              </p:cNvGrpSpPr>
              <p:nvPr/>
            </p:nvGrpSpPr>
            <p:grpSpPr bwMode="auto">
              <a:xfrm>
                <a:off x="1265" y="3671"/>
                <a:ext cx="621" cy="213"/>
                <a:chOff x="1265" y="3671"/>
                <a:chExt cx="621" cy="213"/>
              </a:xfrm>
            </p:grpSpPr>
            <p:sp>
              <p:nvSpPr>
                <p:cNvPr id="76812" name="Rectangle 36">
                  <a:extLst>
                    <a:ext uri="{FF2B5EF4-FFF2-40B4-BE49-F238E27FC236}">
                      <a16:creationId xmlns:a16="http://schemas.microsoft.com/office/drawing/2014/main" id="{CAD36852-D113-974D-B18C-99A4BC02EE7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6813" name="Text Box 37">
                  <a:extLst>
                    <a:ext uri="{FF2B5EF4-FFF2-40B4-BE49-F238E27FC236}">
                      <a16:creationId xmlns:a16="http://schemas.microsoft.com/office/drawing/2014/main" id="{AE5953BF-FAEB-994A-93A9-204371A803B2}"/>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1136</a:t>
                  </a:r>
                  <a:endParaRPr lang="en-US" altLang="en-US" dirty="0">
                    <a:ea typeface="ＭＳ Ｐゴシック" panose="020B0600070205080204" pitchFamily="34" charset="-128"/>
                  </a:endParaRPr>
                </a:p>
              </p:txBody>
            </p:sp>
          </p:grpSp>
          <p:grpSp>
            <p:nvGrpSpPr>
              <p:cNvPr id="76809" name="Group 38">
                <a:extLst>
                  <a:ext uri="{FF2B5EF4-FFF2-40B4-BE49-F238E27FC236}">
                    <a16:creationId xmlns:a16="http://schemas.microsoft.com/office/drawing/2014/main" id="{EDBF1B53-59F5-8746-BE87-57FC6CC67B6B}"/>
                  </a:ext>
                </a:extLst>
              </p:cNvPr>
              <p:cNvGrpSpPr>
                <a:grpSpLocks/>
              </p:cNvGrpSpPr>
              <p:nvPr/>
            </p:nvGrpSpPr>
            <p:grpSpPr bwMode="auto">
              <a:xfrm>
                <a:off x="1954" y="3671"/>
                <a:ext cx="619" cy="213"/>
                <a:chOff x="1954" y="3671"/>
                <a:chExt cx="619" cy="213"/>
              </a:xfrm>
            </p:grpSpPr>
            <p:sp>
              <p:nvSpPr>
                <p:cNvPr id="76810" name="Rectangle 39">
                  <a:extLst>
                    <a:ext uri="{FF2B5EF4-FFF2-40B4-BE49-F238E27FC236}">
                      <a16:creationId xmlns:a16="http://schemas.microsoft.com/office/drawing/2014/main" id="{9015E307-77E8-0445-813C-1C227247FDB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6811" name="Text Box 40">
                  <a:extLst>
                    <a:ext uri="{FF2B5EF4-FFF2-40B4-BE49-F238E27FC236}">
                      <a16:creationId xmlns:a16="http://schemas.microsoft.com/office/drawing/2014/main" id="{57CBA462-1E13-BD4F-8BB8-D495CA53E8A6}"/>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1088</a:t>
                  </a:r>
                  <a:endParaRPr lang="en-US" altLang="en-US" dirty="0">
                    <a:ea typeface="ＭＳ Ｐゴシック" panose="020B0600070205080204" pitchFamily="34" charset="-128"/>
                  </a:endParaRPr>
                </a:p>
              </p:txBody>
            </p:sp>
          </p:grpSp>
        </p:grpSp>
      </p:gr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Number Placeholder 5">
            <a:extLst>
              <a:ext uri="{FF2B5EF4-FFF2-40B4-BE49-F238E27FC236}">
                <a16:creationId xmlns:a16="http://schemas.microsoft.com/office/drawing/2014/main" id="{43B71D0A-BB6D-E749-BBA8-F022CA3E0BF3}"/>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898F1A9-AF2F-8C46-BF1F-0CE8BBF85CA1}" type="slidenum">
              <a:rPr lang="en-US" altLang="en-US"/>
              <a:pPr/>
              <a:t>39</a:t>
            </a:fld>
            <a:endParaRPr lang="en-US" altLang="en-US" dirty="0"/>
          </a:p>
        </p:txBody>
      </p:sp>
      <p:grpSp>
        <p:nvGrpSpPr>
          <p:cNvPr id="78851" name="Group 47">
            <a:extLst>
              <a:ext uri="{FF2B5EF4-FFF2-40B4-BE49-F238E27FC236}">
                <a16:creationId xmlns:a16="http://schemas.microsoft.com/office/drawing/2014/main" id="{28AB2B5E-3AB4-BC4A-969B-A9FEAE43DA2C}"/>
              </a:ext>
            </a:extLst>
          </p:cNvPr>
          <p:cNvGrpSpPr>
            <a:grpSpLocks/>
          </p:cNvGrpSpPr>
          <p:nvPr/>
        </p:nvGrpSpPr>
        <p:grpSpPr bwMode="auto">
          <a:xfrm>
            <a:off x="455613" y="454025"/>
            <a:ext cx="8229600" cy="5711825"/>
            <a:chOff x="287" y="286"/>
            <a:chExt cx="5184" cy="3598"/>
          </a:xfrm>
        </p:grpSpPr>
        <p:sp>
          <p:nvSpPr>
            <p:cNvPr id="78852" name="Rectangle 2">
              <a:extLst>
                <a:ext uri="{FF2B5EF4-FFF2-40B4-BE49-F238E27FC236}">
                  <a16:creationId xmlns:a16="http://schemas.microsoft.com/office/drawing/2014/main" id="{41962DDE-0DBC-244A-8320-E084A4D8EE8B}"/>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Androgenic Effects</a:t>
              </a:r>
              <a:endParaRPr lang="en-US" altLang="en-US" sz="2800" dirty="0">
                <a:solidFill>
                  <a:schemeClr val="tx2"/>
                </a:solidFill>
              </a:endParaRPr>
            </a:p>
          </p:txBody>
        </p:sp>
        <p:grpSp>
          <p:nvGrpSpPr>
            <p:cNvPr id="78853" name="Group 25">
              <a:extLst>
                <a:ext uri="{FF2B5EF4-FFF2-40B4-BE49-F238E27FC236}">
                  <a16:creationId xmlns:a16="http://schemas.microsoft.com/office/drawing/2014/main" id="{C2F41406-9306-1A48-B767-B02501278D2F}"/>
                </a:ext>
              </a:extLst>
            </p:cNvPr>
            <p:cNvGrpSpPr>
              <a:grpSpLocks/>
            </p:cNvGrpSpPr>
            <p:nvPr/>
          </p:nvGrpSpPr>
          <p:grpSpPr bwMode="auto">
            <a:xfrm>
              <a:off x="515" y="970"/>
              <a:ext cx="4779" cy="2173"/>
              <a:chOff x="515" y="970"/>
              <a:chExt cx="4779" cy="2173"/>
            </a:xfrm>
          </p:grpSpPr>
          <p:sp>
            <p:nvSpPr>
              <p:cNvPr id="78864" name="Text Box 6">
                <a:extLst>
                  <a:ext uri="{FF2B5EF4-FFF2-40B4-BE49-F238E27FC236}">
                    <a16:creationId xmlns:a16="http://schemas.microsoft.com/office/drawing/2014/main" id="{B7EAD61E-479B-B440-8F36-5F624BDDEE2A}"/>
                  </a:ext>
                </a:extLst>
              </p:cNvPr>
              <p:cNvSpPr txBox="1">
                <a:spLocks noChangeArrowheads="1"/>
              </p:cNvSpPr>
              <p:nvPr/>
            </p:nvSpPr>
            <p:spPr bwMode="auto">
              <a:xfrm>
                <a:off x="515" y="970"/>
                <a:ext cx="4779" cy="10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Prenatal development—testosterone stimulates the male pattern of development of the reproductive system and descent of the testes; DHT stimulates development of the external genitalia.</a:t>
                </a:r>
              </a:p>
              <a:p>
                <a:pPr eaLnBrk="1" hangingPunct="1">
                  <a:lnSpc>
                    <a:spcPct val="85000"/>
                  </a:lnSpc>
                  <a:spcAft>
                    <a:spcPct val="50000"/>
                  </a:spcAft>
                  <a:buSzPct val="80000"/>
                  <a:buFontTx/>
                  <a:buChar char="•"/>
                </a:pPr>
                <a:r>
                  <a:rPr lang="en-US" altLang="en-US" dirty="0"/>
                  <a:t>Physical characteristics—at puberty, testosterone and DHT stimulate the maturation of the male reproductive organs and secondary sexual characteristics.</a:t>
                </a:r>
              </a:p>
            </p:txBody>
          </p:sp>
          <p:sp>
            <p:nvSpPr>
              <p:cNvPr id="78865" name="Text Box 11">
                <a:extLst>
                  <a:ext uri="{FF2B5EF4-FFF2-40B4-BE49-F238E27FC236}">
                    <a16:creationId xmlns:a16="http://schemas.microsoft.com/office/drawing/2014/main" id="{6FA90497-4582-504E-A9AC-50409DED568A}"/>
                  </a:ext>
                </a:extLst>
              </p:cNvPr>
              <p:cNvSpPr txBox="1">
                <a:spLocks noChangeArrowheads="1"/>
              </p:cNvSpPr>
              <p:nvPr/>
            </p:nvSpPr>
            <p:spPr bwMode="auto">
              <a:xfrm>
                <a:off x="1227" y="2047"/>
                <a:ext cx="3310" cy="1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5000"/>
                  </a:lnSpc>
                </a:pPr>
                <a:r>
                  <a:rPr lang="en-US" altLang="en-US" dirty="0">
                    <a:solidFill>
                      <a:srgbClr val="941100"/>
                    </a:solidFill>
                  </a:rPr>
                  <a:t>Male secondary sexual characteristics = muscular and skeletal growth including wide shoulders and narrow hips, facial and chest hair, increased hair on other parts of the body, thickening of the skin, increased sebaceous gland secretion, and enlargement of the larynx (voice box) and deepening of the voice.</a:t>
                </a:r>
              </a:p>
            </p:txBody>
          </p:sp>
        </p:grpSp>
        <p:grpSp>
          <p:nvGrpSpPr>
            <p:cNvPr id="78854" name="Group 46">
              <a:extLst>
                <a:ext uri="{FF2B5EF4-FFF2-40B4-BE49-F238E27FC236}">
                  <a16:creationId xmlns:a16="http://schemas.microsoft.com/office/drawing/2014/main" id="{5EF0E025-1AE2-B945-A780-72BB39C24771}"/>
                </a:ext>
              </a:extLst>
            </p:cNvPr>
            <p:cNvGrpSpPr>
              <a:grpSpLocks/>
            </p:cNvGrpSpPr>
            <p:nvPr/>
          </p:nvGrpSpPr>
          <p:grpSpPr bwMode="auto">
            <a:xfrm>
              <a:off x="581" y="3671"/>
              <a:ext cx="1992" cy="213"/>
              <a:chOff x="581" y="3671"/>
              <a:chExt cx="1992" cy="213"/>
            </a:xfrm>
          </p:grpSpPr>
          <p:grpSp>
            <p:nvGrpSpPr>
              <p:cNvPr id="78855" name="Group 39">
                <a:extLst>
                  <a:ext uri="{FF2B5EF4-FFF2-40B4-BE49-F238E27FC236}">
                    <a16:creationId xmlns:a16="http://schemas.microsoft.com/office/drawing/2014/main" id="{25E06C2C-BB64-D14D-8FA5-694D7F6E8B96}"/>
                  </a:ext>
                </a:extLst>
              </p:cNvPr>
              <p:cNvGrpSpPr>
                <a:grpSpLocks/>
              </p:cNvGrpSpPr>
              <p:nvPr/>
            </p:nvGrpSpPr>
            <p:grpSpPr bwMode="auto">
              <a:xfrm>
                <a:off x="581" y="3671"/>
                <a:ext cx="619" cy="213"/>
                <a:chOff x="581" y="3671"/>
                <a:chExt cx="619" cy="213"/>
              </a:xfrm>
            </p:grpSpPr>
            <p:sp>
              <p:nvSpPr>
                <p:cNvPr id="78862" name="Rectangle 29">
                  <a:extLst>
                    <a:ext uri="{FF2B5EF4-FFF2-40B4-BE49-F238E27FC236}">
                      <a16:creationId xmlns:a16="http://schemas.microsoft.com/office/drawing/2014/main" id="{13CC6697-BD60-DD46-B2C7-B439C25014F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8863" name="Text Box 32">
                  <a:extLst>
                    <a:ext uri="{FF2B5EF4-FFF2-40B4-BE49-F238E27FC236}">
                      <a16:creationId xmlns:a16="http://schemas.microsoft.com/office/drawing/2014/main" id="{9C9A14DD-84A8-0F42-ADB6-BC608E05B009}"/>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1047</a:t>
                  </a:r>
                  <a:endParaRPr lang="en-US" altLang="en-US" dirty="0"/>
                </a:p>
              </p:txBody>
            </p:sp>
          </p:grpSp>
          <p:grpSp>
            <p:nvGrpSpPr>
              <p:cNvPr id="78856" name="Group 40">
                <a:extLst>
                  <a:ext uri="{FF2B5EF4-FFF2-40B4-BE49-F238E27FC236}">
                    <a16:creationId xmlns:a16="http://schemas.microsoft.com/office/drawing/2014/main" id="{987C09BB-5017-ED4E-828D-D3BA8462AC67}"/>
                  </a:ext>
                </a:extLst>
              </p:cNvPr>
              <p:cNvGrpSpPr>
                <a:grpSpLocks/>
              </p:cNvGrpSpPr>
              <p:nvPr/>
            </p:nvGrpSpPr>
            <p:grpSpPr bwMode="auto">
              <a:xfrm>
                <a:off x="1265" y="3671"/>
                <a:ext cx="621" cy="213"/>
                <a:chOff x="1265" y="3671"/>
                <a:chExt cx="621" cy="213"/>
              </a:xfrm>
            </p:grpSpPr>
            <p:sp>
              <p:nvSpPr>
                <p:cNvPr id="78860" name="Rectangle 41">
                  <a:extLst>
                    <a:ext uri="{FF2B5EF4-FFF2-40B4-BE49-F238E27FC236}">
                      <a16:creationId xmlns:a16="http://schemas.microsoft.com/office/drawing/2014/main" id="{3A8C49EA-B7BA-104C-8268-4B332684BD0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8861" name="Text Box 42">
                  <a:extLst>
                    <a:ext uri="{FF2B5EF4-FFF2-40B4-BE49-F238E27FC236}">
                      <a16:creationId xmlns:a16="http://schemas.microsoft.com/office/drawing/2014/main" id="{EAB61A6E-73E3-F848-B5CD-171C7223A2F8}"/>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1136</a:t>
                  </a:r>
                  <a:endParaRPr lang="en-US" altLang="en-US" dirty="0">
                    <a:ea typeface="ＭＳ Ｐゴシック" panose="020B0600070205080204" pitchFamily="34" charset="-128"/>
                  </a:endParaRPr>
                </a:p>
              </p:txBody>
            </p:sp>
          </p:grpSp>
          <p:grpSp>
            <p:nvGrpSpPr>
              <p:cNvPr id="78857" name="Group 43">
                <a:extLst>
                  <a:ext uri="{FF2B5EF4-FFF2-40B4-BE49-F238E27FC236}">
                    <a16:creationId xmlns:a16="http://schemas.microsoft.com/office/drawing/2014/main" id="{DA5A8641-3E42-6642-B125-5F696129F573}"/>
                  </a:ext>
                </a:extLst>
              </p:cNvPr>
              <p:cNvGrpSpPr>
                <a:grpSpLocks/>
              </p:cNvGrpSpPr>
              <p:nvPr/>
            </p:nvGrpSpPr>
            <p:grpSpPr bwMode="auto">
              <a:xfrm>
                <a:off x="1954" y="3671"/>
                <a:ext cx="619" cy="213"/>
                <a:chOff x="1954" y="3671"/>
                <a:chExt cx="619" cy="213"/>
              </a:xfrm>
            </p:grpSpPr>
            <p:sp>
              <p:nvSpPr>
                <p:cNvPr id="78858" name="Rectangle 44">
                  <a:extLst>
                    <a:ext uri="{FF2B5EF4-FFF2-40B4-BE49-F238E27FC236}">
                      <a16:creationId xmlns:a16="http://schemas.microsoft.com/office/drawing/2014/main" id="{6E857B09-1F34-9A40-A47A-35D8CB74B2E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8859" name="Text Box 45">
                  <a:extLst>
                    <a:ext uri="{FF2B5EF4-FFF2-40B4-BE49-F238E27FC236}">
                      <a16:creationId xmlns:a16="http://schemas.microsoft.com/office/drawing/2014/main" id="{A8365EBE-87BE-874C-9FF2-C7019F283FEF}"/>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1088</a:t>
                  </a:r>
                  <a:endParaRPr lang="en-US" altLang="en-US" dirty="0">
                    <a:ea typeface="ＭＳ Ｐゴシック" panose="020B0600070205080204" pitchFamily="34" charset="-128"/>
                  </a:endParaRPr>
                </a:p>
              </p:txBody>
            </p:sp>
          </p:grpSp>
        </p:grpSp>
      </p:gr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Number Placeholder 5">
            <a:extLst>
              <a:ext uri="{FF2B5EF4-FFF2-40B4-BE49-F238E27FC236}">
                <a16:creationId xmlns:a16="http://schemas.microsoft.com/office/drawing/2014/main" id="{2C39F7A1-19CF-1A44-8DEF-F80E539B091D}"/>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7EA86AF-B204-DC4E-9A89-CCE34568714A}" type="slidenum">
              <a:rPr lang="en-US" altLang="en-US"/>
              <a:pPr/>
              <a:t>40</a:t>
            </a:fld>
            <a:endParaRPr lang="en-US" altLang="en-US" dirty="0"/>
          </a:p>
        </p:txBody>
      </p:sp>
      <p:grpSp>
        <p:nvGrpSpPr>
          <p:cNvPr id="80899" name="Group 34">
            <a:extLst>
              <a:ext uri="{FF2B5EF4-FFF2-40B4-BE49-F238E27FC236}">
                <a16:creationId xmlns:a16="http://schemas.microsoft.com/office/drawing/2014/main" id="{DCCA3A2B-C147-F14C-865F-999EB2280842}"/>
              </a:ext>
            </a:extLst>
          </p:cNvPr>
          <p:cNvGrpSpPr>
            <a:grpSpLocks/>
          </p:cNvGrpSpPr>
          <p:nvPr/>
        </p:nvGrpSpPr>
        <p:grpSpPr bwMode="auto">
          <a:xfrm>
            <a:off x="455613" y="454025"/>
            <a:ext cx="8229600" cy="5711825"/>
            <a:chOff x="287" y="286"/>
            <a:chExt cx="5184" cy="3598"/>
          </a:xfrm>
        </p:grpSpPr>
        <p:sp>
          <p:nvSpPr>
            <p:cNvPr id="80900" name="Rectangle 2">
              <a:extLst>
                <a:ext uri="{FF2B5EF4-FFF2-40B4-BE49-F238E27FC236}">
                  <a16:creationId xmlns:a16="http://schemas.microsoft.com/office/drawing/2014/main" id="{6CA8DFA9-DAEF-4949-9A32-8CE0C000D2E0}"/>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Androgenic Effects </a:t>
              </a:r>
              <a:r>
                <a:rPr lang="en-US" altLang="en-US" sz="2200" dirty="0">
                  <a:solidFill>
                    <a:srgbClr val="333333"/>
                  </a:solidFill>
                </a:rPr>
                <a:t>(continued)</a:t>
              </a:r>
              <a:endParaRPr lang="en-US" altLang="en-US" sz="2800" dirty="0">
                <a:solidFill>
                  <a:schemeClr val="tx2"/>
                </a:solidFill>
              </a:endParaRPr>
            </a:p>
          </p:txBody>
        </p:sp>
        <p:sp>
          <p:nvSpPr>
            <p:cNvPr id="80901" name="Text Box 6">
              <a:extLst>
                <a:ext uri="{FF2B5EF4-FFF2-40B4-BE49-F238E27FC236}">
                  <a16:creationId xmlns:a16="http://schemas.microsoft.com/office/drawing/2014/main" id="{FBAF0173-39D4-274B-ADF6-B1B0858AC7CB}"/>
                </a:ext>
              </a:extLst>
            </p:cNvPr>
            <p:cNvSpPr txBox="1">
              <a:spLocks noChangeArrowheads="1"/>
            </p:cNvSpPr>
            <p:nvPr/>
          </p:nvSpPr>
          <p:spPr bwMode="auto">
            <a:xfrm>
              <a:off x="515" y="970"/>
              <a:ext cx="4811" cy="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ct val="50000"/>
                </a:spcAft>
                <a:buSzPct val="80000"/>
                <a:buFontTx/>
                <a:buChar char="•"/>
              </a:pPr>
              <a:r>
                <a:rPr lang="en-US" altLang="en-US" dirty="0"/>
                <a:t>Sexual function—testosterone contributes to spermatogenesis and sex drive (libido).</a:t>
              </a:r>
            </a:p>
            <a:p>
              <a:pPr eaLnBrk="1" hangingPunct="1">
                <a:lnSpc>
                  <a:spcPct val="85000"/>
                </a:lnSpc>
                <a:spcAft>
                  <a:spcPct val="50000"/>
                </a:spcAft>
                <a:buSzPct val="80000"/>
                <a:buFontTx/>
                <a:buChar char="•"/>
              </a:pPr>
              <a:r>
                <a:rPr lang="en-US" altLang="en-US" dirty="0"/>
                <a:t>Anabolic effects—testosterone stimulates protein synthesis to increase skeletal muscle mass, especially starting at puberty with a surge in the secretion of the hormone.</a:t>
              </a:r>
            </a:p>
          </p:txBody>
        </p:sp>
        <p:grpSp>
          <p:nvGrpSpPr>
            <p:cNvPr id="80902" name="Group 33">
              <a:extLst>
                <a:ext uri="{FF2B5EF4-FFF2-40B4-BE49-F238E27FC236}">
                  <a16:creationId xmlns:a16="http://schemas.microsoft.com/office/drawing/2014/main" id="{975309B1-4DEF-8740-84CE-3EEA2BBAAF7D}"/>
                </a:ext>
              </a:extLst>
            </p:cNvPr>
            <p:cNvGrpSpPr>
              <a:grpSpLocks/>
            </p:cNvGrpSpPr>
            <p:nvPr/>
          </p:nvGrpSpPr>
          <p:grpSpPr bwMode="auto">
            <a:xfrm>
              <a:off x="581" y="3671"/>
              <a:ext cx="1992" cy="213"/>
              <a:chOff x="581" y="3671"/>
              <a:chExt cx="1992" cy="213"/>
            </a:xfrm>
          </p:grpSpPr>
          <p:grpSp>
            <p:nvGrpSpPr>
              <p:cNvPr id="80903" name="Group 26">
                <a:extLst>
                  <a:ext uri="{FF2B5EF4-FFF2-40B4-BE49-F238E27FC236}">
                    <a16:creationId xmlns:a16="http://schemas.microsoft.com/office/drawing/2014/main" id="{056B07AC-DDC2-3644-A692-1BE3CFC2AE4E}"/>
                  </a:ext>
                </a:extLst>
              </p:cNvPr>
              <p:cNvGrpSpPr>
                <a:grpSpLocks/>
              </p:cNvGrpSpPr>
              <p:nvPr/>
            </p:nvGrpSpPr>
            <p:grpSpPr bwMode="auto">
              <a:xfrm>
                <a:off x="581" y="3671"/>
                <a:ext cx="619" cy="213"/>
                <a:chOff x="581" y="3671"/>
                <a:chExt cx="619" cy="213"/>
              </a:xfrm>
            </p:grpSpPr>
            <p:sp>
              <p:nvSpPr>
                <p:cNvPr id="80910" name="Rectangle 16">
                  <a:extLst>
                    <a:ext uri="{FF2B5EF4-FFF2-40B4-BE49-F238E27FC236}">
                      <a16:creationId xmlns:a16="http://schemas.microsoft.com/office/drawing/2014/main" id="{79DB1638-AFB9-714E-B263-72D1E003BDD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80911" name="Text Box 19">
                  <a:extLst>
                    <a:ext uri="{FF2B5EF4-FFF2-40B4-BE49-F238E27FC236}">
                      <a16:creationId xmlns:a16="http://schemas.microsoft.com/office/drawing/2014/main" id="{56DE8188-4886-BA4F-85ED-5222E16846E1}"/>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1048</a:t>
                  </a:r>
                  <a:endParaRPr lang="en-US" altLang="en-US" dirty="0"/>
                </a:p>
              </p:txBody>
            </p:sp>
          </p:grpSp>
          <p:grpSp>
            <p:nvGrpSpPr>
              <p:cNvPr id="80904" name="Group 27">
                <a:extLst>
                  <a:ext uri="{FF2B5EF4-FFF2-40B4-BE49-F238E27FC236}">
                    <a16:creationId xmlns:a16="http://schemas.microsoft.com/office/drawing/2014/main" id="{FC52C50F-20D9-C64E-A61E-3147F9345550}"/>
                  </a:ext>
                </a:extLst>
              </p:cNvPr>
              <p:cNvGrpSpPr>
                <a:grpSpLocks/>
              </p:cNvGrpSpPr>
              <p:nvPr/>
            </p:nvGrpSpPr>
            <p:grpSpPr bwMode="auto">
              <a:xfrm>
                <a:off x="1265" y="3671"/>
                <a:ext cx="621" cy="213"/>
                <a:chOff x="1265" y="3671"/>
                <a:chExt cx="621" cy="213"/>
              </a:xfrm>
            </p:grpSpPr>
            <p:sp>
              <p:nvSpPr>
                <p:cNvPr id="80908" name="Rectangle 28">
                  <a:extLst>
                    <a:ext uri="{FF2B5EF4-FFF2-40B4-BE49-F238E27FC236}">
                      <a16:creationId xmlns:a16="http://schemas.microsoft.com/office/drawing/2014/main" id="{60F46C38-6874-9C4D-8421-4966AC41C52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80909" name="Text Box 29">
                  <a:extLst>
                    <a:ext uri="{FF2B5EF4-FFF2-40B4-BE49-F238E27FC236}">
                      <a16:creationId xmlns:a16="http://schemas.microsoft.com/office/drawing/2014/main" id="{C7EF90A9-0469-DB40-A1D1-96701A5BDE73}"/>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1136</a:t>
                  </a:r>
                  <a:endParaRPr lang="en-US" altLang="en-US" dirty="0">
                    <a:ea typeface="ＭＳ Ｐゴシック" panose="020B0600070205080204" pitchFamily="34" charset="-128"/>
                  </a:endParaRPr>
                </a:p>
              </p:txBody>
            </p:sp>
          </p:grpSp>
          <p:grpSp>
            <p:nvGrpSpPr>
              <p:cNvPr id="80905" name="Group 30">
                <a:extLst>
                  <a:ext uri="{FF2B5EF4-FFF2-40B4-BE49-F238E27FC236}">
                    <a16:creationId xmlns:a16="http://schemas.microsoft.com/office/drawing/2014/main" id="{6BFF2E9D-2DAF-0948-9C83-661D6A2164D8}"/>
                  </a:ext>
                </a:extLst>
              </p:cNvPr>
              <p:cNvGrpSpPr>
                <a:grpSpLocks/>
              </p:cNvGrpSpPr>
              <p:nvPr/>
            </p:nvGrpSpPr>
            <p:grpSpPr bwMode="auto">
              <a:xfrm>
                <a:off x="1954" y="3671"/>
                <a:ext cx="619" cy="213"/>
                <a:chOff x="1954" y="3671"/>
                <a:chExt cx="619" cy="213"/>
              </a:xfrm>
            </p:grpSpPr>
            <p:sp>
              <p:nvSpPr>
                <p:cNvPr id="80906" name="Rectangle 31">
                  <a:extLst>
                    <a:ext uri="{FF2B5EF4-FFF2-40B4-BE49-F238E27FC236}">
                      <a16:creationId xmlns:a16="http://schemas.microsoft.com/office/drawing/2014/main" id="{5BB418E4-7189-404B-94DB-F254B662FC5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80907" name="Text Box 32">
                  <a:extLst>
                    <a:ext uri="{FF2B5EF4-FFF2-40B4-BE49-F238E27FC236}">
                      <a16:creationId xmlns:a16="http://schemas.microsoft.com/office/drawing/2014/main" id="{B83B6F22-A882-4C49-A1A7-372E10E0E195}"/>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1089</a:t>
                  </a:r>
                  <a:endParaRPr lang="en-US" altLang="en-US" dirty="0">
                    <a:ea typeface="ＭＳ Ｐゴシック" panose="020B0600070205080204" pitchFamily="34" charset="-128"/>
                  </a:endParaRPr>
                </a:p>
              </p:txBody>
            </p:sp>
          </p:grpSp>
        </p:grpSp>
      </p:gr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Number Placeholder 5">
            <a:extLst>
              <a:ext uri="{FF2B5EF4-FFF2-40B4-BE49-F238E27FC236}">
                <a16:creationId xmlns:a16="http://schemas.microsoft.com/office/drawing/2014/main" id="{CA48311F-8EB9-2341-90D3-51C8CDFD9D6F}"/>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784E7C2-3EA9-6E48-BA7F-4787C7BD1E4F}" type="slidenum">
              <a:rPr lang="en-US" altLang="en-US"/>
              <a:pPr/>
              <a:t>41</a:t>
            </a:fld>
            <a:endParaRPr lang="en-US" altLang="en-US" dirty="0"/>
          </a:p>
        </p:txBody>
      </p:sp>
      <p:grpSp>
        <p:nvGrpSpPr>
          <p:cNvPr id="82947" name="Group 52">
            <a:extLst>
              <a:ext uri="{FF2B5EF4-FFF2-40B4-BE49-F238E27FC236}">
                <a16:creationId xmlns:a16="http://schemas.microsoft.com/office/drawing/2014/main" id="{5ABE72E4-F5EC-3743-BC7C-1A5188393C43}"/>
              </a:ext>
            </a:extLst>
          </p:cNvPr>
          <p:cNvGrpSpPr>
            <a:grpSpLocks/>
          </p:cNvGrpSpPr>
          <p:nvPr/>
        </p:nvGrpSpPr>
        <p:grpSpPr bwMode="auto">
          <a:xfrm>
            <a:off x="457200" y="454025"/>
            <a:ext cx="8229600" cy="5711825"/>
            <a:chOff x="288" y="286"/>
            <a:chExt cx="5184" cy="3598"/>
          </a:xfrm>
        </p:grpSpPr>
        <p:sp>
          <p:nvSpPr>
            <p:cNvPr id="82948" name="Rectangle 2">
              <a:extLst>
                <a:ext uri="{FF2B5EF4-FFF2-40B4-BE49-F238E27FC236}">
                  <a16:creationId xmlns:a16="http://schemas.microsoft.com/office/drawing/2014/main" id="{49F7EFBB-E0B1-A743-8512-272FEFD1F3C3}"/>
                </a:ext>
              </a:extLst>
            </p:cNvPr>
            <p:cNvSpPr>
              <a:spLocks noChangeArrowheads="1"/>
            </p:cNvSpPr>
            <p:nvPr/>
          </p:nvSpPr>
          <p:spPr bwMode="auto">
            <a:xfrm>
              <a:off x="288"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Testosterone Regulation</a:t>
              </a:r>
              <a:endParaRPr lang="en-US" altLang="en-US" sz="2800" dirty="0">
                <a:solidFill>
                  <a:schemeClr val="tx2"/>
                </a:solidFill>
              </a:endParaRPr>
            </a:p>
          </p:txBody>
        </p:sp>
        <p:sp>
          <p:nvSpPr>
            <p:cNvPr id="82949" name="Text Box 6">
              <a:extLst>
                <a:ext uri="{FF2B5EF4-FFF2-40B4-BE49-F238E27FC236}">
                  <a16:creationId xmlns:a16="http://schemas.microsoft.com/office/drawing/2014/main" id="{C2A4C287-C6DB-FF41-9C3B-523CC7D87AA8}"/>
                </a:ext>
              </a:extLst>
            </p:cNvPr>
            <p:cNvSpPr txBox="1">
              <a:spLocks noChangeArrowheads="1"/>
            </p:cNvSpPr>
            <p:nvPr/>
          </p:nvSpPr>
          <p:spPr bwMode="auto">
            <a:xfrm>
              <a:off x="515" y="970"/>
              <a:ext cx="4749"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An increased blood testosterone level inhibits the release of GnRH from the hypothalamus via a negative feedback pathway.</a:t>
              </a:r>
            </a:p>
            <a:p>
              <a:pPr eaLnBrk="1" hangingPunct="1">
                <a:lnSpc>
                  <a:spcPct val="85000"/>
                </a:lnSpc>
                <a:spcAft>
                  <a:spcPts val="900"/>
                </a:spcAft>
                <a:buSzPct val="80000"/>
                <a:buFontTx/>
                <a:buChar char="•"/>
              </a:pPr>
              <a:r>
                <a:rPr lang="en-US" altLang="en-US" dirty="0"/>
                <a:t>With decreased GnRH, less LH is secreted by the anterior pituitary.</a:t>
              </a:r>
            </a:p>
            <a:p>
              <a:pPr eaLnBrk="1" hangingPunct="1">
                <a:lnSpc>
                  <a:spcPct val="85000"/>
                </a:lnSpc>
                <a:spcAft>
                  <a:spcPct val="50000"/>
                </a:spcAft>
                <a:buSzPct val="80000"/>
                <a:buFontTx/>
                <a:buChar char="•"/>
              </a:pPr>
              <a:r>
                <a:rPr lang="en-US" altLang="en-US" dirty="0"/>
                <a:t>With less stimulation by LH, Leydig cells in the testes secrete less testosterone.</a:t>
              </a:r>
            </a:p>
          </p:txBody>
        </p:sp>
        <p:grpSp>
          <p:nvGrpSpPr>
            <p:cNvPr id="82950" name="Group 51">
              <a:extLst>
                <a:ext uri="{FF2B5EF4-FFF2-40B4-BE49-F238E27FC236}">
                  <a16:creationId xmlns:a16="http://schemas.microsoft.com/office/drawing/2014/main" id="{12B02B14-B605-FD47-9E93-6E49C78EC603}"/>
                </a:ext>
              </a:extLst>
            </p:cNvPr>
            <p:cNvGrpSpPr>
              <a:grpSpLocks/>
            </p:cNvGrpSpPr>
            <p:nvPr/>
          </p:nvGrpSpPr>
          <p:grpSpPr bwMode="auto">
            <a:xfrm>
              <a:off x="581" y="3671"/>
              <a:ext cx="2996" cy="213"/>
              <a:chOff x="581" y="3671"/>
              <a:chExt cx="2996" cy="213"/>
            </a:xfrm>
          </p:grpSpPr>
          <p:grpSp>
            <p:nvGrpSpPr>
              <p:cNvPr id="82951" name="Group 39">
                <a:extLst>
                  <a:ext uri="{FF2B5EF4-FFF2-40B4-BE49-F238E27FC236}">
                    <a16:creationId xmlns:a16="http://schemas.microsoft.com/office/drawing/2014/main" id="{6EF2AEAF-83C4-4E47-BBAD-2E290274E306}"/>
                  </a:ext>
                </a:extLst>
              </p:cNvPr>
              <p:cNvGrpSpPr>
                <a:grpSpLocks/>
              </p:cNvGrpSpPr>
              <p:nvPr/>
            </p:nvGrpSpPr>
            <p:grpSpPr bwMode="auto">
              <a:xfrm>
                <a:off x="2846" y="3671"/>
                <a:ext cx="731" cy="213"/>
                <a:chOff x="2846" y="3671"/>
                <a:chExt cx="731" cy="213"/>
              </a:xfrm>
            </p:grpSpPr>
            <p:sp>
              <p:nvSpPr>
                <p:cNvPr id="82962" name="Rectangle 40">
                  <a:extLst>
                    <a:ext uri="{FF2B5EF4-FFF2-40B4-BE49-F238E27FC236}">
                      <a16:creationId xmlns:a16="http://schemas.microsoft.com/office/drawing/2014/main" id="{692807BE-6CE8-5E41-B954-077B82196095}"/>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82963" name="Text Box 41">
                  <a:extLst>
                    <a:ext uri="{FF2B5EF4-FFF2-40B4-BE49-F238E27FC236}">
                      <a16:creationId xmlns:a16="http://schemas.microsoft.com/office/drawing/2014/main" id="{7D4FF6AA-C111-AD43-9EB1-7672CF5BFF47}"/>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28.8</a:t>
                  </a:r>
                </a:p>
              </p:txBody>
            </p:sp>
          </p:grpSp>
          <p:grpSp>
            <p:nvGrpSpPr>
              <p:cNvPr id="82952" name="Group 50">
                <a:extLst>
                  <a:ext uri="{FF2B5EF4-FFF2-40B4-BE49-F238E27FC236}">
                    <a16:creationId xmlns:a16="http://schemas.microsoft.com/office/drawing/2014/main" id="{7A915CDD-BF94-DE4A-BD48-317BCDFC555A}"/>
                  </a:ext>
                </a:extLst>
              </p:cNvPr>
              <p:cNvGrpSpPr>
                <a:grpSpLocks/>
              </p:cNvGrpSpPr>
              <p:nvPr/>
            </p:nvGrpSpPr>
            <p:grpSpPr bwMode="auto">
              <a:xfrm>
                <a:off x="581" y="3671"/>
                <a:ext cx="1992" cy="213"/>
                <a:chOff x="581" y="3671"/>
                <a:chExt cx="1992" cy="213"/>
              </a:xfrm>
            </p:grpSpPr>
            <p:grpSp>
              <p:nvGrpSpPr>
                <p:cNvPr id="82953" name="Group 43">
                  <a:extLst>
                    <a:ext uri="{FF2B5EF4-FFF2-40B4-BE49-F238E27FC236}">
                      <a16:creationId xmlns:a16="http://schemas.microsoft.com/office/drawing/2014/main" id="{C0B513F0-823F-334E-8469-87801CA861FF}"/>
                    </a:ext>
                  </a:extLst>
                </p:cNvPr>
                <p:cNvGrpSpPr>
                  <a:grpSpLocks/>
                </p:cNvGrpSpPr>
                <p:nvPr/>
              </p:nvGrpSpPr>
              <p:grpSpPr bwMode="auto">
                <a:xfrm>
                  <a:off x="581" y="3671"/>
                  <a:ext cx="619" cy="213"/>
                  <a:chOff x="581" y="3671"/>
                  <a:chExt cx="619" cy="213"/>
                </a:xfrm>
              </p:grpSpPr>
              <p:sp>
                <p:nvSpPr>
                  <p:cNvPr id="82960" name="Rectangle 33">
                    <a:extLst>
                      <a:ext uri="{FF2B5EF4-FFF2-40B4-BE49-F238E27FC236}">
                        <a16:creationId xmlns:a16="http://schemas.microsoft.com/office/drawing/2014/main" id="{197948D5-8CB3-E44D-B272-7873F5EBC7C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82961" name="Text Box 36">
                    <a:extLst>
                      <a:ext uri="{FF2B5EF4-FFF2-40B4-BE49-F238E27FC236}">
                        <a16:creationId xmlns:a16="http://schemas.microsoft.com/office/drawing/2014/main" id="{B2BDECA2-BFB3-7E44-94B4-38E831254B75}"/>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1048</a:t>
                    </a:r>
                    <a:endParaRPr lang="en-US" altLang="en-US" dirty="0"/>
                  </a:p>
                </p:txBody>
              </p:sp>
            </p:grpSp>
            <p:grpSp>
              <p:nvGrpSpPr>
                <p:cNvPr id="82954" name="Group 44">
                  <a:extLst>
                    <a:ext uri="{FF2B5EF4-FFF2-40B4-BE49-F238E27FC236}">
                      <a16:creationId xmlns:a16="http://schemas.microsoft.com/office/drawing/2014/main" id="{F3C7C0AE-B1E6-1444-BC86-881CAA8291AA}"/>
                    </a:ext>
                  </a:extLst>
                </p:cNvPr>
                <p:cNvGrpSpPr>
                  <a:grpSpLocks/>
                </p:cNvGrpSpPr>
                <p:nvPr/>
              </p:nvGrpSpPr>
              <p:grpSpPr bwMode="auto">
                <a:xfrm>
                  <a:off x="1265" y="3671"/>
                  <a:ext cx="621" cy="213"/>
                  <a:chOff x="1265" y="3671"/>
                  <a:chExt cx="621" cy="213"/>
                </a:xfrm>
              </p:grpSpPr>
              <p:sp>
                <p:nvSpPr>
                  <p:cNvPr id="82958" name="Rectangle 45">
                    <a:extLst>
                      <a:ext uri="{FF2B5EF4-FFF2-40B4-BE49-F238E27FC236}">
                        <a16:creationId xmlns:a16="http://schemas.microsoft.com/office/drawing/2014/main" id="{003DB83B-A1F1-A144-B149-AC1E92CFC79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82959" name="Text Box 46">
                    <a:extLst>
                      <a:ext uri="{FF2B5EF4-FFF2-40B4-BE49-F238E27FC236}">
                        <a16:creationId xmlns:a16="http://schemas.microsoft.com/office/drawing/2014/main" id="{2C11AB3A-FD54-8A4F-9FA1-82F512099F1A}"/>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1137</a:t>
                    </a:r>
                    <a:endParaRPr lang="en-US" altLang="en-US" dirty="0">
                      <a:ea typeface="ＭＳ Ｐゴシック" panose="020B0600070205080204" pitchFamily="34" charset="-128"/>
                    </a:endParaRPr>
                  </a:p>
                </p:txBody>
              </p:sp>
            </p:grpSp>
            <p:grpSp>
              <p:nvGrpSpPr>
                <p:cNvPr id="82955" name="Group 47">
                  <a:extLst>
                    <a:ext uri="{FF2B5EF4-FFF2-40B4-BE49-F238E27FC236}">
                      <a16:creationId xmlns:a16="http://schemas.microsoft.com/office/drawing/2014/main" id="{55053D74-3028-D045-8AB8-952EEBFB0743}"/>
                    </a:ext>
                  </a:extLst>
                </p:cNvPr>
                <p:cNvGrpSpPr>
                  <a:grpSpLocks/>
                </p:cNvGrpSpPr>
                <p:nvPr/>
              </p:nvGrpSpPr>
              <p:grpSpPr bwMode="auto">
                <a:xfrm>
                  <a:off x="1954" y="3671"/>
                  <a:ext cx="619" cy="213"/>
                  <a:chOff x="1954" y="3671"/>
                  <a:chExt cx="619" cy="213"/>
                </a:xfrm>
              </p:grpSpPr>
              <p:sp>
                <p:nvSpPr>
                  <p:cNvPr id="82956" name="Rectangle 48">
                    <a:extLst>
                      <a:ext uri="{FF2B5EF4-FFF2-40B4-BE49-F238E27FC236}">
                        <a16:creationId xmlns:a16="http://schemas.microsoft.com/office/drawing/2014/main" id="{971D5CD4-E21F-E447-9180-9026277B5C0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82957" name="Text Box 49">
                    <a:extLst>
                      <a:ext uri="{FF2B5EF4-FFF2-40B4-BE49-F238E27FC236}">
                        <a16:creationId xmlns:a16="http://schemas.microsoft.com/office/drawing/2014/main" id="{117ABA45-3CD0-9645-AC7F-62CBD02A973F}"/>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1089</a:t>
                    </a:r>
                    <a:endParaRPr lang="en-US" altLang="en-US" dirty="0">
                      <a:ea typeface="ＭＳ Ｐゴシック" panose="020B0600070205080204" pitchFamily="34" charset="-128"/>
                    </a:endParaRPr>
                  </a:p>
                </p:txBody>
              </p:sp>
            </p:grpSp>
          </p:grpSp>
        </p:grpSp>
      </p:gr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Number Placeholder 5">
            <a:extLst>
              <a:ext uri="{FF2B5EF4-FFF2-40B4-BE49-F238E27FC236}">
                <a16:creationId xmlns:a16="http://schemas.microsoft.com/office/drawing/2014/main" id="{2ED6A569-E515-D54E-B58A-CA630D36F015}"/>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5E5A048-1A5A-8E42-8F92-6677BFE3C782}" type="slidenum">
              <a:rPr lang="en-US" altLang="en-US"/>
              <a:pPr/>
              <a:t>42</a:t>
            </a:fld>
            <a:endParaRPr lang="en-US" altLang="en-US" dirty="0"/>
          </a:p>
        </p:txBody>
      </p:sp>
      <p:sp>
        <p:nvSpPr>
          <p:cNvPr id="84995" name="Rectangle 2">
            <a:extLst>
              <a:ext uri="{FF2B5EF4-FFF2-40B4-BE49-F238E27FC236}">
                <a16:creationId xmlns:a16="http://schemas.microsoft.com/office/drawing/2014/main" id="{48081FFA-21A0-1842-A2D4-08B9C5AD5721}"/>
              </a:ext>
            </a:extLst>
          </p:cNvPr>
          <p:cNvSpPr>
            <a:spLocks noGrp="1" noChangeArrowheads="1"/>
          </p:cNvSpPr>
          <p:nvPr>
            <p:ph type="body" idx="1"/>
          </p:nvPr>
        </p:nvSpPr>
        <p:spPr>
          <a:xfrm>
            <a:off x="876300" y="881063"/>
            <a:ext cx="7394575" cy="4525962"/>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Supporting Reproductive Structures</a:t>
            </a:r>
            <a:endParaRPr lang="en-US" altLang="en-US" dirty="0"/>
          </a:p>
        </p:txBody>
      </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Number Placeholder 5">
            <a:extLst>
              <a:ext uri="{FF2B5EF4-FFF2-40B4-BE49-F238E27FC236}">
                <a16:creationId xmlns:a16="http://schemas.microsoft.com/office/drawing/2014/main" id="{B8E689FE-7B82-B44B-9E79-16CDB6DAD3A0}"/>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E47B130-6EF7-DF41-BC83-F4B92F805B76}" type="slidenum">
              <a:rPr lang="en-US" altLang="en-US"/>
              <a:pPr/>
              <a:t>43</a:t>
            </a:fld>
            <a:endParaRPr lang="en-US" altLang="en-US" dirty="0"/>
          </a:p>
        </p:txBody>
      </p:sp>
      <p:grpSp>
        <p:nvGrpSpPr>
          <p:cNvPr id="87043" name="Group 47">
            <a:extLst>
              <a:ext uri="{FF2B5EF4-FFF2-40B4-BE49-F238E27FC236}">
                <a16:creationId xmlns:a16="http://schemas.microsoft.com/office/drawing/2014/main" id="{B55F854D-71D8-F44D-9150-E3AD0054577B}"/>
              </a:ext>
            </a:extLst>
          </p:cNvPr>
          <p:cNvGrpSpPr>
            <a:grpSpLocks/>
          </p:cNvGrpSpPr>
          <p:nvPr/>
        </p:nvGrpSpPr>
        <p:grpSpPr bwMode="auto">
          <a:xfrm>
            <a:off x="455613" y="454025"/>
            <a:ext cx="8229600" cy="5711825"/>
            <a:chOff x="287" y="286"/>
            <a:chExt cx="5184" cy="3598"/>
          </a:xfrm>
        </p:grpSpPr>
        <p:sp>
          <p:nvSpPr>
            <p:cNvPr id="87044" name="Rectangle 2">
              <a:extLst>
                <a:ext uri="{FF2B5EF4-FFF2-40B4-BE49-F238E27FC236}">
                  <a16:creationId xmlns:a16="http://schemas.microsoft.com/office/drawing/2014/main" id="{5C2ABCF1-DD8D-604F-93C8-FE2CF5B6531B}"/>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Ducts</a:t>
              </a:r>
              <a:endParaRPr lang="en-US" altLang="en-US" sz="2800" dirty="0">
                <a:solidFill>
                  <a:schemeClr val="tx2"/>
                </a:solidFill>
              </a:endParaRPr>
            </a:p>
          </p:txBody>
        </p:sp>
        <p:sp>
          <p:nvSpPr>
            <p:cNvPr id="87045" name="Text Box 6">
              <a:extLst>
                <a:ext uri="{FF2B5EF4-FFF2-40B4-BE49-F238E27FC236}">
                  <a16:creationId xmlns:a16="http://schemas.microsoft.com/office/drawing/2014/main" id="{19419FAC-1E12-8443-B807-D9D32F6BB9F6}"/>
                </a:ext>
              </a:extLst>
            </p:cNvPr>
            <p:cNvSpPr txBox="1">
              <a:spLocks noChangeArrowheads="1"/>
            </p:cNvSpPr>
            <p:nvPr/>
          </p:nvSpPr>
          <p:spPr bwMode="auto">
            <a:xfrm>
              <a:off x="515" y="970"/>
              <a:ext cx="4744"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male reproductive system has a series of ducts to convey sperm from the testes to the urethra.</a:t>
              </a:r>
            </a:p>
            <a:p>
              <a:pPr eaLnBrk="1" hangingPunct="1">
                <a:lnSpc>
                  <a:spcPct val="85000"/>
                </a:lnSpc>
                <a:spcAft>
                  <a:spcPts val="900"/>
                </a:spcAft>
                <a:buSzPct val="80000"/>
                <a:buFontTx/>
                <a:buChar char="•"/>
              </a:pPr>
              <a:r>
                <a:rPr lang="en-US" altLang="en-US" dirty="0"/>
                <a:t>The reproductive system ducts include the:</a:t>
              </a:r>
            </a:p>
            <a:p>
              <a:pPr lvl="1" eaLnBrk="1" hangingPunct="1">
                <a:lnSpc>
                  <a:spcPct val="85000"/>
                </a:lnSpc>
                <a:spcAft>
                  <a:spcPts val="300"/>
                </a:spcAft>
                <a:buSzPct val="80000"/>
                <a:buFontTx/>
                <a:buChar char="-"/>
              </a:pPr>
              <a:r>
                <a:rPr lang="en-US" altLang="en-US" dirty="0"/>
                <a:t>Ducts of the testes</a:t>
              </a:r>
            </a:p>
            <a:p>
              <a:pPr lvl="1" eaLnBrk="1" hangingPunct="1">
                <a:lnSpc>
                  <a:spcPct val="85000"/>
                </a:lnSpc>
                <a:spcAft>
                  <a:spcPts val="300"/>
                </a:spcAft>
                <a:buSzPct val="80000"/>
                <a:buFontTx/>
                <a:buChar char="-"/>
              </a:pPr>
              <a:r>
                <a:rPr lang="en-US" altLang="en-US" dirty="0"/>
                <a:t>Epididymis</a:t>
              </a:r>
            </a:p>
            <a:p>
              <a:pPr lvl="1" eaLnBrk="1" hangingPunct="1">
                <a:lnSpc>
                  <a:spcPct val="85000"/>
                </a:lnSpc>
                <a:spcAft>
                  <a:spcPts val="300"/>
                </a:spcAft>
                <a:buSzPct val="80000"/>
                <a:buFontTx/>
                <a:buChar char="-"/>
              </a:pPr>
              <a:r>
                <a:rPr lang="en-US" altLang="en-US" dirty="0"/>
                <a:t>Vas deferens</a:t>
              </a:r>
            </a:p>
            <a:p>
              <a:pPr lvl="1" eaLnBrk="1" hangingPunct="1">
                <a:lnSpc>
                  <a:spcPct val="85000"/>
                </a:lnSpc>
                <a:spcAft>
                  <a:spcPct val="30000"/>
                </a:spcAft>
                <a:buSzPct val="80000"/>
                <a:buFontTx/>
                <a:buChar char="-"/>
              </a:pPr>
              <a:r>
                <a:rPr lang="en-US" altLang="en-US" dirty="0"/>
                <a:t>Ejaculatory ducts</a:t>
              </a:r>
            </a:p>
          </p:txBody>
        </p:sp>
        <p:grpSp>
          <p:nvGrpSpPr>
            <p:cNvPr id="87046" name="Group 46">
              <a:extLst>
                <a:ext uri="{FF2B5EF4-FFF2-40B4-BE49-F238E27FC236}">
                  <a16:creationId xmlns:a16="http://schemas.microsoft.com/office/drawing/2014/main" id="{0CD92F27-9306-3B45-B78E-82234E97CBCD}"/>
                </a:ext>
              </a:extLst>
            </p:cNvPr>
            <p:cNvGrpSpPr>
              <a:grpSpLocks/>
            </p:cNvGrpSpPr>
            <p:nvPr/>
          </p:nvGrpSpPr>
          <p:grpSpPr bwMode="auto">
            <a:xfrm>
              <a:off x="581" y="3671"/>
              <a:ext cx="2996" cy="213"/>
              <a:chOff x="581" y="3671"/>
              <a:chExt cx="2996" cy="213"/>
            </a:xfrm>
          </p:grpSpPr>
          <p:grpSp>
            <p:nvGrpSpPr>
              <p:cNvPr id="87047" name="Group 34">
                <a:extLst>
                  <a:ext uri="{FF2B5EF4-FFF2-40B4-BE49-F238E27FC236}">
                    <a16:creationId xmlns:a16="http://schemas.microsoft.com/office/drawing/2014/main" id="{EF78479A-4B00-B546-9A83-7CB2557BC6B9}"/>
                  </a:ext>
                </a:extLst>
              </p:cNvPr>
              <p:cNvGrpSpPr>
                <a:grpSpLocks/>
              </p:cNvGrpSpPr>
              <p:nvPr/>
            </p:nvGrpSpPr>
            <p:grpSpPr bwMode="auto">
              <a:xfrm>
                <a:off x="2846" y="3671"/>
                <a:ext cx="731" cy="213"/>
                <a:chOff x="2846" y="3671"/>
                <a:chExt cx="731" cy="213"/>
              </a:xfrm>
            </p:grpSpPr>
            <p:sp>
              <p:nvSpPr>
                <p:cNvPr id="87058" name="Rectangle 35">
                  <a:extLst>
                    <a:ext uri="{FF2B5EF4-FFF2-40B4-BE49-F238E27FC236}">
                      <a16:creationId xmlns:a16="http://schemas.microsoft.com/office/drawing/2014/main" id="{F68A7AFE-721D-2544-981D-20E14926EE8E}"/>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87059" name="Text Box 36">
                  <a:extLst>
                    <a:ext uri="{FF2B5EF4-FFF2-40B4-BE49-F238E27FC236}">
                      <a16:creationId xmlns:a16="http://schemas.microsoft.com/office/drawing/2014/main" id="{39924194-8DB8-524F-83FB-C576D92066A5}"/>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28.9</a:t>
                  </a:r>
                </a:p>
              </p:txBody>
            </p:sp>
          </p:grpSp>
          <p:grpSp>
            <p:nvGrpSpPr>
              <p:cNvPr id="87048" name="Group 45">
                <a:extLst>
                  <a:ext uri="{FF2B5EF4-FFF2-40B4-BE49-F238E27FC236}">
                    <a16:creationId xmlns:a16="http://schemas.microsoft.com/office/drawing/2014/main" id="{DCC291EC-67DF-3142-B16D-4D89B1BFF5D8}"/>
                  </a:ext>
                </a:extLst>
              </p:cNvPr>
              <p:cNvGrpSpPr>
                <a:grpSpLocks/>
              </p:cNvGrpSpPr>
              <p:nvPr/>
            </p:nvGrpSpPr>
            <p:grpSpPr bwMode="auto">
              <a:xfrm>
                <a:off x="581" y="3671"/>
                <a:ext cx="1992" cy="213"/>
                <a:chOff x="581" y="3671"/>
                <a:chExt cx="1992" cy="213"/>
              </a:xfrm>
            </p:grpSpPr>
            <p:grpSp>
              <p:nvGrpSpPr>
                <p:cNvPr id="87049" name="Group 38">
                  <a:extLst>
                    <a:ext uri="{FF2B5EF4-FFF2-40B4-BE49-F238E27FC236}">
                      <a16:creationId xmlns:a16="http://schemas.microsoft.com/office/drawing/2014/main" id="{B2526CDF-F1B3-E14E-898A-A4F9F2C4F48D}"/>
                    </a:ext>
                  </a:extLst>
                </p:cNvPr>
                <p:cNvGrpSpPr>
                  <a:grpSpLocks/>
                </p:cNvGrpSpPr>
                <p:nvPr/>
              </p:nvGrpSpPr>
              <p:grpSpPr bwMode="auto">
                <a:xfrm>
                  <a:off x="581" y="3671"/>
                  <a:ext cx="619" cy="213"/>
                  <a:chOff x="581" y="3671"/>
                  <a:chExt cx="619" cy="213"/>
                </a:xfrm>
              </p:grpSpPr>
              <p:sp>
                <p:nvSpPr>
                  <p:cNvPr id="87056" name="Rectangle 28">
                    <a:extLst>
                      <a:ext uri="{FF2B5EF4-FFF2-40B4-BE49-F238E27FC236}">
                        <a16:creationId xmlns:a16="http://schemas.microsoft.com/office/drawing/2014/main" id="{100728C0-7758-144F-ACF6-2C5837318B7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87057" name="Text Box 31">
                    <a:extLst>
                      <a:ext uri="{FF2B5EF4-FFF2-40B4-BE49-F238E27FC236}">
                        <a16:creationId xmlns:a16="http://schemas.microsoft.com/office/drawing/2014/main" id="{E1E0295D-4FD4-E143-81E9-76355F0ECF8D}"/>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1048</a:t>
                    </a:r>
                    <a:endParaRPr lang="en-US" altLang="en-US" dirty="0"/>
                  </a:p>
                </p:txBody>
              </p:sp>
            </p:grpSp>
            <p:grpSp>
              <p:nvGrpSpPr>
                <p:cNvPr id="87050" name="Group 39">
                  <a:extLst>
                    <a:ext uri="{FF2B5EF4-FFF2-40B4-BE49-F238E27FC236}">
                      <a16:creationId xmlns:a16="http://schemas.microsoft.com/office/drawing/2014/main" id="{846B1824-9FE1-9A4D-A430-FFBDB701206C}"/>
                    </a:ext>
                  </a:extLst>
                </p:cNvPr>
                <p:cNvGrpSpPr>
                  <a:grpSpLocks/>
                </p:cNvGrpSpPr>
                <p:nvPr/>
              </p:nvGrpSpPr>
              <p:grpSpPr bwMode="auto">
                <a:xfrm>
                  <a:off x="1265" y="3671"/>
                  <a:ext cx="621" cy="213"/>
                  <a:chOff x="1265" y="3671"/>
                  <a:chExt cx="621" cy="213"/>
                </a:xfrm>
              </p:grpSpPr>
              <p:sp>
                <p:nvSpPr>
                  <p:cNvPr id="87054" name="Rectangle 40">
                    <a:extLst>
                      <a:ext uri="{FF2B5EF4-FFF2-40B4-BE49-F238E27FC236}">
                        <a16:creationId xmlns:a16="http://schemas.microsoft.com/office/drawing/2014/main" id="{9FFDCE74-8E6E-BE4A-A944-FD59885C60F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87055" name="Text Box 41">
                    <a:extLst>
                      <a:ext uri="{FF2B5EF4-FFF2-40B4-BE49-F238E27FC236}">
                        <a16:creationId xmlns:a16="http://schemas.microsoft.com/office/drawing/2014/main" id="{404BDDA6-EC6E-3B42-8244-9AC5DC5460ED}"/>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1138</a:t>
                    </a:r>
                    <a:endParaRPr lang="en-US" altLang="en-US" dirty="0">
                      <a:ea typeface="ＭＳ Ｐゴシック" panose="020B0600070205080204" pitchFamily="34" charset="-128"/>
                    </a:endParaRPr>
                  </a:p>
                </p:txBody>
              </p:sp>
            </p:grpSp>
            <p:grpSp>
              <p:nvGrpSpPr>
                <p:cNvPr id="87051" name="Group 42">
                  <a:extLst>
                    <a:ext uri="{FF2B5EF4-FFF2-40B4-BE49-F238E27FC236}">
                      <a16:creationId xmlns:a16="http://schemas.microsoft.com/office/drawing/2014/main" id="{D80F7750-B3D6-DF43-B3BF-B51160EFEE0A}"/>
                    </a:ext>
                  </a:extLst>
                </p:cNvPr>
                <p:cNvGrpSpPr>
                  <a:grpSpLocks/>
                </p:cNvGrpSpPr>
                <p:nvPr/>
              </p:nvGrpSpPr>
              <p:grpSpPr bwMode="auto">
                <a:xfrm>
                  <a:off x="1954" y="3671"/>
                  <a:ext cx="619" cy="213"/>
                  <a:chOff x="1954" y="3671"/>
                  <a:chExt cx="619" cy="213"/>
                </a:xfrm>
              </p:grpSpPr>
              <p:sp>
                <p:nvSpPr>
                  <p:cNvPr id="87052" name="Rectangle 43">
                    <a:extLst>
                      <a:ext uri="{FF2B5EF4-FFF2-40B4-BE49-F238E27FC236}">
                        <a16:creationId xmlns:a16="http://schemas.microsoft.com/office/drawing/2014/main" id="{3E7BD645-C77A-944E-B574-8752F291343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87053" name="Text Box 44">
                    <a:extLst>
                      <a:ext uri="{FF2B5EF4-FFF2-40B4-BE49-F238E27FC236}">
                        <a16:creationId xmlns:a16="http://schemas.microsoft.com/office/drawing/2014/main" id="{370CD0CE-F046-B946-8877-9E1EEF571FA4}"/>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1090</a:t>
                    </a:r>
                    <a:endParaRPr lang="en-US" altLang="en-US" dirty="0">
                      <a:ea typeface="ＭＳ Ｐゴシック" panose="020B0600070205080204" pitchFamily="34" charset="-128"/>
                    </a:endParaRPr>
                  </a:p>
                </p:txBody>
              </p:sp>
            </p:grpSp>
          </p:grpSp>
        </p:grpSp>
      </p:gr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Number Placeholder 5">
            <a:extLst>
              <a:ext uri="{FF2B5EF4-FFF2-40B4-BE49-F238E27FC236}">
                <a16:creationId xmlns:a16="http://schemas.microsoft.com/office/drawing/2014/main" id="{AD5222CC-0639-2240-AF79-D2C3F4913B87}"/>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1587EE2-3649-E641-A669-AB4B4F7A92C4}" type="slidenum">
              <a:rPr lang="en-US" altLang="en-US"/>
              <a:pPr/>
              <a:t>44</a:t>
            </a:fld>
            <a:endParaRPr lang="en-US" altLang="en-US" dirty="0"/>
          </a:p>
        </p:txBody>
      </p:sp>
      <p:grpSp>
        <p:nvGrpSpPr>
          <p:cNvPr id="89111" name="Group 23">
            <a:extLst>
              <a:ext uri="{FF2B5EF4-FFF2-40B4-BE49-F238E27FC236}">
                <a16:creationId xmlns:a16="http://schemas.microsoft.com/office/drawing/2014/main" id="{84A7FBEA-D231-EE40-B886-4E639C2EA9D8}"/>
              </a:ext>
            </a:extLst>
          </p:cNvPr>
          <p:cNvGrpSpPr>
            <a:grpSpLocks/>
          </p:cNvGrpSpPr>
          <p:nvPr/>
        </p:nvGrpSpPr>
        <p:grpSpPr bwMode="auto">
          <a:xfrm>
            <a:off x="455613" y="454025"/>
            <a:ext cx="8229600" cy="5711825"/>
            <a:chOff x="287" y="286"/>
            <a:chExt cx="5184" cy="3598"/>
          </a:xfrm>
        </p:grpSpPr>
        <p:sp>
          <p:nvSpPr>
            <p:cNvPr id="89092" name="Rectangle 2">
              <a:extLst>
                <a:ext uri="{FF2B5EF4-FFF2-40B4-BE49-F238E27FC236}">
                  <a16:creationId xmlns:a16="http://schemas.microsoft.com/office/drawing/2014/main" id="{A8BF315C-4F29-5A4A-BDFC-E0B3886F6F5D}"/>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Ducts of the Testes</a:t>
              </a:r>
              <a:endParaRPr lang="en-US" altLang="en-US" sz="2800" dirty="0">
                <a:solidFill>
                  <a:schemeClr val="tx2"/>
                </a:solidFill>
              </a:endParaRPr>
            </a:p>
          </p:txBody>
        </p:sp>
        <p:grpSp>
          <p:nvGrpSpPr>
            <p:cNvPr id="89110" name="Group 22">
              <a:extLst>
                <a:ext uri="{FF2B5EF4-FFF2-40B4-BE49-F238E27FC236}">
                  <a16:creationId xmlns:a16="http://schemas.microsoft.com/office/drawing/2014/main" id="{DBE6CD5C-9631-F741-9E73-CCD544173AB6}"/>
                </a:ext>
              </a:extLst>
            </p:cNvPr>
            <p:cNvGrpSpPr>
              <a:grpSpLocks/>
            </p:cNvGrpSpPr>
            <p:nvPr/>
          </p:nvGrpSpPr>
          <p:grpSpPr bwMode="auto">
            <a:xfrm>
              <a:off x="515" y="970"/>
              <a:ext cx="4684" cy="1872"/>
              <a:chOff x="515" y="970"/>
              <a:chExt cx="4684" cy="1872"/>
            </a:xfrm>
          </p:grpSpPr>
          <p:sp>
            <p:nvSpPr>
              <p:cNvPr id="89108" name="Text Box 6">
                <a:extLst>
                  <a:ext uri="{FF2B5EF4-FFF2-40B4-BE49-F238E27FC236}">
                    <a16:creationId xmlns:a16="http://schemas.microsoft.com/office/drawing/2014/main" id="{9D86DBD7-8534-FE4E-AA7E-CF3AB3FD6692}"/>
                  </a:ext>
                </a:extLst>
              </p:cNvPr>
              <p:cNvSpPr txBox="1">
                <a:spLocks noChangeArrowheads="1"/>
              </p:cNvSpPr>
              <p:nvPr/>
            </p:nvSpPr>
            <p:spPr bwMode="auto">
              <a:xfrm>
                <a:off x="515" y="970"/>
                <a:ext cx="4684"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hydrostatic pressure generated by the fluid secreted from the Sertoli cells pushes fluid and sperm along the lumen of the semi-niferous tubules.</a:t>
                </a:r>
              </a:p>
              <a:p>
                <a:pPr eaLnBrk="1" hangingPunct="1">
                  <a:lnSpc>
                    <a:spcPct val="85000"/>
                  </a:lnSpc>
                  <a:spcAft>
                    <a:spcPts val="900"/>
                  </a:spcAft>
                  <a:buSzPct val="80000"/>
                  <a:buFontTx/>
                  <a:buChar char="•"/>
                </a:pPr>
                <a:r>
                  <a:rPr lang="en-US" altLang="en-US" dirty="0"/>
                  <a:t>The sperm enter a series of short ducts called the straight tubules.</a:t>
                </a:r>
              </a:p>
              <a:p>
                <a:pPr eaLnBrk="1" hangingPunct="1">
                  <a:lnSpc>
                    <a:spcPct val="85000"/>
                  </a:lnSpc>
                  <a:spcAft>
                    <a:spcPts val="900"/>
                  </a:spcAft>
                  <a:buSzPct val="80000"/>
                  <a:buFontTx/>
                  <a:buChar char="•"/>
                </a:pPr>
                <a:r>
                  <a:rPr lang="en-US" altLang="en-US" dirty="0"/>
                  <a:t>These tubules lead to a network of ducts in the testis known as the rete testis.</a:t>
                </a:r>
              </a:p>
              <a:p>
                <a:pPr eaLnBrk="1" hangingPunct="1">
                  <a:lnSpc>
                    <a:spcPct val="85000"/>
                  </a:lnSpc>
                  <a:spcAft>
                    <a:spcPct val="50000"/>
                  </a:spcAft>
                  <a:buSzPct val="80000"/>
                  <a:buFontTx/>
                  <a:buChar char="•"/>
                </a:pPr>
                <a:r>
                  <a:rPr lang="en-US" altLang="en-US" dirty="0"/>
                  <a:t>The sperm then enter a series of coiled ducts that empty into a tube known as the ductus epididymis (or epididymis).</a:t>
                </a:r>
              </a:p>
            </p:txBody>
          </p:sp>
          <p:sp>
            <p:nvSpPr>
              <p:cNvPr id="89109" name="Text Box 24">
                <a:extLst>
                  <a:ext uri="{FF2B5EF4-FFF2-40B4-BE49-F238E27FC236}">
                    <a16:creationId xmlns:a16="http://schemas.microsoft.com/office/drawing/2014/main" id="{038D1E03-DCC1-8542-9CCE-94C7FED2796E}"/>
                  </a:ext>
                </a:extLst>
              </p:cNvPr>
              <p:cNvSpPr txBox="1">
                <a:spLocks noChangeArrowheads="1"/>
              </p:cNvSpPr>
              <p:nvPr/>
            </p:nvSpPr>
            <p:spPr bwMode="auto">
              <a:xfrm>
                <a:off x="1820" y="2477"/>
                <a:ext cx="2127"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ts val="1860"/>
                  </a:lnSpc>
                </a:pPr>
                <a:r>
                  <a:rPr lang="en-US" altLang="en-US" dirty="0">
                    <a:solidFill>
                      <a:srgbClr val="941100"/>
                    </a:solidFill>
                  </a:rPr>
                  <a:t>Hydrostatic pressure = the force exerted by a fluid at rest.</a:t>
                </a:r>
              </a:p>
            </p:txBody>
          </p:sp>
        </p:grpSp>
        <p:grpSp>
          <p:nvGrpSpPr>
            <p:cNvPr id="89094" name="Group 53">
              <a:extLst>
                <a:ext uri="{FF2B5EF4-FFF2-40B4-BE49-F238E27FC236}">
                  <a16:creationId xmlns:a16="http://schemas.microsoft.com/office/drawing/2014/main" id="{95018D30-0191-B046-8FAC-AF8FC3497080}"/>
                </a:ext>
              </a:extLst>
            </p:cNvPr>
            <p:cNvGrpSpPr>
              <a:grpSpLocks/>
            </p:cNvGrpSpPr>
            <p:nvPr/>
          </p:nvGrpSpPr>
          <p:grpSpPr bwMode="auto">
            <a:xfrm>
              <a:off x="581" y="3671"/>
              <a:ext cx="2996" cy="213"/>
              <a:chOff x="581" y="3671"/>
              <a:chExt cx="2996" cy="213"/>
            </a:xfrm>
          </p:grpSpPr>
          <p:grpSp>
            <p:nvGrpSpPr>
              <p:cNvPr id="89095" name="Group 41">
                <a:extLst>
                  <a:ext uri="{FF2B5EF4-FFF2-40B4-BE49-F238E27FC236}">
                    <a16:creationId xmlns:a16="http://schemas.microsoft.com/office/drawing/2014/main" id="{5954B1BF-8EA3-6641-BD47-C8862815C8B3}"/>
                  </a:ext>
                </a:extLst>
              </p:cNvPr>
              <p:cNvGrpSpPr>
                <a:grpSpLocks/>
              </p:cNvGrpSpPr>
              <p:nvPr/>
            </p:nvGrpSpPr>
            <p:grpSpPr bwMode="auto">
              <a:xfrm>
                <a:off x="2846" y="3671"/>
                <a:ext cx="731" cy="213"/>
                <a:chOff x="2846" y="3671"/>
                <a:chExt cx="731" cy="213"/>
              </a:xfrm>
            </p:grpSpPr>
            <p:sp>
              <p:nvSpPr>
                <p:cNvPr id="89106" name="Rectangle 42">
                  <a:extLst>
                    <a:ext uri="{FF2B5EF4-FFF2-40B4-BE49-F238E27FC236}">
                      <a16:creationId xmlns:a16="http://schemas.microsoft.com/office/drawing/2014/main" id="{5800D2F2-1EEB-DF46-B2C7-B1DDFC986503}"/>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89107" name="Text Box 43">
                  <a:extLst>
                    <a:ext uri="{FF2B5EF4-FFF2-40B4-BE49-F238E27FC236}">
                      <a16:creationId xmlns:a16="http://schemas.microsoft.com/office/drawing/2014/main" id="{E8EEBF0B-B462-9445-905B-2E158761741B}"/>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28.3</a:t>
                  </a:r>
                </a:p>
              </p:txBody>
            </p:sp>
          </p:grpSp>
          <p:grpSp>
            <p:nvGrpSpPr>
              <p:cNvPr id="89096" name="Group 52">
                <a:extLst>
                  <a:ext uri="{FF2B5EF4-FFF2-40B4-BE49-F238E27FC236}">
                    <a16:creationId xmlns:a16="http://schemas.microsoft.com/office/drawing/2014/main" id="{EE20B8D5-F1E1-0745-9627-20A82CBC39DC}"/>
                  </a:ext>
                </a:extLst>
              </p:cNvPr>
              <p:cNvGrpSpPr>
                <a:grpSpLocks/>
              </p:cNvGrpSpPr>
              <p:nvPr/>
            </p:nvGrpSpPr>
            <p:grpSpPr bwMode="auto">
              <a:xfrm>
                <a:off x="581" y="3671"/>
                <a:ext cx="1992" cy="213"/>
                <a:chOff x="581" y="3671"/>
                <a:chExt cx="1992" cy="213"/>
              </a:xfrm>
            </p:grpSpPr>
            <p:grpSp>
              <p:nvGrpSpPr>
                <p:cNvPr id="89097" name="Group 51">
                  <a:extLst>
                    <a:ext uri="{FF2B5EF4-FFF2-40B4-BE49-F238E27FC236}">
                      <a16:creationId xmlns:a16="http://schemas.microsoft.com/office/drawing/2014/main" id="{F8089451-F80A-EB45-9AA6-02B5E1FD33BC}"/>
                    </a:ext>
                  </a:extLst>
                </p:cNvPr>
                <p:cNvGrpSpPr>
                  <a:grpSpLocks/>
                </p:cNvGrpSpPr>
                <p:nvPr/>
              </p:nvGrpSpPr>
              <p:grpSpPr bwMode="auto">
                <a:xfrm>
                  <a:off x="581" y="3671"/>
                  <a:ext cx="619" cy="213"/>
                  <a:chOff x="581" y="3671"/>
                  <a:chExt cx="619" cy="213"/>
                </a:xfrm>
              </p:grpSpPr>
              <p:sp>
                <p:nvSpPr>
                  <p:cNvPr id="89104" name="Rectangle 35">
                    <a:extLst>
                      <a:ext uri="{FF2B5EF4-FFF2-40B4-BE49-F238E27FC236}">
                        <a16:creationId xmlns:a16="http://schemas.microsoft.com/office/drawing/2014/main" id="{573F9162-53A4-9F48-A5BD-CC2C06FD30B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89105" name="Text Box 38">
                    <a:extLst>
                      <a:ext uri="{FF2B5EF4-FFF2-40B4-BE49-F238E27FC236}">
                        <a16:creationId xmlns:a16="http://schemas.microsoft.com/office/drawing/2014/main" id="{08C1BB7C-0554-BC43-84B4-D307AC95837E}"/>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1048</a:t>
                    </a:r>
                    <a:endParaRPr lang="en-US" altLang="en-US" dirty="0"/>
                  </a:p>
                </p:txBody>
              </p:sp>
            </p:grpSp>
            <p:grpSp>
              <p:nvGrpSpPr>
                <p:cNvPr id="89098" name="Group 45">
                  <a:extLst>
                    <a:ext uri="{FF2B5EF4-FFF2-40B4-BE49-F238E27FC236}">
                      <a16:creationId xmlns:a16="http://schemas.microsoft.com/office/drawing/2014/main" id="{6A1E32BD-B148-3249-B9EF-EAF227F16543}"/>
                    </a:ext>
                  </a:extLst>
                </p:cNvPr>
                <p:cNvGrpSpPr>
                  <a:grpSpLocks/>
                </p:cNvGrpSpPr>
                <p:nvPr/>
              </p:nvGrpSpPr>
              <p:grpSpPr bwMode="auto">
                <a:xfrm>
                  <a:off x="1265" y="3671"/>
                  <a:ext cx="621" cy="213"/>
                  <a:chOff x="1265" y="3671"/>
                  <a:chExt cx="621" cy="213"/>
                </a:xfrm>
              </p:grpSpPr>
              <p:sp>
                <p:nvSpPr>
                  <p:cNvPr id="89102" name="Rectangle 46">
                    <a:extLst>
                      <a:ext uri="{FF2B5EF4-FFF2-40B4-BE49-F238E27FC236}">
                        <a16:creationId xmlns:a16="http://schemas.microsoft.com/office/drawing/2014/main" id="{0AF015C8-8166-7C49-86BD-F2EE338BF53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89103" name="Text Box 47">
                    <a:extLst>
                      <a:ext uri="{FF2B5EF4-FFF2-40B4-BE49-F238E27FC236}">
                        <a16:creationId xmlns:a16="http://schemas.microsoft.com/office/drawing/2014/main" id="{1FCA5B28-76F3-2047-BBA6-D004A88E9801}"/>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1138</a:t>
                    </a:r>
                    <a:endParaRPr lang="en-US" altLang="en-US" dirty="0">
                      <a:ea typeface="ＭＳ Ｐゴシック" panose="020B0600070205080204" pitchFamily="34" charset="-128"/>
                    </a:endParaRPr>
                  </a:p>
                </p:txBody>
              </p:sp>
            </p:grpSp>
            <p:grpSp>
              <p:nvGrpSpPr>
                <p:cNvPr id="89099" name="Group 48">
                  <a:extLst>
                    <a:ext uri="{FF2B5EF4-FFF2-40B4-BE49-F238E27FC236}">
                      <a16:creationId xmlns:a16="http://schemas.microsoft.com/office/drawing/2014/main" id="{3CBFA2F7-F89F-404B-A3EC-83287A2BC8DE}"/>
                    </a:ext>
                  </a:extLst>
                </p:cNvPr>
                <p:cNvGrpSpPr>
                  <a:grpSpLocks/>
                </p:cNvGrpSpPr>
                <p:nvPr/>
              </p:nvGrpSpPr>
              <p:grpSpPr bwMode="auto">
                <a:xfrm>
                  <a:off x="1954" y="3671"/>
                  <a:ext cx="619" cy="213"/>
                  <a:chOff x="1954" y="3671"/>
                  <a:chExt cx="619" cy="213"/>
                </a:xfrm>
              </p:grpSpPr>
              <p:sp>
                <p:nvSpPr>
                  <p:cNvPr id="89100" name="Rectangle 49">
                    <a:extLst>
                      <a:ext uri="{FF2B5EF4-FFF2-40B4-BE49-F238E27FC236}">
                        <a16:creationId xmlns:a16="http://schemas.microsoft.com/office/drawing/2014/main" id="{01651259-F4A4-DD47-BCDB-62FBD6615EF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89101" name="Text Box 50">
                    <a:extLst>
                      <a:ext uri="{FF2B5EF4-FFF2-40B4-BE49-F238E27FC236}">
                        <a16:creationId xmlns:a16="http://schemas.microsoft.com/office/drawing/2014/main" id="{4F9F8CD1-2F39-E44F-86DE-8B3F81C033C6}"/>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1090</a:t>
                    </a:r>
                    <a:endParaRPr lang="en-US" altLang="en-US" dirty="0">
                      <a:ea typeface="ＭＳ Ｐゴシック" panose="020B0600070205080204" pitchFamily="34" charset="-128"/>
                    </a:endParaRPr>
                  </a:p>
                </p:txBody>
              </p:sp>
            </p:grpSp>
          </p:grpSp>
        </p:grpSp>
      </p:gr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Number Placeholder 5">
            <a:extLst>
              <a:ext uri="{FF2B5EF4-FFF2-40B4-BE49-F238E27FC236}">
                <a16:creationId xmlns:a16="http://schemas.microsoft.com/office/drawing/2014/main" id="{7E17810E-3D3E-5D46-9456-84EF2AE90BC1}"/>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F13F6C5-16BA-054E-8C49-092E097A6F57}" type="slidenum">
              <a:rPr lang="en-US" altLang="en-US"/>
              <a:pPr/>
              <a:t>45</a:t>
            </a:fld>
            <a:endParaRPr lang="en-US" altLang="en-US" dirty="0"/>
          </a:p>
        </p:txBody>
      </p:sp>
      <p:grpSp>
        <p:nvGrpSpPr>
          <p:cNvPr id="91139" name="Group 61">
            <a:extLst>
              <a:ext uri="{FF2B5EF4-FFF2-40B4-BE49-F238E27FC236}">
                <a16:creationId xmlns:a16="http://schemas.microsoft.com/office/drawing/2014/main" id="{9BE1091F-DB93-DB43-B967-EA48EE7F2DB0}"/>
              </a:ext>
            </a:extLst>
          </p:cNvPr>
          <p:cNvGrpSpPr>
            <a:grpSpLocks/>
          </p:cNvGrpSpPr>
          <p:nvPr/>
        </p:nvGrpSpPr>
        <p:grpSpPr bwMode="auto">
          <a:xfrm>
            <a:off x="457200" y="454025"/>
            <a:ext cx="8229600" cy="5711825"/>
            <a:chOff x="288" y="286"/>
            <a:chExt cx="5184" cy="3598"/>
          </a:xfrm>
        </p:grpSpPr>
        <p:sp>
          <p:nvSpPr>
            <p:cNvPr id="91140" name="Rectangle 2">
              <a:extLst>
                <a:ext uri="{FF2B5EF4-FFF2-40B4-BE49-F238E27FC236}">
                  <a16:creationId xmlns:a16="http://schemas.microsoft.com/office/drawing/2014/main" id="{E290F763-C844-4443-A843-A8C6CE9F3D06}"/>
                </a:ext>
              </a:extLst>
            </p:cNvPr>
            <p:cNvSpPr>
              <a:spLocks noChangeArrowheads="1"/>
            </p:cNvSpPr>
            <p:nvPr/>
          </p:nvSpPr>
          <p:spPr bwMode="auto">
            <a:xfrm>
              <a:off x="288"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Epididymis</a:t>
              </a:r>
              <a:endParaRPr lang="en-US" altLang="en-US" sz="2800" dirty="0">
                <a:solidFill>
                  <a:schemeClr val="tx2"/>
                </a:solidFill>
              </a:endParaRPr>
            </a:p>
          </p:txBody>
        </p:sp>
        <p:grpSp>
          <p:nvGrpSpPr>
            <p:cNvPr id="91141" name="Group 38">
              <a:extLst>
                <a:ext uri="{FF2B5EF4-FFF2-40B4-BE49-F238E27FC236}">
                  <a16:creationId xmlns:a16="http://schemas.microsoft.com/office/drawing/2014/main" id="{1CD7DD76-C890-7D4D-92D6-96F985DBACAE}"/>
                </a:ext>
              </a:extLst>
            </p:cNvPr>
            <p:cNvGrpSpPr>
              <a:grpSpLocks/>
            </p:cNvGrpSpPr>
            <p:nvPr/>
          </p:nvGrpSpPr>
          <p:grpSpPr bwMode="auto">
            <a:xfrm>
              <a:off x="515" y="970"/>
              <a:ext cx="4585" cy="1513"/>
              <a:chOff x="515" y="970"/>
              <a:chExt cx="4585" cy="1513"/>
            </a:xfrm>
          </p:grpSpPr>
          <p:sp>
            <p:nvSpPr>
              <p:cNvPr id="91156" name="Text Box 6">
                <a:extLst>
                  <a:ext uri="{FF2B5EF4-FFF2-40B4-BE49-F238E27FC236}">
                    <a16:creationId xmlns:a16="http://schemas.microsoft.com/office/drawing/2014/main" id="{8D43EC5F-5880-864E-924E-378574CF7B3C}"/>
                  </a:ext>
                </a:extLst>
              </p:cNvPr>
              <p:cNvSpPr txBox="1">
                <a:spLocks noChangeArrowheads="1"/>
              </p:cNvSpPr>
              <p:nvPr/>
            </p:nvSpPr>
            <p:spPr bwMode="auto">
              <a:xfrm>
                <a:off x="515" y="970"/>
                <a:ext cx="4585"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epididymis is located along the posterior border of each testis.</a:t>
                </a:r>
              </a:p>
              <a:p>
                <a:pPr eaLnBrk="1" hangingPunct="1">
                  <a:lnSpc>
                    <a:spcPct val="85000"/>
                  </a:lnSpc>
                  <a:spcAft>
                    <a:spcPts val="900"/>
                  </a:spcAft>
                  <a:buSzPct val="80000"/>
                  <a:buFontTx/>
                  <a:buChar char="•"/>
                </a:pPr>
                <a:r>
                  <a:rPr lang="en-US" altLang="en-US" dirty="0"/>
                  <a:t>The epididymis would have a length of about six meters if it were uncoiled.</a:t>
                </a:r>
              </a:p>
              <a:p>
                <a:pPr eaLnBrk="1" hangingPunct="1">
                  <a:lnSpc>
                    <a:spcPct val="85000"/>
                  </a:lnSpc>
                  <a:spcAft>
                    <a:spcPct val="50000"/>
                  </a:spcAft>
                  <a:buSzPct val="80000"/>
                  <a:buFontTx/>
                  <a:buChar char="•"/>
                </a:pPr>
                <a:r>
                  <a:rPr lang="en-US" altLang="en-US" dirty="0"/>
                  <a:t>Sperm mature in the epididymis for about 14 days—they acquire motility and much of the capability to fertilize a secondary oocyte expelled by an ovary.</a:t>
                </a:r>
              </a:p>
            </p:txBody>
          </p:sp>
          <p:sp>
            <p:nvSpPr>
              <p:cNvPr id="91157" name="Text Box 11">
                <a:extLst>
                  <a:ext uri="{FF2B5EF4-FFF2-40B4-BE49-F238E27FC236}">
                    <a16:creationId xmlns:a16="http://schemas.microsoft.com/office/drawing/2014/main" id="{216C4020-E2DB-664D-B540-61AA3FC8A363}"/>
                  </a:ext>
                </a:extLst>
              </p:cNvPr>
              <p:cNvSpPr txBox="1">
                <a:spLocks noChangeArrowheads="1"/>
              </p:cNvSpPr>
              <p:nvPr/>
            </p:nvSpPr>
            <p:spPr bwMode="auto">
              <a:xfrm>
                <a:off x="1619" y="2118"/>
                <a:ext cx="2517"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ts val="1860"/>
                  </a:lnSpc>
                </a:pPr>
                <a:r>
                  <a:rPr lang="en-US" altLang="en-US" dirty="0">
                    <a:solidFill>
                      <a:srgbClr val="941100"/>
                    </a:solidFill>
                  </a:rPr>
                  <a:t>Motility = capacity for self-propelled movement.</a:t>
                </a:r>
              </a:p>
            </p:txBody>
          </p:sp>
        </p:grpSp>
        <p:grpSp>
          <p:nvGrpSpPr>
            <p:cNvPr id="91142" name="Group 60">
              <a:extLst>
                <a:ext uri="{FF2B5EF4-FFF2-40B4-BE49-F238E27FC236}">
                  <a16:creationId xmlns:a16="http://schemas.microsoft.com/office/drawing/2014/main" id="{56B3D034-A919-7645-A4C3-06E0AB2BFFD1}"/>
                </a:ext>
              </a:extLst>
            </p:cNvPr>
            <p:cNvGrpSpPr>
              <a:grpSpLocks/>
            </p:cNvGrpSpPr>
            <p:nvPr/>
          </p:nvGrpSpPr>
          <p:grpSpPr bwMode="auto">
            <a:xfrm>
              <a:off x="581" y="3671"/>
              <a:ext cx="2996" cy="213"/>
              <a:chOff x="581" y="3671"/>
              <a:chExt cx="2996" cy="213"/>
            </a:xfrm>
          </p:grpSpPr>
          <p:grpSp>
            <p:nvGrpSpPr>
              <p:cNvPr id="91143" name="Group 48">
                <a:extLst>
                  <a:ext uri="{FF2B5EF4-FFF2-40B4-BE49-F238E27FC236}">
                    <a16:creationId xmlns:a16="http://schemas.microsoft.com/office/drawing/2014/main" id="{388EEA50-83D6-6442-B0A3-DB147D4AE5B3}"/>
                  </a:ext>
                </a:extLst>
              </p:cNvPr>
              <p:cNvGrpSpPr>
                <a:grpSpLocks/>
              </p:cNvGrpSpPr>
              <p:nvPr/>
            </p:nvGrpSpPr>
            <p:grpSpPr bwMode="auto">
              <a:xfrm>
                <a:off x="2846" y="3671"/>
                <a:ext cx="731" cy="213"/>
                <a:chOff x="2846" y="3671"/>
                <a:chExt cx="731" cy="213"/>
              </a:xfrm>
            </p:grpSpPr>
            <p:sp>
              <p:nvSpPr>
                <p:cNvPr id="91154" name="Rectangle 49">
                  <a:extLst>
                    <a:ext uri="{FF2B5EF4-FFF2-40B4-BE49-F238E27FC236}">
                      <a16:creationId xmlns:a16="http://schemas.microsoft.com/office/drawing/2014/main" id="{D2419DE6-62AA-D842-9700-7958180DFBCC}"/>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1155" name="Text Box 50">
                  <a:extLst>
                    <a:ext uri="{FF2B5EF4-FFF2-40B4-BE49-F238E27FC236}">
                      <a16:creationId xmlns:a16="http://schemas.microsoft.com/office/drawing/2014/main" id="{DCD0D0B5-A0BC-2544-ADFD-81F1B2C71800}"/>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28.3</a:t>
                  </a:r>
                </a:p>
              </p:txBody>
            </p:sp>
          </p:grpSp>
          <p:grpSp>
            <p:nvGrpSpPr>
              <p:cNvPr id="91144" name="Group 59">
                <a:extLst>
                  <a:ext uri="{FF2B5EF4-FFF2-40B4-BE49-F238E27FC236}">
                    <a16:creationId xmlns:a16="http://schemas.microsoft.com/office/drawing/2014/main" id="{B7872D6A-69E9-3043-9F44-320BCB5F6AB4}"/>
                  </a:ext>
                </a:extLst>
              </p:cNvPr>
              <p:cNvGrpSpPr>
                <a:grpSpLocks/>
              </p:cNvGrpSpPr>
              <p:nvPr/>
            </p:nvGrpSpPr>
            <p:grpSpPr bwMode="auto">
              <a:xfrm>
                <a:off x="581" y="3671"/>
                <a:ext cx="1992" cy="213"/>
                <a:chOff x="581" y="3671"/>
                <a:chExt cx="1992" cy="213"/>
              </a:xfrm>
            </p:grpSpPr>
            <p:grpSp>
              <p:nvGrpSpPr>
                <p:cNvPr id="91145" name="Group 52">
                  <a:extLst>
                    <a:ext uri="{FF2B5EF4-FFF2-40B4-BE49-F238E27FC236}">
                      <a16:creationId xmlns:a16="http://schemas.microsoft.com/office/drawing/2014/main" id="{EE34779D-3F81-994A-BBD9-6EFD10BC1E4B}"/>
                    </a:ext>
                  </a:extLst>
                </p:cNvPr>
                <p:cNvGrpSpPr>
                  <a:grpSpLocks/>
                </p:cNvGrpSpPr>
                <p:nvPr/>
              </p:nvGrpSpPr>
              <p:grpSpPr bwMode="auto">
                <a:xfrm>
                  <a:off x="581" y="3671"/>
                  <a:ext cx="619" cy="213"/>
                  <a:chOff x="581" y="3671"/>
                  <a:chExt cx="619" cy="213"/>
                </a:xfrm>
              </p:grpSpPr>
              <p:sp>
                <p:nvSpPr>
                  <p:cNvPr id="91152" name="Rectangle 42">
                    <a:extLst>
                      <a:ext uri="{FF2B5EF4-FFF2-40B4-BE49-F238E27FC236}">
                        <a16:creationId xmlns:a16="http://schemas.microsoft.com/office/drawing/2014/main" id="{2FAF7C32-05C0-1D46-9617-83AAB3E5F94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1153" name="Text Box 45">
                    <a:extLst>
                      <a:ext uri="{FF2B5EF4-FFF2-40B4-BE49-F238E27FC236}">
                        <a16:creationId xmlns:a16="http://schemas.microsoft.com/office/drawing/2014/main" id="{86599137-B67E-8648-879C-B4890BCB93AF}"/>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1048</a:t>
                    </a:r>
                    <a:endParaRPr lang="en-US" altLang="en-US" dirty="0"/>
                  </a:p>
                </p:txBody>
              </p:sp>
            </p:grpSp>
            <p:grpSp>
              <p:nvGrpSpPr>
                <p:cNvPr id="91146" name="Group 53">
                  <a:extLst>
                    <a:ext uri="{FF2B5EF4-FFF2-40B4-BE49-F238E27FC236}">
                      <a16:creationId xmlns:a16="http://schemas.microsoft.com/office/drawing/2014/main" id="{3B46D6BE-7DE6-ED47-81B9-F60134B9484A}"/>
                    </a:ext>
                  </a:extLst>
                </p:cNvPr>
                <p:cNvGrpSpPr>
                  <a:grpSpLocks/>
                </p:cNvGrpSpPr>
                <p:nvPr/>
              </p:nvGrpSpPr>
              <p:grpSpPr bwMode="auto">
                <a:xfrm>
                  <a:off x="1265" y="3671"/>
                  <a:ext cx="621" cy="213"/>
                  <a:chOff x="1265" y="3671"/>
                  <a:chExt cx="621" cy="213"/>
                </a:xfrm>
              </p:grpSpPr>
              <p:sp>
                <p:nvSpPr>
                  <p:cNvPr id="91150" name="Rectangle 54">
                    <a:extLst>
                      <a:ext uri="{FF2B5EF4-FFF2-40B4-BE49-F238E27FC236}">
                        <a16:creationId xmlns:a16="http://schemas.microsoft.com/office/drawing/2014/main" id="{25A49958-FB12-154D-AAE7-663094AFE78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1151" name="Text Box 55">
                    <a:extLst>
                      <a:ext uri="{FF2B5EF4-FFF2-40B4-BE49-F238E27FC236}">
                        <a16:creationId xmlns:a16="http://schemas.microsoft.com/office/drawing/2014/main" id="{7C5254AF-44F1-C94E-8F34-69DF0E448063}"/>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1138</a:t>
                    </a:r>
                    <a:endParaRPr lang="en-US" altLang="en-US" dirty="0">
                      <a:ea typeface="ＭＳ Ｐゴシック" panose="020B0600070205080204" pitchFamily="34" charset="-128"/>
                    </a:endParaRPr>
                  </a:p>
                </p:txBody>
              </p:sp>
            </p:grpSp>
            <p:grpSp>
              <p:nvGrpSpPr>
                <p:cNvPr id="91147" name="Group 56">
                  <a:extLst>
                    <a:ext uri="{FF2B5EF4-FFF2-40B4-BE49-F238E27FC236}">
                      <a16:creationId xmlns:a16="http://schemas.microsoft.com/office/drawing/2014/main" id="{421C2735-C130-F542-8E30-E307240DDCA4}"/>
                    </a:ext>
                  </a:extLst>
                </p:cNvPr>
                <p:cNvGrpSpPr>
                  <a:grpSpLocks/>
                </p:cNvGrpSpPr>
                <p:nvPr/>
              </p:nvGrpSpPr>
              <p:grpSpPr bwMode="auto">
                <a:xfrm>
                  <a:off x="1954" y="3671"/>
                  <a:ext cx="619" cy="213"/>
                  <a:chOff x="1954" y="3671"/>
                  <a:chExt cx="619" cy="213"/>
                </a:xfrm>
              </p:grpSpPr>
              <p:sp>
                <p:nvSpPr>
                  <p:cNvPr id="91148" name="Rectangle 57">
                    <a:extLst>
                      <a:ext uri="{FF2B5EF4-FFF2-40B4-BE49-F238E27FC236}">
                        <a16:creationId xmlns:a16="http://schemas.microsoft.com/office/drawing/2014/main" id="{9C7DE706-4770-7647-8941-BA3386D17A5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1149" name="Text Box 58">
                    <a:extLst>
                      <a:ext uri="{FF2B5EF4-FFF2-40B4-BE49-F238E27FC236}">
                        <a16:creationId xmlns:a16="http://schemas.microsoft.com/office/drawing/2014/main" id="{66365A3F-6182-9641-8006-FB221CA95728}"/>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1090</a:t>
                    </a:r>
                    <a:endParaRPr lang="en-US" altLang="en-US" dirty="0">
                      <a:ea typeface="ＭＳ Ｐゴシック" panose="020B0600070205080204" pitchFamily="34" charset="-128"/>
                    </a:endParaRPr>
                  </a:p>
                </p:txBody>
              </p:sp>
            </p:grpSp>
          </p:grpSp>
        </p:grpSp>
      </p:grpSp>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Number Placeholder 5">
            <a:extLst>
              <a:ext uri="{FF2B5EF4-FFF2-40B4-BE49-F238E27FC236}">
                <a16:creationId xmlns:a16="http://schemas.microsoft.com/office/drawing/2014/main" id="{F1586AF3-8548-C346-A296-95E7EFB86FD3}"/>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AF799F2-322F-4D45-9EBF-166A199C7B7D}" type="slidenum">
              <a:rPr lang="en-US" altLang="en-US"/>
              <a:pPr/>
              <a:t>46</a:t>
            </a:fld>
            <a:endParaRPr lang="en-US" altLang="en-US" dirty="0"/>
          </a:p>
        </p:txBody>
      </p:sp>
      <p:grpSp>
        <p:nvGrpSpPr>
          <p:cNvPr id="93187" name="Group 36">
            <a:extLst>
              <a:ext uri="{FF2B5EF4-FFF2-40B4-BE49-F238E27FC236}">
                <a16:creationId xmlns:a16="http://schemas.microsoft.com/office/drawing/2014/main" id="{898B28DB-A516-7940-A985-382594FDB6C6}"/>
              </a:ext>
            </a:extLst>
          </p:cNvPr>
          <p:cNvGrpSpPr>
            <a:grpSpLocks/>
          </p:cNvGrpSpPr>
          <p:nvPr/>
        </p:nvGrpSpPr>
        <p:grpSpPr bwMode="auto">
          <a:xfrm>
            <a:off x="457200" y="454025"/>
            <a:ext cx="8229600" cy="5337175"/>
            <a:chOff x="288" y="286"/>
            <a:chExt cx="5184" cy="3362"/>
          </a:xfrm>
        </p:grpSpPr>
        <p:sp>
          <p:nvSpPr>
            <p:cNvPr id="93188" name="Rectangle 3">
              <a:extLst>
                <a:ext uri="{FF2B5EF4-FFF2-40B4-BE49-F238E27FC236}">
                  <a16:creationId xmlns:a16="http://schemas.microsoft.com/office/drawing/2014/main" id="{58A40B41-1BA0-414B-A52F-6A55EA17E3D0}"/>
                </a:ext>
              </a:extLst>
            </p:cNvPr>
            <p:cNvSpPr>
              <a:spLocks noChangeArrowheads="1"/>
            </p:cNvSpPr>
            <p:nvPr/>
          </p:nvSpPr>
          <p:spPr bwMode="auto">
            <a:xfrm>
              <a:off x="288"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Epididymis </a:t>
              </a:r>
              <a:r>
                <a:rPr lang="en-US" altLang="en-US" sz="2200" dirty="0">
                  <a:solidFill>
                    <a:srgbClr val="333333"/>
                  </a:solidFill>
                </a:rPr>
                <a:t>(continued)</a:t>
              </a:r>
              <a:endParaRPr lang="en-US" altLang="en-US" sz="2800" dirty="0">
                <a:solidFill>
                  <a:schemeClr val="tx2"/>
                </a:solidFill>
              </a:endParaRPr>
            </a:p>
          </p:txBody>
        </p:sp>
        <p:grpSp>
          <p:nvGrpSpPr>
            <p:cNvPr id="93189" name="Group 35">
              <a:extLst>
                <a:ext uri="{FF2B5EF4-FFF2-40B4-BE49-F238E27FC236}">
                  <a16:creationId xmlns:a16="http://schemas.microsoft.com/office/drawing/2014/main" id="{45E5546E-6D54-3349-B1DD-15785A72D914}"/>
                </a:ext>
              </a:extLst>
            </p:cNvPr>
            <p:cNvGrpSpPr>
              <a:grpSpLocks/>
            </p:cNvGrpSpPr>
            <p:nvPr/>
          </p:nvGrpSpPr>
          <p:grpSpPr bwMode="auto">
            <a:xfrm>
              <a:off x="830" y="1016"/>
              <a:ext cx="4490" cy="2632"/>
              <a:chOff x="830" y="1016"/>
              <a:chExt cx="4490" cy="2632"/>
            </a:xfrm>
          </p:grpSpPr>
          <p:grpSp>
            <p:nvGrpSpPr>
              <p:cNvPr id="93190" name="Group 29">
                <a:extLst>
                  <a:ext uri="{FF2B5EF4-FFF2-40B4-BE49-F238E27FC236}">
                    <a16:creationId xmlns:a16="http://schemas.microsoft.com/office/drawing/2014/main" id="{CE6095E3-BA97-4244-A31C-C4FE92DE5442}"/>
                  </a:ext>
                </a:extLst>
              </p:cNvPr>
              <p:cNvGrpSpPr>
                <a:grpSpLocks/>
              </p:cNvGrpSpPr>
              <p:nvPr/>
            </p:nvGrpSpPr>
            <p:grpSpPr bwMode="auto">
              <a:xfrm>
                <a:off x="830" y="1016"/>
                <a:ext cx="2078" cy="2015"/>
                <a:chOff x="830" y="1016"/>
                <a:chExt cx="2078" cy="2015"/>
              </a:xfrm>
            </p:grpSpPr>
            <p:pic>
              <p:nvPicPr>
                <p:cNvPr id="93196" name="Picture 18" descr="epididymis_testes">
                  <a:extLst>
                    <a:ext uri="{FF2B5EF4-FFF2-40B4-BE49-F238E27FC236}">
                      <a16:creationId xmlns:a16="http://schemas.microsoft.com/office/drawing/2014/main" id="{96C84FD5-9765-534F-A8F4-25CC0CDD34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5" y="1016"/>
                  <a:ext cx="2003" cy="1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97" name="Rectangle 19">
                  <a:extLst>
                    <a:ext uri="{FF2B5EF4-FFF2-40B4-BE49-F238E27FC236}">
                      <a16:creationId xmlns:a16="http://schemas.microsoft.com/office/drawing/2014/main" id="{810B6C56-BE4F-6C40-A1B5-285329A8EF7B}"/>
                    </a:ext>
                  </a:extLst>
                </p:cNvPr>
                <p:cNvSpPr>
                  <a:spLocks noChangeArrowheads="1"/>
                </p:cNvSpPr>
                <p:nvPr/>
              </p:nvSpPr>
              <p:spPr bwMode="auto">
                <a:xfrm>
                  <a:off x="1316" y="2866"/>
                  <a:ext cx="117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dirty="0"/>
                    <a:t>https://www.mcatzone.com</a:t>
                  </a:r>
                  <a:endParaRPr lang="en-US" altLang="en-US" dirty="0"/>
                </a:p>
              </p:txBody>
            </p:sp>
            <p:sp>
              <p:nvSpPr>
                <p:cNvPr id="93198" name="Line 20">
                  <a:extLst>
                    <a:ext uri="{FF2B5EF4-FFF2-40B4-BE49-F238E27FC236}">
                      <a16:creationId xmlns:a16="http://schemas.microsoft.com/office/drawing/2014/main" id="{ACDAC209-C39F-514C-B77D-5F2F643E007D}"/>
                    </a:ext>
                  </a:extLst>
                </p:cNvPr>
                <p:cNvSpPr>
                  <a:spLocks noChangeShapeType="1"/>
                </p:cNvSpPr>
                <p:nvPr/>
              </p:nvSpPr>
              <p:spPr bwMode="auto">
                <a:xfrm>
                  <a:off x="830" y="2105"/>
                  <a:ext cx="576" cy="0"/>
                </a:xfrm>
                <a:prstGeom prst="line">
                  <a:avLst/>
                </a:prstGeom>
                <a:noFill/>
                <a:ln w="165100">
                  <a:solidFill>
                    <a:srgbClr val="000080">
                      <a:alpha val="75109"/>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93191" name="Group 34">
                <a:extLst>
                  <a:ext uri="{FF2B5EF4-FFF2-40B4-BE49-F238E27FC236}">
                    <a16:creationId xmlns:a16="http://schemas.microsoft.com/office/drawing/2014/main" id="{9230B063-C2C6-644D-8DC6-258269C1DF56}"/>
                  </a:ext>
                </a:extLst>
              </p:cNvPr>
              <p:cNvGrpSpPr>
                <a:grpSpLocks/>
              </p:cNvGrpSpPr>
              <p:nvPr/>
            </p:nvGrpSpPr>
            <p:grpSpPr bwMode="auto">
              <a:xfrm>
                <a:off x="2952" y="2093"/>
                <a:ext cx="2368" cy="1555"/>
                <a:chOff x="2952" y="2120"/>
                <a:chExt cx="2368" cy="1555"/>
              </a:xfrm>
            </p:grpSpPr>
            <p:pic>
              <p:nvPicPr>
                <p:cNvPr id="93192" name="Picture 14" descr="epididymis20xsmall">
                  <a:extLst>
                    <a:ext uri="{FF2B5EF4-FFF2-40B4-BE49-F238E27FC236}">
                      <a16:creationId xmlns:a16="http://schemas.microsoft.com/office/drawing/2014/main" id="{4D797220-68D6-F344-98C5-76EED43B67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01" y="2266"/>
                  <a:ext cx="1645" cy="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93" name="Rectangle 21">
                  <a:extLst>
                    <a:ext uri="{FF2B5EF4-FFF2-40B4-BE49-F238E27FC236}">
                      <a16:creationId xmlns:a16="http://schemas.microsoft.com/office/drawing/2014/main" id="{00682DBC-E87D-944B-8908-2712000F2CE2}"/>
                    </a:ext>
                  </a:extLst>
                </p:cNvPr>
                <p:cNvSpPr>
                  <a:spLocks noChangeArrowheads="1"/>
                </p:cNvSpPr>
                <p:nvPr/>
              </p:nvSpPr>
              <p:spPr bwMode="auto">
                <a:xfrm>
                  <a:off x="2952" y="3400"/>
                  <a:ext cx="2368" cy="2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3194" name="Rectangle 22">
                  <a:extLst>
                    <a:ext uri="{FF2B5EF4-FFF2-40B4-BE49-F238E27FC236}">
                      <a16:creationId xmlns:a16="http://schemas.microsoft.com/office/drawing/2014/main" id="{AACFFA8E-E3D8-9941-9BEF-8916E06EC423}"/>
                    </a:ext>
                  </a:extLst>
                </p:cNvPr>
                <p:cNvSpPr>
                  <a:spLocks noChangeArrowheads="1"/>
                </p:cNvSpPr>
                <p:nvPr/>
              </p:nvSpPr>
              <p:spPr bwMode="auto">
                <a:xfrm>
                  <a:off x="5077" y="2120"/>
                  <a:ext cx="112" cy="137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3195" name="Text Box 15">
                  <a:extLst>
                    <a:ext uri="{FF2B5EF4-FFF2-40B4-BE49-F238E27FC236}">
                      <a16:creationId xmlns:a16="http://schemas.microsoft.com/office/drawing/2014/main" id="{CF655841-76A2-824C-ADCF-6EF5421C407B}"/>
                    </a:ext>
                  </a:extLst>
                </p:cNvPr>
                <p:cNvSpPr txBox="1">
                  <a:spLocks noChangeArrowheads="1"/>
                </p:cNvSpPr>
                <p:nvPr/>
              </p:nvSpPr>
              <p:spPr bwMode="auto">
                <a:xfrm>
                  <a:off x="3472" y="3413"/>
                  <a:ext cx="1309" cy="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5000"/>
                    </a:lnSpc>
                  </a:pPr>
                  <a:r>
                    <a:rPr lang="en-US" altLang="en-US" sz="1400" dirty="0"/>
                    <a:t>Light micrograph</a:t>
                  </a:r>
                </a:p>
                <a:p>
                  <a:pPr algn="ctr" eaLnBrk="1" hangingPunct="1">
                    <a:lnSpc>
                      <a:spcPct val="85000"/>
                    </a:lnSpc>
                  </a:pPr>
                  <a:r>
                    <a:rPr lang="en-US" altLang="en-US" sz="1100" dirty="0"/>
                    <a:t>http://www.microscopy.fsu.edu</a:t>
                  </a:r>
                  <a:endParaRPr lang="en-US" altLang="en-US" dirty="0"/>
                </a:p>
              </p:txBody>
            </p:sp>
          </p:grpSp>
        </p:grpSp>
      </p:gr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Number Placeholder 5">
            <a:extLst>
              <a:ext uri="{FF2B5EF4-FFF2-40B4-BE49-F238E27FC236}">
                <a16:creationId xmlns:a16="http://schemas.microsoft.com/office/drawing/2014/main" id="{2A358032-E1F9-AD4D-A0DF-AE83B4B9C90D}"/>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8ACAE24-7A1B-064C-A262-9ACBF43F1863}" type="slidenum">
              <a:rPr lang="en-US" altLang="en-US"/>
              <a:pPr/>
              <a:t>47</a:t>
            </a:fld>
            <a:endParaRPr lang="en-US" altLang="en-US" dirty="0"/>
          </a:p>
        </p:txBody>
      </p:sp>
      <p:grpSp>
        <p:nvGrpSpPr>
          <p:cNvPr id="95235" name="Group 62">
            <a:extLst>
              <a:ext uri="{FF2B5EF4-FFF2-40B4-BE49-F238E27FC236}">
                <a16:creationId xmlns:a16="http://schemas.microsoft.com/office/drawing/2014/main" id="{69A5EBA1-AEA9-C34D-8323-150C440DDBE9}"/>
              </a:ext>
            </a:extLst>
          </p:cNvPr>
          <p:cNvGrpSpPr>
            <a:grpSpLocks/>
          </p:cNvGrpSpPr>
          <p:nvPr/>
        </p:nvGrpSpPr>
        <p:grpSpPr bwMode="auto">
          <a:xfrm>
            <a:off x="455613" y="454025"/>
            <a:ext cx="8229600" cy="5711825"/>
            <a:chOff x="287" y="286"/>
            <a:chExt cx="5184" cy="3598"/>
          </a:xfrm>
        </p:grpSpPr>
        <p:sp>
          <p:nvSpPr>
            <p:cNvPr id="95236" name="Rectangle 2">
              <a:extLst>
                <a:ext uri="{FF2B5EF4-FFF2-40B4-BE49-F238E27FC236}">
                  <a16:creationId xmlns:a16="http://schemas.microsoft.com/office/drawing/2014/main" id="{AD428B9B-82D9-F741-9B4B-3BA24AA1A8EA}"/>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Epididymis </a:t>
              </a:r>
              <a:r>
                <a:rPr lang="en-US" altLang="en-US" sz="2200" dirty="0">
                  <a:solidFill>
                    <a:srgbClr val="333333"/>
                  </a:solidFill>
                </a:rPr>
                <a:t>(continued)</a:t>
              </a:r>
              <a:endParaRPr lang="en-US" altLang="en-US" sz="2800" dirty="0">
                <a:solidFill>
                  <a:schemeClr val="tx2"/>
                </a:solidFill>
              </a:endParaRPr>
            </a:p>
          </p:txBody>
        </p:sp>
        <p:grpSp>
          <p:nvGrpSpPr>
            <p:cNvPr id="95237" name="Group 39">
              <a:extLst>
                <a:ext uri="{FF2B5EF4-FFF2-40B4-BE49-F238E27FC236}">
                  <a16:creationId xmlns:a16="http://schemas.microsoft.com/office/drawing/2014/main" id="{2CF6B534-4195-2044-95B7-810A17B775F2}"/>
                </a:ext>
              </a:extLst>
            </p:cNvPr>
            <p:cNvGrpSpPr>
              <a:grpSpLocks/>
            </p:cNvGrpSpPr>
            <p:nvPr/>
          </p:nvGrpSpPr>
          <p:grpSpPr bwMode="auto">
            <a:xfrm>
              <a:off x="515" y="970"/>
              <a:ext cx="4673" cy="2011"/>
              <a:chOff x="515" y="970"/>
              <a:chExt cx="4673" cy="2011"/>
            </a:xfrm>
          </p:grpSpPr>
          <p:sp>
            <p:nvSpPr>
              <p:cNvPr id="95252" name="Text Box 6">
                <a:extLst>
                  <a:ext uri="{FF2B5EF4-FFF2-40B4-BE49-F238E27FC236}">
                    <a16:creationId xmlns:a16="http://schemas.microsoft.com/office/drawing/2014/main" id="{81BBDF38-A551-CB45-8D1F-F6F98164F47B}"/>
                  </a:ext>
                </a:extLst>
              </p:cNvPr>
              <p:cNvSpPr txBox="1">
                <a:spLocks noChangeArrowheads="1"/>
              </p:cNvSpPr>
              <p:nvPr/>
            </p:nvSpPr>
            <p:spPr bwMode="auto">
              <a:xfrm>
                <a:off x="515" y="970"/>
                <a:ext cx="4673"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epididymis stores sperm, which can remain viable for several months.</a:t>
                </a:r>
              </a:p>
              <a:p>
                <a:pPr eaLnBrk="1" hangingPunct="1">
                  <a:lnSpc>
                    <a:spcPct val="85000"/>
                  </a:lnSpc>
                  <a:spcAft>
                    <a:spcPts val="900"/>
                  </a:spcAft>
                  <a:buSzPct val="80000"/>
                  <a:buFontTx/>
                  <a:buChar char="•"/>
                </a:pPr>
                <a:r>
                  <a:rPr lang="en-US" altLang="en-US" dirty="0"/>
                  <a:t>Unused sperm are eventually reabsorbed by the tissue of the epi-didymis.	</a:t>
                </a:r>
              </a:p>
              <a:p>
                <a:pPr eaLnBrk="1" hangingPunct="1">
                  <a:lnSpc>
                    <a:spcPct val="85000"/>
                  </a:lnSpc>
                  <a:spcAft>
                    <a:spcPct val="50000"/>
                  </a:spcAft>
                  <a:buSzPct val="80000"/>
                  <a:buFontTx/>
                  <a:buChar char="•"/>
                </a:pPr>
                <a:r>
                  <a:rPr lang="en-US" altLang="en-US" dirty="0"/>
                  <a:t>The epididymis propels sperm into the vas deferens by peristaltic contractions of its smooth muscle.</a:t>
                </a:r>
              </a:p>
            </p:txBody>
          </p:sp>
          <p:sp>
            <p:nvSpPr>
              <p:cNvPr id="95253" name="Text Box 7">
                <a:extLst>
                  <a:ext uri="{FF2B5EF4-FFF2-40B4-BE49-F238E27FC236}">
                    <a16:creationId xmlns:a16="http://schemas.microsoft.com/office/drawing/2014/main" id="{0A111B56-924C-2F4F-9FE2-338361123D8B}"/>
                  </a:ext>
                </a:extLst>
              </p:cNvPr>
              <p:cNvSpPr txBox="1">
                <a:spLocks noChangeArrowheads="1"/>
              </p:cNvSpPr>
              <p:nvPr/>
            </p:nvSpPr>
            <p:spPr bwMode="auto">
              <a:xfrm>
                <a:off x="1564" y="2107"/>
                <a:ext cx="2633" cy="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ts val="1860"/>
                  </a:lnSpc>
                  <a:spcBef>
                    <a:spcPts val="0"/>
                  </a:spcBef>
                  <a:spcAft>
                    <a:spcPts val="0"/>
                  </a:spcAft>
                </a:pPr>
                <a:r>
                  <a:rPr lang="en-US" altLang="en-US" dirty="0">
                    <a:solidFill>
                      <a:srgbClr val="941100"/>
                    </a:solidFill>
                  </a:rPr>
                  <a:t>Viable = capable of living.</a:t>
                </a:r>
              </a:p>
              <a:p>
                <a:pPr algn="ctr" eaLnBrk="1" hangingPunct="1">
                  <a:lnSpc>
                    <a:spcPts val="1860"/>
                  </a:lnSpc>
                  <a:spcBef>
                    <a:spcPts val="600"/>
                  </a:spcBef>
                  <a:spcAft>
                    <a:spcPts val="0"/>
                  </a:spcAft>
                </a:pPr>
                <a:r>
                  <a:rPr lang="en-US" altLang="en-US" dirty="0">
                    <a:solidFill>
                      <a:srgbClr val="941100"/>
                    </a:solidFill>
                  </a:rPr>
                  <a:t>Peristalsis = successive smooth muscle contractions along the wall of a hollow muscular structure that perform a propulsive function.</a:t>
                </a:r>
              </a:p>
            </p:txBody>
          </p:sp>
        </p:grpSp>
        <p:grpSp>
          <p:nvGrpSpPr>
            <p:cNvPr id="95238" name="Group 61">
              <a:extLst>
                <a:ext uri="{FF2B5EF4-FFF2-40B4-BE49-F238E27FC236}">
                  <a16:creationId xmlns:a16="http://schemas.microsoft.com/office/drawing/2014/main" id="{28B93528-40D5-E34D-889C-DB9D491969CC}"/>
                </a:ext>
              </a:extLst>
            </p:cNvPr>
            <p:cNvGrpSpPr>
              <a:grpSpLocks/>
            </p:cNvGrpSpPr>
            <p:nvPr/>
          </p:nvGrpSpPr>
          <p:grpSpPr bwMode="auto">
            <a:xfrm>
              <a:off x="581" y="3671"/>
              <a:ext cx="2996" cy="213"/>
              <a:chOff x="581" y="3671"/>
              <a:chExt cx="2996" cy="213"/>
            </a:xfrm>
          </p:grpSpPr>
          <p:grpSp>
            <p:nvGrpSpPr>
              <p:cNvPr id="95239" name="Group 49">
                <a:extLst>
                  <a:ext uri="{FF2B5EF4-FFF2-40B4-BE49-F238E27FC236}">
                    <a16:creationId xmlns:a16="http://schemas.microsoft.com/office/drawing/2014/main" id="{4A34B71E-DD9B-EE4F-BDD5-81E78D73768D}"/>
                  </a:ext>
                </a:extLst>
              </p:cNvPr>
              <p:cNvGrpSpPr>
                <a:grpSpLocks/>
              </p:cNvGrpSpPr>
              <p:nvPr/>
            </p:nvGrpSpPr>
            <p:grpSpPr bwMode="auto">
              <a:xfrm>
                <a:off x="2846" y="3671"/>
                <a:ext cx="731" cy="213"/>
                <a:chOff x="2846" y="3671"/>
                <a:chExt cx="731" cy="213"/>
              </a:xfrm>
            </p:grpSpPr>
            <p:sp>
              <p:nvSpPr>
                <p:cNvPr id="95250" name="Rectangle 50">
                  <a:extLst>
                    <a:ext uri="{FF2B5EF4-FFF2-40B4-BE49-F238E27FC236}">
                      <a16:creationId xmlns:a16="http://schemas.microsoft.com/office/drawing/2014/main" id="{6AB774C6-3CB8-F944-B56F-786D90FDD24E}"/>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5251" name="Text Box 51">
                  <a:extLst>
                    <a:ext uri="{FF2B5EF4-FFF2-40B4-BE49-F238E27FC236}">
                      <a16:creationId xmlns:a16="http://schemas.microsoft.com/office/drawing/2014/main" id="{F4DA78BF-6CA7-E74A-848E-58BC58F8173F}"/>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28.3</a:t>
                  </a:r>
                </a:p>
              </p:txBody>
            </p:sp>
          </p:grpSp>
          <p:grpSp>
            <p:nvGrpSpPr>
              <p:cNvPr id="95240" name="Group 60">
                <a:extLst>
                  <a:ext uri="{FF2B5EF4-FFF2-40B4-BE49-F238E27FC236}">
                    <a16:creationId xmlns:a16="http://schemas.microsoft.com/office/drawing/2014/main" id="{1E7A7C2F-1D77-3F4C-8CAC-A6E988575ADF}"/>
                  </a:ext>
                </a:extLst>
              </p:cNvPr>
              <p:cNvGrpSpPr>
                <a:grpSpLocks/>
              </p:cNvGrpSpPr>
              <p:nvPr/>
            </p:nvGrpSpPr>
            <p:grpSpPr bwMode="auto">
              <a:xfrm>
                <a:off x="581" y="3671"/>
                <a:ext cx="1992" cy="213"/>
                <a:chOff x="581" y="3671"/>
                <a:chExt cx="1992" cy="213"/>
              </a:xfrm>
            </p:grpSpPr>
            <p:grpSp>
              <p:nvGrpSpPr>
                <p:cNvPr id="95241" name="Group 53">
                  <a:extLst>
                    <a:ext uri="{FF2B5EF4-FFF2-40B4-BE49-F238E27FC236}">
                      <a16:creationId xmlns:a16="http://schemas.microsoft.com/office/drawing/2014/main" id="{B9C1EA2D-598E-B14B-BA84-F0B98914EE58}"/>
                    </a:ext>
                  </a:extLst>
                </p:cNvPr>
                <p:cNvGrpSpPr>
                  <a:grpSpLocks/>
                </p:cNvGrpSpPr>
                <p:nvPr/>
              </p:nvGrpSpPr>
              <p:grpSpPr bwMode="auto">
                <a:xfrm>
                  <a:off x="581" y="3671"/>
                  <a:ext cx="619" cy="213"/>
                  <a:chOff x="581" y="3671"/>
                  <a:chExt cx="619" cy="213"/>
                </a:xfrm>
              </p:grpSpPr>
              <p:sp>
                <p:nvSpPr>
                  <p:cNvPr id="95248" name="Rectangle 43">
                    <a:extLst>
                      <a:ext uri="{FF2B5EF4-FFF2-40B4-BE49-F238E27FC236}">
                        <a16:creationId xmlns:a16="http://schemas.microsoft.com/office/drawing/2014/main" id="{7EDA3891-3D87-674D-BCD2-11C412E0FDC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5249" name="Text Box 46">
                    <a:extLst>
                      <a:ext uri="{FF2B5EF4-FFF2-40B4-BE49-F238E27FC236}">
                        <a16:creationId xmlns:a16="http://schemas.microsoft.com/office/drawing/2014/main" id="{8387BD8E-60B4-534E-878D-61846A1076D4}"/>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1049</a:t>
                    </a:r>
                    <a:endParaRPr lang="en-US" altLang="en-US" dirty="0"/>
                  </a:p>
                </p:txBody>
              </p:sp>
            </p:grpSp>
            <p:grpSp>
              <p:nvGrpSpPr>
                <p:cNvPr id="95242" name="Group 54">
                  <a:extLst>
                    <a:ext uri="{FF2B5EF4-FFF2-40B4-BE49-F238E27FC236}">
                      <a16:creationId xmlns:a16="http://schemas.microsoft.com/office/drawing/2014/main" id="{F01EA5E5-180E-F347-A86B-F1B73658D2D4}"/>
                    </a:ext>
                  </a:extLst>
                </p:cNvPr>
                <p:cNvGrpSpPr>
                  <a:grpSpLocks/>
                </p:cNvGrpSpPr>
                <p:nvPr/>
              </p:nvGrpSpPr>
              <p:grpSpPr bwMode="auto">
                <a:xfrm>
                  <a:off x="1265" y="3671"/>
                  <a:ext cx="621" cy="213"/>
                  <a:chOff x="1265" y="3671"/>
                  <a:chExt cx="621" cy="213"/>
                </a:xfrm>
              </p:grpSpPr>
              <p:sp>
                <p:nvSpPr>
                  <p:cNvPr id="95246" name="Rectangle 55">
                    <a:extLst>
                      <a:ext uri="{FF2B5EF4-FFF2-40B4-BE49-F238E27FC236}">
                        <a16:creationId xmlns:a16="http://schemas.microsoft.com/office/drawing/2014/main" id="{BACCF44D-5AB3-7240-8E4B-79ECC0137DD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5247" name="Text Box 56">
                    <a:extLst>
                      <a:ext uri="{FF2B5EF4-FFF2-40B4-BE49-F238E27FC236}">
                        <a16:creationId xmlns:a16="http://schemas.microsoft.com/office/drawing/2014/main" id="{817A9318-D04E-EF46-9B2C-853855077958}"/>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1138</a:t>
                    </a:r>
                    <a:endParaRPr lang="en-US" altLang="en-US" dirty="0">
                      <a:ea typeface="ＭＳ Ｐゴシック" panose="020B0600070205080204" pitchFamily="34" charset="-128"/>
                    </a:endParaRPr>
                  </a:p>
                </p:txBody>
              </p:sp>
            </p:grpSp>
            <p:grpSp>
              <p:nvGrpSpPr>
                <p:cNvPr id="95243" name="Group 57">
                  <a:extLst>
                    <a:ext uri="{FF2B5EF4-FFF2-40B4-BE49-F238E27FC236}">
                      <a16:creationId xmlns:a16="http://schemas.microsoft.com/office/drawing/2014/main" id="{6229A8B4-DDCC-7D4C-B9E2-1C6C49D0C4D2}"/>
                    </a:ext>
                  </a:extLst>
                </p:cNvPr>
                <p:cNvGrpSpPr>
                  <a:grpSpLocks/>
                </p:cNvGrpSpPr>
                <p:nvPr/>
              </p:nvGrpSpPr>
              <p:grpSpPr bwMode="auto">
                <a:xfrm>
                  <a:off x="1954" y="3671"/>
                  <a:ext cx="619" cy="213"/>
                  <a:chOff x="1954" y="3671"/>
                  <a:chExt cx="619" cy="213"/>
                </a:xfrm>
              </p:grpSpPr>
              <p:sp>
                <p:nvSpPr>
                  <p:cNvPr id="95244" name="Rectangle 58">
                    <a:extLst>
                      <a:ext uri="{FF2B5EF4-FFF2-40B4-BE49-F238E27FC236}">
                        <a16:creationId xmlns:a16="http://schemas.microsoft.com/office/drawing/2014/main" id="{D2D75EF2-9475-5349-B73C-F35AD49A96F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5245" name="Text Box 59">
                    <a:extLst>
                      <a:ext uri="{FF2B5EF4-FFF2-40B4-BE49-F238E27FC236}">
                        <a16:creationId xmlns:a16="http://schemas.microsoft.com/office/drawing/2014/main" id="{2BE5F680-98A7-074B-AD54-017C28C5FDE1}"/>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1090</a:t>
                    </a:r>
                    <a:endParaRPr lang="en-US" altLang="en-US" dirty="0">
                      <a:ea typeface="ＭＳ Ｐゴシック" panose="020B0600070205080204" pitchFamily="34" charset="-128"/>
                    </a:endParaRPr>
                  </a:p>
                </p:txBody>
              </p:sp>
            </p:grpSp>
          </p:grpSp>
        </p:grpSp>
      </p:grpSp>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Number Placeholder 5">
            <a:extLst>
              <a:ext uri="{FF2B5EF4-FFF2-40B4-BE49-F238E27FC236}">
                <a16:creationId xmlns:a16="http://schemas.microsoft.com/office/drawing/2014/main" id="{38E4D5AC-E415-324A-8E13-D97ED75C70BA}"/>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343A4E3-982E-4D42-815B-EB0B85AC82D7}" type="slidenum">
              <a:rPr lang="en-US" altLang="en-US"/>
              <a:pPr/>
              <a:t>48</a:t>
            </a:fld>
            <a:endParaRPr lang="en-US" altLang="en-US" dirty="0"/>
          </a:p>
        </p:txBody>
      </p:sp>
      <p:grpSp>
        <p:nvGrpSpPr>
          <p:cNvPr id="97283" name="Group 47">
            <a:extLst>
              <a:ext uri="{FF2B5EF4-FFF2-40B4-BE49-F238E27FC236}">
                <a16:creationId xmlns:a16="http://schemas.microsoft.com/office/drawing/2014/main" id="{38EE4A22-5E00-7344-B641-3DB75646595B}"/>
              </a:ext>
            </a:extLst>
          </p:cNvPr>
          <p:cNvGrpSpPr>
            <a:grpSpLocks/>
          </p:cNvGrpSpPr>
          <p:nvPr/>
        </p:nvGrpSpPr>
        <p:grpSpPr bwMode="auto">
          <a:xfrm>
            <a:off x="455613" y="454025"/>
            <a:ext cx="8229600" cy="5711825"/>
            <a:chOff x="287" y="286"/>
            <a:chExt cx="5184" cy="3598"/>
          </a:xfrm>
        </p:grpSpPr>
        <p:sp>
          <p:nvSpPr>
            <p:cNvPr id="97284" name="Rectangle 2">
              <a:extLst>
                <a:ext uri="{FF2B5EF4-FFF2-40B4-BE49-F238E27FC236}">
                  <a16:creationId xmlns:a16="http://schemas.microsoft.com/office/drawing/2014/main" id="{0613278E-7CC7-8142-94D5-8828AB14254B}"/>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Vas Deferens</a:t>
              </a:r>
              <a:endParaRPr lang="en-US" altLang="en-US" sz="2800" dirty="0">
                <a:solidFill>
                  <a:schemeClr val="tx2"/>
                </a:solidFill>
              </a:endParaRPr>
            </a:p>
          </p:txBody>
        </p:sp>
        <p:sp>
          <p:nvSpPr>
            <p:cNvPr id="97285" name="Text Box 6">
              <a:extLst>
                <a:ext uri="{FF2B5EF4-FFF2-40B4-BE49-F238E27FC236}">
                  <a16:creationId xmlns:a16="http://schemas.microsoft.com/office/drawing/2014/main" id="{266B4641-4405-BB48-AD11-A0AA62CFBBB6}"/>
                </a:ext>
              </a:extLst>
            </p:cNvPr>
            <p:cNvSpPr txBox="1">
              <a:spLocks noChangeArrowheads="1"/>
            </p:cNvSpPr>
            <p:nvPr/>
          </p:nvSpPr>
          <p:spPr bwMode="auto">
            <a:xfrm>
              <a:off x="515" y="970"/>
              <a:ext cx="4659"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vas deferens, also known as the ductus deferens, conveys sperm during sexual arousal from the epididymis toward the urethra.</a:t>
              </a:r>
            </a:p>
            <a:p>
              <a:pPr eaLnBrk="1" hangingPunct="1">
                <a:lnSpc>
                  <a:spcPct val="85000"/>
                </a:lnSpc>
                <a:spcAft>
                  <a:spcPts val="900"/>
                </a:spcAft>
                <a:buSzPct val="80000"/>
                <a:buFontTx/>
                <a:buChar char="•"/>
              </a:pPr>
              <a:r>
                <a:rPr lang="en-US" altLang="en-US" dirty="0"/>
                <a:t>Their transport is is the result of peristaltic contractions of the smooth muscle in its walls.</a:t>
              </a:r>
            </a:p>
            <a:p>
              <a:pPr eaLnBrk="1" hangingPunct="1">
                <a:lnSpc>
                  <a:spcPct val="85000"/>
                </a:lnSpc>
                <a:spcAft>
                  <a:spcPts val="900"/>
                </a:spcAft>
                <a:buSzPct val="80000"/>
                <a:buFontTx/>
                <a:buChar char="•"/>
              </a:pPr>
              <a:r>
                <a:rPr lang="en-US" altLang="en-US" dirty="0"/>
                <a:t>The vas deferens is about 45 cm in length.</a:t>
              </a:r>
            </a:p>
            <a:p>
              <a:pPr eaLnBrk="1" hangingPunct="1">
                <a:lnSpc>
                  <a:spcPct val="85000"/>
                </a:lnSpc>
                <a:spcAft>
                  <a:spcPct val="50000"/>
                </a:spcAft>
                <a:buSzPct val="80000"/>
                <a:buFontTx/>
                <a:buChar char="•"/>
              </a:pPr>
              <a:r>
                <a:rPr lang="en-US" altLang="en-US" dirty="0"/>
                <a:t>It can also store sperm for several months—unused sperm are even-tually reabsorbed.</a:t>
              </a:r>
            </a:p>
          </p:txBody>
        </p:sp>
        <p:grpSp>
          <p:nvGrpSpPr>
            <p:cNvPr id="97286" name="Group 46">
              <a:extLst>
                <a:ext uri="{FF2B5EF4-FFF2-40B4-BE49-F238E27FC236}">
                  <a16:creationId xmlns:a16="http://schemas.microsoft.com/office/drawing/2014/main" id="{9262A119-1B5D-B840-989C-BB0D9CA083FC}"/>
                </a:ext>
              </a:extLst>
            </p:cNvPr>
            <p:cNvGrpSpPr>
              <a:grpSpLocks/>
            </p:cNvGrpSpPr>
            <p:nvPr/>
          </p:nvGrpSpPr>
          <p:grpSpPr bwMode="auto">
            <a:xfrm>
              <a:off x="581" y="3671"/>
              <a:ext cx="2996" cy="213"/>
              <a:chOff x="581" y="3671"/>
              <a:chExt cx="2996" cy="213"/>
            </a:xfrm>
          </p:grpSpPr>
          <p:grpSp>
            <p:nvGrpSpPr>
              <p:cNvPr id="97287" name="Group 33">
                <a:extLst>
                  <a:ext uri="{FF2B5EF4-FFF2-40B4-BE49-F238E27FC236}">
                    <a16:creationId xmlns:a16="http://schemas.microsoft.com/office/drawing/2014/main" id="{B9D48ADA-CF89-9545-95C3-FD1FF869E7CE}"/>
                  </a:ext>
                </a:extLst>
              </p:cNvPr>
              <p:cNvGrpSpPr>
                <a:grpSpLocks/>
              </p:cNvGrpSpPr>
              <p:nvPr/>
            </p:nvGrpSpPr>
            <p:grpSpPr bwMode="auto">
              <a:xfrm>
                <a:off x="2846" y="3671"/>
                <a:ext cx="731" cy="213"/>
                <a:chOff x="2846" y="3671"/>
                <a:chExt cx="731" cy="213"/>
              </a:xfrm>
            </p:grpSpPr>
            <p:sp>
              <p:nvSpPr>
                <p:cNvPr id="97298" name="Rectangle 34">
                  <a:extLst>
                    <a:ext uri="{FF2B5EF4-FFF2-40B4-BE49-F238E27FC236}">
                      <a16:creationId xmlns:a16="http://schemas.microsoft.com/office/drawing/2014/main" id="{92A56417-A36A-7149-9533-988FE2044FD1}"/>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7299" name="Text Box 35">
                  <a:extLst>
                    <a:ext uri="{FF2B5EF4-FFF2-40B4-BE49-F238E27FC236}">
                      <a16:creationId xmlns:a16="http://schemas.microsoft.com/office/drawing/2014/main" id="{61E27E0C-BB65-1040-88D1-0F095E65A1BE}"/>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28.3</a:t>
                  </a:r>
                </a:p>
              </p:txBody>
            </p:sp>
          </p:grpSp>
          <p:grpSp>
            <p:nvGrpSpPr>
              <p:cNvPr id="97288" name="Group 45">
                <a:extLst>
                  <a:ext uri="{FF2B5EF4-FFF2-40B4-BE49-F238E27FC236}">
                    <a16:creationId xmlns:a16="http://schemas.microsoft.com/office/drawing/2014/main" id="{098EC128-2AAA-BF47-AC13-1EB2457A9871}"/>
                  </a:ext>
                </a:extLst>
              </p:cNvPr>
              <p:cNvGrpSpPr>
                <a:grpSpLocks/>
              </p:cNvGrpSpPr>
              <p:nvPr/>
            </p:nvGrpSpPr>
            <p:grpSpPr bwMode="auto">
              <a:xfrm>
                <a:off x="581" y="3671"/>
                <a:ext cx="1992" cy="213"/>
                <a:chOff x="581" y="3671"/>
                <a:chExt cx="1992" cy="213"/>
              </a:xfrm>
            </p:grpSpPr>
            <p:grpSp>
              <p:nvGrpSpPr>
                <p:cNvPr id="97289" name="Group 38">
                  <a:extLst>
                    <a:ext uri="{FF2B5EF4-FFF2-40B4-BE49-F238E27FC236}">
                      <a16:creationId xmlns:a16="http://schemas.microsoft.com/office/drawing/2014/main" id="{7FE664D0-1A8F-A34F-A953-B5DC355BB87E}"/>
                    </a:ext>
                  </a:extLst>
                </p:cNvPr>
                <p:cNvGrpSpPr>
                  <a:grpSpLocks/>
                </p:cNvGrpSpPr>
                <p:nvPr/>
              </p:nvGrpSpPr>
              <p:grpSpPr bwMode="auto">
                <a:xfrm>
                  <a:off x="581" y="3671"/>
                  <a:ext cx="619" cy="213"/>
                  <a:chOff x="581" y="3671"/>
                  <a:chExt cx="619" cy="213"/>
                </a:xfrm>
              </p:grpSpPr>
              <p:sp>
                <p:nvSpPr>
                  <p:cNvPr id="97296" name="Rectangle 27">
                    <a:extLst>
                      <a:ext uri="{FF2B5EF4-FFF2-40B4-BE49-F238E27FC236}">
                        <a16:creationId xmlns:a16="http://schemas.microsoft.com/office/drawing/2014/main" id="{352284BC-D070-2A49-8A0A-EE57B50FFE4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7297" name="Text Box 30">
                    <a:extLst>
                      <a:ext uri="{FF2B5EF4-FFF2-40B4-BE49-F238E27FC236}">
                        <a16:creationId xmlns:a16="http://schemas.microsoft.com/office/drawing/2014/main" id="{E84583CA-23FA-6148-863E-67D765A0C727}"/>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1049</a:t>
                    </a:r>
                    <a:endParaRPr lang="en-US" altLang="en-US" dirty="0"/>
                  </a:p>
                </p:txBody>
              </p:sp>
            </p:grpSp>
            <p:grpSp>
              <p:nvGrpSpPr>
                <p:cNvPr id="97290" name="Group 39">
                  <a:extLst>
                    <a:ext uri="{FF2B5EF4-FFF2-40B4-BE49-F238E27FC236}">
                      <a16:creationId xmlns:a16="http://schemas.microsoft.com/office/drawing/2014/main" id="{A5DC6F13-6406-6846-B7FD-0FF6AA480321}"/>
                    </a:ext>
                  </a:extLst>
                </p:cNvPr>
                <p:cNvGrpSpPr>
                  <a:grpSpLocks/>
                </p:cNvGrpSpPr>
                <p:nvPr/>
              </p:nvGrpSpPr>
              <p:grpSpPr bwMode="auto">
                <a:xfrm>
                  <a:off x="1265" y="3671"/>
                  <a:ext cx="621" cy="213"/>
                  <a:chOff x="1265" y="3671"/>
                  <a:chExt cx="621" cy="213"/>
                </a:xfrm>
              </p:grpSpPr>
              <p:sp>
                <p:nvSpPr>
                  <p:cNvPr id="97294" name="Rectangle 40">
                    <a:extLst>
                      <a:ext uri="{FF2B5EF4-FFF2-40B4-BE49-F238E27FC236}">
                        <a16:creationId xmlns:a16="http://schemas.microsoft.com/office/drawing/2014/main" id="{5A43C7D3-A6B8-EF4E-91AE-93609346800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7295" name="Text Box 41">
                    <a:extLst>
                      <a:ext uri="{FF2B5EF4-FFF2-40B4-BE49-F238E27FC236}">
                        <a16:creationId xmlns:a16="http://schemas.microsoft.com/office/drawing/2014/main" id="{17D10BB3-7C92-C14B-8FD6-E77D7CB00AD6}"/>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1138</a:t>
                    </a:r>
                    <a:endParaRPr lang="en-US" altLang="en-US" dirty="0">
                      <a:ea typeface="ＭＳ Ｐゴシック" panose="020B0600070205080204" pitchFamily="34" charset="-128"/>
                    </a:endParaRPr>
                  </a:p>
                </p:txBody>
              </p:sp>
            </p:grpSp>
            <p:grpSp>
              <p:nvGrpSpPr>
                <p:cNvPr id="97291" name="Group 42">
                  <a:extLst>
                    <a:ext uri="{FF2B5EF4-FFF2-40B4-BE49-F238E27FC236}">
                      <a16:creationId xmlns:a16="http://schemas.microsoft.com/office/drawing/2014/main" id="{3C545EA7-7B02-1145-9F91-D32F4678B036}"/>
                    </a:ext>
                  </a:extLst>
                </p:cNvPr>
                <p:cNvGrpSpPr>
                  <a:grpSpLocks/>
                </p:cNvGrpSpPr>
                <p:nvPr/>
              </p:nvGrpSpPr>
              <p:grpSpPr bwMode="auto">
                <a:xfrm>
                  <a:off x="1954" y="3671"/>
                  <a:ext cx="619" cy="213"/>
                  <a:chOff x="1954" y="3671"/>
                  <a:chExt cx="619" cy="213"/>
                </a:xfrm>
              </p:grpSpPr>
              <p:sp>
                <p:nvSpPr>
                  <p:cNvPr id="97292" name="Rectangle 43">
                    <a:extLst>
                      <a:ext uri="{FF2B5EF4-FFF2-40B4-BE49-F238E27FC236}">
                        <a16:creationId xmlns:a16="http://schemas.microsoft.com/office/drawing/2014/main" id="{8CD3FDE5-F61A-0446-B501-71A2030125F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7293" name="Text Box 44">
                    <a:extLst>
                      <a:ext uri="{FF2B5EF4-FFF2-40B4-BE49-F238E27FC236}">
                        <a16:creationId xmlns:a16="http://schemas.microsoft.com/office/drawing/2014/main" id="{F2B36985-1FC8-AB4C-8B1B-1098A3D0B3E7}"/>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1092</a:t>
                    </a:r>
                    <a:endParaRPr lang="en-US" altLang="en-US" dirty="0">
                      <a:ea typeface="ＭＳ Ｐゴシック" panose="020B0600070205080204" pitchFamily="34" charset="-128"/>
                    </a:endParaRPr>
                  </a:p>
                </p:txBody>
              </p:sp>
            </p:grpSp>
          </p:grpSp>
        </p:grpSp>
      </p:grpSp>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Number Placeholder 5">
            <a:extLst>
              <a:ext uri="{FF2B5EF4-FFF2-40B4-BE49-F238E27FC236}">
                <a16:creationId xmlns:a16="http://schemas.microsoft.com/office/drawing/2014/main" id="{5A2AE880-416B-3240-9164-D28C22B779E1}"/>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DA67A91-621C-D14F-9F3C-D47CABBC2223}" type="slidenum">
              <a:rPr lang="en-US" altLang="en-US"/>
              <a:pPr/>
              <a:t>49</a:t>
            </a:fld>
            <a:endParaRPr lang="en-US" altLang="en-US" dirty="0"/>
          </a:p>
        </p:txBody>
      </p:sp>
      <p:grpSp>
        <p:nvGrpSpPr>
          <p:cNvPr id="99331" name="Group 18">
            <a:extLst>
              <a:ext uri="{FF2B5EF4-FFF2-40B4-BE49-F238E27FC236}">
                <a16:creationId xmlns:a16="http://schemas.microsoft.com/office/drawing/2014/main" id="{BF8E2A0F-4A94-0C48-9685-758BA1442972}"/>
              </a:ext>
            </a:extLst>
          </p:cNvPr>
          <p:cNvGrpSpPr>
            <a:grpSpLocks/>
          </p:cNvGrpSpPr>
          <p:nvPr/>
        </p:nvGrpSpPr>
        <p:grpSpPr bwMode="auto">
          <a:xfrm>
            <a:off x="455613" y="454025"/>
            <a:ext cx="8229600" cy="3995738"/>
            <a:chOff x="287" y="286"/>
            <a:chExt cx="5184" cy="2517"/>
          </a:xfrm>
        </p:grpSpPr>
        <p:sp>
          <p:nvSpPr>
            <p:cNvPr id="99332" name="Rectangle 3">
              <a:extLst>
                <a:ext uri="{FF2B5EF4-FFF2-40B4-BE49-F238E27FC236}">
                  <a16:creationId xmlns:a16="http://schemas.microsoft.com/office/drawing/2014/main" id="{826270DF-B561-6D42-A0B0-54DBE697E1DB}"/>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Vas Deferens </a:t>
              </a:r>
              <a:r>
                <a:rPr lang="en-US" altLang="en-US" sz="2200" dirty="0">
                  <a:solidFill>
                    <a:srgbClr val="333333"/>
                  </a:solidFill>
                </a:rPr>
                <a:t>(continued)</a:t>
              </a:r>
              <a:endParaRPr lang="en-US" altLang="en-US" sz="2800" dirty="0">
                <a:solidFill>
                  <a:schemeClr val="tx2"/>
                </a:solidFill>
              </a:endParaRPr>
            </a:p>
          </p:txBody>
        </p:sp>
        <p:grpSp>
          <p:nvGrpSpPr>
            <p:cNvPr id="99333" name="Group 14">
              <a:extLst>
                <a:ext uri="{FF2B5EF4-FFF2-40B4-BE49-F238E27FC236}">
                  <a16:creationId xmlns:a16="http://schemas.microsoft.com/office/drawing/2014/main" id="{C8509687-3581-DB41-9B3D-A42C702CE524}"/>
                </a:ext>
              </a:extLst>
            </p:cNvPr>
            <p:cNvGrpSpPr>
              <a:grpSpLocks/>
            </p:cNvGrpSpPr>
            <p:nvPr/>
          </p:nvGrpSpPr>
          <p:grpSpPr bwMode="auto">
            <a:xfrm>
              <a:off x="1848" y="962"/>
              <a:ext cx="2396" cy="1841"/>
              <a:chOff x="1848" y="1154"/>
              <a:chExt cx="2396" cy="1841"/>
            </a:xfrm>
          </p:grpSpPr>
          <p:pic>
            <p:nvPicPr>
              <p:cNvPr id="99334" name="Picture 12" descr="19073">
                <a:extLst>
                  <a:ext uri="{FF2B5EF4-FFF2-40B4-BE49-F238E27FC236}">
                    <a16:creationId xmlns:a16="http://schemas.microsoft.com/office/drawing/2014/main" id="{2E603DA0-0941-A24A-8CCE-5A99761387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8" y="1154"/>
                <a:ext cx="2070" cy="1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5" name="Text Box 13">
                <a:extLst>
                  <a:ext uri="{FF2B5EF4-FFF2-40B4-BE49-F238E27FC236}">
                    <a16:creationId xmlns:a16="http://schemas.microsoft.com/office/drawing/2014/main" id="{E87EBD12-B050-7541-BB29-C144FC43CBCD}"/>
                  </a:ext>
                </a:extLst>
              </p:cNvPr>
              <p:cNvSpPr txBox="1">
                <a:spLocks noChangeArrowheads="1"/>
              </p:cNvSpPr>
              <p:nvPr/>
            </p:nvSpPr>
            <p:spPr bwMode="auto">
              <a:xfrm>
                <a:off x="3206" y="2830"/>
                <a:ext cx="1038"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dirty="0"/>
                  <a:t>https://www.shands.org</a:t>
                </a:r>
              </a:p>
            </p:txBody>
          </p:sp>
        </p:grpSp>
      </p:grpSp>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Number Placeholder 5">
            <a:extLst>
              <a:ext uri="{FF2B5EF4-FFF2-40B4-BE49-F238E27FC236}">
                <a16:creationId xmlns:a16="http://schemas.microsoft.com/office/drawing/2014/main" id="{D2AC92F6-DAAE-7741-B114-7BF835D97095}"/>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2FDBCAF-99E1-E64A-942A-6A9B970E9F10}" type="slidenum">
              <a:rPr lang="en-US" altLang="en-US"/>
              <a:pPr/>
              <a:t>50</a:t>
            </a:fld>
            <a:endParaRPr lang="en-US" altLang="en-US" dirty="0"/>
          </a:p>
        </p:txBody>
      </p:sp>
      <p:grpSp>
        <p:nvGrpSpPr>
          <p:cNvPr id="101379" name="Group 56">
            <a:extLst>
              <a:ext uri="{FF2B5EF4-FFF2-40B4-BE49-F238E27FC236}">
                <a16:creationId xmlns:a16="http://schemas.microsoft.com/office/drawing/2014/main" id="{8B95C14C-51D8-AA48-B617-2B9CB6AB909E}"/>
              </a:ext>
            </a:extLst>
          </p:cNvPr>
          <p:cNvGrpSpPr>
            <a:grpSpLocks/>
          </p:cNvGrpSpPr>
          <p:nvPr/>
        </p:nvGrpSpPr>
        <p:grpSpPr bwMode="auto">
          <a:xfrm>
            <a:off x="455613" y="454025"/>
            <a:ext cx="8229600" cy="5711825"/>
            <a:chOff x="287" y="286"/>
            <a:chExt cx="5184" cy="3598"/>
          </a:xfrm>
        </p:grpSpPr>
        <p:sp>
          <p:nvSpPr>
            <p:cNvPr id="101380" name="Rectangle 2">
              <a:extLst>
                <a:ext uri="{FF2B5EF4-FFF2-40B4-BE49-F238E27FC236}">
                  <a16:creationId xmlns:a16="http://schemas.microsoft.com/office/drawing/2014/main" id="{AE6E58DF-7AE1-D142-9E12-6709A969DD1B}"/>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Ejaculatory Ducts</a:t>
              </a:r>
              <a:endParaRPr lang="en-US" altLang="en-US" sz="2800" dirty="0">
                <a:solidFill>
                  <a:schemeClr val="tx2"/>
                </a:solidFill>
              </a:endParaRPr>
            </a:p>
          </p:txBody>
        </p:sp>
        <p:sp>
          <p:nvSpPr>
            <p:cNvPr id="101381" name="Text Box 6">
              <a:extLst>
                <a:ext uri="{FF2B5EF4-FFF2-40B4-BE49-F238E27FC236}">
                  <a16:creationId xmlns:a16="http://schemas.microsoft.com/office/drawing/2014/main" id="{9B88D48B-400F-CA46-A20C-6DAAD8D8E31D}"/>
                </a:ext>
              </a:extLst>
            </p:cNvPr>
            <p:cNvSpPr txBox="1">
              <a:spLocks noChangeArrowheads="1"/>
            </p:cNvSpPr>
            <p:nvPr/>
          </p:nvSpPr>
          <p:spPr bwMode="auto">
            <a:xfrm>
              <a:off x="515" y="970"/>
              <a:ext cx="4653" cy="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ejaculatory ducts eject sperm and secretions from the seminal vesicles into the urethra at the start of an ejaculation.</a:t>
              </a:r>
            </a:p>
            <a:p>
              <a:pPr eaLnBrk="1" hangingPunct="1">
                <a:lnSpc>
                  <a:spcPct val="85000"/>
                </a:lnSpc>
                <a:spcAft>
                  <a:spcPct val="50000"/>
                </a:spcAft>
                <a:buSzPct val="80000"/>
                <a:buFontTx/>
                <a:buChar char="•"/>
              </a:pPr>
              <a:r>
                <a:rPr lang="en-US" altLang="en-US" dirty="0"/>
                <a:t>The ducts are about 2 cm long and terminate in the prostatic urethra.</a:t>
              </a:r>
            </a:p>
          </p:txBody>
        </p:sp>
        <p:grpSp>
          <p:nvGrpSpPr>
            <p:cNvPr id="101382" name="Group 55">
              <a:extLst>
                <a:ext uri="{FF2B5EF4-FFF2-40B4-BE49-F238E27FC236}">
                  <a16:creationId xmlns:a16="http://schemas.microsoft.com/office/drawing/2014/main" id="{D7942F35-0FA3-2E48-BF12-E0660184A77B}"/>
                </a:ext>
              </a:extLst>
            </p:cNvPr>
            <p:cNvGrpSpPr>
              <a:grpSpLocks/>
            </p:cNvGrpSpPr>
            <p:nvPr/>
          </p:nvGrpSpPr>
          <p:grpSpPr bwMode="auto">
            <a:xfrm>
              <a:off x="581" y="3671"/>
              <a:ext cx="2996" cy="213"/>
              <a:chOff x="581" y="3671"/>
              <a:chExt cx="2996" cy="213"/>
            </a:xfrm>
          </p:grpSpPr>
          <p:grpSp>
            <p:nvGrpSpPr>
              <p:cNvPr id="101383" name="Group 42">
                <a:extLst>
                  <a:ext uri="{FF2B5EF4-FFF2-40B4-BE49-F238E27FC236}">
                    <a16:creationId xmlns:a16="http://schemas.microsoft.com/office/drawing/2014/main" id="{9103EB09-D009-744A-9667-E2A2E4EE22C9}"/>
                  </a:ext>
                </a:extLst>
              </p:cNvPr>
              <p:cNvGrpSpPr>
                <a:grpSpLocks/>
              </p:cNvGrpSpPr>
              <p:nvPr/>
            </p:nvGrpSpPr>
            <p:grpSpPr bwMode="auto">
              <a:xfrm>
                <a:off x="2846" y="3671"/>
                <a:ext cx="731" cy="213"/>
                <a:chOff x="2846" y="3671"/>
                <a:chExt cx="731" cy="213"/>
              </a:xfrm>
            </p:grpSpPr>
            <p:sp>
              <p:nvSpPr>
                <p:cNvPr id="101394" name="Rectangle 43">
                  <a:extLst>
                    <a:ext uri="{FF2B5EF4-FFF2-40B4-BE49-F238E27FC236}">
                      <a16:creationId xmlns:a16="http://schemas.microsoft.com/office/drawing/2014/main" id="{0DF6D2E0-A1F2-8241-A24A-FB057D8C3707}"/>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01395" name="Text Box 44">
                  <a:extLst>
                    <a:ext uri="{FF2B5EF4-FFF2-40B4-BE49-F238E27FC236}">
                      <a16:creationId xmlns:a16="http://schemas.microsoft.com/office/drawing/2014/main" id="{4BF3C277-8FA2-7346-A482-9720543FC48B}"/>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28.9</a:t>
                  </a:r>
                </a:p>
              </p:txBody>
            </p:sp>
          </p:grpSp>
          <p:grpSp>
            <p:nvGrpSpPr>
              <p:cNvPr id="101384" name="Group 54">
                <a:extLst>
                  <a:ext uri="{FF2B5EF4-FFF2-40B4-BE49-F238E27FC236}">
                    <a16:creationId xmlns:a16="http://schemas.microsoft.com/office/drawing/2014/main" id="{0490100B-680C-4149-ADCE-006F1D4CC2FD}"/>
                  </a:ext>
                </a:extLst>
              </p:cNvPr>
              <p:cNvGrpSpPr>
                <a:grpSpLocks/>
              </p:cNvGrpSpPr>
              <p:nvPr/>
            </p:nvGrpSpPr>
            <p:grpSpPr bwMode="auto">
              <a:xfrm>
                <a:off x="581" y="3671"/>
                <a:ext cx="1992" cy="213"/>
                <a:chOff x="581" y="3671"/>
                <a:chExt cx="1992" cy="213"/>
              </a:xfrm>
            </p:grpSpPr>
            <p:grpSp>
              <p:nvGrpSpPr>
                <p:cNvPr id="101385" name="Group 47">
                  <a:extLst>
                    <a:ext uri="{FF2B5EF4-FFF2-40B4-BE49-F238E27FC236}">
                      <a16:creationId xmlns:a16="http://schemas.microsoft.com/office/drawing/2014/main" id="{F385AABE-9548-C14B-BA65-BD6F8200CAD6}"/>
                    </a:ext>
                  </a:extLst>
                </p:cNvPr>
                <p:cNvGrpSpPr>
                  <a:grpSpLocks/>
                </p:cNvGrpSpPr>
                <p:nvPr/>
              </p:nvGrpSpPr>
              <p:grpSpPr bwMode="auto">
                <a:xfrm>
                  <a:off x="581" y="3671"/>
                  <a:ext cx="619" cy="213"/>
                  <a:chOff x="581" y="3671"/>
                  <a:chExt cx="619" cy="213"/>
                </a:xfrm>
              </p:grpSpPr>
              <p:sp>
                <p:nvSpPr>
                  <p:cNvPr id="101392" name="Rectangle 36">
                    <a:extLst>
                      <a:ext uri="{FF2B5EF4-FFF2-40B4-BE49-F238E27FC236}">
                        <a16:creationId xmlns:a16="http://schemas.microsoft.com/office/drawing/2014/main" id="{FA34F19C-5279-474F-8EBB-A34F2BA52AB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01393" name="Text Box 39">
                    <a:extLst>
                      <a:ext uri="{FF2B5EF4-FFF2-40B4-BE49-F238E27FC236}">
                        <a16:creationId xmlns:a16="http://schemas.microsoft.com/office/drawing/2014/main" id="{9BF3A4F7-F2FB-E84E-8F05-C67E78F02C63}"/>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1051</a:t>
                    </a:r>
                    <a:endParaRPr lang="en-US" altLang="en-US" dirty="0"/>
                  </a:p>
                </p:txBody>
              </p:sp>
            </p:grpSp>
            <p:grpSp>
              <p:nvGrpSpPr>
                <p:cNvPr id="101386" name="Group 48">
                  <a:extLst>
                    <a:ext uri="{FF2B5EF4-FFF2-40B4-BE49-F238E27FC236}">
                      <a16:creationId xmlns:a16="http://schemas.microsoft.com/office/drawing/2014/main" id="{D3639BDE-5DD6-4141-85D5-413D13985CDF}"/>
                    </a:ext>
                  </a:extLst>
                </p:cNvPr>
                <p:cNvGrpSpPr>
                  <a:grpSpLocks/>
                </p:cNvGrpSpPr>
                <p:nvPr/>
              </p:nvGrpSpPr>
              <p:grpSpPr bwMode="auto">
                <a:xfrm>
                  <a:off x="1265" y="3671"/>
                  <a:ext cx="621" cy="213"/>
                  <a:chOff x="1265" y="3671"/>
                  <a:chExt cx="621" cy="213"/>
                </a:xfrm>
              </p:grpSpPr>
              <p:sp>
                <p:nvSpPr>
                  <p:cNvPr id="101390" name="Rectangle 49">
                    <a:extLst>
                      <a:ext uri="{FF2B5EF4-FFF2-40B4-BE49-F238E27FC236}">
                        <a16:creationId xmlns:a16="http://schemas.microsoft.com/office/drawing/2014/main" id="{F4935F60-09ED-2C4D-A85C-3FC5EC9FC91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01391" name="Text Box 50">
                    <a:extLst>
                      <a:ext uri="{FF2B5EF4-FFF2-40B4-BE49-F238E27FC236}">
                        <a16:creationId xmlns:a16="http://schemas.microsoft.com/office/drawing/2014/main" id="{E836154D-EFDA-7C46-ABAE-A407A54C4573}"/>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1138</a:t>
                    </a:r>
                    <a:endParaRPr lang="en-US" altLang="en-US" dirty="0">
                      <a:ea typeface="ＭＳ Ｐゴシック" panose="020B0600070205080204" pitchFamily="34" charset="-128"/>
                    </a:endParaRPr>
                  </a:p>
                </p:txBody>
              </p:sp>
            </p:grpSp>
            <p:grpSp>
              <p:nvGrpSpPr>
                <p:cNvPr id="101387" name="Group 51">
                  <a:extLst>
                    <a:ext uri="{FF2B5EF4-FFF2-40B4-BE49-F238E27FC236}">
                      <a16:creationId xmlns:a16="http://schemas.microsoft.com/office/drawing/2014/main" id="{4B7F7163-79D9-0543-97D5-E55DEA838DB1}"/>
                    </a:ext>
                  </a:extLst>
                </p:cNvPr>
                <p:cNvGrpSpPr>
                  <a:grpSpLocks/>
                </p:cNvGrpSpPr>
                <p:nvPr/>
              </p:nvGrpSpPr>
              <p:grpSpPr bwMode="auto">
                <a:xfrm>
                  <a:off x="1954" y="3671"/>
                  <a:ext cx="619" cy="213"/>
                  <a:chOff x="1954" y="3671"/>
                  <a:chExt cx="619" cy="213"/>
                </a:xfrm>
              </p:grpSpPr>
              <p:sp>
                <p:nvSpPr>
                  <p:cNvPr id="101388" name="Rectangle 52">
                    <a:extLst>
                      <a:ext uri="{FF2B5EF4-FFF2-40B4-BE49-F238E27FC236}">
                        <a16:creationId xmlns:a16="http://schemas.microsoft.com/office/drawing/2014/main" id="{21BC776E-D9EC-AA4A-A07D-F64B693D134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01389" name="Text Box 53">
                    <a:extLst>
                      <a:ext uri="{FF2B5EF4-FFF2-40B4-BE49-F238E27FC236}">
                        <a16:creationId xmlns:a16="http://schemas.microsoft.com/office/drawing/2014/main" id="{B24D5402-CF16-F349-A094-360D89115CDA}"/>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1092</a:t>
                    </a:r>
                    <a:endParaRPr lang="en-US" altLang="en-US" dirty="0">
                      <a:ea typeface="ＭＳ Ｐゴシック" panose="020B0600070205080204" pitchFamily="34" charset="-128"/>
                    </a:endParaRPr>
                  </a:p>
                </p:txBody>
              </p:sp>
            </p:grpSp>
          </p:grpSp>
        </p:grpSp>
      </p:grpSp>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Number Placeholder 5">
            <a:extLst>
              <a:ext uri="{FF2B5EF4-FFF2-40B4-BE49-F238E27FC236}">
                <a16:creationId xmlns:a16="http://schemas.microsoft.com/office/drawing/2014/main" id="{C54DC831-F30F-2047-817A-A64ECE25CA7F}"/>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400CE30-3F3F-B24C-A9AC-7ABB272734DE}" type="slidenum">
              <a:rPr lang="en-US" altLang="en-US"/>
              <a:pPr/>
              <a:t>51</a:t>
            </a:fld>
            <a:endParaRPr lang="en-US" altLang="en-US" dirty="0"/>
          </a:p>
        </p:txBody>
      </p:sp>
      <p:grpSp>
        <p:nvGrpSpPr>
          <p:cNvPr id="103427" name="Group 74">
            <a:extLst>
              <a:ext uri="{FF2B5EF4-FFF2-40B4-BE49-F238E27FC236}">
                <a16:creationId xmlns:a16="http://schemas.microsoft.com/office/drawing/2014/main" id="{2E4B2D49-1376-874E-B0EC-DBC076114F14}"/>
              </a:ext>
            </a:extLst>
          </p:cNvPr>
          <p:cNvGrpSpPr>
            <a:grpSpLocks/>
          </p:cNvGrpSpPr>
          <p:nvPr/>
        </p:nvGrpSpPr>
        <p:grpSpPr bwMode="auto">
          <a:xfrm>
            <a:off x="455613" y="454025"/>
            <a:ext cx="8229600" cy="5711825"/>
            <a:chOff x="287" y="286"/>
            <a:chExt cx="5184" cy="3598"/>
          </a:xfrm>
        </p:grpSpPr>
        <p:sp>
          <p:nvSpPr>
            <p:cNvPr id="103428" name="Rectangle 2">
              <a:extLst>
                <a:ext uri="{FF2B5EF4-FFF2-40B4-BE49-F238E27FC236}">
                  <a16:creationId xmlns:a16="http://schemas.microsoft.com/office/drawing/2014/main" id="{B93C589F-AE3E-BD4E-9A2D-C4C86FBE1B95}"/>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Urethra</a:t>
              </a:r>
              <a:endParaRPr lang="en-US" altLang="en-US" sz="2800" dirty="0">
                <a:solidFill>
                  <a:schemeClr val="tx2"/>
                </a:solidFill>
              </a:endParaRPr>
            </a:p>
          </p:txBody>
        </p:sp>
        <p:grpSp>
          <p:nvGrpSpPr>
            <p:cNvPr id="103429" name="Group 37">
              <a:extLst>
                <a:ext uri="{FF2B5EF4-FFF2-40B4-BE49-F238E27FC236}">
                  <a16:creationId xmlns:a16="http://schemas.microsoft.com/office/drawing/2014/main" id="{25ED9AB1-4857-CB47-8316-412F530E8978}"/>
                </a:ext>
              </a:extLst>
            </p:cNvPr>
            <p:cNvGrpSpPr>
              <a:grpSpLocks/>
            </p:cNvGrpSpPr>
            <p:nvPr/>
          </p:nvGrpSpPr>
          <p:grpSpPr bwMode="auto">
            <a:xfrm>
              <a:off x="515" y="970"/>
              <a:ext cx="4635" cy="1719"/>
              <a:chOff x="515" y="970"/>
              <a:chExt cx="4635" cy="1719"/>
            </a:xfrm>
          </p:grpSpPr>
          <p:sp>
            <p:nvSpPr>
              <p:cNvPr id="103444" name="Text Box 6">
                <a:extLst>
                  <a:ext uri="{FF2B5EF4-FFF2-40B4-BE49-F238E27FC236}">
                    <a16:creationId xmlns:a16="http://schemas.microsoft.com/office/drawing/2014/main" id="{12926453-8CB0-AC46-A582-1DE4C4089C7B}"/>
                  </a:ext>
                </a:extLst>
              </p:cNvPr>
              <p:cNvSpPr txBox="1">
                <a:spLocks noChangeArrowheads="1"/>
              </p:cNvSpPr>
              <p:nvPr/>
            </p:nvSpPr>
            <p:spPr bwMode="auto">
              <a:xfrm>
                <a:off x="515" y="970"/>
                <a:ext cx="4635"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urethra is the shared terminal or end duct of the reproductive and urinary systems.  </a:t>
                </a:r>
              </a:p>
              <a:p>
                <a:pPr eaLnBrk="1" hangingPunct="1">
                  <a:lnSpc>
                    <a:spcPct val="85000"/>
                  </a:lnSpc>
                  <a:spcAft>
                    <a:spcPts val="900"/>
                  </a:spcAft>
                  <a:buSzPct val="80000"/>
                  <a:buFontTx/>
                  <a:buChar char="•"/>
                </a:pPr>
                <a:r>
                  <a:rPr lang="en-US" altLang="en-US" dirty="0"/>
                  <a:t>It measures about 20 cm long.</a:t>
                </a:r>
              </a:p>
              <a:p>
                <a:pPr eaLnBrk="1" hangingPunct="1">
                  <a:lnSpc>
                    <a:spcPct val="85000"/>
                  </a:lnSpc>
                  <a:spcAft>
                    <a:spcPts val="900"/>
                  </a:spcAft>
                  <a:buSzPct val="80000"/>
                  <a:buFontTx/>
                  <a:buChar char="•"/>
                </a:pPr>
                <a:r>
                  <a:rPr lang="en-US" altLang="en-US" dirty="0"/>
                  <a:t>The urethra passes through the prostate (prostatic urethra), deep skeletal muscles of the perineum, and penis.</a:t>
                </a:r>
              </a:p>
              <a:p>
                <a:pPr eaLnBrk="1" hangingPunct="1">
                  <a:lnSpc>
                    <a:spcPct val="85000"/>
                  </a:lnSpc>
                  <a:spcAft>
                    <a:spcPct val="50000"/>
                  </a:spcAft>
                  <a:buSzPct val="80000"/>
                  <a:buFontTx/>
                  <a:buChar char="•"/>
                </a:pPr>
                <a:r>
                  <a:rPr lang="en-US" altLang="en-US" dirty="0"/>
                  <a:t>It is known as the spongy or penile urethra where it travels through the corpus spongiosum of the penis.</a:t>
                </a:r>
              </a:p>
            </p:txBody>
          </p:sp>
          <p:sp>
            <p:nvSpPr>
              <p:cNvPr id="103445" name="Text Box 30">
                <a:extLst>
                  <a:ext uri="{FF2B5EF4-FFF2-40B4-BE49-F238E27FC236}">
                    <a16:creationId xmlns:a16="http://schemas.microsoft.com/office/drawing/2014/main" id="{ADA5512B-3055-6B41-870D-ADA4A2910B39}"/>
                  </a:ext>
                </a:extLst>
              </p:cNvPr>
              <p:cNvSpPr txBox="1">
                <a:spLocks noChangeArrowheads="1"/>
              </p:cNvSpPr>
              <p:nvPr/>
            </p:nvSpPr>
            <p:spPr bwMode="auto">
              <a:xfrm>
                <a:off x="1756" y="2324"/>
                <a:ext cx="2255"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ts val="1860"/>
                  </a:lnSpc>
                </a:pPr>
                <a:r>
                  <a:rPr lang="en-US" altLang="en-US" dirty="0">
                    <a:solidFill>
                      <a:srgbClr val="941100"/>
                    </a:solidFill>
                  </a:rPr>
                  <a:t>Corpus spongiosum = erectile tissue of the penis.</a:t>
                </a:r>
              </a:p>
            </p:txBody>
          </p:sp>
        </p:grpSp>
        <p:grpSp>
          <p:nvGrpSpPr>
            <p:cNvPr id="103430" name="Group 73">
              <a:extLst>
                <a:ext uri="{FF2B5EF4-FFF2-40B4-BE49-F238E27FC236}">
                  <a16:creationId xmlns:a16="http://schemas.microsoft.com/office/drawing/2014/main" id="{DA729C44-DF22-164E-B459-8582B9C67CA3}"/>
                </a:ext>
              </a:extLst>
            </p:cNvPr>
            <p:cNvGrpSpPr>
              <a:grpSpLocks/>
            </p:cNvGrpSpPr>
            <p:nvPr/>
          </p:nvGrpSpPr>
          <p:grpSpPr bwMode="auto">
            <a:xfrm>
              <a:off x="581" y="3671"/>
              <a:ext cx="2996" cy="213"/>
              <a:chOff x="581" y="3671"/>
              <a:chExt cx="2996" cy="213"/>
            </a:xfrm>
          </p:grpSpPr>
          <p:grpSp>
            <p:nvGrpSpPr>
              <p:cNvPr id="103431" name="Group 61">
                <a:extLst>
                  <a:ext uri="{FF2B5EF4-FFF2-40B4-BE49-F238E27FC236}">
                    <a16:creationId xmlns:a16="http://schemas.microsoft.com/office/drawing/2014/main" id="{578FBDFA-6B45-3B40-93F3-249DEAF80596}"/>
                  </a:ext>
                </a:extLst>
              </p:cNvPr>
              <p:cNvGrpSpPr>
                <a:grpSpLocks/>
              </p:cNvGrpSpPr>
              <p:nvPr/>
            </p:nvGrpSpPr>
            <p:grpSpPr bwMode="auto">
              <a:xfrm>
                <a:off x="2846" y="3671"/>
                <a:ext cx="731" cy="213"/>
                <a:chOff x="2846" y="3671"/>
                <a:chExt cx="731" cy="213"/>
              </a:xfrm>
            </p:grpSpPr>
            <p:sp>
              <p:nvSpPr>
                <p:cNvPr id="103442" name="Rectangle 59">
                  <a:extLst>
                    <a:ext uri="{FF2B5EF4-FFF2-40B4-BE49-F238E27FC236}">
                      <a16:creationId xmlns:a16="http://schemas.microsoft.com/office/drawing/2014/main" id="{B7C245A1-27EC-3144-9D1D-8AFDF001CFF7}"/>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03443" name="Text Box 60">
                  <a:extLst>
                    <a:ext uri="{FF2B5EF4-FFF2-40B4-BE49-F238E27FC236}">
                      <a16:creationId xmlns:a16="http://schemas.microsoft.com/office/drawing/2014/main" id="{560015C9-9065-1D4B-800C-FE753315F993}"/>
                    </a:ext>
                  </a:extLst>
                </p:cNvPr>
                <p:cNvSpPr txBox="1">
                  <a:spLocks noChangeArrowheads="1"/>
                </p:cNvSpPr>
                <p:nvPr/>
              </p:nvSpPr>
              <p:spPr bwMode="auto">
                <a:xfrm>
                  <a:off x="2868"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28.10</a:t>
                  </a:r>
                </a:p>
              </p:txBody>
            </p:sp>
          </p:grpSp>
          <p:grpSp>
            <p:nvGrpSpPr>
              <p:cNvPr id="103432" name="Group 72">
                <a:extLst>
                  <a:ext uri="{FF2B5EF4-FFF2-40B4-BE49-F238E27FC236}">
                    <a16:creationId xmlns:a16="http://schemas.microsoft.com/office/drawing/2014/main" id="{A42342DB-E385-1042-8D55-9B277CE2C4E1}"/>
                  </a:ext>
                </a:extLst>
              </p:cNvPr>
              <p:cNvGrpSpPr>
                <a:grpSpLocks/>
              </p:cNvGrpSpPr>
              <p:nvPr/>
            </p:nvGrpSpPr>
            <p:grpSpPr bwMode="auto">
              <a:xfrm>
                <a:off x="581" y="3671"/>
                <a:ext cx="1992" cy="213"/>
                <a:chOff x="581" y="3671"/>
                <a:chExt cx="1992" cy="213"/>
              </a:xfrm>
            </p:grpSpPr>
            <p:grpSp>
              <p:nvGrpSpPr>
                <p:cNvPr id="103433" name="Group 65">
                  <a:extLst>
                    <a:ext uri="{FF2B5EF4-FFF2-40B4-BE49-F238E27FC236}">
                      <a16:creationId xmlns:a16="http://schemas.microsoft.com/office/drawing/2014/main" id="{A1BDC1F4-5DE0-E741-8DA5-CB8E011004AE}"/>
                    </a:ext>
                  </a:extLst>
                </p:cNvPr>
                <p:cNvGrpSpPr>
                  <a:grpSpLocks/>
                </p:cNvGrpSpPr>
                <p:nvPr/>
              </p:nvGrpSpPr>
              <p:grpSpPr bwMode="auto">
                <a:xfrm>
                  <a:off x="581" y="3671"/>
                  <a:ext cx="619" cy="213"/>
                  <a:chOff x="581" y="3671"/>
                  <a:chExt cx="619" cy="213"/>
                </a:xfrm>
              </p:grpSpPr>
              <p:sp>
                <p:nvSpPr>
                  <p:cNvPr id="103440" name="Rectangle 52">
                    <a:extLst>
                      <a:ext uri="{FF2B5EF4-FFF2-40B4-BE49-F238E27FC236}">
                        <a16:creationId xmlns:a16="http://schemas.microsoft.com/office/drawing/2014/main" id="{C951BA36-60A5-D84A-AF2C-25A5EB43D3E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03441" name="Text Box 55">
                    <a:extLst>
                      <a:ext uri="{FF2B5EF4-FFF2-40B4-BE49-F238E27FC236}">
                        <a16:creationId xmlns:a16="http://schemas.microsoft.com/office/drawing/2014/main" id="{45E49BA5-9A02-3C4A-B08A-8DA81273E552}"/>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1051</a:t>
                    </a:r>
                    <a:endParaRPr lang="en-US" altLang="en-US" dirty="0"/>
                  </a:p>
                </p:txBody>
              </p:sp>
            </p:grpSp>
            <p:grpSp>
              <p:nvGrpSpPr>
                <p:cNvPr id="103434" name="Group 66">
                  <a:extLst>
                    <a:ext uri="{FF2B5EF4-FFF2-40B4-BE49-F238E27FC236}">
                      <a16:creationId xmlns:a16="http://schemas.microsoft.com/office/drawing/2014/main" id="{F103F45F-77BB-514A-AC6B-36A3EC8869C8}"/>
                    </a:ext>
                  </a:extLst>
                </p:cNvPr>
                <p:cNvGrpSpPr>
                  <a:grpSpLocks/>
                </p:cNvGrpSpPr>
                <p:nvPr/>
              </p:nvGrpSpPr>
              <p:grpSpPr bwMode="auto">
                <a:xfrm>
                  <a:off x="1265" y="3671"/>
                  <a:ext cx="621" cy="213"/>
                  <a:chOff x="1265" y="3671"/>
                  <a:chExt cx="621" cy="213"/>
                </a:xfrm>
              </p:grpSpPr>
              <p:sp>
                <p:nvSpPr>
                  <p:cNvPr id="103438" name="Rectangle 67">
                    <a:extLst>
                      <a:ext uri="{FF2B5EF4-FFF2-40B4-BE49-F238E27FC236}">
                        <a16:creationId xmlns:a16="http://schemas.microsoft.com/office/drawing/2014/main" id="{8CB7138B-733B-724B-93C3-FDAB7A36B89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03439" name="Text Box 68">
                    <a:extLst>
                      <a:ext uri="{FF2B5EF4-FFF2-40B4-BE49-F238E27FC236}">
                        <a16:creationId xmlns:a16="http://schemas.microsoft.com/office/drawing/2014/main" id="{46974746-530E-A340-AA2A-98B415B02376}"/>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1139</a:t>
                    </a:r>
                    <a:endParaRPr lang="en-US" altLang="en-US" dirty="0">
                      <a:ea typeface="ＭＳ Ｐゴシック" panose="020B0600070205080204" pitchFamily="34" charset="-128"/>
                    </a:endParaRPr>
                  </a:p>
                </p:txBody>
              </p:sp>
            </p:grpSp>
            <p:grpSp>
              <p:nvGrpSpPr>
                <p:cNvPr id="103435" name="Group 69">
                  <a:extLst>
                    <a:ext uri="{FF2B5EF4-FFF2-40B4-BE49-F238E27FC236}">
                      <a16:creationId xmlns:a16="http://schemas.microsoft.com/office/drawing/2014/main" id="{C63C3A60-BEAA-1146-88FE-C41B553CEFF5}"/>
                    </a:ext>
                  </a:extLst>
                </p:cNvPr>
                <p:cNvGrpSpPr>
                  <a:grpSpLocks/>
                </p:cNvGrpSpPr>
                <p:nvPr/>
              </p:nvGrpSpPr>
              <p:grpSpPr bwMode="auto">
                <a:xfrm>
                  <a:off x="1954" y="3671"/>
                  <a:ext cx="619" cy="213"/>
                  <a:chOff x="1954" y="3671"/>
                  <a:chExt cx="619" cy="213"/>
                </a:xfrm>
              </p:grpSpPr>
              <p:sp>
                <p:nvSpPr>
                  <p:cNvPr id="103436" name="Rectangle 70">
                    <a:extLst>
                      <a:ext uri="{FF2B5EF4-FFF2-40B4-BE49-F238E27FC236}">
                        <a16:creationId xmlns:a16="http://schemas.microsoft.com/office/drawing/2014/main" id="{B6E674D5-9534-5346-9F8A-EDFC6F4E8E0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03437" name="Text Box 71">
                    <a:extLst>
                      <a:ext uri="{FF2B5EF4-FFF2-40B4-BE49-F238E27FC236}">
                        <a16:creationId xmlns:a16="http://schemas.microsoft.com/office/drawing/2014/main" id="{D92FB3D2-057E-6248-B37E-C6A6AE0CF9F4}"/>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1092</a:t>
                    </a:r>
                    <a:endParaRPr lang="en-US" altLang="en-US" dirty="0">
                      <a:ea typeface="ＭＳ Ｐゴシック" panose="020B0600070205080204" pitchFamily="34" charset="-128"/>
                    </a:endParaRPr>
                  </a:p>
                </p:txBody>
              </p:sp>
            </p:grpSp>
          </p:grpSp>
        </p:grpSp>
      </p:grpSp>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Number Placeholder 5">
            <a:extLst>
              <a:ext uri="{FF2B5EF4-FFF2-40B4-BE49-F238E27FC236}">
                <a16:creationId xmlns:a16="http://schemas.microsoft.com/office/drawing/2014/main" id="{349E656F-14AC-6748-90D6-03618A3FEBC4}"/>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3B72C50-DC73-B047-B4CD-01DFD581C636}" type="slidenum">
              <a:rPr lang="en-US" altLang="en-US"/>
              <a:pPr/>
              <a:t>52</a:t>
            </a:fld>
            <a:endParaRPr lang="en-US" altLang="en-US" dirty="0"/>
          </a:p>
        </p:txBody>
      </p:sp>
      <p:grpSp>
        <p:nvGrpSpPr>
          <p:cNvPr id="105475" name="Group 52">
            <a:extLst>
              <a:ext uri="{FF2B5EF4-FFF2-40B4-BE49-F238E27FC236}">
                <a16:creationId xmlns:a16="http://schemas.microsoft.com/office/drawing/2014/main" id="{0DF2FCB6-090B-EB4C-A6C6-8CDB23FD0FCA}"/>
              </a:ext>
            </a:extLst>
          </p:cNvPr>
          <p:cNvGrpSpPr>
            <a:grpSpLocks/>
          </p:cNvGrpSpPr>
          <p:nvPr/>
        </p:nvGrpSpPr>
        <p:grpSpPr bwMode="auto">
          <a:xfrm>
            <a:off x="455613" y="447675"/>
            <a:ext cx="8229600" cy="5718175"/>
            <a:chOff x="287" y="282"/>
            <a:chExt cx="5184" cy="3602"/>
          </a:xfrm>
        </p:grpSpPr>
        <p:sp>
          <p:nvSpPr>
            <p:cNvPr id="105476" name="Rectangle 2">
              <a:extLst>
                <a:ext uri="{FF2B5EF4-FFF2-40B4-BE49-F238E27FC236}">
                  <a16:creationId xmlns:a16="http://schemas.microsoft.com/office/drawing/2014/main" id="{D56E6484-5358-AC4B-A06F-9B273134B44A}"/>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Accessory Sex Glands</a:t>
              </a:r>
              <a:endParaRPr lang="en-US" altLang="en-US" sz="2800" dirty="0">
                <a:solidFill>
                  <a:schemeClr val="tx2"/>
                </a:solidFill>
              </a:endParaRPr>
            </a:p>
          </p:txBody>
        </p:sp>
        <p:sp>
          <p:nvSpPr>
            <p:cNvPr id="105477" name="Text Box 6">
              <a:extLst>
                <a:ext uri="{FF2B5EF4-FFF2-40B4-BE49-F238E27FC236}">
                  <a16:creationId xmlns:a16="http://schemas.microsoft.com/office/drawing/2014/main" id="{8A513782-8CEE-8F40-8341-B93A29C3A1FE}"/>
                </a:ext>
              </a:extLst>
            </p:cNvPr>
            <p:cNvSpPr txBox="1">
              <a:spLocks noChangeArrowheads="1"/>
            </p:cNvSpPr>
            <p:nvPr/>
          </p:nvSpPr>
          <p:spPr bwMode="auto">
            <a:xfrm>
              <a:off x="515" y="970"/>
              <a:ext cx="4611" cy="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accessory sex glands secrete most of the fluid in semen.</a:t>
              </a:r>
            </a:p>
            <a:p>
              <a:pPr eaLnBrk="1" hangingPunct="1">
                <a:lnSpc>
                  <a:spcPct val="85000"/>
                </a:lnSpc>
                <a:spcAft>
                  <a:spcPts val="900"/>
                </a:spcAft>
                <a:buSzPct val="80000"/>
                <a:buFontTx/>
                <a:buChar char="•"/>
              </a:pPr>
              <a:r>
                <a:rPr lang="en-US" altLang="en-US" dirty="0"/>
                <a:t>The accessory sex glands include the:</a:t>
              </a:r>
            </a:p>
            <a:p>
              <a:pPr lvl="1" eaLnBrk="1" hangingPunct="1">
                <a:lnSpc>
                  <a:spcPct val="85000"/>
                </a:lnSpc>
                <a:spcAft>
                  <a:spcPts val="300"/>
                </a:spcAft>
                <a:buSzPct val="80000"/>
                <a:buFontTx/>
                <a:buChar char="-"/>
              </a:pPr>
              <a:r>
                <a:rPr lang="en-US" altLang="en-US" dirty="0"/>
                <a:t>Seminal vesicles</a:t>
              </a:r>
            </a:p>
            <a:p>
              <a:pPr lvl="1" eaLnBrk="1" hangingPunct="1">
                <a:lnSpc>
                  <a:spcPct val="85000"/>
                </a:lnSpc>
                <a:spcAft>
                  <a:spcPts val="300"/>
                </a:spcAft>
                <a:buSzPct val="80000"/>
                <a:buFontTx/>
                <a:buChar char="-"/>
              </a:pPr>
              <a:r>
                <a:rPr lang="en-US" altLang="en-US" dirty="0"/>
                <a:t>Prostate</a:t>
              </a:r>
            </a:p>
            <a:p>
              <a:pPr lvl="1" eaLnBrk="1" hangingPunct="1">
                <a:lnSpc>
                  <a:spcPct val="85000"/>
                </a:lnSpc>
                <a:spcAft>
                  <a:spcPct val="25000"/>
                </a:spcAft>
                <a:buSzPct val="80000"/>
                <a:buFontTx/>
                <a:buChar char="-"/>
              </a:pPr>
              <a:r>
                <a:rPr lang="en-US" altLang="en-US" dirty="0"/>
                <a:t>Bulbourethral glands</a:t>
              </a:r>
            </a:p>
          </p:txBody>
        </p:sp>
        <p:grpSp>
          <p:nvGrpSpPr>
            <p:cNvPr id="105478" name="Group 51">
              <a:extLst>
                <a:ext uri="{FF2B5EF4-FFF2-40B4-BE49-F238E27FC236}">
                  <a16:creationId xmlns:a16="http://schemas.microsoft.com/office/drawing/2014/main" id="{04406558-2AFD-B649-B75B-11AFDE7EDD4E}"/>
                </a:ext>
              </a:extLst>
            </p:cNvPr>
            <p:cNvGrpSpPr>
              <a:grpSpLocks/>
            </p:cNvGrpSpPr>
            <p:nvPr/>
          </p:nvGrpSpPr>
          <p:grpSpPr bwMode="auto">
            <a:xfrm>
              <a:off x="581" y="3671"/>
              <a:ext cx="1992" cy="213"/>
              <a:chOff x="581" y="3671"/>
              <a:chExt cx="1992" cy="213"/>
            </a:xfrm>
          </p:grpSpPr>
          <p:grpSp>
            <p:nvGrpSpPr>
              <p:cNvPr id="105479" name="Group 44">
                <a:extLst>
                  <a:ext uri="{FF2B5EF4-FFF2-40B4-BE49-F238E27FC236}">
                    <a16:creationId xmlns:a16="http://schemas.microsoft.com/office/drawing/2014/main" id="{533CF4D2-A3D9-F541-8CC4-C845E24C9BDF}"/>
                  </a:ext>
                </a:extLst>
              </p:cNvPr>
              <p:cNvGrpSpPr>
                <a:grpSpLocks/>
              </p:cNvGrpSpPr>
              <p:nvPr/>
            </p:nvGrpSpPr>
            <p:grpSpPr bwMode="auto">
              <a:xfrm>
                <a:off x="581" y="3671"/>
                <a:ext cx="619" cy="213"/>
                <a:chOff x="581" y="3671"/>
                <a:chExt cx="619" cy="213"/>
              </a:xfrm>
            </p:grpSpPr>
            <p:sp>
              <p:nvSpPr>
                <p:cNvPr id="105486" name="Rectangle 34">
                  <a:extLst>
                    <a:ext uri="{FF2B5EF4-FFF2-40B4-BE49-F238E27FC236}">
                      <a16:creationId xmlns:a16="http://schemas.microsoft.com/office/drawing/2014/main" id="{2B873216-194D-A348-A89F-9B30D73EDBA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05487" name="Text Box 37">
                  <a:extLst>
                    <a:ext uri="{FF2B5EF4-FFF2-40B4-BE49-F238E27FC236}">
                      <a16:creationId xmlns:a16="http://schemas.microsoft.com/office/drawing/2014/main" id="{FE4B36C3-A0C3-8A49-87B9-5672A3EA9741}"/>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1051</a:t>
                  </a:r>
                  <a:endParaRPr lang="en-US" altLang="en-US" dirty="0"/>
                </a:p>
              </p:txBody>
            </p:sp>
          </p:grpSp>
          <p:grpSp>
            <p:nvGrpSpPr>
              <p:cNvPr id="105480" name="Group 45">
                <a:extLst>
                  <a:ext uri="{FF2B5EF4-FFF2-40B4-BE49-F238E27FC236}">
                    <a16:creationId xmlns:a16="http://schemas.microsoft.com/office/drawing/2014/main" id="{D693B535-F4FF-A94F-8E28-84A575602BE4}"/>
                  </a:ext>
                </a:extLst>
              </p:cNvPr>
              <p:cNvGrpSpPr>
                <a:grpSpLocks/>
              </p:cNvGrpSpPr>
              <p:nvPr/>
            </p:nvGrpSpPr>
            <p:grpSpPr bwMode="auto">
              <a:xfrm>
                <a:off x="1265" y="3671"/>
                <a:ext cx="621" cy="213"/>
                <a:chOff x="1265" y="3671"/>
                <a:chExt cx="621" cy="213"/>
              </a:xfrm>
            </p:grpSpPr>
            <p:sp>
              <p:nvSpPr>
                <p:cNvPr id="105484" name="Rectangle 46">
                  <a:extLst>
                    <a:ext uri="{FF2B5EF4-FFF2-40B4-BE49-F238E27FC236}">
                      <a16:creationId xmlns:a16="http://schemas.microsoft.com/office/drawing/2014/main" id="{A00BE32F-F9E5-BF4D-9362-141F787FD80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05485" name="Text Box 47">
                  <a:extLst>
                    <a:ext uri="{FF2B5EF4-FFF2-40B4-BE49-F238E27FC236}">
                      <a16:creationId xmlns:a16="http://schemas.microsoft.com/office/drawing/2014/main" id="{5C784E7F-7D4F-6D45-A1F1-1E9F92291482}"/>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1140</a:t>
                  </a:r>
                  <a:endParaRPr lang="en-US" altLang="en-US" dirty="0">
                    <a:ea typeface="ＭＳ Ｐゴシック" panose="020B0600070205080204" pitchFamily="34" charset="-128"/>
                  </a:endParaRPr>
                </a:p>
              </p:txBody>
            </p:sp>
          </p:grpSp>
          <p:grpSp>
            <p:nvGrpSpPr>
              <p:cNvPr id="105481" name="Group 48">
                <a:extLst>
                  <a:ext uri="{FF2B5EF4-FFF2-40B4-BE49-F238E27FC236}">
                    <a16:creationId xmlns:a16="http://schemas.microsoft.com/office/drawing/2014/main" id="{36AC9931-1E65-734D-A644-D1CD7D09637A}"/>
                  </a:ext>
                </a:extLst>
              </p:cNvPr>
              <p:cNvGrpSpPr>
                <a:grpSpLocks/>
              </p:cNvGrpSpPr>
              <p:nvPr/>
            </p:nvGrpSpPr>
            <p:grpSpPr bwMode="auto">
              <a:xfrm>
                <a:off x="1954" y="3671"/>
                <a:ext cx="619" cy="213"/>
                <a:chOff x="1954" y="3671"/>
                <a:chExt cx="619" cy="213"/>
              </a:xfrm>
            </p:grpSpPr>
            <p:sp>
              <p:nvSpPr>
                <p:cNvPr id="105482" name="Rectangle 49">
                  <a:extLst>
                    <a:ext uri="{FF2B5EF4-FFF2-40B4-BE49-F238E27FC236}">
                      <a16:creationId xmlns:a16="http://schemas.microsoft.com/office/drawing/2014/main" id="{A9711263-99CB-A14C-A7FD-3B68C59C9A6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05483" name="Text Box 50">
                  <a:extLst>
                    <a:ext uri="{FF2B5EF4-FFF2-40B4-BE49-F238E27FC236}">
                      <a16:creationId xmlns:a16="http://schemas.microsoft.com/office/drawing/2014/main" id="{08981C74-15FF-5547-A0A9-2CF51D3538AB}"/>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1093</a:t>
                  </a:r>
                  <a:endParaRPr lang="en-US" altLang="en-US" dirty="0">
                    <a:ea typeface="ＭＳ Ｐゴシック" panose="020B0600070205080204" pitchFamily="34" charset="-128"/>
                  </a:endParaRPr>
                </a:p>
              </p:txBody>
            </p:sp>
          </p:grpSp>
        </p:grpSp>
      </p:grpSp>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Number Placeholder 5">
            <a:extLst>
              <a:ext uri="{FF2B5EF4-FFF2-40B4-BE49-F238E27FC236}">
                <a16:creationId xmlns:a16="http://schemas.microsoft.com/office/drawing/2014/main" id="{8D469B77-70CE-D040-802A-1CEE5812F54F}"/>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8A0042F-E426-AC4F-B4B5-3DB3336627A9}" type="slidenum">
              <a:rPr lang="en-US" altLang="en-US"/>
              <a:pPr/>
              <a:t>53</a:t>
            </a:fld>
            <a:endParaRPr lang="en-US" altLang="en-US" dirty="0"/>
          </a:p>
        </p:txBody>
      </p:sp>
      <p:grpSp>
        <p:nvGrpSpPr>
          <p:cNvPr id="107523" name="Group 44">
            <a:extLst>
              <a:ext uri="{FF2B5EF4-FFF2-40B4-BE49-F238E27FC236}">
                <a16:creationId xmlns:a16="http://schemas.microsoft.com/office/drawing/2014/main" id="{EAF7D76E-FA2A-3F42-BBC2-C2B80974B823}"/>
              </a:ext>
            </a:extLst>
          </p:cNvPr>
          <p:cNvGrpSpPr>
            <a:grpSpLocks/>
          </p:cNvGrpSpPr>
          <p:nvPr/>
        </p:nvGrpSpPr>
        <p:grpSpPr bwMode="auto">
          <a:xfrm>
            <a:off x="455613" y="454025"/>
            <a:ext cx="8229600" cy="5711825"/>
            <a:chOff x="287" y="286"/>
            <a:chExt cx="5184" cy="3598"/>
          </a:xfrm>
        </p:grpSpPr>
        <p:sp>
          <p:nvSpPr>
            <p:cNvPr id="107524" name="Rectangle 2">
              <a:extLst>
                <a:ext uri="{FF2B5EF4-FFF2-40B4-BE49-F238E27FC236}">
                  <a16:creationId xmlns:a16="http://schemas.microsoft.com/office/drawing/2014/main" id="{C9382DD5-0A07-7140-907A-ADB1B8E8B676}"/>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Seminal Vesicles</a:t>
              </a:r>
              <a:endParaRPr lang="en-US" altLang="en-US" sz="2800" dirty="0">
                <a:solidFill>
                  <a:schemeClr val="tx2"/>
                </a:solidFill>
              </a:endParaRPr>
            </a:p>
          </p:txBody>
        </p:sp>
        <p:sp>
          <p:nvSpPr>
            <p:cNvPr id="107525" name="Text Box 6">
              <a:extLst>
                <a:ext uri="{FF2B5EF4-FFF2-40B4-BE49-F238E27FC236}">
                  <a16:creationId xmlns:a16="http://schemas.microsoft.com/office/drawing/2014/main" id="{815BA7B6-8E23-EC4F-8F99-6292DC6263F0}"/>
                </a:ext>
              </a:extLst>
            </p:cNvPr>
            <p:cNvSpPr txBox="1">
              <a:spLocks noChangeArrowheads="1"/>
            </p:cNvSpPr>
            <p:nvPr/>
          </p:nvSpPr>
          <p:spPr bwMode="auto">
            <a:xfrm>
              <a:off x="515" y="970"/>
              <a:ext cx="4693" cy="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Each of the bilateral seminal vesicles is pouch-shaped and meas-ures about 5 cm in length.</a:t>
              </a:r>
            </a:p>
            <a:p>
              <a:pPr eaLnBrk="1" hangingPunct="1">
                <a:lnSpc>
                  <a:spcPct val="85000"/>
                </a:lnSpc>
                <a:spcAft>
                  <a:spcPts val="900"/>
                </a:spcAft>
                <a:buSzPct val="80000"/>
                <a:buFontTx/>
                <a:buChar char="•"/>
              </a:pPr>
              <a:r>
                <a:rPr lang="en-US" altLang="en-US" dirty="0"/>
                <a:t>They are located posterior to the urinary bladder and anterior to the rectum.</a:t>
              </a:r>
            </a:p>
            <a:p>
              <a:pPr eaLnBrk="1" hangingPunct="1">
                <a:lnSpc>
                  <a:spcPct val="85000"/>
                </a:lnSpc>
                <a:spcAft>
                  <a:spcPts val="900"/>
                </a:spcAft>
                <a:buSzPct val="80000"/>
                <a:buFontTx/>
                <a:buChar char="•"/>
              </a:pPr>
              <a:r>
                <a:rPr lang="en-US" altLang="en-US" dirty="0"/>
                <a:t>The seminal vesicles secrete an alkaline, viscous fluid containing fructose, prostaglandins, and clotting proteins (that are different from those in the blood).</a:t>
              </a:r>
            </a:p>
            <a:p>
              <a:pPr eaLnBrk="1" hangingPunct="1">
                <a:lnSpc>
                  <a:spcPct val="85000"/>
                </a:lnSpc>
                <a:spcAft>
                  <a:spcPct val="50000"/>
                </a:spcAft>
                <a:buSzPct val="80000"/>
                <a:buFontTx/>
                <a:buChar char="•"/>
              </a:pPr>
              <a:r>
                <a:rPr lang="en-US" altLang="en-US" dirty="0"/>
                <a:t>The alkalinity of the fluid helps to neutralize the acidic environments of the male’s urethra and female reproductive tract that could other-wise kill the sperm.</a:t>
              </a:r>
            </a:p>
          </p:txBody>
        </p:sp>
        <p:grpSp>
          <p:nvGrpSpPr>
            <p:cNvPr id="107526" name="Group 43">
              <a:extLst>
                <a:ext uri="{FF2B5EF4-FFF2-40B4-BE49-F238E27FC236}">
                  <a16:creationId xmlns:a16="http://schemas.microsoft.com/office/drawing/2014/main" id="{EFE6FFEB-52C7-A041-870E-E9CA612BE999}"/>
                </a:ext>
              </a:extLst>
            </p:cNvPr>
            <p:cNvGrpSpPr>
              <a:grpSpLocks/>
            </p:cNvGrpSpPr>
            <p:nvPr/>
          </p:nvGrpSpPr>
          <p:grpSpPr bwMode="auto">
            <a:xfrm>
              <a:off x="581" y="3671"/>
              <a:ext cx="2996" cy="213"/>
              <a:chOff x="581" y="3671"/>
              <a:chExt cx="2996" cy="213"/>
            </a:xfrm>
          </p:grpSpPr>
          <p:grpSp>
            <p:nvGrpSpPr>
              <p:cNvPr id="107527" name="Group 31">
                <a:extLst>
                  <a:ext uri="{FF2B5EF4-FFF2-40B4-BE49-F238E27FC236}">
                    <a16:creationId xmlns:a16="http://schemas.microsoft.com/office/drawing/2014/main" id="{C2BAB1E8-61A7-1B42-BFAE-EBF222848EDD}"/>
                  </a:ext>
                </a:extLst>
              </p:cNvPr>
              <p:cNvGrpSpPr>
                <a:grpSpLocks/>
              </p:cNvGrpSpPr>
              <p:nvPr/>
            </p:nvGrpSpPr>
            <p:grpSpPr bwMode="auto">
              <a:xfrm>
                <a:off x="2846" y="3671"/>
                <a:ext cx="731" cy="213"/>
                <a:chOff x="2846" y="3671"/>
                <a:chExt cx="731" cy="213"/>
              </a:xfrm>
            </p:grpSpPr>
            <p:sp>
              <p:nvSpPr>
                <p:cNvPr id="107538" name="Rectangle 32">
                  <a:extLst>
                    <a:ext uri="{FF2B5EF4-FFF2-40B4-BE49-F238E27FC236}">
                      <a16:creationId xmlns:a16="http://schemas.microsoft.com/office/drawing/2014/main" id="{5374E9E1-7866-B14E-A832-E22C2843F835}"/>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07539" name="Text Box 33">
                  <a:extLst>
                    <a:ext uri="{FF2B5EF4-FFF2-40B4-BE49-F238E27FC236}">
                      <a16:creationId xmlns:a16="http://schemas.microsoft.com/office/drawing/2014/main" id="{7D4DCCB5-6051-FE4C-BEE4-7BE3F4FE048F}"/>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28.9</a:t>
                  </a:r>
                </a:p>
              </p:txBody>
            </p:sp>
          </p:grpSp>
          <p:grpSp>
            <p:nvGrpSpPr>
              <p:cNvPr id="107528" name="Group 42">
                <a:extLst>
                  <a:ext uri="{FF2B5EF4-FFF2-40B4-BE49-F238E27FC236}">
                    <a16:creationId xmlns:a16="http://schemas.microsoft.com/office/drawing/2014/main" id="{7876AFA2-74A5-4549-B48E-7C5C24E3FCE4}"/>
                  </a:ext>
                </a:extLst>
              </p:cNvPr>
              <p:cNvGrpSpPr>
                <a:grpSpLocks/>
              </p:cNvGrpSpPr>
              <p:nvPr/>
            </p:nvGrpSpPr>
            <p:grpSpPr bwMode="auto">
              <a:xfrm>
                <a:off x="581" y="3671"/>
                <a:ext cx="1992" cy="213"/>
                <a:chOff x="581" y="3671"/>
                <a:chExt cx="1992" cy="213"/>
              </a:xfrm>
            </p:grpSpPr>
            <p:grpSp>
              <p:nvGrpSpPr>
                <p:cNvPr id="107529" name="Group 35">
                  <a:extLst>
                    <a:ext uri="{FF2B5EF4-FFF2-40B4-BE49-F238E27FC236}">
                      <a16:creationId xmlns:a16="http://schemas.microsoft.com/office/drawing/2014/main" id="{81026500-B3C7-F54A-BBD8-D8507B9F54D7}"/>
                    </a:ext>
                  </a:extLst>
                </p:cNvPr>
                <p:cNvGrpSpPr>
                  <a:grpSpLocks/>
                </p:cNvGrpSpPr>
                <p:nvPr/>
              </p:nvGrpSpPr>
              <p:grpSpPr bwMode="auto">
                <a:xfrm>
                  <a:off x="581" y="3671"/>
                  <a:ext cx="619" cy="213"/>
                  <a:chOff x="581" y="3671"/>
                  <a:chExt cx="619" cy="213"/>
                </a:xfrm>
              </p:grpSpPr>
              <p:sp>
                <p:nvSpPr>
                  <p:cNvPr id="107536" name="Rectangle 25">
                    <a:extLst>
                      <a:ext uri="{FF2B5EF4-FFF2-40B4-BE49-F238E27FC236}">
                        <a16:creationId xmlns:a16="http://schemas.microsoft.com/office/drawing/2014/main" id="{B5A8EBF1-142D-8343-A175-A493B8F8997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07537" name="Text Box 28">
                    <a:extLst>
                      <a:ext uri="{FF2B5EF4-FFF2-40B4-BE49-F238E27FC236}">
                        <a16:creationId xmlns:a16="http://schemas.microsoft.com/office/drawing/2014/main" id="{0A4C6DA7-8069-954A-BA33-4A5BD6C0A7D1}"/>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1051</a:t>
                    </a:r>
                    <a:endParaRPr lang="en-US" altLang="en-US" dirty="0"/>
                  </a:p>
                </p:txBody>
              </p:sp>
            </p:grpSp>
            <p:grpSp>
              <p:nvGrpSpPr>
                <p:cNvPr id="107530" name="Group 36">
                  <a:extLst>
                    <a:ext uri="{FF2B5EF4-FFF2-40B4-BE49-F238E27FC236}">
                      <a16:creationId xmlns:a16="http://schemas.microsoft.com/office/drawing/2014/main" id="{6E950E08-34ED-5A43-8AD7-F4D044073745}"/>
                    </a:ext>
                  </a:extLst>
                </p:cNvPr>
                <p:cNvGrpSpPr>
                  <a:grpSpLocks/>
                </p:cNvGrpSpPr>
                <p:nvPr/>
              </p:nvGrpSpPr>
              <p:grpSpPr bwMode="auto">
                <a:xfrm>
                  <a:off x="1265" y="3671"/>
                  <a:ext cx="621" cy="213"/>
                  <a:chOff x="1265" y="3671"/>
                  <a:chExt cx="621" cy="213"/>
                </a:xfrm>
              </p:grpSpPr>
              <p:sp>
                <p:nvSpPr>
                  <p:cNvPr id="107534" name="Rectangle 37">
                    <a:extLst>
                      <a:ext uri="{FF2B5EF4-FFF2-40B4-BE49-F238E27FC236}">
                        <a16:creationId xmlns:a16="http://schemas.microsoft.com/office/drawing/2014/main" id="{A60DEBF1-F915-294B-A345-91C88306382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07535" name="Text Box 38">
                    <a:extLst>
                      <a:ext uri="{FF2B5EF4-FFF2-40B4-BE49-F238E27FC236}">
                        <a16:creationId xmlns:a16="http://schemas.microsoft.com/office/drawing/2014/main" id="{E4E5FCCB-D442-274D-9D38-84037C14AF8A}"/>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1140</a:t>
                    </a:r>
                    <a:endParaRPr lang="en-US" altLang="en-US" dirty="0">
                      <a:ea typeface="ＭＳ Ｐゴシック" panose="020B0600070205080204" pitchFamily="34" charset="-128"/>
                    </a:endParaRPr>
                  </a:p>
                </p:txBody>
              </p:sp>
            </p:grpSp>
            <p:grpSp>
              <p:nvGrpSpPr>
                <p:cNvPr id="107531" name="Group 39">
                  <a:extLst>
                    <a:ext uri="{FF2B5EF4-FFF2-40B4-BE49-F238E27FC236}">
                      <a16:creationId xmlns:a16="http://schemas.microsoft.com/office/drawing/2014/main" id="{3433B28D-0C26-974B-A181-A0F5070548AD}"/>
                    </a:ext>
                  </a:extLst>
                </p:cNvPr>
                <p:cNvGrpSpPr>
                  <a:grpSpLocks/>
                </p:cNvGrpSpPr>
                <p:nvPr/>
              </p:nvGrpSpPr>
              <p:grpSpPr bwMode="auto">
                <a:xfrm>
                  <a:off x="1954" y="3671"/>
                  <a:ext cx="619" cy="213"/>
                  <a:chOff x="1954" y="3671"/>
                  <a:chExt cx="619" cy="213"/>
                </a:xfrm>
              </p:grpSpPr>
              <p:sp>
                <p:nvSpPr>
                  <p:cNvPr id="107532" name="Rectangle 40">
                    <a:extLst>
                      <a:ext uri="{FF2B5EF4-FFF2-40B4-BE49-F238E27FC236}">
                        <a16:creationId xmlns:a16="http://schemas.microsoft.com/office/drawing/2014/main" id="{B70603CC-9AB2-CD41-A7F8-7726807F17A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07533" name="Text Box 41">
                    <a:extLst>
                      <a:ext uri="{FF2B5EF4-FFF2-40B4-BE49-F238E27FC236}">
                        <a16:creationId xmlns:a16="http://schemas.microsoft.com/office/drawing/2014/main" id="{803D5687-E5A7-9A4D-827C-5A008276764A}"/>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1093</a:t>
                    </a:r>
                    <a:endParaRPr lang="en-US" altLang="en-US" dirty="0">
                      <a:ea typeface="ＭＳ Ｐゴシック" panose="020B0600070205080204" pitchFamily="34" charset="-128"/>
                    </a:endParaRPr>
                  </a:p>
                </p:txBody>
              </p:sp>
            </p:grpSp>
          </p:grpSp>
        </p:grpSp>
      </p:grpSp>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Number Placeholder 5">
            <a:extLst>
              <a:ext uri="{FF2B5EF4-FFF2-40B4-BE49-F238E27FC236}">
                <a16:creationId xmlns:a16="http://schemas.microsoft.com/office/drawing/2014/main" id="{B2D5D072-47C7-5541-AE23-3F5A12AC67D4}"/>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2A7D4D1-F266-914F-87D7-E9D793494281}" type="slidenum">
              <a:rPr lang="en-US" altLang="en-US"/>
              <a:pPr/>
              <a:t>54</a:t>
            </a:fld>
            <a:endParaRPr lang="en-US" altLang="en-US" dirty="0"/>
          </a:p>
        </p:txBody>
      </p:sp>
      <p:grpSp>
        <p:nvGrpSpPr>
          <p:cNvPr id="109571" name="Group 23">
            <a:extLst>
              <a:ext uri="{FF2B5EF4-FFF2-40B4-BE49-F238E27FC236}">
                <a16:creationId xmlns:a16="http://schemas.microsoft.com/office/drawing/2014/main" id="{8FA76B52-EE04-8742-BF56-5ECDD28D790B}"/>
              </a:ext>
            </a:extLst>
          </p:cNvPr>
          <p:cNvGrpSpPr>
            <a:grpSpLocks/>
          </p:cNvGrpSpPr>
          <p:nvPr/>
        </p:nvGrpSpPr>
        <p:grpSpPr bwMode="auto">
          <a:xfrm>
            <a:off x="455613" y="454025"/>
            <a:ext cx="8229600" cy="4024314"/>
            <a:chOff x="287" y="286"/>
            <a:chExt cx="5184" cy="2535"/>
          </a:xfrm>
        </p:grpSpPr>
        <p:sp>
          <p:nvSpPr>
            <p:cNvPr id="109572" name="Rectangle 3">
              <a:extLst>
                <a:ext uri="{FF2B5EF4-FFF2-40B4-BE49-F238E27FC236}">
                  <a16:creationId xmlns:a16="http://schemas.microsoft.com/office/drawing/2014/main" id="{96DCA5C7-5BB3-C743-B610-6F7A8E026175}"/>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Seminal Vesicles </a:t>
              </a:r>
              <a:r>
                <a:rPr lang="en-US" altLang="en-US" sz="2200" dirty="0">
                  <a:solidFill>
                    <a:srgbClr val="333333"/>
                  </a:solidFill>
                </a:rPr>
                <a:t>(continued)</a:t>
              </a:r>
              <a:endParaRPr lang="en-US" altLang="en-US" sz="2800" dirty="0">
                <a:solidFill>
                  <a:schemeClr val="tx2"/>
                </a:solidFill>
              </a:endParaRPr>
            </a:p>
          </p:txBody>
        </p:sp>
        <p:grpSp>
          <p:nvGrpSpPr>
            <p:cNvPr id="109573" name="Group 21">
              <a:extLst>
                <a:ext uri="{FF2B5EF4-FFF2-40B4-BE49-F238E27FC236}">
                  <a16:creationId xmlns:a16="http://schemas.microsoft.com/office/drawing/2014/main" id="{EC1A2C7F-7012-9A44-B18C-41361C43803E}"/>
                </a:ext>
              </a:extLst>
            </p:cNvPr>
            <p:cNvGrpSpPr>
              <a:grpSpLocks/>
            </p:cNvGrpSpPr>
            <p:nvPr/>
          </p:nvGrpSpPr>
          <p:grpSpPr bwMode="auto">
            <a:xfrm>
              <a:off x="1770" y="1004"/>
              <a:ext cx="2181" cy="1817"/>
              <a:chOff x="1770" y="1212"/>
              <a:chExt cx="2181" cy="1817"/>
            </a:xfrm>
          </p:grpSpPr>
          <p:pic>
            <p:nvPicPr>
              <p:cNvPr id="109574" name="Picture 12" descr="XY_glands">
                <a:extLst>
                  <a:ext uri="{FF2B5EF4-FFF2-40B4-BE49-F238E27FC236}">
                    <a16:creationId xmlns:a16="http://schemas.microsoft.com/office/drawing/2014/main" id="{BE666C45-C194-5446-908E-2B03F56363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1" y="1212"/>
                <a:ext cx="1651" cy="1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575" name="Line 13">
                <a:extLst>
                  <a:ext uri="{FF2B5EF4-FFF2-40B4-BE49-F238E27FC236}">
                    <a16:creationId xmlns:a16="http://schemas.microsoft.com/office/drawing/2014/main" id="{E65BAA36-4FC1-094A-805C-E04CF8D9B75E}"/>
                  </a:ext>
                </a:extLst>
              </p:cNvPr>
              <p:cNvSpPr>
                <a:spLocks noChangeShapeType="1"/>
              </p:cNvSpPr>
              <p:nvPr/>
            </p:nvSpPr>
            <p:spPr bwMode="auto">
              <a:xfrm>
                <a:off x="1770" y="2112"/>
                <a:ext cx="576" cy="0"/>
              </a:xfrm>
              <a:prstGeom prst="line">
                <a:avLst/>
              </a:prstGeom>
              <a:noFill/>
              <a:ln w="165100">
                <a:solidFill>
                  <a:srgbClr val="000080">
                    <a:alpha val="75138"/>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9576" name="Text Box 14">
                <a:extLst>
                  <a:ext uri="{FF2B5EF4-FFF2-40B4-BE49-F238E27FC236}">
                    <a16:creationId xmlns:a16="http://schemas.microsoft.com/office/drawing/2014/main" id="{A52E5DD8-86B4-3F41-ACAC-B915FDF43BDD}"/>
                  </a:ext>
                </a:extLst>
              </p:cNvPr>
              <p:cNvSpPr txBox="1">
                <a:spLocks noChangeArrowheads="1"/>
              </p:cNvSpPr>
              <p:nvPr/>
            </p:nvSpPr>
            <p:spPr bwMode="auto">
              <a:xfrm>
                <a:off x="1993" y="2864"/>
                <a:ext cx="178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dirty="0"/>
                  <a:t>https://www.embryology.med.unsw.edu.au</a:t>
                </a:r>
                <a:endParaRPr lang="en-US" altLang="en-US" dirty="0"/>
              </a:p>
            </p:txBody>
          </p:sp>
          <p:sp>
            <p:nvSpPr>
              <p:cNvPr id="109577" name="Line 20">
                <a:extLst>
                  <a:ext uri="{FF2B5EF4-FFF2-40B4-BE49-F238E27FC236}">
                    <a16:creationId xmlns:a16="http://schemas.microsoft.com/office/drawing/2014/main" id="{9E950E62-7FCF-CB44-ACC0-884753C6EAEC}"/>
                  </a:ext>
                </a:extLst>
              </p:cNvPr>
              <p:cNvSpPr>
                <a:spLocks noChangeShapeType="1"/>
              </p:cNvSpPr>
              <p:nvPr/>
            </p:nvSpPr>
            <p:spPr bwMode="auto">
              <a:xfrm flipH="1">
                <a:off x="3375" y="2112"/>
                <a:ext cx="576" cy="0"/>
              </a:xfrm>
              <a:prstGeom prst="line">
                <a:avLst/>
              </a:prstGeom>
              <a:noFill/>
              <a:ln w="165100">
                <a:solidFill>
                  <a:srgbClr val="000080">
                    <a:alpha val="75133"/>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spTree>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Number Placeholder 5">
            <a:extLst>
              <a:ext uri="{FF2B5EF4-FFF2-40B4-BE49-F238E27FC236}">
                <a16:creationId xmlns:a16="http://schemas.microsoft.com/office/drawing/2014/main" id="{4C54488E-3989-BE4B-A0FE-493D2DA074A9}"/>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AE19156-0C85-B04F-BF67-799E473E62CB}" type="slidenum">
              <a:rPr lang="en-US" altLang="en-US"/>
              <a:pPr/>
              <a:t>55</a:t>
            </a:fld>
            <a:endParaRPr lang="en-US" altLang="en-US" dirty="0"/>
          </a:p>
        </p:txBody>
      </p:sp>
      <p:grpSp>
        <p:nvGrpSpPr>
          <p:cNvPr id="111635" name="Group 19">
            <a:extLst>
              <a:ext uri="{FF2B5EF4-FFF2-40B4-BE49-F238E27FC236}">
                <a16:creationId xmlns:a16="http://schemas.microsoft.com/office/drawing/2014/main" id="{24536251-BF19-9D4E-9896-7CA02744DDC8}"/>
              </a:ext>
            </a:extLst>
          </p:cNvPr>
          <p:cNvGrpSpPr>
            <a:grpSpLocks/>
          </p:cNvGrpSpPr>
          <p:nvPr/>
        </p:nvGrpSpPr>
        <p:grpSpPr bwMode="auto">
          <a:xfrm>
            <a:off x="455613" y="454025"/>
            <a:ext cx="8229600" cy="5711825"/>
            <a:chOff x="287" y="286"/>
            <a:chExt cx="5184" cy="3598"/>
          </a:xfrm>
        </p:grpSpPr>
        <p:sp>
          <p:nvSpPr>
            <p:cNvPr id="111620" name="Rectangle 2">
              <a:extLst>
                <a:ext uri="{FF2B5EF4-FFF2-40B4-BE49-F238E27FC236}">
                  <a16:creationId xmlns:a16="http://schemas.microsoft.com/office/drawing/2014/main" id="{9DC34277-514A-CE47-819A-AA29001DD22C}"/>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Seminal Vesicles </a:t>
              </a:r>
              <a:r>
                <a:rPr lang="en-US" altLang="en-US" sz="2200" dirty="0">
                  <a:solidFill>
                    <a:srgbClr val="333333"/>
                  </a:solidFill>
                </a:rPr>
                <a:t>(continued)</a:t>
              </a:r>
              <a:endParaRPr lang="en-US" altLang="en-US" sz="2800" dirty="0">
                <a:solidFill>
                  <a:schemeClr val="tx2"/>
                </a:solidFill>
              </a:endParaRPr>
            </a:p>
          </p:txBody>
        </p:sp>
        <p:grpSp>
          <p:nvGrpSpPr>
            <p:cNvPr id="111634" name="Group 18">
              <a:extLst>
                <a:ext uri="{FF2B5EF4-FFF2-40B4-BE49-F238E27FC236}">
                  <a16:creationId xmlns:a16="http://schemas.microsoft.com/office/drawing/2014/main" id="{EBB7E1ED-D257-2443-AAE8-26DF03F99975}"/>
                </a:ext>
              </a:extLst>
            </p:cNvPr>
            <p:cNvGrpSpPr>
              <a:grpSpLocks/>
            </p:cNvGrpSpPr>
            <p:nvPr/>
          </p:nvGrpSpPr>
          <p:grpSpPr bwMode="auto">
            <a:xfrm>
              <a:off x="515" y="970"/>
              <a:ext cx="4527" cy="1972"/>
              <a:chOff x="515" y="970"/>
              <a:chExt cx="4527" cy="1972"/>
            </a:xfrm>
          </p:grpSpPr>
          <p:sp>
            <p:nvSpPr>
              <p:cNvPr id="111632" name="Text Box 6">
                <a:extLst>
                  <a:ext uri="{FF2B5EF4-FFF2-40B4-BE49-F238E27FC236}">
                    <a16:creationId xmlns:a16="http://schemas.microsoft.com/office/drawing/2014/main" id="{2AA42676-4D40-EF4A-948C-BEEE20B911A2}"/>
                  </a:ext>
                </a:extLst>
              </p:cNvPr>
              <p:cNvSpPr txBox="1">
                <a:spLocks noChangeArrowheads="1"/>
              </p:cNvSpPr>
              <p:nvPr/>
            </p:nvSpPr>
            <p:spPr bwMode="auto">
              <a:xfrm>
                <a:off x="515" y="970"/>
                <a:ext cx="4527"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Fructose, a monosaccharide, is used for ATP production for sperm motility.</a:t>
                </a:r>
              </a:p>
              <a:p>
                <a:pPr eaLnBrk="1" hangingPunct="1">
                  <a:lnSpc>
                    <a:spcPct val="85000"/>
                  </a:lnSpc>
                  <a:spcAft>
                    <a:spcPts val="900"/>
                  </a:spcAft>
                  <a:buSzPct val="80000"/>
                  <a:buFontTx/>
                  <a:buChar char="•"/>
                </a:pPr>
                <a:r>
                  <a:rPr lang="en-US" altLang="en-US" dirty="0"/>
                  <a:t>Prostaglandins also contribute to sperm motility and viability and stimulate smooth muscle contractions in the female reproductive tract.</a:t>
                </a:r>
              </a:p>
              <a:p>
                <a:pPr eaLnBrk="1" hangingPunct="1">
                  <a:lnSpc>
                    <a:spcPct val="85000"/>
                  </a:lnSpc>
                  <a:spcAft>
                    <a:spcPts val="900"/>
                  </a:spcAft>
                  <a:buSzPct val="80000"/>
                  <a:buFontTx/>
                  <a:buChar char="•"/>
                </a:pPr>
                <a:r>
                  <a:rPr lang="en-US" altLang="en-US" dirty="0"/>
                  <a:t>Clotting proteins help sperm to coagulate after ejaculation.</a:t>
                </a:r>
              </a:p>
              <a:p>
                <a:pPr eaLnBrk="1" hangingPunct="1">
                  <a:lnSpc>
                    <a:spcPct val="85000"/>
                  </a:lnSpc>
                  <a:spcAft>
                    <a:spcPct val="50000"/>
                  </a:spcAft>
                  <a:buSzPct val="80000"/>
                  <a:buFontTx/>
                  <a:buChar char="•"/>
                </a:pPr>
                <a:r>
                  <a:rPr lang="en-US" altLang="en-US" dirty="0"/>
                  <a:t>About 60 percent of semen volume is fluid secreted by the seminal vesicles.</a:t>
                </a:r>
              </a:p>
            </p:txBody>
          </p:sp>
          <p:sp>
            <p:nvSpPr>
              <p:cNvPr id="111633" name="Text Box 30">
                <a:extLst>
                  <a:ext uri="{FF2B5EF4-FFF2-40B4-BE49-F238E27FC236}">
                    <a16:creationId xmlns:a16="http://schemas.microsoft.com/office/drawing/2014/main" id="{AB7B453E-2ECA-474E-943D-D6E8436EAC77}"/>
                  </a:ext>
                </a:extLst>
              </p:cNvPr>
              <p:cNvSpPr txBox="1">
                <a:spLocks noChangeArrowheads="1"/>
              </p:cNvSpPr>
              <p:nvPr/>
            </p:nvSpPr>
            <p:spPr bwMode="auto">
              <a:xfrm>
                <a:off x="1914" y="2375"/>
                <a:ext cx="1936" cy="5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ts val="1860"/>
                  </a:lnSpc>
                  <a:spcBef>
                    <a:spcPts val="0"/>
                  </a:spcBef>
                  <a:spcAft>
                    <a:spcPts val="0"/>
                  </a:spcAft>
                </a:pPr>
                <a:r>
                  <a:rPr lang="en-US" altLang="en-US" dirty="0">
                    <a:solidFill>
                      <a:srgbClr val="941100"/>
                    </a:solidFill>
                  </a:rPr>
                  <a:t>Motility = movement.</a:t>
                </a:r>
              </a:p>
              <a:p>
                <a:pPr algn="ctr" eaLnBrk="1" hangingPunct="1">
                  <a:lnSpc>
                    <a:spcPts val="1860"/>
                  </a:lnSpc>
                  <a:spcBef>
                    <a:spcPts val="600"/>
                  </a:spcBef>
                  <a:spcAft>
                    <a:spcPts val="0"/>
                  </a:spcAft>
                </a:pPr>
                <a:r>
                  <a:rPr lang="en-US" altLang="en-US" dirty="0">
                    <a:solidFill>
                      <a:srgbClr val="941100"/>
                    </a:solidFill>
                  </a:rPr>
                  <a:t>Coagulate = in this context, to become viscous.</a:t>
                </a:r>
              </a:p>
            </p:txBody>
          </p:sp>
        </p:grpSp>
        <p:grpSp>
          <p:nvGrpSpPr>
            <p:cNvPr id="111622" name="Group 53">
              <a:extLst>
                <a:ext uri="{FF2B5EF4-FFF2-40B4-BE49-F238E27FC236}">
                  <a16:creationId xmlns:a16="http://schemas.microsoft.com/office/drawing/2014/main" id="{897E717E-633C-4F4D-B3D0-52605D71496C}"/>
                </a:ext>
              </a:extLst>
            </p:cNvPr>
            <p:cNvGrpSpPr>
              <a:grpSpLocks/>
            </p:cNvGrpSpPr>
            <p:nvPr/>
          </p:nvGrpSpPr>
          <p:grpSpPr bwMode="auto">
            <a:xfrm>
              <a:off x="581" y="3671"/>
              <a:ext cx="1992" cy="213"/>
              <a:chOff x="581" y="3671"/>
              <a:chExt cx="1992" cy="213"/>
            </a:xfrm>
          </p:grpSpPr>
          <p:grpSp>
            <p:nvGrpSpPr>
              <p:cNvPr id="111623" name="Group 46">
                <a:extLst>
                  <a:ext uri="{FF2B5EF4-FFF2-40B4-BE49-F238E27FC236}">
                    <a16:creationId xmlns:a16="http://schemas.microsoft.com/office/drawing/2014/main" id="{172E04C0-7F01-0D4E-95F9-8414455C9509}"/>
                  </a:ext>
                </a:extLst>
              </p:cNvPr>
              <p:cNvGrpSpPr>
                <a:grpSpLocks/>
              </p:cNvGrpSpPr>
              <p:nvPr/>
            </p:nvGrpSpPr>
            <p:grpSpPr bwMode="auto">
              <a:xfrm>
                <a:off x="581" y="3671"/>
                <a:ext cx="619" cy="213"/>
                <a:chOff x="581" y="3671"/>
                <a:chExt cx="619" cy="213"/>
              </a:xfrm>
            </p:grpSpPr>
            <p:sp>
              <p:nvSpPr>
                <p:cNvPr id="111630" name="Rectangle 35">
                  <a:extLst>
                    <a:ext uri="{FF2B5EF4-FFF2-40B4-BE49-F238E27FC236}">
                      <a16:creationId xmlns:a16="http://schemas.microsoft.com/office/drawing/2014/main" id="{88129EFE-CBC3-9444-BE52-F39E23CCA04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1631" name="Text Box 38">
                  <a:extLst>
                    <a:ext uri="{FF2B5EF4-FFF2-40B4-BE49-F238E27FC236}">
                      <a16:creationId xmlns:a16="http://schemas.microsoft.com/office/drawing/2014/main" id="{A7C2EC54-500C-E04C-81FF-F300EEDF25B0}"/>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1051</a:t>
                  </a:r>
                  <a:endParaRPr lang="en-US" altLang="en-US" dirty="0"/>
                </a:p>
              </p:txBody>
            </p:sp>
          </p:grpSp>
          <p:grpSp>
            <p:nvGrpSpPr>
              <p:cNvPr id="111624" name="Group 47">
                <a:extLst>
                  <a:ext uri="{FF2B5EF4-FFF2-40B4-BE49-F238E27FC236}">
                    <a16:creationId xmlns:a16="http://schemas.microsoft.com/office/drawing/2014/main" id="{0BE2C86B-AA0F-874C-AF83-424B283750A0}"/>
                  </a:ext>
                </a:extLst>
              </p:cNvPr>
              <p:cNvGrpSpPr>
                <a:grpSpLocks/>
              </p:cNvGrpSpPr>
              <p:nvPr/>
            </p:nvGrpSpPr>
            <p:grpSpPr bwMode="auto">
              <a:xfrm>
                <a:off x="1265" y="3671"/>
                <a:ext cx="621" cy="213"/>
                <a:chOff x="1265" y="3671"/>
                <a:chExt cx="621" cy="213"/>
              </a:xfrm>
            </p:grpSpPr>
            <p:sp>
              <p:nvSpPr>
                <p:cNvPr id="111628" name="Rectangle 48">
                  <a:extLst>
                    <a:ext uri="{FF2B5EF4-FFF2-40B4-BE49-F238E27FC236}">
                      <a16:creationId xmlns:a16="http://schemas.microsoft.com/office/drawing/2014/main" id="{3236F5DB-FB45-EA47-9AB1-A3C4FFF751A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1629" name="Text Box 49">
                  <a:extLst>
                    <a:ext uri="{FF2B5EF4-FFF2-40B4-BE49-F238E27FC236}">
                      <a16:creationId xmlns:a16="http://schemas.microsoft.com/office/drawing/2014/main" id="{AFDD49D6-5B22-574B-95DE-C003B71F16CF}"/>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1140</a:t>
                  </a:r>
                  <a:endParaRPr lang="en-US" altLang="en-US" dirty="0">
                    <a:ea typeface="ＭＳ Ｐゴシック" panose="020B0600070205080204" pitchFamily="34" charset="-128"/>
                  </a:endParaRPr>
                </a:p>
              </p:txBody>
            </p:sp>
          </p:grpSp>
          <p:grpSp>
            <p:nvGrpSpPr>
              <p:cNvPr id="111625" name="Group 50">
                <a:extLst>
                  <a:ext uri="{FF2B5EF4-FFF2-40B4-BE49-F238E27FC236}">
                    <a16:creationId xmlns:a16="http://schemas.microsoft.com/office/drawing/2014/main" id="{EA62BA16-88F0-4949-ABA9-DDAB10CC6D92}"/>
                  </a:ext>
                </a:extLst>
              </p:cNvPr>
              <p:cNvGrpSpPr>
                <a:grpSpLocks/>
              </p:cNvGrpSpPr>
              <p:nvPr/>
            </p:nvGrpSpPr>
            <p:grpSpPr bwMode="auto">
              <a:xfrm>
                <a:off x="1954" y="3671"/>
                <a:ext cx="619" cy="213"/>
                <a:chOff x="1954" y="3671"/>
                <a:chExt cx="619" cy="213"/>
              </a:xfrm>
            </p:grpSpPr>
            <p:sp>
              <p:nvSpPr>
                <p:cNvPr id="111626" name="Rectangle 51">
                  <a:extLst>
                    <a:ext uri="{FF2B5EF4-FFF2-40B4-BE49-F238E27FC236}">
                      <a16:creationId xmlns:a16="http://schemas.microsoft.com/office/drawing/2014/main" id="{7F018E75-5457-5447-930C-2D312C99546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1627" name="Text Box 52">
                  <a:extLst>
                    <a:ext uri="{FF2B5EF4-FFF2-40B4-BE49-F238E27FC236}">
                      <a16:creationId xmlns:a16="http://schemas.microsoft.com/office/drawing/2014/main" id="{757F6E87-6571-9C43-9919-AFDE8426733B}"/>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1093</a:t>
                  </a:r>
                  <a:endParaRPr lang="en-US" altLang="en-US" dirty="0">
                    <a:ea typeface="ＭＳ Ｐゴシック" panose="020B0600070205080204" pitchFamily="34" charset="-128"/>
                  </a:endParaRPr>
                </a:p>
              </p:txBody>
            </p:sp>
          </p:grpSp>
        </p:grpSp>
      </p:grpSp>
    </p:spTree>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Number Placeholder 5">
            <a:extLst>
              <a:ext uri="{FF2B5EF4-FFF2-40B4-BE49-F238E27FC236}">
                <a16:creationId xmlns:a16="http://schemas.microsoft.com/office/drawing/2014/main" id="{BC514266-C779-FD4D-AA01-7819958FB46D}"/>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591C6B8-9A68-9F43-8FA4-BBCD07285B23}" type="slidenum">
              <a:rPr lang="en-US" altLang="en-US"/>
              <a:pPr/>
              <a:t>56</a:t>
            </a:fld>
            <a:endParaRPr lang="en-US" altLang="en-US" dirty="0"/>
          </a:p>
        </p:txBody>
      </p:sp>
      <p:grpSp>
        <p:nvGrpSpPr>
          <p:cNvPr id="113667" name="Group 47">
            <a:extLst>
              <a:ext uri="{FF2B5EF4-FFF2-40B4-BE49-F238E27FC236}">
                <a16:creationId xmlns:a16="http://schemas.microsoft.com/office/drawing/2014/main" id="{973B5CB3-5CBB-CE4B-B3ED-7696A7B7F71C}"/>
              </a:ext>
            </a:extLst>
          </p:cNvPr>
          <p:cNvGrpSpPr>
            <a:grpSpLocks/>
          </p:cNvGrpSpPr>
          <p:nvPr/>
        </p:nvGrpSpPr>
        <p:grpSpPr bwMode="auto">
          <a:xfrm>
            <a:off x="455613" y="454025"/>
            <a:ext cx="8229600" cy="5711825"/>
            <a:chOff x="287" y="286"/>
            <a:chExt cx="5184" cy="3598"/>
          </a:xfrm>
        </p:grpSpPr>
        <p:sp>
          <p:nvSpPr>
            <p:cNvPr id="113668" name="Rectangle 2">
              <a:extLst>
                <a:ext uri="{FF2B5EF4-FFF2-40B4-BE49-F238E27FC236}">
                  <a16:creationId xmlns:a16="http://schemas.microsoft.com/office/drawing/2014/main" id="{8923E094-8CB8-3D48-8730-32FE669D8161}"/>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Prostate</a:t>
              </a:r>
              <a:endParaRPr lang="en-US" altLang="en-US" sz="2800" dirty="0">
                <a:solidFill>
                  <a:schemeClr val="tx2"/>
                </a:solidFill>
              </a:endParaRPr>
            </a:p>
          </p:txBody>
        </p:sp>
        <p:sp>
          <p:nvSpPr>
            <p:cNvPr id="113669" name="Text Box 6">
              <a:extLst>
                <a:ext uri="{FF2B5EF4-FFF2-40B4-BE49-F238E27FC236}">
                  <a16:creationId xmlns:a16="http://schemas.microsoft.com/office/drawing/2014/main" id="{776BFD94-CAE4-754F-B0AC-6F38CD308058}"/>
                </a:ext>
              </a:extLst>
            </p:cNvPr>
            <p:cNvSpPr txBox="1">
              <a:spLocks noChangeArrowheads="1"/>
            </p:cNvSpPr>
            <p:nvPr/>
          </p:nvSpPr>
          <p:spPr bwMode="auto">
            <a:xfrm>
              <a:off x="515" y="970"/>
              <a:ext cx="4730"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prostate is a donut-shaped gland measuring about the size of a golf ball in young, adult males. </a:t>
              </a:r>
            </a:p>
            <a:p>
              <a:pPr eaLnBrk="1" hangingPunct="1">
                <a:lnSpc>
                  <a:spcPct val="85000"/>
                </a:lnSpc>
                <a:spcAft>
                  <a:spcPts val="900"/>
                </a:spcAft>
                <a:buSzPct val="80000"/>
                <a:buFontTx/>
                <a:buChar char="•"/>
              </a:pPr>
              <a:r>
                <a:rPr lang="en-US" altLang="en-US" dirty="0"/>
                <a:t>It is located inferior to the urinary bladder, and surrounds the prostatic segment of the urethra (prostatic urethra).</a:t>
              </a:r>
            </a:p>
            <a:p>
              <a:pPr eaLnBrk="1" hangingPunct="1">
                <a:lnSpc>
                  <a:spcPct val="85000"/>
                </a:lnSpc>
                <a:spcAft>
                  <a:spcPts val="900"/>
                </a:spcAft>
                <a:buSzPct val="80000"/>
                <a:buFontTx/>
                <a:buChar char="•"/>
              </a:pPr>
              <a:r>
                <a:rPr lang="en-US" altLang="en-US" dirty="0"/>
                <a:t>The prostate slowly increases in size from birth to puberty, and then expands rapidly until about age 30.</a:t>
              </a:r>
            </a:p>
            <a:p>
              <a:pPr eaLnBrk="1" hangingPunct="1">
                <a:lnSpc>
                  <a:spcPct val="85000"/>
                </a:lnSpc>
                <a:spcAft>
                  <a:spcPct val="50000"/>
                </a:spcAft>
                <a:buSzPct val="80000"/>
                <a:buFontTx/>
                <a:buChar char="•"/>
              </a:pPr>
              <a:r>
                <a:rPr lang="en-US" altLang="en-US" dirty="0"/>
                <a:t>A substantial enlargement of the prostate often occurs after ages 45 to 55—this normal condition is known as benign prostatic hyperplasia (BPH).</a:t>
              </a:r>
            </a:p>
          </p:txBody>
        </p:sp>
        <p:grpSp>
          <p:nvGrpSpPr>
            <p:cNvPr id="113670" name="Group 46">
              <a:extLst>
                <a:ext uri="{FF2B5EF4-FFF2-40B4-BE49-F238E27FC236}">
                  <a16:creationId xmlns:a16="http://schemas.microsoft.com/office/drawing/2014/main" id="{58F2B202-8042-6449-9C60-6CBEA66D5DB2}"/>
                </a:ext>
              </a:extLst>
            </p:cNvPr>
            <p:cNvGrpSpPr>
              <a:grpSpLocks/>
            </p:cNvGrpSpPr>
            <p:nvPr/>
          </p:nvGrpSpPr>
          <p:grpSpPr bwMode="auto">
            <a:xfrm>
              <a:off x="581" y="3671"/>
              <a:ext cx="2996" cy="213"/>
              <a:chOff x="581" y="3671"/>
              <a:chExt cx="2996" cy="213"/>
            </a:xfrm>
          </p:grpSpPr>
          <p:grpSp>
            <p:nvGrpSpPr>
              <p:cNvPr id="113671" name="Group 34">
                <a:extLst>
                  <a:ext uri="{FF2B5EF4-FFF2-40B4-BE49-F238E27FC236}">
                    <a16:creationId xmlns:a16="http://schemas.microsoft.com/office/drawing/2014/main" id="{4DD564D7-A258-0341-810B-38888B2086BA}"/>
                  </a:ext>
                </a:extLst>
              </p:cNvPr>
              <p:cNvGrpSpPr>
                <a:grpSpLocks/>
              </p:cNvGrpSpPr>
              <p:nvPr/>
            </p:nvGrpSpPr>
            <p:grpSpPr bwMode="auto">
              <a:xfrm>
                <a:off x="2846" y="3671"/>
                <a:ext cx="731" cy="213"/>
                <a:chOff x="2846" y="3671"/>
                <a:chExt cx="731" cy="213"/>
              </a:xfrm>
            </p:grpSpPr>
            <p:sp>
              <p:nvSpPr>
                <p:cNvPr id="113682" name="Rectangle 35">
                  <a:extLst>
                    <a:ext uri="{FF2B5EF4-FFF2-40B4-BE49-F238E27FC236}">
                      <a16:creationId xmlns:a16="http://schemas.microsoft.com/office/drawing/2014/main" id="{1B6FB4B4-F11D-7E4B-A1C9-69B9F1503FE0}"/>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3683" name="Text Box 36">
                  <a:extLst>
                    <a:ext uri="{FF2B5EF4-FFF2-40B4-BE49-F238E27FC236}">
                      <a16:creationId xmlns:a16="http://schemas.microsoft.com/office/drawing/2014/main" id="{EECCE0CE-BCF5-3842-B2F9-599204A7D414}"/>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28.9</a:t>
                  </a:r>
                </a:p>
              </p:txBody>
            </p:sp>
          </p:grpSp>
          <p:grpSp>
            <p:nvGrpSpPr>
              <p:cNvPr id="113672" name="Group 45">
                <a:extLst>
                  <a:ext uri="{FF2B5EF4-FFF2-40B4-BE49-F238E27FC236}">
                    <a16:creationId xmlns:a16="http://schemas.microsoft.com/office/drawing/2014/main" id="{D50762AF-43D1-F948-A907-FB155966EE19}"/>
                  </a:ext>
                </a:extLst>
              </p:cNvPr>
              <p:cNvGrpSpPr>
                <a:grpSpLocks/>
              </p:cNvGrpSpPr>
              <p:nvPr/>
            </p:nvGrpSpPr>
            <p:grpSpPr bwMode="auto">
              <a:xfrm>
                <a:off x="581" y="3671"/>
                <a:ext cx="1992" cy="213"/>
                <a:chOff x="581" y="3671"/>
                <a:chExt cx="1992" cy="213"/>
              </a:xfrm>
            </p:grpSpPr>
            <p:grpSp>
              <p:nvGrpSpPr>
                <p:cNvPr id="113673" name="Group 38">
                  <a:extLst>
                    <a:ext uri="{FF2B5EF4-FFF2-40B4-BE49-F238E27FC236}">
                      <a16:creationId xmlns:a16="http://schemas.microsoft.com/office/drawing/2014/main" id="{EF4398D6-B2B9-A642-AB97-CE0FC3F41BF3}"/>
                    </a:ext>
                  </a:extLst>
                </p:cNvPr>
                <p:cNvGrpSpPr>
                  <a:grpSpLocks/>
                </p:cNvGrpSpPr>
                <p:nvPr/>
              </p:nvGrpSpPr>
              <p:grpSpPr bwMode="auto">
                <a:xfrm>
                  <a:off x="581" y="3671"/>
                  <a:ext cx="619" cy="213"/>
                  <a:chOff x="581" y="3671"/>
                  <a:chExt cx="619" cy="213"/>
                </a:xfrm>
              </p:grpSpPr>
              <p:sp>
                <p:nvSpPr>
                  <p:cNvPr id="113680" name="Rectangle 28">
                    <a:extLst>
                      <a:ext uri="{FF2B5EF4-FFF2-40B4-BE49-F238E27FC236}">
                        <a16:creationId xmlns:a16="http://schemas.microsoft.com/office/drawing/2014/main" id="{CB712043-8F94-A841-BA82-F46A76677F1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3681" name="Text Box 31">
                    <a:extLst>
                      <a:ext uri="{FF2B5EF4-FFF2-40B4-BE49-F238E27FC236}">
                        <a16:creationId xmlns:a16="http://schemas.microsoft.com/office/drawing/2014/main" id="{976EDF69-A6BE-D94E-A208-D56CA017FCEF}"/>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1052</a:t>
                    </a:r>
                    <a:endParaRPr lang="en-US" altLang="en-US" dirty="0"/>
                  </a:p>
                </p:txBody>
              </p:sp>
            </p:grpSp>
            <p:grpSp>
              <p:nvGrpSpPr>
                <p:cNvPr id="113674" name="Group 39">
                  <a:extLst>
                    <a:ext uri="{FF2B5EF4-FFF2-40B4-BE49-F238E27FC236}">
                      <a16:creationId xmlns:a16="http://schemas.microsoft.com/office/drawing/2014/main" id="{FA11CF8E-58C9-A34D-8F62-E56CEF58B688}"/>
                    </a:ext>
                  </a:extLst>
                </p:cNvPr>
                <p:cNvGrpSpPr>
                  <a:grpSpLocks/>
                </p:cNvGrpSpPr>
                <p:nvPr/>
              </p:nvGrpSpPr>
              <p:grpSpPr bwMode="auto">
                <a:xfrm>
                  <a:off x="1265" y="3671"/>
                  <a:ext cx="621" cy="213"/>
                  <a:chOff x="1265" y="3671"/>
                  <a:chExt cx="621" cy="213"/>
                </a:xfrm>
              </p:grpSpPr>
              <p:sp>
                <p:nvSpPr>
                  <p:cNvPr id="113678" name="Rectangle 40">
                    <a:extLst>
                      <a:ext uri="{FF2B5EF4-FFF2-40B4-BE49-F238E27FC236}">
                        <a16:creationId xmlns:a16="http://schemas.microsoft.com/office/drawing/2014/main" id="{7CC5E783-5C8C-194F-A54E-B048A4A1B65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3679" name="Text Box 41">
                    <a:extLst>
                      <a:ext uri="{FF2B5EF4-FFF2-40B4-BE49-F238E27FC236}">
                        <a16:creationId xmlns:a16="http://schemas.microsoft.com/office/drawing/2014/main" id="{26708453-812B-114B-9024-1B686C6E08D5}"/>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1140</a:t>
                    </a:r>
                    <a:endParaRPr lang="en-US" altLang="en-US" dirty="0">
                      <a:ea typeface="ＭＳ Ｐゴシック" panose="020B0600070205080204" pitchFamily="34" charset="-128"/>
                    </a:endParaRPr>
                  </a:p>
                </p:txBody>
              </p:sp>
            </p:grpSp>
            <p:grpSp>
              <p:nvGrpSpPr>
                <p:cNvPr id="113675" name="Group 42">
                  <a:extLst>
                    <a:ext uri="{FF2B5EF4-FFF2-40B4-BE49-F238E27FC236}">
                      <a16:creationId xmlns:a16="http://schemas.microsoft.com/office/drawing/2014/main" id="{92A45DBC-5F13-FB44-927D-EB47AF430A35}"/>
                    </a:ext>
                  </a:extLst>
                </p:cNvPr>
                <p:cNvGrpSpPr>
                  <a:grpSpLocks/>
                </p:cNvGrpSpPr>
                <p:nvPr/>
              </p:nvGrpSpPr>
              <p:grpSpPr bwMode="auto">
                <a:xfrm>
                  <a:off x="1954" y="3671"/>
                  <a:ext cx="619" cy="213"/>
                  <a:chOff x="1954" y="3671"/>
                  <a:chExt cx="619" cy="213"/>
                </a:xfrm>
              </p:grpSpPr>
              <p:sp>
                <p:nvSpPr>
                  <p:cNvPr id="113676" name="Rectangle 43">
                    <a:extLst>
                      <a:ext uri="{FF2B5EF4-FFF2-40B4-BE49-F238E27FC236}">
                        <a16:creationId xmlns:a16="http://schemas.microsoft.com/office/drawing/2014/main" id="{24280A94-BF15-ED48-B0C6-184F6CD4FE9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3677" name="Text Box 44">
                    <a:extLst>
                      <a:ext uri="{FF2B5EF4-FFF2-40B4-BE49-F238E27FC236}">
                        <a16:creationId xmlns:a16="http://schemas.microsoft.com/office/drawing/2014/main" id="{05D41F24-5FE5-9B49-A60D-F38B57AE181C}"/>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1093</a:t>
                    </a:r>
                    <a:endParaRPr lang="en-US" altLang="en-US" dirty="0">
                      <a:ea typeface="ＭＳ Ｐゴシック" panose="020B0600070205080204" pitchFamily="34" charset="-128"/>
                    </a:endParaRPr>
                  </a:p>
                </p:txBody>
              </p:sp>
            </p:grpSp>
          </p:grpSp>
        </p:grpSp>
      </p:grpSp>
    </p:spTree>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Number Placeholder 5">
            <a:extLst>
              <a:ext uri="{FF2B5EF4-FFF2-40B4-BE49-F238E27FC236}">
                <a16:creationId xmlns:a16="http://schemas.microsoft.com/office/drawing/2014/main" id="{C41E9743-7AED-454E-9720-01AA1AF00B2D}"/>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DAC50AA-7B42-9644-91BB-BF36BA52B552}" type="slidenum">
              <a:rPr lang="en-US" altLang="en-US"/>
              <a:pPr/>
              <a:t>57</a:t>
            </a:fld>
            <a:endParaRPr lang="en-US" altLang="en-US" dirty="0"/>
          </a:p>
        </p:txBody>
      </p:sp>
      <p:grpSp>
        <p:nvGrpSpPr>
          <p:cNvPr id="115715" name="Group 44">
            <a:extLst>
              <a:ext uri="{FF2B5EF4-FFF2-40B4-BE49-F238E27FC236}">
                <a16:creationId xmlns:a16="http://schemas.microsoft.com/office/drawing/2014/main" id="{AFA18A5F-7BDF-1B40-B0F5-DDDC1877134D}"/>
              </a:ext>
            </a:extLst>
          </p:cNvPr>
          <p:cNvGrpSpPr>
            <a:grpSpLocks/>
          </p:cNvGrpSpPr>
          <p:nvPr/>
        </p:nvGrpSpPr>
        <p:grpSpPr bwMode="auto">
          <a:xfrm>
            <a:off x="455613" y="455613"/>
            <a:ext cx="8229600" cy="5710237"/>
            <a:chOff x="287" y="287"/>
            <a:chExt cx="5184" cy="3597"/>
          </a:xfrm>
        </p:grpSpPr>
        <p:sp>
          <p:nvSpPr>
            <p:cNvPr id="115716" name="Rectangle 2">
              <a:extLst>
                <a:ext uri="{FF2B5EF4-FFF2-40B4-BE49-F238E27FC236}">
                  <a16:creationId xmlns:a16="http://schemas.microsoft.com/office/drawing/2014/main" id="{78E5B5E4-FE01-F245-BCD7-FC8E7F9BCFE5}"/>
                </a:ext>
              </a:extLst>
            </p:cNvPr>
            <p:cNvSpPr>
              <a:spLocks noChangeArrowheads="1"/>
            </p:cNvSpPr>
            <p:nvPr/>
          </p:nvSpPr>
          <p:spPr bwMode="auto">
            <a:xfrm>
              <a:off x="287"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Prostate </a:t>
              </a:r>
              <a:r>
                <a:rPr lang="en-US" altLang="en-US" sz="2200" dirty="0">
                  <a:solidFill>
                    <a:srgbClr val="333333"/>
                  </a:solidFill>
                </a:rPr>
                <a:t>(continued)</a:t>
              </a:r>
              <a:endParaRPr lang="en-US" altLang="en-US" sz="2800" dirty="0">
                <a:solidFill>
                  <a:schemeClr val="tx2"/>
                </a:solidFill>
              </a:endParaRPr>
            </a:p>
          </p:txBody>
        </p:sp>
        <p:sp>
          <p:nvSpPr>
            <p:cNvPr id="115717" name="Text Box 6">
              <a:extLst>
                <a:ext uri="{FF2B5EF4-FFF2-40B4-BE49-F238E27FC236}">
                  <a16:creationId xmlns:a16="http://schemas.microsoft.com/office/drawing/2014/main" id="{E7B42097-BAC7-5546-BB72-AC9AF889E694}"/>
                </a:ext>
              </a:extLst>
            </p:cNvPr>
            <p:cNvSpPr txBox="1">
              <a:spLocks noChangeArrowheads="1"/>
            </p:cNvSpPr>
            <p:nvPr/>
          </p:nvSpPr>
          <p:spPr bwMode="auto">
            <a:xfrm>
              <a:off x="515" y="970"/>
              <a:ext cx="4746" cy="19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prostate secretes a milky, slightly acidic fluid (pH 6.5) of several substances:</a:t>
              </a:r>
            </a:p>
            <a:p>
              <a:pPr lvl="1" eaLnBrk="1" hangingPunct="1">
                <a:lnSpc>
                  <a:spcPct val="85000"/>
                </a:lnSpc>
                <a:spcAft>
                  <a:spcPts val="500"/>
                </a:spcAft>
                <a:buSzPct val="80000"/>
                <a:buFontTx/>
                <a:buChar char="-"/>
              </a:pPr>
              <a:r>
                <a:rPr lang="en-US" altLang="en-US" dirty="0"/>
                <a:t>Citric acid is used by mitochondria in sperm for ATP production via the Krebs cycle.</a:t>
              </a:r>
            </a:p>
            <a:p>
              <a:pPr lvl="1" eaLnBrk="1" hangingPunct="1">
                <a:lnSpc>
                  <a:spcPct val="85000"/>
                </a:lnSpc>
                <a:spcAft>
                  <a:spcPts val="500"/>
                </a:spcAft>
                <a:buSzPct val="80000"/>
                <a:buFontTx/>
                <a:buChar char="-"/>
              </a:pPr>
              <a:r>
                <a:rPr lang="en-US" altLang="en-US" dirty="0"/>
                <a:t>Proteolytic enzymes break-down the clotting proteins from the seminal vesicles.</a:t>
              </a:r>
            </a:p>
            <a:p>
              <a:pPr lvl="1" eaLnBrk="1" hangingPunct="1">
                <a:lnSpc>
                  <a:spcPct val="85000"/>
                </a:lnSpc>
                <a:spcAft>
                  <a:spcPts val="1200"/>
                </a:spcAft>
                <a:buSzPct val="80000"/>
                <a:buFontTx/>
                <a:buChar char="-"/>
              </a:pPr>
              <a:r>
                <a:rPr lang="en-US" altLang="en-US" dirty="0"/>
                <a:t>Seminal plasmin is an antibiotic that destroys naturally-occurring bacteria.</a:t>
              </a:r>
            </a:p>
            <a:p>
              <a:pPr eaLnBrk="1" hangingPunct="1">
                <a:lnSpc>
                  <a:spcPct val="85000"/>
                </a:lnSpc>
                <a:spcAft>
                  <a:spcPct val="50000"/>
                </a:spcAft>
                <a:buSzPct val="80000"/>
                <a:buFontTx/>
                <a:buChar char="•"/>
              </a:pPr>
              <a:r>
                <a:rPr lang="en-US" altLang="en-US" dirty="0"/>
                <a:t>Secretions from the prostate enter the urethra through prostatic ducts and make-up about 25 percent of semen volume (the second largest contributor after the seminal vesicles).</a:t>
              </a:r>
            </a:p>
          </p:txBody>
        </p:sp>
        <p:grpSp>
          <p:nvGrpSpPr>
            <p:cNvPr id="115718" name="Group 43">
              <a:extLst>
                <a:ext uri="{FF2B5EF4-FFF2-40B4-BE49-F238E27FC236}">
                  <a16:creationId xmlns:a16="http://schemas.microsoft.com/office/drawing/2014/main" id="{E5BF6B67-08CD-FB44-A3E2-DE77E47CCF6B}"/>
                </a:ext>
              </a:extLst>
            </p:cNvPr>
            <p:cNvGrpSpPr>
              <a:grpSpLocks/>
            </p:cNvGrpSpPr>
            <p:nvPr/>
          </p:nvGrpSpPr>
          <p:grpSpPr bwMode="auto">
            <a:xfrm>
              <a:off x="581" y="3671"/>
              <a:ext cx="1992" cy="213"/>
              <a:chOff x="581" y="3671"/>
              <a:chExt cx="1992" cy="213"/>
            </a:xfrm>
          </p:grpSpPr>
          <p:grpSp>
            <p:nvGrpSpPr>
              <p:cNvPr id="115719" name="Group 36">
                <a:extLst>
                  <a:ext uri="{FF2B5EF4-FFF2-40B4-BE49-F238E27FC236}">
                    <a16:creationId xmlns:a16="http://schemas.microsoft.com/office/drawing/2014/main" id="{6F223119-44D0-9B46-9E22-00661751083D}"/>
                  </a:ext>
                </a:extLst>
              </p:cNvPr>
              <p:cNvGrpSpPr>
                <a:grpSpLocks/>
              </p:cNvGrpSpPr>
              <p:nvPr/>
            </p:nvGrpSpPr>
            <p:grpSpPr bwMode="auto">
              <a:xfrm>
                <a:off x="581" y="3671"/>
                <a:ext cx="619" cy="213"/>
                <a:chOff x="581" y="3671"/>
                <a:chExt cx="619" cy="213"/>
              </a:xfrm>
            </p:grpSpPr>
            <p:sp>
              <p:nvSpPr>
                <p:cNvPr id="115726" name="Rectangle 26">
                  <a:extLst>
                    <a:ext uri="{FF2B5EF4-FFF2-40B4-BE49-F238E27FC236}">
                      <a16:creationId xmlns:a16="http://schemas.microsoft.com/office/drawing/2014/main" id="{49AB86B5-6F89-2443-BDBF-6A325951CD5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5727" name="Text Box 29">
                  <a:extLst>
                    <a:ext uri="{FF2B5EF4-FFF2-40B4-BE49-F238E27FC236}">
                      <a16:creationId xmlns:a16="http://schemas.microsoft.com/office/drawing/2014/main" id="{E9B40E4B-7147-BC4C-AF56-125EBB02D31C}"/>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1052</a:t>
                  </a:r>
                  <a:endParaRPr lang="en-US" altLang="en-US" dirty="0"/>
                </a:p>
              </p:txBody>
            </p:sp>
          </p:grpSp>
          <p:grpSp>
            <p:nvGrpSpPr>
              <p:cNvPr id="115720" name="Group 37">
                <a:extLst>
                  <a:ext uri="{FF2B5EF4-FFF2-40B4-BE49-F238E27FC236}">
                    <a16:creationId xmlns:a16="http://schemas.microsoft.com/office/drawing/2014/main" id="{AC8B4E6D-51F3-AE4B-91D1-612D242F4DAD}"/>
                  </a:ext>
                </a:extLst>
              </p:cNvPr>
              <p:cNvGrpSpPr>
                <a:grpSpLocks/>
              </p:cNvGrpSpPr>
              <p:nvPr/>
            </p:nvGrpSpPr>
            <p:grpSpPr bwMode="auto">
              <a:xfrm>
                <a:off x="1265" y="3671"/>
                <a:ext cx="621" cy="213"/>
                <a:chOff x="1265" y="3671"/>
                <a:chExt cx="621" cy="213"/>
              </a:xfrm>
            </p:grpSpPr>
            <p:sp>
              <p:nvSpPr>
                <p:cNvPr id="115724" name="Rectangle 38">
                  <a:extLst>
                    <a:ext uri="{FF2B5EF4-FFF2-40B4-BE49-F238E27FC236}">
                      <a16:creationId xmlns:a16="http://schemas.microsoft.com/office/drawing/2014/main" id="{21843E12-75BF-0F47-92E2-E1DA50B9C88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5725" name="Text Box 39">
                  <a:extLst>
                    <a:ext uri="{FF2B5EF4-FFF2-40B4-BE49-F238E27FC236}">
                      <a16:creationId xmlns:a16="http://schemas.microsoft.com/office/drawing/2014/main" id="{1F064F43-DC1E-7449-AB01-5A98FC22A9B5}"/>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1140</a:t>
                  </a:r>
                  <a:endParaRPr lang="en-US" altLang="en-US" dirty="0">
                    <a:ea typeface="ＭＳ Ｐゴシック" panose="020B0600070205080204" pitchFamily="34" charset="-128"/>
                  </a:endParaRPr>
                </a:p>
              </p:txBody>
            </p:sp>
          </p:grpSp>
          <p:grpSp>
            <p:nvGrpSpPr>
              <p:cNvPr id="115721" name="Group 40">
                <a:extLst>
                  <a:ext uri="{FF2B5EF4-FFF2-40B4-BE49-F238E27FC236}">
                    <a16:creationId xmlns:a16="http://schemas.microsoft.com/office/drawing/2014/main" id="{C21DE009-EC55-BA40-AE9B-8F3E662A7073}"/>
                  </a:ext>
                </a:extLst>
              </p:cNvPr>
              <p:cNvGrpSpPr>
                <a:grpSpLocks/>
              </p:cNvGrpSpPr>
              <p:nvPr/>
            </p:nvGrpSpPr>
            <p:grpSpPr bwMode="auto">
              <a:xfrm>
                <a:off x="1954" y="3671"/>
                <a:ext cx="619" cy="213"/>
                <a:chOff x="1954" y="3671"/>
                <a:chExt cx="619" cy="213"/>
              </a:xfrm>
            </p:grpSpPr>
            <p:sp>
              <p:nvSpPr>
                <p:cNvPr id="115722" name="Rectangle 41">
                  <a:extLst>
                    <a:ext uri="{FF2B5EF4-FFF2-40B4-BE49-F238E27FC236}">
                      <a16:creationId xmlns:a16="http://schemas.microsoft.com/office/drawing/2014/main" id="{92F47559-775D-D343-9256-AB2BDC3AB2A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5723" name="Text Box 42">
                  <a:extLst>
                    <a:ext uri="{FF2B5EF4-FFF2-40B4-BE49-F238E27FC236}">
                      <a16:creationId xmlns:a16="http://schemas.microsoft.com/office/drawing/2014/main" id="{2C04C40C-C415-4444-9A3F-FE8D2B1EB0F4}"/>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1093</a:t>
                  </a:r>
                  <a:endParaRPr lang="en-US" altLang="en-US" dirty="0">
                    <a:ea typeface="ＭＳ Ｐゴシック" panose="020B0600070205080204" pitchFamily="34" charset="-128"/>
                  </a:endParaRPr>
                </a:p>
              </p:txBody>
            </p:sp>
          </p:grpSp>
        </p:grpSp>
      </p:grpSp>
    </p:spTree>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Number Placeholder 5">
            <a:extLst>
              <a:ext uri="{FF2B5EF4-FFF2-40B4-BE49-F238E27FC236}">
                <a16:creationId xmlns:a16="http://schemas.microsoft.com/office/drawing/2014/main" id="{768D3D34-8753-4448-9485-0A0E6779DDC7}"/>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2A13E32-B0F3-6E40-A9A2-5633DF5BC029}" type="slidenum">
              <a:rPr lang="en-US" altLang="en-US"/>
              <a:pPr/>
              <a:t>58</a:t>
            </a:fld>
            <a:endParaRPr lang="en-US" altLang="en-US" dirty="0"/>
          </a:p>
        </p:txBody>
      </p:sp>
      <p:grpSp>
        <p:nvGrpSpPr>
          <p:cNvPr id="117763" name="Group 45">
            <a:extLst>
              <a:ext uri="{FF2B5EF4-FFF2-40B4-BE49-F238E27FC236}">
                <a16:creationId xmlns:a16="http://schemas.microsoft.com/office/drawing/2014/main" id="{FEB3E2EC-9AA2-D940-8820-74E3637FB0AE}"/>
              </a:ext>
            </a:extLst>
          </p:cNvPr>
          <p:cNvGrpSpPr>
            <a:grpSpLocks/>
          </p:cNvGrpSpPr>
          <p:nvPr/>
        </p:nvGrpSpPr>
        <p:grpSpPr bwMode="auto">
          <a:xfrm>
            <a:off x="457200" y="454025"/>
            <a:ext cx="8229600" cy="5711825"/>
            <a:chOff x="288" y="286"/>
            <a:chExt cx="5184" cy="3598"/>
          </a:xfrm>
        </p:grpSpPr>
        <p:sp>
          <p:nvSpPr>
            <p:cNvPr id="117764" name="Rectangle 2">
              <a:extLst>
                <a:ext uri="{FF2B5EF4-FFF2-40B4-BE49-F238E27FC236}">
                  <a16:creationId xmlns:a16="http://schemas.microsoft.com/office/drawing/2014/main" id="{5E6D8B94-83BD-2845-8879-C929BCE1B2E6}"/>
                </a:ext>
              </a:extLst>
            </p:cNvPr>
            <p:cNvSpPr>
              <a:spLocks noChangeArrowheads="1"/>
            </p:cNvSpPr>
            <p:nvPr/>
          </p:nvSpPr>
          <p:spPr bwMode="auto">
            <a:xfrm>
              <a:off x="288"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Bulbourethral Glands</a:t>
              </a:r>
              <a:endParaRPr lang="en-US" altLang="en-US" sz="2800" dirty="0">
                <a:solidFill>
                  <a:schemeClr val="tx2"/>
                </a:solidFill>
              </a:endParaRPr>
            </a:p>
          </p:txBody>
        </p:sp>
        <p:sp>
          <p:nvSpPr>
            <p:cNvPr id="117765" name="Text Box 6">
              <a:extLst>
                <a:ext uri="{FF2B5EF4-FFF2-40B4-BE49-F238E27FC236}">
                  <a16:creationId xmlns:a16="http://schemas.microsoft.com/office/drawing/2014/main" id="{A15C9F05-D317-9144-9D36-FD1128077BB1}"/>
                </a:ext>
              </a:extLst>
            </p:cNvPr>
            <p:cNvSpPr txBox="1">
              <a:spLocks noChangeArrowheads="1"/>
            </p:cNvSpPr>
            <p:nvPr/>
          </p:nvSpPr>
          <p:spPr bwMode="auto">
            <a:xfrm>
              <a:off x="515" y="970"/>
              <a:ext cx="4818"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two, bilateral bulbourethral glands, about the size of garden peas, have ducts that open into the spongy urethra.</a:t>
              </a:r>
            </a:p>
            <a:p>
              <a:pPr eaLnBrk="1" hangingPunct="1">
                <a:lnSpc>
                  <a:spcPct val="85000"/>
                </a:lnSpc>
                <a:spcAft>
                  <a:spcPts val="900"/>
                </a:spcAft>
                <a:buSzPct val="80000"/>
                <a:buFontTx/>
                <a:buChar char="•"/>
              </a:pPr>
              <a:r>
                <a:rPr lang="en-US" altLang="en-US" dirty="0"/>
                <a:t>During sexual arousal, they secrete an alkaline fluid into the urethra to neutralize the acids in urine.</a:t>
              </a:r>
            </a:p>
            <a:p>
              <a:pPr eaLnBrk="1" hangingPunct="1">
                <a:lnSpc>
                  <a:spcPct val="85000"/>
                </a:lnSpc>
                <a:spcAft>
                  <a:spcPts val="900"/>
                </a:spcAft>
                <a:buSzPct val="80000"/>
                <a:buFontTx/>
                <a:buChar char="•"/>
              </a:pPr>
              <a:r>
                <a:rPr lang="en-US" altLang="en-US" dirty="0"/>
                <a:t>The glands also secrete mucus to lubricate the lining of the urethra and tip of the penis.</a:t>
              </a:r>
            </a:p>
            <a:p>
              <a:pPr eaLnBrk="1" hangingPunct="1">
                <a:lnSpc>
                  <a:spcPct val="85000"/>
                </a:lnSpc>
                <a:spcAft>
                  <a:spcPct val="50000"/>
                </a:spcAft>
                <a:buSzPct val="80000"/>
                <a:buFontTx/>
                <a:buChar char="•"/>
              </a:pPr>
              <a:r>
                <a:rPr lang="en-US" altLang="en-US" dirty="0"/>
                <a:t>This mucus helps reduce the number of sperm damaged during ejacu-lation.</a:t>
              </a:r>
            </a:p>
          </p:txBody>
        </p:sp>
        <p:grpSp>
          <p:nvGrpSpPr>
            <p:cNvPr id="117766" name="Group 44">
              <a:extLst>
                <a:ext uri="{FF2B5EF4-FFF2-40B4-BE49-F238E27FC236}">
                  <a16:creationId xmlns:a16="http://schemas.microsoft.com/office/drawing/2014/main" id="{FD178EDE-FD95-F540-8D5D-D129D73CBF99}"/>
                </a:ext>
              </a:extLst>
            </p:cNvPr>
            <p:cNvGrpSpPr>
              <a:grpSpLocks/>
            </p:cNvGrpSpPr>
            <p:nvPr/>
          </p:nvGrpSpPr>
          <p:grpSpPr bwMode="auto">
            <a:xfrm>
              <a:off x="581" y="3671"/>
              <a:ext cx="2996" cy="213"/>
              <a:chOff x="581" y="3671"/>
              <a:chExt cx="2996" cy="213"/>
            </a:xfrm>
          </p:grpSpPr>
          <p:grpSp>
            <p:nvGrpSpPr>
              <p:cNvPr id="117767" name="Group 32">
                <a:extLst>
                  <a:ext uri="{FF2B5EF4-FFF2-40B4-BE49-F238E27FC236}">
                    <a16:creationId xmlns:a16="http://schemas.microsoft.com/office/drawing/2014/main" id="{A0797F47-D18E-394B-BE21-2DB49CC0FBDC}"/>
                  </a:ext>
                </a:extLst>
              </p:cNvPr>
              <p:cNvGrpSpPr>
                <a:grpSpLocks/>
              </p:cNvGrpSpPr>
              <p:nvPr/>
            </p:nvGrpSpPr>
            <p:grpSpPr bwMode="auto">
              <a:xfrm>
                <a:off x="2846" y="3671"/>
                <a:ext cx="731" cy="213"/>
                <a:chOff x="2846" y="3671"/>
                <a:chExt cx="731" cy="213"/>
              </a:xfrm>
            </p:grpSpPr>
            <p:sp>
              <p:nvSpPr>
                <p:cNvPr id="117778" name="Rectangle 33">
                  <a:extLst>
                    <a:ext uri="{FF2B5EF4-FFF2-40B4-BE49-F238E27FC236}">
                      <a16:creationId xmlns:a16="http://schemas.microsoft.com/office/drawing/2014/main" id="{FB2E9806-D514-3A46-A1A7-D1240C122CBF}"/>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7779" name="Text Box 34">
                  <a:extLst>
                    <a:ext uri="{FF2B5EF4-FFF2-40B4-BE49-F238E27FC236}">
                      <a16:creationId xmlns:a16="http://schemas.microsoft.com/office/drawing/2014/main" id="{87C07807-9F5C-9240-82CA-AE3B03BF69F6}"/>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28.9</a:t>
                  </a:r>
                </a:p>
              </p:txBody>
            </p:sp>
          </p:grpSp>
          <p:grpSp>
            <p:nvGrpSpPr>
              <p:cNvPr id="117768" name="Group 43">
                <a:extLst>
                  <a:ext uri="{FF2B5EF4-FFF2-40B4-BE49-F238E27FC236}">
                    <a16:creationId xmlns:a16="http://schemas.microsoft.com/office/drawing/2014/main" id="{CD1939B3-EBC6-9D49-AA8D-ACF66ABC90AB}"/>
                  </a:ext>
                </a:extLst>
              </p:cNvPr>
              <p:cNvGrpSpPr>
                <a:grpSpLocks/>
              </p:cNvGrpSpPr>
              <p:nvPr/>
            </p:nvGrpSpPr>
            <p:grpSpPr bwMode="auto">
              <a:xfrm>
                <a:off x="581" y="3671"/>
                <a:ext cx="1992" cy="213"/>
                <a:chOff x="581" y="3671"/>
                <a:chExt cx="1992" cy="213"/>
              </a:xfrm>
            </p:grpSpPr>
            <p:grpSp>
              <p:nvGrpSpPr>
                <p:cNvPr id="117769" name="Group 36">
                  <a:extLst>
                    <a:ext uri="{FF2B5EF4-FFF2-40B4-BE49-F238E27FC236}">
                      <a16:creationId xmlns:a16="http://schemas.microsoft.com/office/drawing/2014/main" id="{5FCDC578-DE46-0146-8B34-F8257936984B}"/>
                    </a:ext>
                  </a:extLst>
                </p:cNvPr>
                <p:cNvGrpSpPr>
                  <a:grpSpLocks/>
                </p:cNvGrpSpPr>
                <p:nvPr/>
              </p:nvGrpSpPr>
              <p:grpSpPr bwMode="auto">
                <a:xfrm>
                  <a:off x="581" y="3671"/>
                  <a:ext cx="619" cy="213"/>
                  <a:chOff x="581" y="3671"/>
                  <a:chExt cx="619" cy="213"/>
                </a:xfrm>
              </p:grpSpPr>
              <p:sp>
                <p:nvSpPr>
                  <p:cNvPr id="117776" name="Rectangle 26">
                    <a:extLst>
                      <a:ext uri="{FF2B5EF4-FFF2-40B4-BE49-F238E27FC236}">
                        <a16:creationId xmlns:a16="http://schemas.microsoft.com/office/drawing/2014/main" id="{888507ED-C3BC-9F49-BC6F-9CB8D97FB79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7777" name="Text Box 29">
                    <a:extLst>
                      <a:ext uri="{FF2B5EF4-FFF2-40B4-BE49-F238E27FC236}">
                        <a16:creationId xmlns:a16="http://schemas.microsoft.com/office/drawing/2014/main" id="{14BE49E3-459B-524F-93BD-EC35C12A7E1A}"/>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1052</a:t>
                    </a:r>
                    <a:endParaRPr lang="en-US" altLang="en-US" dirty="0"/>
                  </a:p>
                </p:txBody>
              </p:sp>
            </p:grpSp>
            <p:grpSp>
              <p:nvGrpSpPr>
                <p:cNvPr id="117770" name="Group 37">
                  <a:extLst>
                    <a:ext uri="{FF2B5EF4-FFF2-40B4-BE49-F238E27FC236}">
                      <a16:creationId xmlns:a16="http://schemas.microsoft.com/office/drawing/2014/main" id="{25C9D3CC-5AA6-0C45-8265-1EF7183FAD6E}"/>
                    </a:ext>
                  </a:extLst>
                </p:cNvPr>
                <p:cNvGrpSpPr>
                  <a:grpSpLocks/>
                </p:cNvGrpSpPr>
                <p:nvPr/>
              </p:nvGrpSpPr>
              <p:grpSpPr bwMode="auto">
                <a:xfrm>
                  <a:off x="1265" y="3671"/>
                  <a:ext cx="621" cy="213"/>
                  <a:chOff x="1265" y="3671"/>
                  <a:chExt cx="621" cy="213"/>
                </a:xfrm>
              </p:grpSpPr>
              <p:sp>
                <p:nvSpPr>
                  <p:cNvPr id="117774" name="Rectangle 38">
                    <a:extLst>
                      <a:ext uri="{FF2B5EF4-FFF2-40B4-BE49-F238E27FC236}">
                        <a16:creationId xmlns:a16="http://schemas.microsoft.com/office/drawing/2014/main" id="{3D2144A6-262E-1C42-A50E-8483BA91D28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7775" name="Text Box 39">
                    <a:extLst>
                      <a:ext uri="{FF2B5EF4-FFF2-40B4-BE49-F238E27FC236}">
                        <a16:creationId xmlns:a16="http://schemas.microsoft.com/office/drawing/2014/main" id="{1215135E-11CF-904C-BD17-9E9AE8FCD6CC}"/>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1141</a:t>
                    </a:r>
                    <a:endParaRPr lang="en-US" altLang="en-US" dirty="0">
                      <a:ea typeface="ＭＳ Ｐゴシック" panose="020B0600070205080204" pitchFamily="34" charset="-128"/>
                    </a:endParaRPr>
                  </a:p>
                </p:txBody>
              </p:sp>
            </p:grpSp>
            <p:grpSp>
              <p:nvGrpSpPr>
                <p:cNvPr id="117771" name="Group 40">
                  <a:extLst>
                    <a:ext uri="{FF2B5EF4-FFF2-40B4-BE49-F238E27FC236}">
                      <a16:creationId xmlns:a16="http://schemas.microsoft.com/office/drawing/2014/main" id="{D3385B30-8567-5E42-BAB9-A8B84D5049ED}"/>
                    </a:ext>
                  </a:extLst>
                </p:cNvPr>
                <p:cNvGrpSpPr>
                  <a:grpSpLocks/>
                </p:cNvGrpSpPr>
                <p:nvPr/>
              </p:nvGrpSpPr>
              <p:grpSpPr bwMode="auto">
                <a:xfrm>
                  <a:off x="1954" y="3671"/>
                  <a:ext cx="619" cy="213"/>
                  <a:chOff x="1954" y="3671"/>
                  <a:chExt cx="619" cy="213"/>
                </a:xfrm>
              </p:grpSpPr>
              <p:sp>
                <p:nvSpPr>
                  <p:cNvPr id="117772" name="Rectangle 41">
                    <a:extLst>
                      <a:ext uri="{FF2B5EF4-FFF2-40B4-BE49-F238E27FC236}">
                        <a16:creationId xmlns:a16="http://schemas.microsoft.com/office/drawing/2014/main" id="{8932E16F-1EF4-E142-B6B0-CAA4E4E0ACB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7773" name="Text Box 42">
                    <a:extLst>
                      <a:ext uri="{FF2B5EF4-FFF2-40B4-BE49-F238E27FC236}">
                        <a16:creationId xmlns:a16="http://schemas.microsoft.com/office/drawing/2014/main" id="{D3CF3F7C-07BF-6542-9636-B97A60A07139}"/>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1093</a:t>
                    </a:r>
                    <a:endParaRPr lang="en-US" altLang="en-US" dirty="0">
                      <a:ea typeface="ＭＳ Ｐゴシック" panose="020B0600070205080204" pitchFamily="34" charset="-128"/>
                    </a:endParaRPr>
                  </a:p>
                </p:txBody>
              </p:sp>
            </p:grpSp>
          </p:grpSp>
        </p:grpSp>
      </p:grpSp>
    </p:spTree>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Number Placeholder 5">
            <a:extLst>
              <a:ext uri="{FF2B5EF4-FFF2-40B4-BE49-F238E27FC236}">
                <a16:creationId xmlns:a16="http://schemas.microsoft.com/office/drawing/2014/main" id="{9C84653C-E72A-AC4F-BDAC-6E540EC63AD0}"/>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3345344-4E0C-A441-8150-B251D814B3A5}" type="slidenum">
              <a:rPr lang="en-US" altLang="en-US"/>
              <a:pPr/>
              <a:t>59</a:t>
            </a:fld>
            <a:endParaRPr lang="en-US" altLang="en-US" dirty="0"/>
          </a:p>
        </p:txBody>
      </p:sp>
      <p:grpSp>
        <p:nvGrpSpPr>
          <p:cNvPr id="119811" name="Group 43">
            <a:extLst>
              <a:ext uri="{FF2B5EF4-FFF2-40B4-BE49-F238E27FC236}">
                <a16:creationId xmlns:a16="http://schemas.microsoft.com/office/drawing/2014/main" id="{E4E78DB3-6595-B541-9B99-C344181E952D}"/>
              </a:ext>
            </a:extLst>
          </p:cNvPr>
          <p:cNvGrpSpPr>
            <a:grpSpLocks/>
          </p:cNvGrpSpPr>
          <p:nvPr/>
        </p:nvGrpSpPr>
        <p:grpSpPr bwMode="auto">
          <a:xfrm>
            <a:off x="455613" y="454025"/>
            <a:ext cx="8229600" cy="5711825"/>
            <a:chOff x="287" y="286"/>
            <a:chExt cx="5184" cy="3598"/>
          </a:xfrm>
        </p:grpSpPr>
        <p:sp>
          <p:nvSpPr>
            <p:cNvPr id="119812" name="Rectangle 2">
              <a:extLst>
                <a:ext uri="{FF2B5EF4-FFF2-40B4-BE49-F238E27FC236}">
                  <a16:creationId xmlns:a16="http://schemas.microsoft.com/office/drawing/2014/main" id="{E9AF2ABE-8D69-9B45-B2CD-B14F02216BCA}"/>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Semen</a:t>
              </a:r>
              <a:endParaRPr lang="en-US" altLang="en-US" sz="2800" dirty="0">
                <a:solidFill>
                  <a:schemeClr val="tx2"/>
                </a:solidFill>
              </a:endParaRPr>
            </a:p>
          </p:txBody>
        </p:sp>
        <p:sp>
          <p:nvSpPr>
            <p:cNvPr id="119813" name="Text Box 6">
              <a:extLst>
                <a:ext uri="{FF2B5EF4-FFF2-40B4-BE49-F238E27FC236}">
                  <a16:creationId xmlns:a16="http://schemas.microsoft.com/office/drawing/2014/main" id="{F29075D4-9514-9F48-B38B-E55E1983319C}"/>
                </a:ext>
              </a:extLst>
            </p:cNvPr>
            <p:cNvSpPr txBox="1">
              <a:spLocks noChangeArrowheads="1"/>
            </p:cNvSpPr>
            <p:nvPr/>
          </p:nvSpPr>
          <p:spPr bwMode="auto">
            <a:xfrm>
              <a:off x="515" y="970"/>
              <a:ext cx="4794" cy="1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Semen is composed of seminal fluid and sperm.</a:t>
              </a:r>
            </a:p>
            <a:p>
              <a:pPr eaLnBrk="1" hangingPunct="1">
                <a:lnSpc>
                  <a:spcPct val="85000"/>
                </a:lnSpc>
                <a:spcAft>
                  <a:spcPts val="900"/>
                </a:spcAft>
                <a:buSzPct val="80000"/>
                <a:buFontTx/>
                <a:buChar char="•"/>
              </a:pPr>
              <a:r>
                <a:rPr lang="en-US" altLang="en-US" dirty="0"/>
                <a:t>The seminal fluid consists of a mixture of secretions from the semini-ferous tubules, seminal vesicles, prostate, and bulbourethral glands.</a:t>
              </a:r>
            </a:p>
            <a:p>
              <a:pPr eaLnBrk="1" hangingPunct="1">
                <a:lnSpc>
                  <a:spcPct val="85000"/>
                </a:lnSpc>
                <a:spcAft>
                  <a:spcPts val="900"/>
                </a:spcAft>
                <a:buSzPct val="80000"/>
                <a:buFontTx/>
                <a:buChar char="•"/>
              </a:pPr>
              <a:r>
                <a:rPr lang="en-US" altLang="en-US" dirty="0"/>
                <a:t>The volume of fluid in a typical ejaculate ranges between 2.5 to 5.0 mL, with 50 to 150 million sperm per mL of semen.</a:t>
              </a:r>
            </a:p>
            <a:p>
              <a:pPr eaLnBrk="1" hangingPunct="1">
                <a:lnSpc>
                  <a:spcPct val="85000"/>
                </a:lnSpc>
                <a:spcAft>
                  <a:spcPts val="900"/>
                </a:spcAft>
                <a:buSzPct val="80000"/>
                <a:buFontTx/>
                <a:buChar char="•"/>
              </a:pPr>
              <a:r>
                <a:rPr lang="en-US" altLang="en-US" dirty="0"/>
                <a:t>A large number of sperm is needed to assure fertilization since only a tiny fraction reach the secondary oocyte after expulsion from the ovary.</a:t>
              </a:r>
            </a:p>
            <a:p>
              <a:pPr eaLnBrk="1" hangingPunct="1">
                <a:lnSpc>
                  <a:spcPct val="85000"/>
                </a:lnSpc>
                <a:spcAft>
                  <a:spcPct val="50000"/>
                </a:spcAft>
                <a:buSzPct val="80000"/>
                <a:buFontTx/>
                <a:buChar char="•"/>
              </a:pPr>
              <a:r>
                <a:rPr lang="en-US" altLang="en-US" dirty="0"/>
                <a:t>Infertility can result if the sperm count falls below about 20 million per mL.</a:t>
              </a:r>
            </a:p>
          </p:txBody>
        </p:sp>
        <p:grpSp>
          <p:nvGrpSpPr>
            <p:cNvPr id="119814" name="Group 42">
              <a:extLst>
                <a:ext uri="{FF2B5EF4-FFF2-40B4-BE49-F238E27FC236}">
                  <a16:creationId xmlns:a16="http://schemas.microsoft.com/office/drawing/2014/main" id="{6AFCCB28-DEA7-AE43-B816-8819A40FC306}"/>
                </a:ext>
              </a:extLst>
            </p:cNvPr>
            <p:cNvGrpSpPr>
              <a:grpSpLocks/>
            </p:cNvGrpSpPr>
            <p:nvPr/>
          </p:nvGrpSpPr>
          <p:grpSpPr bwMode="auto">
            <a:xfrm>
              <a:off x="581" y="3671"/>
              <a:ext cx="1992" cy="213"/>
              <a:chOff x="581" y="3671"/>
              <a:chExt cx="1992" cy="213"/>
            </a:xfrm>
          </p:grpSpPr>
          <p:grpSp>
            <p:nvGrpSpPr>
              <p:cNvPr id="119815" name="Group 35">
                <a:extLst>
                  <a:ext uri="{FF2B5EF4-FFF2-40B4-BE49-F238E27FC236}">
                    <a16:creationId xmlns:a16="http://schemas.microsoft.com/office/drawing/2014/main" id="{5961F8E6-866F-A14A-BC0B-A36A50BE0FCC}"/>
                  </a:ext>
                </a:extLst>
              </p:cNvPr>
              <p:cNvGrpSpPr>
                <a:grpSpLocks/>
              </p:cNvGrpSpPr>
              <p:nvPr/>
            </p:nvGrpSpPr>
            <p:grpSpPr bwMode="auto">
              <a:xfrm>
                <a:off x="581" y="3671"/>
                <a:ext cx="619" cy="213"/>
                <a:chOff x="581" y="3671"/>
                <a:chExt cx="619" cy="213"/>
              </a:xfrm>
            </p:grpSpPr>
            <p:sp>
              <p:nvSpPr>
                <p:cNvPr id="119822" name="Rectangle 25">
                  <a:extLst>
                    <a:ext uri="{FF2B5EF4-FFF2-40B4-BE49-F238E27FC236}">
                      <a16:creationId xmlns:a16="http://schemas.microsoft.com/office/drawing/2014/main" id="{90EE59F4-AB77-F645-98EB-D574E27091F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9823" name="Text Box 28">
                  <a:extLst>
                    <a:ext uri="{FF2B5EF4-FFF2-40B4-BE49-F238E27FC236}">
                      <a16:creationId xmlns:a16="http://schemas.microsoft.com/office/drawing/2014/main" id="{29BBB4F4-A3C7-4B4D-80C1-59FEA57B3C5F}"/>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1052</a:t>
                  </a:r>
                  <a:endParaRPr lang="en-US" altLang="en-US" dirty="0"/>
                </a:p>
              </p:txBody>
            </p:sp>
          </p:grpSp>
          <p:grpSp>
            <p:nvGrpSpPr>
              <p:cNvPr id="119816" name="Group 36">
                <a:extLst>
                  <a:ext uri="{FF2B5EF4-FFF2-40B4-BE49-F238E27FC236}">
                    <a16:creationId xmlns:a16="http://schemas.microsoft.com/office/drawing/2014/main" id="{6B57E39F-178A-1F4B-802A-EE051736576F}"/>
                  </a:ext>
                </a:extLst>
              </p:cNvPr>
              <p:cNvGrpSpPr>
                <a:grpSpLocks/>
              </p:cNvGrpSpPr>
              <p:nvPr/>
            </p:nvGrpSpPr>
            <p:grpSpPr bwMode="auto">
              <a:xfrm>
                <a:off x="1265" y="3671"/>
                <a:ext cx="621" cy="213"/>
                <a:chOff x="1265" y="3671"/>
                <a:chExt cx="621" cy="213"/>
              </a:xfrm>
            </p:grpSpPr>
            <p:sp>
              <p:nvSpPr>
                <p:cNvPr id="119820" name="Rectangle 37">
                  <a:extLst>
                    <a:ext uri="{FF2B5EF4-FFF2-40B4-BE49-F238E27FC236}">
                      <a16:creationId xmlns:a16="http://schemas.microsoft.com/office/drawing/2014/main" id="{52C203DD-2641-CA49-80B8-C63B58294DA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9821" name="Text Box 38">
                  <a:extLst>
                    <a:ext uri="{FF2B5EF4-FFF2-40B4-BE49-F238E27FC236}">
                      <a16:creationId xmlns:a16="http://schemas.microsoft.com/office/drawing/2014/main" id="{27281ECE-98EA-224A-BE7C-89FAD6852E65}"/>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1141</a:t>
                  </a:r>
                  <a:endParaRPr lang="en-US" altLang="en-US" dirty="0">
                    <a:ea typeface="ＭＳ Ｐゴシック" panose="020B0600070205080204" pitchFamily="34" charset="-128"/>
                  </a:endParaRPr>
                </a:p>
              </p:txBody>
            </p:sp>
          </p:grpSp>
          <p:grpSp>
            <p:nvGrpSpPr>
              <p:cNvPr id="119817" name="Group 39">
                <a:extLst>
                  <a:ext uri="{FF2B5EF4-FFF2-40B4-BE49-F238E27FC236}">
                    <a16:creationId xmlns:a16="http://schemas.microsoft.com/office/drawing/2014/main" id="{EF5EC20C-032C-D144-8267-0EE8A55FCD6E}"/>
                  </a:ext>
                </a:extLst>
              </p:cNvPr>
              <p:cNvGrpSpPr>
                <a:grpSpLocks/>
              </p:cNvGrpSpPr>
              <p:nvPr/>
            </p:nvGrpSpPr>
            <p:grpSpPr bwMode="auto">
              <a:xfrm>
                <a:off x="1954" y="3671"/>
                <a:ext cx="619" cy="213"/>
                <a:chOff x="1954" y="3671"/>
                <a:chExt cx="619" cy="213"/>
              </a:xfrm>
            </p:grpSpPr>
            <p:sp>
              <p:nvSpPr>
                <p:cNvPr id="119818" name="Rectangle 40">
                  <a:extLst>
                    <a:ext uri="{FF2B5EF4-FFF2-40B4-BE49-F238E27FC236}">
                      <a16:creationId xmlns:a16="http://schemas.microsoft.com/office/drawing/2014/main" id="{D304290E-89AA-6D40-97F5-14EF2C75EA1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9819" name="Text Box 41">
                  <a:extLst>
                    <a:ext uri="{FF2B5EF4-FFF2-40B4-BE49-F238E27FC236}">
                      <a16:creationId xmlns:a16="http://schemas.microsoft.com/office/drawing/2014/main" id="{DD7E7872-DB02-5D49-8676-57AA7701BF2D}"/>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1093</a:t>
                  </a:r>
                  <a:endParaRPr lang="en-US" altLang="en-US" dirty="0">
                    <a:ea typeface="ＭＳ Ｐゴシック" panose="020B0600070205080204" pitchFamily="34" charset="-128"/>
                  </a:endParaRPr>
                </a:p>
              </p:txBody>
            </p:sp>
          </p:grpSp>
        </p:grpSp>
      </p:grpSp>
    </p:spTree>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Number Placeholder 5">
            <a:extLst>
              <a:ext uri="{FF2B5EF4-FFF2-40B4-BE49-F238E27FC236}">
                <a16:creationId xmlns:a16="http://schemas.microsoft.com/office/drawing/2014/main" id="{29CE89DE-FAE2-8E49-B784-72431DF15DB9}"/>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05D4306-C1C5-4B4C-9D40-A61EB29B2465}" type="slidenum">
              <a:rPr lang="en-US" altLang="en-US"/>
              <a:pPr/>
              <a:t>60</a:t>
            </a:fld>
            <a:endParaRPr lang="en-US" altLang="en-US" dirty="0"/>
          </a:p>
        </p:txBody>
      </p:sp>
      <p:grpSp>
        <p:nvGrpSpPr>
          <p:cNvPr id="121859" name="Group 34">
            <a:extLst>
              <a:ext uri="{FF2B5EF4-FFF2-40B4-BE49-F238E27FC236}">
                <a16:creationId xmlns:a16="http://schemas.microsoft.com/office/drawing/2014/main" id="{C14129AE-EF08-B549-8CF3-DF43CE1E6C28}"/>
              </a:ext>
            </a:extLst>
          </p:cNvPr>
          <p:cNvGrpSpPr>
            <a:grpSpLocks/>
          </p:cNvGrpSpPr>
          <p:nvPr/>
        </p:nvGrpSpPr>
        <p:grpSpPr bwMode="auto">
          <a:xfrm>
            <a:off x="455613" y="454025"/>
            <a:ext cx="8229600" cy="5711825"/>
            <a:chOff x="287" y="286"/>
            <a:chExt cx="5184" cy="3598"/>
          </a:xfrm>
        </p:grpSpPr>
        <p:sp>
          <p:nvSpPr>
            <p:cNvPr id="121860" name="Rectangle 2">
              <a:extLst>
                <a:ext uri="{FF2B5EF4-FFF2-40B4-BE49-F238E27FC236}">
                  <a16:creationId xmlns:a16="http://schemas.microsoft.com/office/drawing/2014/main" id="{CDDB4F2F-3281-5D45-BF51-9F7D4313EE94}"/>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Semen </a:t>
              </a:r>
              <a:r>
                <a:rPr lang="en-US" altLang="en-US" sz="2200" dirty="0">
                  <a:solidFill>
                    <a:srgbClr val="333333"/>
                  </a:solidFill>
                </a:rPr>
                <a:t>(continued)</a:t>
              </a:r>
              <a:endParaRPr lang="en-US" altLang="en-US" sz="2800" dirty="0">
                <a:solidFill>
                  <a:schemeClr val="tx2"/>
                </a:solidFill>
              </a:endParaRPr>
            </a:p>
          </p:txBody>
        </p:sp>
        <p:sp>
          <p:nvSpPr>
            <p:cNvPr id="121861" name="Text Box 6">
              <a:extLst>
                <a:ext uri="{FF2B5EF4-FFF2-40B4-BE49-F238E27FC236}">
                  <a16:creationId xmlns:a16="http://schemas.microsoft.com/office/drawing/2014/main" id="{1EAA4F81-4AAA-7943-8F22-75556BC18C3A}"/>
                </a:ext>
              </a:extLst>
            </p:cNvPr>
            <p:cNvSpPr txBox="1">
              <a:spLocks noChangeArrowheads="1"/>
            </p:cNvSpPr>
            <p:nvPr/>
          </p:nvSpPr>
          <p:spPr bwMode="auto">
            <a:xfrm>
              <a:off x="515" y="970"/>
              <a:ext cx="4818" cy="18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Semen is slightly alkaline (pH 7.2 to 7.5), which is due primarily to the fluid from the seminal vesicles.</a:t>
              </a:r>
            </a:p>
            <a:p>
              <a:pPr eaLnBrk="1" hangingPunct="1">
                <a:lnSpc>
                  <a:spcPct val="85000"/>
                </a:lnSpc>
                <a:spcAft>
                  <a:spcPts val="900"/>
                </a:spcAft>
                <a:buSzPct val="80000"/>
                <a:buFontTx/>
                <a:buChar char="•"/>
              </a:pPr>
              <a:r>
                <a:rPr lang="en-US" altLang="en-US" dirty="0"/>
                <a:t>Secretions from the prostate give semen its milky appearance, and the fluids from the seminal vesicles and bulbourethral glands give it a sticky consistency.</a:t>
              </a:r>
            </a:p>
            <a:p>
              <a:pPr eaLnBrk="1" hangingPunct="1">
                <a:lnSpc>
                  <a:spcPct val="85000"/>
                </a:lnSpc>
                <a:spcAft>
                  <a:spcPts val="900"/>
                </a:spcAft>
                <a:buSzPct val="80000"/>
                <a:buFontTx/>
                <a:buChar char="•"/>
              </a:pPr>
              <a:r>
                <a:rPr lang="en-US" altLang="en-US" dirty="0"/>
                <a:t>Semen provides sperm with:</a:t>
              </a:r>
            </a:p>
            <a:p>
              <a:pPr lvl="1" eaLnBrk="1" hangingPunct="1">
                <a:lnSpc>
                  <a:spcPct val="85000"/>
                </a:lnSpc>
                <a:spcAft>
                  <a:spcPts val="500"/>
                </a:spcAft>
                <a:buSzPct val="80000"/>
                <a:buFontTx/>
                <a:buChar char="-"/>
              </a:pPr>
              <a:r>
                <a:rPr lang="en-US" altLang="en-US" dirty="0"/>
                <a:t>A transport medium.</a:t>
              </a:r>
            </a:p>
            <a:p>
              <a:pPr lvl="1" eaLnBrk="1" hangingPunct="1">
                <a:lnSpc>
                  <a:spcPct val="85000"/>
                </a:lnSpc>
                <a:spcAft>
                  <a:spcPts val="500"/>
                </a:spcAft>
                <a:buSzPct val="80000"/>
                <a:buFontTx/>
                <a:buChar char="-"/>
              </a:pPr>
              <a:r>
                <a:rPr lang="en-US" altLang="en-US" dirty="0"/>
                <a:t>A source of chemical energy.</a:t>
              </a:r>
            </a:p>
            <a:p>
              <a:pPr lvl="1" eaLnBrk="1" hangingPunct="1">
                <a:lnSpc>
                  <a:spcPct val="85000"/>
                </a:lnSpc>
                <a:spcAft>
                  <a:spcPct val="30000"/>
                </a:spcAft>
                <a:buSzPct val="80000"/>
                <a:buFontTx/>
                <a:buChar char="-"/>
              </a:pPr>
              <a:r>
                <a:rPr lang="en-US" altLang="en-US" dirty="0"/>
                <a:t>Protection from the acidic environments of the male’s urethra and the female’s vagina.</a:t>
              </a:r>
            </a:p>
          </p:txBody>
        </p:sp>
        <p:grpSp>
          <p:nvGrpSpPr>
            <p:cNvPr id="121862" name="Group 33">
              <a:extLst>
                <a:ext uri="{FF2B5EF4-FFF2-40B4-BE49-F238E27FC236}">
                  <a16:creationId xmlns:a16="http://schemas.microsoft.com/office/drawing/2014/main" id="{FB200B6F-30AC-DA47-BFDE-2CBF569908C1}"/>
                </a:ext>
              </a:extLst>
            </p:cNvPr>
            <p:cNvGrpSpPr>
              <a:grpSpLocks/>
            </p:cNvGrpSpPr>
            <p:nvPr/>
          </p:nvGrpSpPr>
          <p:grpSpPr bwMode="auto">
            <a:xfrm>
              <a:off x="581" y="3671"/>
              <a:ext cx="1992" cy="213"/>
              <a:chOff x="581" y="3671"/>
              <a:chExt cx="1992" cy="213"/>
            </a:xfrm>
          </p:grpSpPr>
          <p:grpSp>
            <p:nvGrpSpPr>
              <p:cNvPr id="121863" name="Group 26">
                <a:extLst>
                  <a:ext uri="{FF2B5EF4-FFF2-40B4-BE49-F238E27FC236}">
                    <a16:creationId xmlns:a16="http://schemas.microsoft.com/office/drawing/2014/main" id="{4A66CB3D-D754-544E-BEBB-D0FC8717A299}"/>
                  </a:ext>
                </a:extLst>
              </p:cNvPr>
              <p:cNvGrpSpPr>
                <a:grpSpLocks/>
              </p:cNvGrpSpPr>
              <p:nvPr/>
            </p:nvGrpSpPr>
            <p:grpSpPr bwMode="auto">
              <a:xfrm>
                <a:off x="581" y="3671"/>
                <a:ext cx="619" cy="213"/>
                <a:chOff x="581" y="3671"/>
                <a:chExt cx="619" cy="213"/>
              </a:xfrm>
            </p:grpSpPr>
            <p:sp>
              <p:nvSpPr>
                <p:cNvPr id="121870" name="Rectangle 16">
                  <a:extLst>
                    <a:ext uri="{FF2B5EF4-FFF2-40B4-BE49-F238E27FC236}">
                      <a16:creationId xmlns:a16="http://schemas.microsoft.com/office/drawing/2014/main" id="{6906F36E-04C7-DD47-A29F-428CEACEF4F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21871" name="Text Box 19">
                  <a:extLst>
                    <a:ext uri="{FF2B5EF4-FFF2-40B4-BE49-F238E27FC236}">
                      <a16:creationId xmlns:a16="http://schemas.microsoft.com/office/drawing/2014/main" id="{F99B97CC-07A9-224C-8C3C-B3B5921EC209}"/>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1052</a:t>
                  </a:r>
                  <a:endParaRPr lang="en-US" altLang="en-US" dirty="0"/>
                </a:p>
              </p:txBody>
            </p:sp>
          </p:grpSp>
          <p:grpSp>
            <p:nvGrpSpPr>
              <p:cNvPr id="121864" name="Group 27">
                <a:extLst>
                  <a:ext uri="{FF2B5EF4-FFF2-40B4-BE49-F238E27FC236}">
                    <a16:creationId xmlns:a16="http://schemas.microsoft.com/office/drawing/2014/main" id="{CC213CF0-6C73-5A4E-93EA-9E589177CDF0}"/>
                  </a:ext>
                </a:extLst>
              </p:cNvPr>
              <p:cNvGrpSpPr>
                <a:grpSpLocks/>
              </p:cNvGrpSpPr>
              <p:nvPr/>
            </p:nvGrpSpPr>
            <p:grpSpPr bwMode="auto">
              <a:xfrm>
                <a:off x="1265" y="3671"/>
                <a:ext cx="621" cy="213"/>
                <a:chOff x="1265" y="3671"/>
                <a:chExt cx="621" cy="213"/>
              </a:xfrm>
            </p:grpSpPr>
            <p:sp>
              <p:nvSpPr>
                <p:cNvPr id="121868" name="Rectangle 28">
                  <a:extLst>
                    <a:ext uri="{FF2B5EF4-FFF2-40B4-BE49-F238E27FC236}">
                      <a16:creationId xmlns:a16="http://schemas.microsoft.com/office/drawing/2014/main" id="{DAE737F2-460A-F144-9E66-EAE699CAFA8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21869" name="Text Box 29">
                  <a:extLst>
                    <a:ext uri="{FF2B5EF4-FFF2-40B4-BE49-F238E27FC236}">
                      <a16:creationId xmlns:a16="http://schemas.microsoft.com/office/drawing/2014/main" id="{13837C19-BECC-8F42-9387-511A412E1A25}"/>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1141</a:t>
                  </a:r>
                  <a:endParaRPr lang="en-US" altLang="en-US" dirty="0">
                    <a:ea typeface="ＭＳ Ｐゴシック" panose="020B0600070205080204" pitchFamily="34" charset="-128"/>
                  </a:endParaRPr>
                </a:p>
              </p:txBody>
            </p:sp>
          </p:grpSp>
          <p:grpSp>
            <p:nvGrpSpPr>
              <p:cNvPr id="121865" name="Group 30">
                <a:extLst>
                  <a:ext uri="{FF2B5EF4-FFF2-40B4-BE49-F238E27FC236}">
                    <a16:creationId xmlns:a16="http://schemas.microsoft.com/office/drawing/2014/main" id="{C21AC0E4-4742-6641-A050-701EBF140E46}"/>
                  </a:ext>
                </a:extLst>
              </p:cNvPr>
              <p:cNvGrpSpPr>
                <a:grpSpLocks/>
              </p:cNvGrpSpPr>
              <p:nvPr/>
            </p:nvGrpSpPr>
            <p:grpSpPr bwMode="auto">
              <a:xfrm>
                <a:off x="1954" y="3671"/>
                <a:ext cx="619" cy="213"/>
                <a:chOff x="1954" y="3671"/>
                <a:chExt cx="619" cy="213"/>
              </a:xfrm>
            </p:grpSpPr>
            <p:sp>
              <p:nvSpPr>
                <p:cNvPr id="121866" name="Rectangle 31">
                  <a:extLst>
                    <a:ext uri="{FF2B5EF4-FFF2-40B4-BE49-F238E27FC236}">
                      <a16:creationId xmlns:a16="http://schemas.microsoft.com/office/drawing/2014/main" id="{3B5D165F-19F7-3B4D-A8F7-9790F3ED021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21867" name="Text Box 32">
                  <a:extLst>
                    <a:ext uri="{FF2B5EF4-FFF2-40B4-BE49-F238E27FC236}">
                      <a16:creationId xmlns:a16="http://schemas.microsoft.com/office/drawing/2014/main" id="{5474E4E7-2157-7F4B-BAB8-01BFC98F08DF}"/>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1093</a:t>
                  </a:r>
                  <a:endParaRPr lang="en-US" altLang="en-US" dirty="0">
                    <a:ea typeface="ＭＳ Ｐゴシック" panose="020B0600070205080204" pitchFamily="34" charset="-128"/>
                  </a:endParaRPr>
                </a:p>
              </p:txBody>
            </p:sp>
          </p:grpSp>
        </p:grpSp>
      </p:grpSp>
    </p:spTree>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Number Placeholder 5">
            <a:extLst>
              <a:ext uri="{FF2B5EF4-FFF2-40B4-BE49-F238E27FC236}">
                <a16:creationId xmlns:a16="http://schemas.microsoft.com/office/drawing/2014/main" id="{9F5EC212-15AE-4A4B-AB66-F1AC9B33C6F8}"/>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7719641-082D-624A-B3B2-F0A238939DC0}" type="slidenum">
              <a:rPr lang="en-US" altLang="en-US"/>
              <a:pPr/>
              <a:t>61</a:t>
            </a:fld>
            <a:endParaRPr lang="en-US" altLang="en-US" dirty="0"/>
          </a:p>
        </p:txBody>
      </p:sp>
      <p:grpSp>
        <p:nvGrpSpPr>
          <p:cNvPr id="123907" name="Group 50">
            <a:extLst>
              <a:ext uri="{FF2B5EF4-FFF2-40B4-BE49-F238E27FC236}">
                <a16:creationId xmlns:a16="http://schemas.microsoft.com/office/drawing/2014/main" id="{AFA17A4E-CE9B-7245-BE66-A2492DA21AFF}"/>
              </a:ext>
            </a:extLst>
          </p:cNvPr>
          <p:cNvGrpSpPr>
            <a:grpSpLocks/>
          </p:cNvGrpSpPr>
          <p:nvPr/>
        </p:nvGrpSpPr>
        <p:grpSpPr bwMode="auto">
          <a:xfrm>
            <a:off x="455613" y="454025"/>
            <a:ext cx="8229600" cy="5711825"/>
            <a:chOff x="287" y="286"/>
            <a:chExt cx="5184" cy="3598"/>
          </a:xfrm>
        </p:grpSpPr>
        <p:sp>
          <p:nvSpPr>
            <p:cNvPr id="123908" name="Rectangle 2">
              <a:extLst>
                <a:ext uri="{FF2B5EF4-FFF2-40B4-BE49-F238E27FC236}">
                  <a16:creationId xmlns:a16="http://schemas.microsoft.com/office/drawing/2014/main" id="{820F26D6-284F-2340-90C7-BCB6961DEB29}"/>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Penis</a:t>
              </a:r>
              <a:endParaRPr lang="en-US" altLang="en-US" sz="2800" dirty="0">
                <a:solidFill>
                  <a:schemeClr val="tx2"/>
                </a:solidFill>
              </a:endParaRPr>
            </a:p>
          </p:txBody>
        </p:sp>
        <p:sp>
          <p:nvSpPr>
            <p:cNvPr id="123909" name="Text Box 6">
              <a:extLst>
                <a:ext uri="{FF2B5EF4-FFF2-40B4-BE49-F238E27FC236}">
                  <a16:creationId xmlns:a16="http://schemas.microsoft.com/office/drawing/2014/main" id="{BEE0D3BD-E67B-9844-9001-5924E59F482B}"/>
                </a:ext>
              </a:extLst>
            </p:cNvPr>
            <p:cNvSpPr txBox="1">
              <a:spLocks noChangeArrowheads="1"/>
            </p:cNvSpPr>
            <p:nvPr/>
          </p:nvSpPr>
          <p:spPr bwMode="auto">
            <a:xfrm>
              <a:off x="515" y="970"/>
              <a:ext cx="4738" cy="1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penis contains the spongy urethra, the common passageway for the ejaculation of semen and the eliminate of urine.</a:t>
              </a:r>
            </a:p>
            <a:p>
              <a:pPr eaLnBrk="1" hangingPunct="1">
                <a:lnSpc>
                  <a:spcPct val="85000"/>
                </a:lnSpc>
                <a:spcAft>
                  <a:spcPts val="900"/>
                </a:spcAft>
                <a:buSzPct val="80000"/>
                <a:buFontTx/>
                <a:buChar char="•"/>
              </a:pPr>
              <a:r>
                <a:rPr lang="en-US" altLang="en-US" dirty="0"/>
                <a:t>The spongy, erectile tissue that surrounds the spongy urethra contain vascular spaces lined with endothelial cells.</a:t>
              </a:r>
            </a:p>
            <a:p>
              <a:pPr eaLnBrk="1" hangingPunct="1">
                <a:lnSpc>
                  <a:spcPct val="85000"/>
                </a:lnSpc>
                <a:spcAft>
                  <a:spcPts val="900"/>
                </a:spcAft>
                <a:buSzPct val="80000"/>
                <a:buFontTx/>
                <a:buChar char="•"/>
              </a:pPr>
              <a:r>
                <a:rPr lang="en-US" altLang="en-US" dirty="0"/>
                <a:t>These cells are surrounded by smooth muscle and elastic connective tissue.</a:t>
              </a:r>
            </a:p>
            <a:p>
              <a:pPr eaLnBrk="1" hangingPunct="1">
                <a:lnSpc>
                  <a:spcPct val="85000"/>
                </a:lnSpc>
                <a:spcAft>
                  <a:spcPts val="900"/>
                </a:spcAft>
                <a:buSzPct val="80000"/>
                <a:buFontTx/>
                <a:buChar char="•"/>
              </a:pPr>
              <a:r>
                <a:rPr lang="en-US" altLang="en-US" dirty="0"/>
                <a:t>The two chambers of tissue are called the corpora cavernosa, which engorge (fill) with blood during sexual arousal for penile erection.</a:t>
              </a:r>
            </a:p>
            <a:p>
              <a:pPr eaLnBrk="1" hangingPunct="1">
                <a:lnSpc>
                  <a:spcPct val="85000"/>
                </a:lnSpc>
                <a:spcAft>
                  <a:spcPct val="50000"/>
                </a:spcAft>
                <a:buSzPct val="80000"/>
                <a:buFontTx/>
                <a:buChar char="•"/>
              </a:pPr>
              <a:r>
                <a:rPr lang="en-US" altLang="en-US" dirty="0"/>
                <a:t>The anatomical details of the penis are described in the textbook. </a:t>
              </a:r>
            </a:p>
          </p:txBody>
        </p:sp>
        <p:grpSp>
          <p:nvGrpSpPr>
            <p:cNvPr id="123910" name="Group 49">
              <a:extLst>
                <a:ext uri="{FF2B5EF4-FFF2-40B4-BE49-F238E27FC236}">
                  <a16:creationId xmlns:a16="http://schemas.microsoft.com/office/drawing/2014/main" id="{501DB059-E333-7F40-B90A-3491B5FCE128}"/>
                </a:ext>
              </a:extLst>
            </p:cNvPr>
            <p:cNvGrpSpPr>
              <a:grpSpLocks/>
            </p:cNvGrpSpPr>
            <p:nvPr/>
          </p:nvGrpSpPr>
          <p:grpSpPr bwMode="auto">
            <a:xfrm>
              <a:off x="581" y="3671"/>
              <a:ext cx="2996" cy="213"/>
              <a:chOff x="581" y="3671"/>
              <a:chExt cx="2996" cy="213"/>
            </a:xfrm>
          </p:grpSpPr>
          <p:grpSp>
            <p:nvGrpSpPr>
              <p:cNvPr id="123911" name="Group 37">
                <a:extLst>
                  <a:ext uri="{FF2B5EF4-FFF2-40B4-BE49-F238E27FC236}">
                    <a16:creationId xmlns:a16="http://schemas.microsoft.com/office/drawing/2014/main" id="{A05FD15A-B68F-7347-B897-E961DD34A596}"/>
                  </a:ext>
                </a:extLst>
              </p:cNvPr>
              <p:cNvGrpSpPr>
                <a:grpSpLocks/>
              </p:cNvGrpSpPr>
              <p:nvPr/>
            </p:nvGrpSpPr>
            <p:grpSpPr bwMode="auto">
              <a:xfrm>
                <a:off x="2846" y="3671"/>
                <a:ext cx="731" cy="213"/>
                <a:chOff x="2846" y="3671"/>
                <a:chExt cx="731" cy="213"/>
              </a:xfrm>
            </p:grpSpPr>
            <p:sp>
              <p:nvSpPr>
                <p:cNvPr id="123922" name="Rectangle 38">
                  <a:extLst>
                    <a:ext uri="{FF2B5EF4-FFF2-40B4-BE49-F238E27FC236}">
                      <a16:creationId xmlns:a16="http://schemas.microsoft.com/office/drawing/2014/main" id="{C659375D-0113-A343-BBB4-83AAAB495427}"/>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23923" name="Text Box 39">
                  <a:extLst>
                    <a:ext uri="{FF2B5EF4-FFF2-40B4-BE49-F238E27FC236}">
                      <a16:creationId xmlns:a16="http://schemas.microsoft.com/office/drawing/2014/main" id="{463E4C30-0C54-A641-AA3F-6106E0DB5A5A}"/>
                    </a:ext>
                  </a:extLst>
                </p:cNvPr>
                <p:cNvSpPr txBox="1">
                  <a:spLocks noChangeArrowheads="1"/>
                </p:cNvSpPr>
                <p:nvPr/>
              </p:nvSpPr>
              <p:spPr bwMode="auto">
                <a:xfrm>
                  <a:off x="2868"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28.10</a:t>
                  </a:r>
                </a:p>
              </p:txBody>
            </p:sp>
          </p:grpSp>
          <p:grpSp>
            <p:nvGrpSpPr>
              <p:cNvPr id="123912" name="Group 48">
                <a:extLst>
                  <a:ext uri="{FF2B5EF4-FFF2-40B4-BE49-F238E27FC236}">
                    <a16:creationId xmlns:a16="http://schemas.microsoft.com/office/drawing/2014/main" id="{7C9883F7-38FC-F644-89C1-1116BA19D044}"/>
                  </a:ext>
                </a:extLst>
              </p:cNvPr>
              <p:cNvGrpSpPr>
                <a:grpSpLocks/>
              </p:cNvGrpSpPr>
              <p:nvPr/>
            </p:nvGrpSpPr>
            <p:grpSpPr bwMode="auto">
              <a:xfrm>
                <a:off x="581" y="3671"/>
                <a:ext cx="1992" cy="213"/>
                <a:chOff x="581" y="3671"/>
                <a:chExt cx="1992" cy="213"/>
              </a:xfrm>
            </p:grpSpPr>
            <p:grpSp>
              <p:nvGrpSpPr>
                <p:cNvPr id="123913" name="Group 41">
                  <a:extLst>
                    <a:ext uri="{FF2B5EF4-FFF2-40B4-BE49-F238E27FC236}">
                      <a16:creationId xmlns:a16="http://schemas.microsoft.com/office/drawing/2014/main" id="{52C44246-C412-DB46-8509-CED3258B8E33}"/>
                    </a:ext>
                  </a:extLst>
                </p:cNvPr>
                <p:cNvGrpSpPr>
                  <a:grpSpLocks/>
                </p:cNvGrpSpPr>
                <p:nvPr/>
              </p:nvGrpSpPr>
              <p:grpSpPr bwMode="auto">
                <a:xfrm>
                  <a:off x="581" y="3671"/>
                  <a:ext cx="619" cy="213"/>
                  <a:chOff x="581" y="3671"/>
                  <a:chExt cx="619" cy="213"/>
                </a:xfrm>
              </p:grpSpPr>
              <p:sp>
                <p:nvSpPr>
                  <p:cNvPr id="123920" name="Rectangle 31">
                    <a:extLst>
                      <a:ext uri="{FF2B5EF4-FFF2-40B4-BE49-F238E27FC236}">
                        <a16:creationId xmlns:a16="http://schemas.microsoft.com/office/drawing/2014/main" id="{0D6358F5-841B-EC44-AE14-98E5B4365C3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23921" name="Text Box 34">
                    <a:extLst>
                      <a:ext uri="{FF2B5EF4-FFF2-40B4-BE49-F238E27FC236}">
                        <a16:creationId xmlns:a16="http://schemas.microsoft.com/office/drawing/2014/main" id="{A5F195D6-B97E-CA46-8D2D-47931FCB859A}"/>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1052</a:t>
                    </a:r>
                    <a:endParaRPr lang="en-US" altLang="en-US" dirty="0"/>
                  </a:p>
                </p:txBody>
              </p:sp>
            </p:grpSp>
            <p:grpSp>
              <p:nvGrpSpPr>
                <p:cNvPr id="123914" name="Group 42">
                  <a:extLst>
                    <a:ext uri="{FF2B5EF4-FFF2-40B4-BE49-F238E27FC236}">
                      <a16:creationId xmlns:a16="http://schemas.microsoft.com/office/drawing/2014/main" id="{05F2DCF2-963E-2A4C-B4DD-D8CADB163464}"/>
                    </a:ext>
                  </a:extLst>
                </p:cNvPr>
                <p:cNvGrpSpPr>
                  <a:grpSpLocks/>
                </p:cNvGrpSpPr>
                <p:nvPr/>
              </p:nvGrpSpPr>
              <p:grpSpPr bwMode="auto">
                <a:xfrm>
                  <a:off x="1265" y="3671"/>
                  <a:ext cx="621" cy="213"/>
                  <a:chOff x="1265" y="3671"/>
                  <a:chExt cx="621" cy="213"/>
                </a:xfrm>
              </p:grpSpPr>
              <p:sp>
                <p:nvSpPr>
                  <p:cNvPr id="123918" name="Rectangle 43">
                    <a:extLst>
                      <a:ext uri="{FF2B5EF4-FFF2-40B4-BE49-F238E27FC236}">
                        <a16:creationId xmlns:a16="http://schemas.microsoft.com/office/drawing/2014/main" id="{A234F967-29C8-1141-9DDC-F12EFD73FE6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23919" name="Text Box 44">
                    <a:extLst>
                      <a:ext uri="{FF2B5EF4-FFF2-40B4-BE49-F238E27FC236}">
                        <a16:creationId xmlns:a16="http://schemas.microsoft.com/office/drawing/2014/main" id="{A81AB117-618A-A045-B03F-5A199BE23170}"/>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1141</a:t>
                    </a:r>
                    <a:endParaRPr lang="en-US" altLang="en-US" dirty="0">
                      <a:ea typeface="ＭＳ Ｐゴシック" panose="020B0600070205080204" pitchFamily="34" charset="-128"/>
                    </a:endParaRPr>
                  </a:p>
                </p:txBody>
              </p:sp>
            </p:grpSp>
            <p:grpSp>
              <p:nvGrpSpPr>
                <p:cNvPr id="123915" name="Group 45">
                  <a:extLst>
                    <a:ext uri="{FF2B5EF4-FFF2-40B4-BE49-F238E27FC236}">
                      <a16:creationId xmlns:a16="http://schemas.microsoft.com/office/drawing/2014/main" id="{815B0507-173E-1143-9A4C-06D989512E8A}"/>
                    </a:ext>
                  </a:extLst>
                </p:cNvPr>
                <p:cNvGrpSpPr>
                  <a:grpSpLocks/>
                </p:cNvGrpSpPr>
                <p:nvPr/>
              </p:nvGrpSpPr>
              <p:grpSpPr bwMode="auto">
                <a:xfrm>
                  <a:off x="1954" y="3671"/>
                  <a:ext cx="619" cy="213"/>
                  <a:chOff x="1954" y="3671"/>
                  <a:chExt cx="619" cy="213"/>
                </a:xfrm>
              </p:grpSpPr>
              <p:sp>
                <p:nvSpPr>
                  <p:cNvPr id="123916" name="Rectangle 46">
                    <a:extLst>
                      <a:ext uri="{FF2B5EF4-FFF2-40B4-BE49-F238E27FC236}">
                        <a16:creationId xmlns:a16="http://schemas.microsoft.com/office/drawing/2014/main" id="{A53A36B2-89A9-9340-9C62-AF35F0AE58F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23917" name="Text Box 47">
                    <a:extLst>
                      <a:ext uri="{FF2B5EF4-FFF2-40B4-BE49-F238E27FC236}">
                        <a16:creationId xmlns:a16="http://schemas.microsoft.com/office/drawing/2014/main" id="{EBE57B5E-B6CA-EB4B-807F-BDECE27E2AF5}"/>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1093</a:t>
                    </a:r>
                    <a:endParaRPr lang="en-US" altLang="en-US" dirty="0">
                      <a:ea typeface="ＭＳ Ｐゴシック" panose="020B0600070205080204" pitchFamily="34" charset="-128"/>
                    </a:endParaRPr>
                  </a:p>
                </p:txBody>
              </p:sp>
            </p:grpSp>
          </p:grpSp>
        </p:grpSp>
      </p:grpSp>
    </p:spTree>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Number Placeholder 5">
            <a:extLst>
              <a:ext uri="{FF2B5EF4-FFF2-40B4-BE49-F238E27FC236}">
                <a16:creationId xmlns:a16="http://schemas.microsoft.com/office/drawing/2014/main" id="{00CAB826-D83C-7144-AA59-C59F792841D7}"/>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932AE31-A20D-4A46-B7FC-D9533D9F0EAD}" type="slidenum">
              <a:rPr lang="en-US" altLang="en-US"/>
              <a:pPr/>
              <a:t>62</a:t>
            </a:fld>
            <a:endParaRPr lang="en-US" altLang="en-US" dirty="0"/>
          </a:p>
        </p:txBody>
      </p:sp>
      <p:sp>
        <p:nvSpPr>
          <p:cNvPr id="125955" name="Rectangle 2">
            <a:extLst>
              <a:ext uri="{FF2B5EF4-FFF2-40B4-BE49-F238E27FC236}">
                <a16:creationId xmlns:a16="http://schemas.microsoft.com/office/drawing/2014/main" id="{04BA5612-5A09-5349-814F-A4ED518CD007}"/>
              </a:ext>
            </a:extLst>
          </p:cNvPr>
          <p:cNvSpPr>
            <a:spLocks noGrp="1" noChangeArrowheads="1"/>
          </p:cNvSpPr>
          <p:nvPr>
            <p:ph type="body" idx="1"/>
          </p:nvPr>
        </p:nvSpPr>
        <p:spPr>
          <a:xfrm>
            <a:off x="876300" y="881063"/>
            <a:ext cx="7394575" cy="4525962"/>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Erection and Ejaculation</a:t>
            </a:r>
            <a:endParaRPr lang="en-US" altLang="en-US" dirty="0"/>
          </a:p>
        </p:txBody>
      </p:sp>
    </p:spTree>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Number Placeholder 5">
            <a:extLst>
              <a:ext uri="{FF2B5EF4-FFF2-40B4-BE49-F238E27FC236}">
                <a16:creationId xmlns:a16="http://schemas.microsoft.com/office/drawing/2014/main" id="{7B35D4CE-3D31-4543-8F84-88FA943E64B0}"/>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A80F653-252E-A141-A23E-23EC3EF870C1}" type="slidenum">
              <a:rPr lang="en-US" altLang="en-US"/>
              <a:pPr/>
              <a:t>63</a:t>
            </a:fld>
            <a:endParaRPr lang="en-US" altLang="en-US" dirty="0"/>
          </a:p>
        </p:txBody>
      </p:sp>
      <p:grpSp>
        <p:nvGrpSpPr>
          <p:cNvPr id="128003" name="Group 44">
            <a:extLst>
              <a:ext uri="{FF2B5EF4-FFF2-40B4-BE49-F238E27FC236}">
                <a16:creationId xmlns:a16="http://schemas.microsoft.com/office/drawing/2014/main" id="{75C3B78D-2528-CE4B-8C4A-F61041C6350E}"/>
              </a:ext>
            </a:extLst>
          </p:cNvPr>
          <p:cNvGrpSpPr>
            <a:grpSpLocks/>
          </p:cNvGrpSpPr>
          <p:nvPr/>
        </p:nvGrpSpPr>
        <p:grpSpPr bwMode="auto">
          <a:xfrm>
            <a:off x="455613" y="454025"/>
            <a:ext cx="8229600" cy="5711825"/>
            <a:chOff x="287" y="286"/>
            <a:chExt cx="5184" cy="3598"/>
          </a:xfrm>
        </p:grpSpPr>
        <p:sp>
          <p:nvSpPr>
            <p:cNvPr id="128004" name="Rectangle 2">
              <a:extLst>
                <a:ext uri="{FF2B5EF4-FFF2-40B4-BE49-F238E27FC236}">
                  <a16:creationId xmlns:a16="http://schemas.microsoft.com/office/drawing/2014/main" id="{B3F09978-0C96-9B4B-A072-4521F293511C}"/>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Erection</a:t>
              </a:r>
              <a:endParaRPr lang="en-US" altLang="en-US" sz="2800" dirty="0">
                <a:solidFill>
                  <a:schemeClr val="tx2"/>
                </a:solidFill>
              </a:endParaRPr>
            </a:p>
          </p:txBody>
        </p:sp>
        <p:sp>
          <p:nvSpPr>
            <p:cNvPr id="128005" name="Text Box 6">
              <a:extLst>
                <a:ext uri="{FF2B5EF4-FFF2-40B4-BE49-F238E27FC236}">
                  <a16:creationId xmlns:a16="http://schemas.microsoft.com/office/drawing/2014/main" id="{1AF2B8C4-F4C1-504E-8DDC-4E8837FD264C}"/>
                </a:ext>
              </a:extLst>
            </p:cNvPr>
            <p:cNvSpPr txBox="1">
              <a:spLocks noChangeArrowheads="1"/>
            </p:cNvSpPr>
            <p:nvPr/>
          </p:nvSpPr>
          <p:spPr bwMode="auto">
            <a:xfrm>
              <a:off x="515" y="970"/>
              <a:ext cx="4559" cy="1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Parasympathetic nerve fibers from the sacral portion of the spinal cord initiate and maintain an erection in response to sexual stimu-lation.</a:t>
              </a:r>
            </a:p>
            <a:p>
              <a:pPr eaLnBrk="1" hangingPunct="1">
                <a:lnSpc>
                  <a:spcPct val="85000"/>
                </a:lnSpc>
                <a:spcAft>
                  <a:spcPts val="900"/>
                </a:spcAft>
                <a:buSzPct val="80000"/>
                <a:buFontTx/>
                <a:buChar char="•"/>
              </a:pPr>
              <a:r>
                <a:rPr lang="en-US" altLang="en-US" dirty="0"/>
                <a:t>Sexual stimuli include:</a:t>
              </a:r>
            </a:p>
            <a:p>
              <a:pPr lvl="1" eaLnBrk="1" hangingPunct="1">
                <a:lnSpc>
                  <a:spcPct val="85000"/>
                </a:lnSpc>
                <a:spcAft>
                  <a:spcPts val="500"/>
                </a:spcAft>
                <a:buSzPct val="80000"/>
                <a:buFontTx/>
                <a:buChar char="-"/>
              </a:pPr>
              <a:r>
                <a:rPr lang="en-US" altLang="en-US" dirty="0"/>
                <a:t>Mechanical stimulation of somatic sensory receptors in the penis.</a:t>
              </a:r>
            </a:p>
            <a:p>
              <a:pPr lvl="1" eaLnBrk="1" hangingPunct="1">
                <a:lnSpc>
                  <a:spcPct val="85000"/>
                </a:lnSpc>
                <a:spcAft>
                  <a:spcPts val="500"/>
                </a:spcAft>
                <a:buSzPct val="80000"/>
                <a:buFontTx/>
                <a:buChar char="-"/>
              </a:pPr>
              <a:r>
                <a:rPr lang="en-US" altLang="en-US" dirty="0"/>
                <a:t>Visual, auditory, olfactory (smell), and gustatory (taste) sen-sations.</a:t>
              </a:r>
            </a:p>
            <a:p>
              <a:pPr lvl="1" eaLnBrk="1" hangingPunct="1">
                <a:lnSpc>
                  <a:spcPct val="85000"/>
                </a:lnSpc>
                <a:spcAft>
                  <a:spcPct val="30000"/>
                </a:spcAft>
                <a:buSzPct val="80000"/>
                <a:buFontTx/>
                <a:buChar char="-"/>
              </a:pPr>
              <a:r>
                <a:rPr lang="en-US" altLang="en-US" dirty="0"/>
                <a:t>Mental imagery including fantasies. </a:t>
              </a:r>
            </a:p>
          </p:txBody>
        </p:sp>
        <p:grpSp>
          <p:nvGrpSpPr>
            <p:cNvPr id="128006" name="Group 43">
              <a:extLst>
                <a:ext uri="{FF2B5EF4-FFF2-40B4-BE49-F238E27FC236}">
                  <a16:creationId xmlns:a16="http://schemas.microsoft.com/office/drawing/2014/main" id="{EE79E349-036C-3340-9641-4A55B0BEB3CE}"/>
                </a:ext>
              </a:extLst>
            </p:cNvPr>
            <p:cNvGrpSpPr>
              <a:grpSpLocks/>
            </p:cNvGrpSpPr>
            <p:nvPr/>
          </p:nvGrpSpPr>
          <p:grpSpPr bwMode="auto">
            <a:xfrm>
              <a:off x="581" y="3671"/>
              <a:ext cx="1992" cy="213"/>
              <a:chOff x="581" y="3671"/>
              <a:chExt cx="1992" cy="213"/>
            </a:xfrm>
          </p:grpSpPr>
          <p:grpSp>
            <p:nvGrpSpPr>
              <p:cNvPr id="128007" name="Group 36">
                <a:extLst>
                  <a:ext uri="{FF2B5EF4-FFF2-40B4-BE49-F238E27FC236}">
                    <a16:creationId xmlns:a16="http://schemas.microsoft.com/office/drawing/2014/main" id="{7888FC0E-4983-0645-9D63-49D07E4C7D25}"/>
                  </a:ext>
                </a:extLst>
              </p:cNvPr>
              <p:cNvGrpSpPr>
                <a:grpSpLocks/>
              </p:cNvGrpSpPr>
              <p:nvPr/>
            </p:nvGrpSpPr>
            <p:grpSpPr bwMode="auto">
              <a:xfrm>
                <a:off x="581" y="3671"/>
                <a:ext cx="619" cy="213"/>
                <a:chOff x="581" y="3671"/>
                <a:chExt cx="619" cy="213"/>
              </a:xfrm>
            </p:grpSpPr>
            <p:sp>
              <p:nvSpPr>
                <p:cNvPr id="128014" name="Rectangle 26">
                  <a:extLst>
                    <a:ext uri="{FF2B5EF4-FFF2-40B4-BE49-F238E27FC236}">
                      <a16:creationId xmlns:a16="http://schemas.microsoft.com/office/drawing/2014/main" id="{4A44EC6D-0182-F34D-A369-80F3AEFDE1D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28015" name="Text Box 29">
                  <a:extLst>
                    <a:ext uri="{FF2B5EF4-FFF2-40B4-BE49-F238E27FC236}">
                      <a16:creationId xmlns:a16="http://schemas.microsoft.com/office/drawing/2014/main" id="{072EB21D-6D78-8545-BC50-7623B4E7FEC7}"/>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1054</a:t>
                  </a:r>
                  <a:endParaRPr lang="en-US" altLang="en-US" dirty="0"/>
                </a:p>
              </p:txBody>
            </p:sp>
          </p:grpSp>
          <p:grpSp>
            <p:nvGrpSpPr>
              <p:cNvPr id="128008" name="Group 37">
                <a:extLst>
                  <a:ext uri="{FF2B5EF4-FFF2-40B4-BE49-F238E27FC236}">
                    <a16:creationId xmlns:a16="http://schemas.microsoft.com/office/drawing/2014/main" id="{730B31CE-8A78-8B47-BC60-92E5EFBD00D3}"/>
                  </a:ext>
                </a:extLst>
              </p:cNvPr>
              <p:cNvGrpSpPr>
                <a:grpSpLocks/>
              </p:cNvGrpSpPr>
              <p:nvPr/>
            </p:nvGrpSpPr>
            <p:grpSpPr bwMode="auto">
              <a:xfrm>
                <a:off x="1265" y="3671"/>
                <a:ext cx="621" cy="213"/>
                <a:chOff x="1265" y="3671"/>
                <a:chExt cx="621" cy="213"/>
              </a:xfrm>
            </p:grpSpPr>
            <p:sp>
              <p:nvSpPr>
                <p:cNvPr id="128012" name="Rectangle 38">
                  <a:extLst>
                    <a:ext uri="{FF2B5EF4-FFF2-40B4-BE49-F238E27FC236}">
                      <a16:creationId xmlns:a16="http://schemas.microsoft.com/office/drawing/2014/main" id="{40F5FC77-E8D5-B044-A436-ABE43F5C6B7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28013" name="Text Box 39">
                  <a:extLst>
                    <a:ext uri="{FF2B5EF4-FFF2-40B4-BE49-F238E27FC236}">
                      <a16:creationId xmlns:a16="http://schemas.microsoft.com/office/drawing/2014/main" id="{13FA3949-3536-224D-851E-6B4327270DBD}"/>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1143</a:t>
                  </a:r>
                  <a:endParaRPr lang="en-US" altLang="en-US" dirty="0">
                    <a:ea typeface="ＭＳ Ｐゴシック" panose="020B0600070205080204" pitchFamily="34" charset="-128"/>
                  </a:endParaRPr>
                </a:p>
              </p:txBody>
            </p:sp>
          </p:grpSp>
          <p:grpSp>
            <p:nvGrpSpPr>
              <p:cNvPr id="128009" name="Group 40">
                <a:extLst>
                  <a:ext uri="{FF2B5EF4-FFF2-40B4-BE49-F238E27FC236}">
                    <a16:creationId xmlns:a16="http://schemas.microsoft.com/office/drawing/2014/main" id="{AE4B6675-87C3-0343-BBCB-0EC93D0DCF3F}"/>
                  </a:ext>
                </a:extLst>
              </p:cNvPr>
              <p:cNvGrpSpPr>
                <a:grpSpLocks/>
              </p:cNvGrpSpPr>
              <p:nvPr/>
            </p:nvGrpSpPr>
            <p:grpSpPr bwMode="auto">
              <a:xfrm>
                <a:off x="1954" y="3671"/>
                <a:ext cx="619" cy="213"/>
                <a:chOff x="1954" y="3671"/>
                <a:chExt cx="619" cy="213"/>
              </a:xfrm>
            </p:grpSpPr>
            <p:sp>
              <p:nvSpPr>
                <p:cNvPr id="128010" name="Rectangle 41">
                  <a:extLst>
                    <a:ext uri="{FF2B5EF4-FFF2-40B4-BE49-F238E27FC236}">
                      <a16:creationId xmlns:a16="http://schemas.microsoft.com/office/drawing/2014/main" id="{CD0AD816-156C-7D49-B686-5A160195A7B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28011" name="Text Box 42">
                  <a:extLst>
                    <a:ext uri="{FF2B5EF4-FFF2-40B4-BE49-F238E27FC236}">
                      <a16:creationId xmlns:a16="http://schemas.microsoft.com/office/drawing/2014/main" id="{5E903DEB-8AA3-A246-B723-F0353706A061}"/>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1095</a:t>
                  </a:r>
                  <a:endParaRPr lang="en-US" altLang="en-US" dirty="0">
                    <a:ea typeface="ＭＳ Ｐゴシック" panose="020B0600070205080204" pitchFamily="34" charset="-128"/>
                  </a:endParaRPr>
                </a:p>
              </p:txBody>
            </p:sp>
          </p:grpSp>
        </p:grpSp>
      </p:grpSp>
    </p:spTree>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Number Placeholder 5">
            <a:extLst>
              <a:ext uri="{FF2B5EF4-FFF2-40B4-BE49-F238E27FC236}">
                <a16:creationId xmlns:a16="http://schemas.microsoft.com/office/drawing/2014/main" id="{154B32D9-4627-8A4B-957D-D8BB34AC6C65}"/>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3200505-2D8D-6040-8FB3-DFC116B9BF29}" type="slidenum">
              <a:rPr lang="en-US" altLang="en-US"/>
              <a:pPr/>
              <a:t>64</a:t>
            </a:fld>
            <a:endParaRPr lang="en-US" altLang="en-US" dirty="0"/>
          </a:p>
        </p:txBody>
      </p:sp>
      <p:grpSp>
        <p:nvGrpSpPr>
          <p:cNvPr id="130051" name="Group 41">
            <a:extLst>
              <a:ext uri="{FF2B5EF4-FFF2-40B4-BE49-F238E27FC236}">
                <a16:creationId xmlns:a16="http://schemas.microsoft.com/office/drawing/2014/main" id="{AA3043F9-EC55-F146-B915-77E33E0297BC}"/>
              </a:ext>
            </a:extLst>
          </p:cNvPr>
          <p:cNvGrpSpPr>
            <a:grpSpLocks/>
          </p:cNvGrpSpPr>
          <p:nvPr/>
        </p:nvGrpSpPr>
        <p:grpSpPr bwMode="auto">
          <a:xfrm>
            <a:off x="455613" y="455613"/>
            <a:ext cx="8229600" cy="5710237"/>
            <a:chOff x="287" y="287"/>
            <a:chExt cx="5184" cy="3597"/>
          </a:xfrm>
        </p:grpSpPr>
        <p:sp>
          <p:nvSpPr>
            <p:cNvPr id="130052" name="Rectangle 2">
              <a:extLst>
                <a:ext uri="{FF2B5EF4-FFF2-40B4-BE49-F238E27FC236}">
                  <a16:creationId xmlns:a16="http://schemas.microsoft.com/office/drawing/2014/main" id="{204AAE76-4DA2-9A4A-BD42-A9E58A828A8C}"/>
                </a:ext>
              </a:extLst>
            </p:cNvPr>
            <p:cNvSpPr>
              <a:spLocks noChangeArrowheads="1"/>
            </p:cNvSpPr>
            <p:nvPr/>
          </p:nvSpPr>
          <p:spPr bwMode="auto">
            <a:xfrm>
              <a:off x="287"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Erection </a:t>
              </a:r>
              <a:r>
                <a:rPr lang="en-US" altLang="en-US" sz="2200" dirty="0">
                  <a:solidFill>
                    <a:srgbClr val="333333"/>
                  </a:solidFill>
                </a:rPr>
                <a:t>(continued)</a:t>
              </a:r>
              <a:endParaRPr lang="en-US" altLang="en-US" sz="2800" dirty="0">
                <a:solidFill>
                  <a:schemeClr val="tx2"/>
                </a:solidFill>
              </a:endParaRPr>
            </a:p>
          </p:txBody>
        </p:sp>
        <p:sp>
          <p:nvSpPr>
            <p:cNvPr id="130053" name="Text Box 6">
              <a:extLst>
                <a:ext uri="{FF2B5EF4-FFF2-40B4-BE49-F238E27FC236}">
                  <a16:creationId xmlns:a16="http://schemas.microsoft.com/office/drawing/2014/main" id="{8DDED591-1BE8-7A41-9570-4D1A6DEBFEBF}"/>
                </a:ext>
              </a:extLst>
            </p:cNvPr>
            <p:cNvSpPr txBox="1">
              <a:spLocks noChangeArrowheads="1"/>
            </p:cNvSpPr>
            <p:nvPr/>
          </p:nvSpPr>
          <p:spPr bwMode="auto">
            <a:xfrm>
              <a:off x="515" y="970"/>
              <a:ext cx="4802"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Parasympathetic activation stimulates the local release of nitric oxide (a local hormone) that causes the smooth muscle in the arteriole walls of erectile tissue of the penis to relax.</a:t>
              </a:r>
            </a:p>
            <a:p>
              <a:pPr eaLnBrk="1" hangingPunct="1">
                <a:lnSpc>
                  <a:spcPct val="85000"/>
                </a:lnSpc>
                <a:spcAft>
                  <a:spcPts val="900"/>
                </a:spcAft>
                <a:buSzPct val="80000"/>
                <a:buFontTx/>
                <a:buChar char="•"/>
              </a:pPr>
              <a:r>
                <a:rPr lang="en-US" altLang="en-US" dirty="0"/>
                <a:t>The blood vessels of the erectile tissue dilate and engorge with blood.</a:t>
              </a:r>
            </a:p>
            <a:p>
              <a:pPr eaLnBrk="1" hangingPunct="1">
                <a:lnSpc>
                  <a:spcPct val="85000"/>
                </a:lnSpc>
                <a:spcAft>
                  <a:spcPct val="50000"/>
                </a:spcAft>
                <a:buSzPct val="80000"/>
                <a:buFontTx/>
                <a:buChar char="•"/>
              </a:pPr>
              <a:r>
                <a:rPr lang="en-US" altLang="en-US" dirty="0"/>
                <a:t>Engorgement compresses the veins in the penis to slow the outflow of blood and maintain the erection.</a:t>
              </a:r>
            </a:p>
          </p:txBody>
        </p:sp>
        <p:grpSp>
          <p:nvGrpSpPr>
            <p:cNvPr id="130054" name="Group 40">
              <a:extLst>
                <a:ext uri="{FF2B5EF4-FFF2-40B4-BE49-F238E27FC236}">
                  <a16:creationId xmlns:a16="http://schemas.microsoft.com/office/drawing/2014/main" id="{5CF28088-F318-C54B-8EC2-1B824E1C3878}"/>
                </a:ext>
              </a:extLst>
            </p:cNvPr>
            <p:cNvGrpSpPr>
              <a:grpSpLocks/>
            </p:cNvGrpSpPr>
            <p:nvPr/>
          </p:nvGrpSpPr>
          <p:grpSpPr bwMode="auto">
            <a:xfrm>
              <a:off x="581" y="3671"/>
              <a:ext cx="1992" cy="213"/>
              <a:chOff x="581" y="3671"/>
              <a:chExt cx="1992" cy="213"/>
            </a:xfrm>
          </p:grpSpPr>
          <p:grpSp>
            <p:nvGrpSpPr>
              <p:cNvPr id="130055" name="Group 33">
                <a:extLst>
                  <a:ext uri="{FF2B5EF4-FFF2-40B4-BE49-F238E27FC236}">
                    <a16:creationId xmlns:a16="http://schemas.microsoft.com/office/drawing/2014/main" id="{5E8816F2-C36E-BF49-935B-D1A511DD9CD5}"/>
                  </a:ext>
                </a:extLst>
              </p:cNvPr>
              <p:cNvGrpSpPr>
                <a:grpSpLocks/>
              </p:cNvGrpSpPr>
              <p:nvPr/>
            </p:nvGrpSpPr>
            <p:grpSpPr bwMode="auto">
              <a:xfrm>
                <a:off x="581" y="3671"/>
                <a:ext cx="619" cy="213"/>
                <a:chOff x="581" y="3671"/>
                <a:chExt cx="619" cy="213"/>
              </a:xfrm>
            </p:grpSpPr>
            <p:sp>
              <p:nvSpPr>
                <p:cNvPr id="130062" name="Rectangle 26">
                  <a:extLst>
                    <a:ext uri="{FF2B5EF4-FFF2-40B4-BE49-F238E27FC236}">
                      <a16:creationId xmlns:a16="http://schemas.microsoft.com/office/drawing/2014/main" id="{FCA2A24F-6A60-D74B-B109-0B22A42E6F2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0063" name="Text Box 29">
                  <a:extLst>
                    <a:ext uri="{FF2B5EF4-FFF2-40B4-BE49-F238E27FC236}">
                      <a16:creationId xmlns:a16="http://schemas.microsoft.com/office/drawing/2014/main" id="{0C4B9A43-CF98-1145-BADD-6B659FE8551E}"/>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1054</a:t>
                  </a:r>
                  <a:endParaRPr lang="en-US" altLang="en-US" dirty="0"/>
                </a:p>
              </p:txBody>
            </p:sp>
          </p:grpSp>
          <p:grpSp>
            <p:nvGrpSpPr>
              <p:cNvPr id="130056" name="Group 34">
                <a:extLst>
                  <a:ext uri="{FF2B5EF4-FFF2-40B4-BE49-F238E27FC236}">
                    <a16:creationId xmlns:a16="http://schemas.microsoft.com/office/drawing/2014/main" id="{2DCE6F7A-325E-4F4A-9AB9-CF1119F825AF}"/>
                  </a:ext>
                </a:extLst>
              </p:cNvPr>
              <p:cNvGrpSpPr>
                <a:grpSpLocks/>
              </p:cNvGrpSpPr>
              <p:nvPr/>
            </p:nvGrpSpPr>
            <p:grpSpPr bwMode="auto">
              <a:xfrm>
                <a:off x="1265" y="3671"/>
                <a:ext cx="621" cy="213"/>
                <a:chOff x="1265" y="3671"/>
                <a:chExt cx="621" cy="213"/>
              </a:xfrm>
            </p:grpSpPr>
            <p:sp>
              <p:nvSpPr>
                <p:cNvPr id="130060" name="Rectangle 35">
                  <a:extLst>
                    <a:ext uri="{FF2B5EF4-FFF2-40B4-BE49-F238E27FC236}">
                      <a16:creationId xmlns:a16="http://schemas.microsoft.com/office/drawing/2014/main" id="{0521FC57-CDD0-3146-AB22-EB8FF70D9B9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0061" name="Text Box 36">
                  <a:extLst>
                    <a:ext uri="{FF2B5EF4-FFF2-40B4-BE49-F238E27FC236}">
                      <a16:creationId xmlns:a16="http://schemas.microsoft.com/office/drawing/2014/main" id="{5D46869D-34FC-6741-9588-52074B1E8AF3}"/>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1143</a:t>
                  </a:r>
                  <a:endParaRPr lang="en-US" altLang="en-US" dirty="0">
                    <a:ea typeface="ＭＳ Ｐゴシック" panose="020B0600070205080204" pitchFamily="34" charset="-128"/>
                  </a:endParaRPr>
                </a:p>
              </p:txBody>
            </p:sp>
          </p:grpSp>
          <p:grpSp>
            <p:nvGrpSpPr>
              <p:cNvPr id="130057" name="Group 37">
                <a:extLst>
                  <a:ext uri="{FF2B5EF4-FFF2-40B4-BE49-F238E27FC236}">
                    <a16:creationId xmlns:a16="http://schemas.microsoft.com/office/drawing/2014/main" id="{28AF9B4D-CBD6-7740-AD53-CBFBBD074C52}"/>
                  </a:ext>
                </a:extLst>
              </p:cNvPr>
              <p:cNvGrpSpPr>
                <a:grpSpLocks/>
              </p:cNvGrpSpPr>
              <p:nvPr/>
            </p:nvGrpSpPr>
            <p:grpSpPr bwMode="auto">
              <a:xfrm>
                <a:off x="1954" y="3671"/>
                <a:ext cx="619" cy="213"/>
                <a:chOff x="1954" y="3671"/>
                <a:chExt cx="619" cy="213"/>
              </a:xfrm>
            </p:grpSpPr>
            <p:sp>
              <p:nvSpPr>
                <p:cNvPr id="130058" name="Rectangle 38">
                  <a:extLst>
                    <a:ext uri="{FF2B5EF4-FFF2-40B4-BE49-F238E27FC236}">
                      <a16:creationId xmlns:a16="http://schemas.microsoft.com/office/drawing/2014/main" id="{0C15C7C8-45D3-2341-AC24-533830E7B24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0059" name="Text Box 39">
                  <a:extLst>
                    <a:ext uri="{FF2B5EF4-FFF2-40B4-BE49-F238E27FC236}">
                      <a16:creationId xmlns:a16="http://schemas.microsoft.com/office/drawing/2014/main" id="{38BB56C3-6747-9145-BE54-2D891F040D82}"/>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1095</a:t>
                  </a:r>
                  <a:endParaRPr lang="en-US" altLang="en-US" dirty="0">
                    <a:ea typeface="ＭＳ Ｐゴシック" panose="020B0600070205080204" pitchFamily="34" charset="-128"/>
                  </a:endParaRPr>
                </a:p>
              </p:txBody>
            </p:sp>
          </p:grpSp>
        </p:grpSp>
      </p:grpSp>
    </p:spTree>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Number Placeholder 5">
            <a:extLst>
              <a:ext uri="{FF2B5EF4-FFF2-40B4-BE49-F238E27FC236}">
                <a16:creationId xmlns:a16="http://schemas.microsoft.com/office/drawing/2014/main" id="{B263168E-4D42-3041-80D3-383E6AFA2F9D}"/>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35D2C51-FA9D-FE41-B3BE-72961C4E7C0F}" type="slidenum">
              <a:rPr lang="en-US" altLang="en-US"/>
              <a:pPr/>
              <a:t>65</a:t>
            </a:fld>
            <a:endParaRPr lang="en-US" altLang="en-US" dirty="0"/>
          </a:p>
        </p:txBody>
      </p:sp>
      <p:grpSp>
        <p:nvGrpSpPr>
          <p:cNvPr id="132099" name="Group 37">
            <a:extLst>
              <a:ext uri="{FF2B5EF4-FFF2-40B4-BE49-F238E27FC236}">
                <a16:creationId xmlns:a16="http://schemas.microsoft.com/office/drawing/2014/main" id="{E914F25B-501D-CA4E-9E98-082BEF395003}"/>
              </a:ext>
            </a:extLst>
          </p:cNvPr>
          <p:cNvGrpSpPr>
            <a:grpSpLocks/>
          </p:cNvGrpSpPr>
          <p:nvPr/>
        </p:nvGrpSpPr>
        <p:grpSpPr bwMode="auto">
          <a:xfrm>
            <a:off x="455613" y="455613"/>
            <a:ext cx="8229600" cy="5710237"/>
            <a:chOff x="287" y="287"/>
            <a:chExt cx="5184" cy="3597"/>
          </a:xfrm>
        </p:grpSpPr>
        <p:sp>
          <p:nvSpPr>
            <p:cNvPr id="132100" name="Rectangle 2">
              <a:extLst>
                <a:ext uri="{FF2B5EF4-FFF2-40B4-BE49-F238E27FC236}">
                  <a16:creationId xmlns:a16="http://schemas.microsoft.com/office/drawing/2014/main" id="{EF0E503A-D209-7C45-B184-8A2D922AED3A}"/>
                </a:ext>
              </a:extLst>
            </p:cNvPr>
            <p:cNvSpPr>
              <a:spLocks noChangeArrowheads="1"/>
            </p:cNvSpPr>
            <p:nvPr/>
          </p:nvSpPr>
          <p:spPr bwMode="auto">
            <a:xfrm>
              <a:off x="287"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Priapism</a:t>
              </a:r>
              <a:endParaRPr lang="en-US" altLang="en-US" sz="2800" dirty="0">
                <a:solidFill>
                  <a:schemeClr val="tx2"/>
                </a:solidFill>
              </a:endParaRPr>
            </a:p>
          </p:txBody>
        </p:sp>
        <p:sp>
          <p:nvSpPr>
            <p:cNvPr id="132101" name="Text Box 6">
              <a:extLst>
                <a:ext uri="{FF2B5EF4-FFF2-40B4-BE49-F238E27FC236}">
                  <a16:creationId xmlns:a16="http://schemas.microsoft.com/office/drawing/2014/main" id="{B970550C-9B45-9A4F-AE25-E8980CC24203}"/>
                </a:ext>
              </a:extLst>
            </p:cNvPr>
            <p:cNvSpPr txBox="1">
              <a:spLocks noChangeArrowheads="1"/>
            </p:cNvSpPr>
            <p:nvPr/>
          </p:nvSpPr>
          <p:spPr bwMode="auto">
            <a:xfrm>
              <a:off x="515" y="970"/>
              <a:ext cx="4746" cy="1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Priapism is a persistent and often painful penile erection that does not typically involve sexual arousal.</a:t>
              </a:r>
            </a:p>
            <a:p>
              <a:pPr eaLnBrk="1" hangingPunct="1">
                <a:lnSpc>
                  <a:spcPct val="85000"/>
                </a:lnSpc>
                <a:spcAft>
                  <a:spcPts val="900"/>
                </a:spcAft>
                <a:buSzPct val="80000"/>
                <a:buFontTx/>
                <a:buChar char="•"/>
              </a:pPr>
              <a:r>
                <a:rPr lang="en-US" altLang="en-US" dirty="0"/>
                <a:t>The condition, which may be accompanied by pain and tenderness of the penis, can last for several hours or longer.</a:t>
              </a:r>
            </a:p>
            <a:p>
              <a:pPr eaLnBrk="1" hangingPunct="1">
                <a:lnSpc>
                  <a:spcPct val="85000"/>
                </a:lnSpc>
                <a:spcAft>
                  <a:spcPts val="900"/>
                </a:spcAft>
                <a:buSzPct val="80000"/>
                <a:buFontTx/>
                <a:buChar char="•"/>
              </a:pPr>
              <a:r>
                <a:rPr lang="en-US" altLang="en-US" dirty="0"/>
                <a:t>It results from abnormalities of blood vessels and nerves in the penis.</a:t>
              </a:r>
            </a:p>
            <a:p>
              <a:pPr eaLnBrk="1" hangingPunct="1">
                <a:lnSpc>
                  <a:spcPct val="85000"/>
                </a:lnSpc>
                <a:spcAft>
                  <a:spcPts val="900"/>
                </a:spcAft>
                <a:buSzPct val="80000"/>
                <a:buFontTx/>
                <a:buChar char="•"/>
              </a:pPr>
              <a:r>
                <a:rPr lang="en-US" altLang="en-US" dirty="0"/>
                <a:t>In can also occur in response to medications that help produce erec-tions.</a:t>
              </a:r>
            </a:p>
            <a:p>
              <a:pPr eaLnBrk="1" hangingPunct="1">
                <a:lnSpc>
                  <a:spcPct val="85000"/>
                </a:lnSpc>
                <a:spcAft>
                  <a:spcPct val="50000"/>
                </a:spcAft>
                <a:buSzPct val="80000"/>
                <a:buFontTx/>
                <a:buChar char="•"/>
              </a:pPr>
              <a:r>
                <a:rPr lang="en-US" altLang="en-US" dirty="0"/>
                <a:t>Prompt medical attention is essential if an erection lasts for more than a few hours.</a:t>
              </a:r>
            </a:p>
          </p:txBody>
        </p:sp>
        <p:grpSp>
          <p:nvGrpSpPr>
            <p:cNvPr id="132102" name="Group 36">
              <a:extLst>
                <a:ext uri="{FF2B5EF4-FFF2-40B4-BE49-F238E27FC236}">
                  <a16:creationId xmlns:a16="http://schemas.microsoft.com/office/drawing/2014/main" id="{8D7DD960-C02A-E040-80F8-12B1CFDB6566}"/>
                </a:ext>
              </a:extLst>
            </p:cNvPr>
            <p:cNvGrpSpPr>
              <a:grpSpLocks/>
            </p:cNvGrpSpPr>
            <p:nvPr/>
          </p:nvGrpSpPr>
          <p:grpSpPr bwMode="auto">
            <a:xfrm>
              <a:off x="581" y="3671"/>
              <a:ext cx="1992" cy="213"/>
              <a:chOff x="581" y="3671"/>
              <a:chExt cx="1992" cy="213"/>
            </a:xfrm>
          </p:grpSpPr>
          <p:grpSp>
            <p:nvGrpSpPr>
              <p:cNvPr id="132103" name="Group 29">
                <a:extLst>
                  <a:ext uri="{FF2B5EF4-FFF2-40B4-BE49-F238E27FC236}">
                    <a16:creationId xmlns:a16="http://schemas.microsoft.com/office/drawing/2014/main" id="{E325A641-ADF2-BB41-A7AE-722E15685675}"/>
                  </a:ext>
                </a:extLst>
              </p:cNvPr>
              <p:cNvGrpSpPr>
                <a:grpSpLocks/>
              </p:cNvGrpSpPr>
              <p:nvPr/>
            </p:nvGrpSpPr>
            <p:grpSpPr bwMode="auto">
              <a:xfrm>
                <a:off x="581" y="3671"/>
                <a:ext cx="619" cy="213"/>
                <a:chOff x="581" y="3671"/>
                <a:chExt cx="619" cy="213"/>
              </a:xfrm>
            </p:grpSpPr>
            <p:sp>
              <p:nvSpPr>
                <p:cNvPr id="132110" name="Rectangle 22">
                  <a:extLst>
                    <a:ext uri="{FF2B5EF4-FFF2-40B4-BE49-F238E27FC236}">
                      <a16:creationId xmlns:a16="http://schemas.microsoft.com/office/drawing/2014/main" id="{83E4365D-1F30-224D-8859-688C81C8540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2111" name="Text Box 25">
                  <a:extLst>
                    <a:ext uri="{FF2B5EF4-FFF2-40B4-BE49-F238E27FC236}">
                      <a16:creationId xmlns:a16="http://schemas.microsoft.com/office/drawing/2014/main" id="{57ADFC61-34F8-5848-ADC3-9DCB2FD284BC}"/>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1054</a:t>
                  </a:r>
                  <a:endParaRPr lang="en-US" altLang="en-US" dirty="0"/>
                </a:p>
              </p:txBody>
            </p:sp>
          </p:grpSp>
          <p:grpSp>
            <p:nvGrpSpPr>
              <p:cNvPr id="132104" name="Group 30">
                <a:extLst>
                  <a:ext uri="{FF2B5EF4-FFF2-40B4-BE49-F238E27FC236}">
                    <a16:creationId xmlns:a16="http://schemas.microsoft.com/office/drawing/2014/main" id="{8FA55AFF-1CD0-7F42-8FB1-541FAFF1729E}"/>
                  </a:ext>
                </a:extLst>
              </p:cNvPr>
              <p:cNvGrpSpPr>
                <a:grpSpLocks/>
              </p:cNvGrpSpPr>
              <p:nvPr/>
            </p:nvGrpSpPr>
            <p:grpSpPr bwMode="auto">
              <a:xfrm>
                <a:off x="1265" y="3671"/>
                <a:ext cx="621" cy="213"/>
                <a:chOff x="1265" y="3671"/>
                <a:chExt cx="621" cy="213"/>
              </a:xfrm>
            </p:grpSpPr>
            <p:sp>
              <p:nvSpPr>
                <p:cNvPr id="132108" name="Rectangle 31">
                  <a:extLst>
                    <a:ext uri="{FF2B5EF4-FFF2-40B4-BE49-F238E27FC236}">
                      <a16:creationId xmlns:a16="http://schemas.microsoft.com/office/drawing/2014/main" id="{92E3FBA0-AF0B-CD40-BA7B-865FDBE798A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2109" name="Text Box 32">
                  <a:extLst>
                    <a:ext uri="{FF2B5EF4-FFF2-40B4-BE49-F238E27FC236}">
                      <a16:creationId xmlns:a16="http://schemas.microsoft.com/office/drawing/2014/main" id="{F7735015-B9FB-3843-B98B-3EDA0E6D747C}"/>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1143</a:t>
                  </a:r>
                  <a:endParaRPr lang="en-US" altLang="en-US" dirty="0">
                    <a:ea typeface="ＭＳ Ｐゴシック" panose="020B0600070205080204" pitchFamily="34" charset="-128"/>
                  </a:endParaRPr>
                </a:p>
              </p:txBody>
            </p:sp>
          </p:grpSp>
          <p:grpSp>
            <p:nvGrpSpPr>
              <p:cNvPr id="132105" name="Group 33">
                <a:extLst>
                  <a:ext uri="{FF2B5EF4-FFF2-40B4-BE49-F238E27FC236}">
                    <a16:creationId xmlns:a16="http://schemas.microsoft.com/office/drawing/2014/main" id="{1A5F1123-2366-D54D-8A34-59317C17C6D6}"/>
                  </a:ext>
                </a:extLst>
              </p:cNvPr>
              <p:cNvGrpSpPr>
                <a:grpSpLocks/>
              </p:cNvGrpSpPr>
              <p:nvPr/>
            </p:nvGrpSpPr>
            <p:grpSpPr bwMode="auto">
              <a:xfrm>
                <a:off x="1954" y="3671"/>
                <a:ext cx="619" cy="213"/>
                <a:chOff x="1954" y="3671"/>
                <a:chExt cx="619" cy="213"/>
              </a:xfrm>
            </p:grpSpPr>
            <p:sp>
              <p:nvSpPr>
                <p:cNvPr id="132106" name="Rectangle 34">
                  <a:extLst>
                    <a:ext uri="{FF2B5EF4-FFF2-40B4-BE49-F238E27FC236}">
                      <a16:creationId xmlns:a16="http://schemas.microsoft.com/office/drawing/2014/main" id="{031959B2-0F80-CB40-A0D6-E7ACC5260F5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2107" name="Text Box 35">
                  <a:extLst>
                    <a:ext uri="{FF2B5EF4-FFF2-40B4-BE49-F238E27FC236}">
                      <a16:creationId xmlns:a16="http://schemas.microsoft.com/office/drawing/2014/main" id="{B0C31761-D6F1-A54D-9ED3-82F0D96FA32B}"/>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1095</a:t>
                  </a:r>
                  <a:endParaRPr lang="en-US" altLang="en-US" dirty="0">
                    <a:ea typeface="ＭＳ Ｐゴシック" panose="020B0600070205080204" pitchFamily="34" charset="-128"/>
                  </a:endParaRPr>
                </a:p>
              </p:txBody>
            </p:sp>
          </p:grpSp>
        </p:grpSp>
      </p:grpSp>
    </p:spTree>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Number Placeholder 5">
            <a:extLst>
              <a:ext uri="{FF2B5EF4-FFF2-40B4-BE49-F238E27FC236}">
                <a16:creationId xmlns:a16="http://schemas.microsoft.com/office/drawing/2014/main" id="{BB49D38B-49B2-AD41-839A-77648B08B37D}"/>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B3BB552-BAA5-DF4C-87A6-1CC52C8DD9DC}" type="slidenum">
              <a:rPr lang="en-US" altLang="en-US"/>
              <a:pPr/>
              <a:t>66</a:t>
            </a:fld>
            <a:endParaRPr lang="en-US" altLang="en-US" dirty="0"/>
          </a:p>
        </p:txBody>
      </p:sp>
      <p:grpSp>
        <p:nvGrpSpPr>
          <p:cNvPr id="134147" name="Group 26">
            <a:extLst>
              <a:ext uri="{FF2B5EF4-FFF2-40B4-BE49-F238E27FC236}">
                <a16:creationId xmlns:a16="http://schemas.microsoft.com/office/drawing/2014/main" id="{1230A9D3-E198-AB44-A279-3B8D29B2830D}"/>
              </a:ext>
            </a:extLst>
          </p:cNvPr>
          <p:cNvGrpSpPr>
            <a:grpSpLocks/>
          </p:cNvGrpSpPr>
          <p:nvPr/>
        </p:nvGrpSpPr>
        <p:grpSpPr bwMode="auto">
          <a:xfrm>
            <a:off x="455613" y="454025"/>
            <a:ext cx="8229600" cy="5711825"/>
            <a:chOff x="287" y="286"/>
            <a:chExt cx="5184" cy="3598"/>
          </a:xfrm>
        </p:grpSpPr>
        <p:sp>
          <p:nvSpPr>
            <p:cNvPr id="134148" name="Rectangle 3">
              <a:extLst>
                <a:ext uri="{FF2B5EF4-FFF2-40B4-BE49-F238E27FC236}">
                  <a16:creationId xmlns:a16="http://schemas.microsoft.com/office/drawing/2014/main" id="{ADD40945-77F2-6747-ABD0-A232F736D727}"/>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Emissions</a:t>
              </a:r>
              <a:endParaRPr lang="en-US" altLang="en-US" sz="2800" dirty="0">
                <a:solidFill>
                  <a:schemeClr val="tx2"/>
                </a:solidFill>
              </a:endParaRPr>
            </a:p>
          </p:txBody>
        </p:sp>
        <p:sp>
          <p:nvSpPr>
            <p:cNvPr id="134149" name="Text Box 4">
              <a:extLst>
                <a:ext uri="{FF2B5EF4-FFF2-40B4-BE49-F238E27FC236}">
                  <a16:creationId xmlns:a16="http://schemas.microsoft.com/office/drawing/2014/main" id="{E6F751B9-51CA-1E40-A7AD-D3C6056B51A9}"/>
                </a:ext>
              </a:extLst>
            </p:cNvPr>
            <p:cNvSpPr txBox="1">
              <a:spLocks noChangeArrowheads="1"/>
            </p:cNvSpPr>
            <p:nvPr/>
          </p:nvSpPr>
          <p:spPr bwMode="auto">
            <a:xfrm>
              <a:off x="515" y="970"/>
              <a:ext cx="4715"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solidFill>
                    <a:schemeClr val="tx2"/>
                  </a:solidFill>
                </a:rPr>
                <a:t>Prior to ejaculation, the peristaltic contractions in the epididymis, vas deferens, seminal vesicles, ejaculatory ducts, and prostate propel a small amount of semen into the spongy urethra.</a:t>
              </a:r>
            </a:p>
            <a:p>
              <a:pPr eaLnBrk="1" hangingPunct="1">
                <a:lnSpc>
                  <a:spcPct val="85000"/>
                </a:lnSpc>
                <a:spcAft>
                  <a:spcPts val="900"/>
                </a:spcAft>
                <a:buSzPct val="80000"/>
                <a:buFontTx/>
                <a:buChar char="•"/>
              </a:pPr>
              <a:r>
                <a:rPr lang="en-US" altLang="en-US" dirty="0">
                  <a:solidFill>
                    <a:schemeClr val="tx2"/>
                  </a:solidFill>
                </a:rPr>
                <a:t>The action can result in the emission of a small amount of semen just before ejaculation</a:t>
              </a:r>
              <a:r>
                <a:rPr lang="en-US" altLang="en-US" dirty="0"/>
                <a:t>—</a:t>
              </a:r>
              <a:r>
                <a:rPr lang="en-US" altLang="en-US" dirty="0">
                  <a:solidFill>
                    <a:schemeClr val="tx2"/>
                  </a:solidFill>
                </a:rPr>
                <a:t>this is a reason why the withdrawal method is </a:t>
              </a:r>
              <a:r>
                <a:rPr lang="en-US" altLang="en-US" u="sng" dirty="0">
                  <a:solidFill>
                    <a:schemeClr val="tx2"/>
                  </a:solidFill>
                </a:rPr>
                <a:t>not</a:t>
              </a:r>
              <a:r>
                <a:rPr lang="en-US" altLang="en-US" dirty="0">
                  <a:solidFill>
                    <a:schemeClr val="tx2"/>
                  </a:solidFill>
                </a:rPr>
                <a:t> an effective method of birth control.</a:t>
              </a:r>
            </a:p>
            <a:p>
              <a:pPr eaLnBrk="1" hangingPunct="1">
                <a:lnSpc>
                  <a:spcPct val="85000"/>
                </a:lnSpc>
                <a:spcAft>
                  <a:spcPct val="50000"/>
                </a:spcAft>
                <a:buSzPct val="80000"/>
                <a:buFontTx/>
                <a:buChar char="•"/>
              </a:pPr>
              <a:r>
                <a:rPr lang="en-US" altLang="en-US" dirty="0">
                  <a:solidFill>
                    <a:schemeClr val="tx2"/>
                  </a:solidFill>
                </a:rPr>
                <a:t>Semen emissions can occur during sleep (what are known as noctur-nal emissions).</a:t>
              </a:r>
            </a:p>
          </p:txBody>
        </p:sp>
        <p:grpSp>
          <p:nvGrpSpPr>
            <p:cNvPr id="134150" name="Group 25">
              <a:extLst>
                <a:ext uri="{FF2B5EF4-FFF2-40B4-BE49-F238E27FC236}">
                  <a16:creationId xmlns:a16="http://schemas.microsoft.com/office/drawing/2014/main" id="{00B111BB-0DEE-F64F-8BDD-66D9B66E7505}"/>
                </a:ext>
              </a:extLst>
            </p:cNvPr>
            <p:cNvGrpSpPr>
              <a:grpSpLocks/>
            </p:cNvGrpSpPr>
            <p:nvPr/>
          </p:nvGrpSpPr>
          <p:grpSpPr bwMode="auto">
            <a:xfrm>
              <a:off x="581" y="3671"/>
              <a:ext cx="1992" cy="213"/>
              <a:chOff x="581" y="3671"/>
              <a:chExt cx="1992" cy="213"/>
            </a:xfrm>
          </p:grpSpPr>
          <p:grpSp>
            <p:nvGrpSpPr>
              <p:cNvPr id="134151" name="Group 18">
                <a:extLst>
                  <a:ext uri="{FF2B5EF4-FFF2-40B4-BE49-F238E27FC236}">
                    <a16:creationId xmlns:a16="http://schemas.microsoft.com/office/drawing/2014/main" id="{0A5DFDC0-0105-2B47-A7CF-DB78D7954067}"/>
                  </a:ext>
                </a:extLst>
              </p:cNvPr>
              <p:cNvGrpSpPr>
                <a:grpSpLocks/>
              </p:cNvGrpSpPr>
              <p:nvPr/>
            </p:nvGrpSpPr>
            <p:grpSpPr bwMode="auto">
              <a:xfrm>
                <a:off x="581" y="3671"/>
                <a:ext cx="619" cy="213"/>
                <a:chOff x="581" y="3671"/>
                <a:chExt cx="619" cy="213"/>
              </a:xfrm>
            </p:grpSpPr>
            <p:sp>
              <p:nvSpPr>
                <p:cNvPr id="134158" name="Rectangle 11">
                  <a:extLst>
                    <a:ext uri="{FF2B5EF4-FFF2-40B4-BE49-F238E27FC236}">
                      <a16:creationId xmlns:a16="http://schemas.microsoft.com/office/drawing/2014/main" id="{ADD4ABFD-A3D1-2941-9915-9A5E57E1BE2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4159" name="Text Box 14">
                  <a:extLst>
                    <a:ext uri="{FF2B5EF4-FFF2-40B4-BE49-F238E27FC236}">
                      <a16:creationId xmlns:a16="http://schemas.microsoft.com/office/drawing/2014/main" id="{51C0F252-3DF2-D746-B69F-521039A6ADCB}"/>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1054</a:t>
                  </a:r>
                  <a:endParaRPr lang="en-US" altLang="en-US" dirty="0"/>
                </a:p>
              </p:txBody>
            </p:sp>
          </p:grpSp>
          <p:grpSp>
            <p:nvGrpSpPr>
              <p:cNvPr id="134152" name="Group 19">
                <a:extLst>
                  <a:ext uri="{FF2B5EF4-FFF2-40B4-BE49-F238E27FC236}">
                    <a16:creationId xmlns:a16="http://schemas.microsoft.com/office/drawing/2014/main" id="{0FEFFCB8-2FBD-B741-90D3-25AD4A375210}"/>
                  </a:ext>
                </a:extLst>
              </p:cNvPr>
              <p:cNvGrpSpPr>
                <a:grpSpLocks/>
              </p:cNvGrpSpPr>
              <p:nvPr/>
            </p:nvGrpSpPr>
            <p:grpSpPr bwMode="auto">
              <a:xfrm>
                <a:off x="1265" y="3671"/>
                <a:ext cx="621" cy="213"/>
                <a:chOff x="1265" y="3671"/>
                <a:chExt cx="621" cy="213"/>
              </a:xfrm>
            </p:grpSpPr>
            <p:sp>
              <p:nvSpPr>
                <p:cNvPr id="134156" name="Rectangle 20">
                  <a:extLst>
                    <a:ext uri="{FF2B5EF4-FFF2-40B4-BE49-F238E27FC236}">
                      <a16:creationId xmlns:a16="http://schemas.microsoft.com/office/drawing/2014/main" id="{0BE7AD8A-6C5B-6049-930B-6E9F690CDBF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4157" name="Text Box 21">
                  <a:extLst>
                    <a:ext uri="{FF2B5EF4-FFF2-40B4-BE49-F238E27FC236}">
                      <a16:creationId xmlns:a16="http://schemas.microsoft.com/office/drawing/2014/main" id="{6EB91014-CF81-274D-947D-63879A362792}"/>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1143</a:t>
                  </a:r>
                  <a:endParaRPr lang="en-US" altLang="en-US" dirty="0">
                    <a:ea typeface="ＭＳ Ｐゴシック" panose="020B0600070205080204" pitchFamily="34" charset="-128"/>
                  </a:endParaRPr>
                </a:p>
              </p:txBody>
            </p:sp>
          </p:grpSp>
          <p:grpSp>
            <p:nvGrpSpPr>
              <p:cNvPr id="134153" name="Group 22">
                <a:extLst>
                  <a:ext uri="{FF2B5EF4-FFF2-40B4-BE49-F238E27FC236}">
                    <a16:creationId xmlns:a16="http://schemas.microsoft.com/office/drawing/2014/main" id="{87A7FC06-1456-764D-A66A-36F3F51D1105}"/>
                  </a:ext>
                </a:extLst>
              </p:cNvPr>
              <p:cNvGrpSpPr>
                <a:grpSpLocks/>
              </p:cNvGrpSpPr>
              <p:nvPr/>
            </p:nvGrpSpPr>
            <p:grpSpPr bwMode="auto">
              <a:xfrm>
                <a:off x="1954" y="3671"/>
                <a:ext cx="619" cy="213"/>
                <a:chOff x="1954" y="3671"/>
                <a:chExt cx="619" cy="213"/>
              </a:xfrm>
            </p:grpSpPr>
            <p:sp>
              <p:nvSpPr>
                <p:cNvPr id="134154" name="Rectangle 23">
                  <a:extLst>
                    <a:ext uri="{FF2B5EF4-FFF2-40B4-BE49-F238E27FC236}">
                      <a16:creationId xmlns:a16="http://schemas.microsoft.com/office/drawing/2014/main" id="{D807AC86-9271-384C-B95B-8ADEE303E0A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4155" name="Text Box 24">
                  <a:extLst>
                    <a:ext uri="{FF2B5EF4-FFF2-40B4-BE49-F238E27FC236}">
                      <a16:creationId xmlns:a16="http://schemas.microsoft.com/office/drawing/2014/main" id="{5398E81E-A549-C94D-A5F3-6232C2347C10}"/>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1095</a:t>
                  </a:r>
                  <a:endParaRPr lang="en-US" altLang="en-US" dirty="0">
                    <a:ea typeface="ＭＳ Ｐゴシック" panose="020B0600070205080204" pitchFamily="34" charset="-128"/>
                  </a:endParaRPr>
                </a:p>
              </p:txBody>
            </p:sp>
          </p:grpSp>
        </p:grpSp>
      </p:grpSp>
    </p:spTree>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Number Placeholder 5">
            <a:extLst>
              <a:ext uri="{FF2B5EF4-FFF2-40B4-BE49-F238E27FC236}">
                <a16:creationId xmlns:a16="http://schemas.microsoft.com/office/drawing/2014/main" id="{2287EC01-0FFB-5D42-897F-9A13DD2B8109}"/>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16E89CB-AC10-4A42-9869-56245E89F01D}" type="slidenum">
              <a:rPr lang="en-US" altLang="en-US"/>
              <a:pPr/>
              <a:t>67</a:t>
            </a:fld>
            <a:endParaRPr lang="en-US" altLang="en-US" dirty="0"/>
          </a:p>
        </p:txBody>
      </p:sp>
      <p:grpSp>
        <p:nvGrpSpPr>
          <p:cNvPr id="136208" name="Group 16">
            <a:extLst>
              <a:ext uri="{FF2B5EF4-FFF2-40B4-BE49-F238E27FC236}">
                <a16:creationId xmlns:a16="http://schemas.microsoft.com/office/drawing/2014/main" id="{8B7112AA-314A-0944-9E70-777D44326605}"/>
              </a:ext>
            </a:extLst>
          </p:cNvPr>
          <p:cNvGrpSpPr>
            <a:grpSpLocks/>
          </p:cNvGrpSpPr>
          <p:nvPr/>
        </p:nvGrpSpPr>
        <p:grpSpPr bwMode="auto">
          <a:xfrm>
            <a:off x="455613" y="454025"/>
            <a:ext cx="8229600" cy="5711825"/>
            <a:chOff x="287" y="286"/>
            <a:chExt cx="5184" cy="3598"/>
          </a:xfrm>
        </p:grpSpPr>
        <p:sp>
          <p:nvSpPr>
            <p:cNvPr id="136196" name="Rectangle 2">
              <a:extLst>
                <a:ext uri="{FF2B5EF4-FFF2-40B4-BE49-F238E27FC236}">
                  <a16:creationId xmlns:a16="http://schemas.microsoft.com/office/drawing/2014/main" id="{166707A7-A54E-3646-9FE7-2C924BE7F6FB}"/>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Ejaculation</a:t>
              </a:r>
              <a:endParaRPr lang="en-US" altLang="en-US" sz="2800" dirty="0">
                <a:solidFill>
                  <a:schemeClr val="tx2"/>
                </a:solidFill>
              </a:endParaRPr>
            </a:p>
          </p:txBody>
        </p:sp>
        <p:sp>
          <p:nvSpPr>
            <p:cNvPr id="136197" name="Text Box 6">
              <a:extLst>
                <a:ext uri="{FF2B5EF4-FFF2-40B4-BE49-F238E27FC236}">
                  <a16:creationId xmlns:a16="http://schemas.microsoft.com/office/drawing/2014/main" id="{A3D585AD-0B42-D644-AED7-6F06FB6F049C}"/>
                </a:ext>
              </a:extLst>
            </p:cNvPr>
            <p:cNvSpPr txBox="1">
              <a:spLocks noChangeArrowheads="1"/>
            </p:cNvSpPr>
            <p:nvPr/>
          </p:nvSpPr>
          <p:spPr bwMode="auto">
            <a:xfrm>
              <a:off x="515" y="970"/>
              <a:ext cx="4735"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Ejaculation is the release of semen from the urethra.</a:t>
              </a:r>
            </a:p>
            <a:p>
              <a:pPr eaLnBrk="1" hangingPunct="1">
                <a:lnSpc>
                  <a:spcPct val="85000"/>
                </a:lnSpc>
                <a:spcAft>
                  <a:spcPts val="900"/>
                </a:spcAft>
                <a:buSzPct val="80000"/>
                <a:buFontTx/>
                <a:buChar char="•"/>
              </a:pPr>
              <a:r>
                <a:rPr lang="en-US" altLang="en-US" dirty="0"/>
                <a:t>Ejaculation is controlled by a sympathetic reflex of the lumbar region of the spinal cord.</a:t>
              </a:r>
            </a:p>
            <a:p>
              <a:pPr eaLnBrk="1" hangingPunct="1">
                <a:lnSpc>
                  <a:spcPct val="85000"/>
                </a:lnSpc>
                <a:spcAft>
                  <a:spcPts val="900"/>
                </a:spcAft>
                <a:buSzPct val="80000"/>
                <a:buFontTx/>
                <a:buChar char="•"/>
              </a:pPr>
              <a:r>
                <a:rPr lang="en-US" altLang="en-US" dirty="0"/>
                <a:t>During ejaculation, the smooth muscle in the penis contract to expel the semen forcefully.</a:t>
              </a:r>
            </a:p>
            <a:p>
              <a:pPr eaLnBrk="1" hangingPunct="1">
                <a:lnSpc>
                  <a:spcPct val="85000"/>
                </a:lnSpc>
                <a:spcAft>
                  <a:spcPct val="50000"/>
                </a:spcAft>
                <a:buSzPct val="80000"/>
                <a:buFontTx/>
                <a:buChar char="•"/>
              </a:pPr>
              <a:r>
                <a:rPr lang="en-US" altLang="en-US" dirty="0"/>
                <a:t>The internal smooth muscle sphincter at the base of the urinary blad-der closes during ejaculation to prevent urine from being expelled with semen.</a:t>
              </a:r>
            </a:p>
          </p:txBody>
        </p:sp>
        <p:grpSp>
          <p:nvGrpSpPr>
            <p:cNvPr id="136198" name="Group 38">
              <a:extLst>
                <a:ext uri="{FF2B5EF4-FFF2-40B4-BE49-F238E27FC236}">
                  <a16:creationId xmlns:a16="http://schemas.microsoft.com/office/drawing/2014/main" id="{D62F9BED-F9AA-FB48-81E9-101C70102BDA}"/>
                </a:ext>
              </a:extLst>
            </p:cNvPr>
            <p:cNvGrpSpPr>
              <a:grpSpLocks/>
            </p:cNvGrpSpPr>
            <p:nvPr/>
          </p:nvGrpSpPr>
          <p:grpSpPr bwMode="auto">
            <a:xfrm>
              <a:off x="581" y="3671"/>
              <a:ext cx="1992" cy="213"/>
              <a:chOff x="581" y="3671"/>
              <a:chExt cx="1992" cy="213"/>
            </a:xfrm>
          </p:grpSpPr>
          <p:grpSp>
            <p:nvGrpSpPr>
              <p:cNvPr id="136199" name="Group 31">
                <a:extLst>
                  <a:ext uri="{FF2B5EF4-FFF2-40B4-BE49-F238E27FC236}">
                    <a16:creationId xmlns:a16="http://schemas.microsoft.com/office/drawing/2014/main" id="{61B148C0-3B61-0040-B5F8-2231B4416D78}"/>
                  </a:ext>
                </a:extLst>
              </p:cNvPr>
              <p:cNvGrpSpPr>
                <a:grpSpLocks/>
              </p:cNvGrpSpPr>
              <p:nvPr/>
            </p:nvGrpSpPr>
            <p:grpSpPr bwMode="auto">
              <a:xfrm>
                <a:off x="581" y="3671"/>
                <a:ext cx="619" cy="213"/>
                <a:chOff x="581" y="3671"/>
                <a:chExt cx="619" cy="213"/>
              </a:xfrm>
            </p:grpSpPr>
            <p:sp>
              <p:nvSpPr>
                <p:cNvPr id="136206" name="Rectangle 24">
                  <a:extLst>
                    <a:ext uri="{FF2B5EF4-FFF2-40B4-BE49-F238E27FC236}">
                      <a16:creationId xmlns:a16="http://schemas.microsoft.com/office/drawing/2014/main" id="{D6B6A9ED-EE1D-B844-AAA5-D476CDBCB72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6207" name="Text Box 27">
                  <a:extLst>
                    <a:ext uri="{FF2B5EF4-FFF2-40B4-BE49-F238E27FC236}">
                      <a16:creationId xmlns:a16="http://schemas.microsoft.com/office/drawing/2014/main" id="{BEAEA76F-44B2-194C-AFAA-7278072E20BA}"/>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1054</a:t>
                  </a:r>
                  <a:endParaRPr lang="en-US" altLang="en-US" dirty="0"/>
                </a:p>
              </p:txBody>
            </p:sp>
          </p:grpSp>
          <p:grpSp>
            <p:nvGrpSpPr>
              <p:cNvPr id="136200" name="Group 32">
                <a:extLst>
                  <a:ext uri="{FF2B5EF4-FFF2-40B4-BE49-F238E27FC236}">
                    <a16:creationId xmlns:a16="http://schemas.microsoft.com/office/drawing/2014/main" id="{6227A598-AA7B-4F40-A479-644FF6E4FFA5}"/>
                  </a:ext>
                </a:extLst>
              </p:cNvPr>
              <p:cNvGrpSpPr>
                <a:grpSpLocks/>
              </p:cNvGrpSpPr>
              <p:nvPr/>
            </p:nvGrpSpPr>
            <p:grpSpPr bwMode="auto">
              <a:xfrm>
                <a:off x="1265" y="3671"/>
                <a:ext cx="621" cy="213"/>
                <a:chOff x="1265" y="3671"/>
                <a:chExt cx="621" cy="213"/>
              </a:xfrm>
            </p:grpSpPr>
            <p:sp>
              <p:nvSpPr>
                <p:cNvPr id="136204" name="Rectangle 33">
                  <a:extLst>
                    <a:ext uri="{FF2B5EF4-FFF2-40B4-BE49-F238E27FC236}">
                      <a16:creationId xmlns:a16="http://schemas.microsoft.com/office/drawing/2014/main" id="{00508457-B2F8-1D4E-8EBA-E211207C5DF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6205" name="Text Box 34">
                  <a:extLst>
                    <a:ext uri="{FF2B5EF4-FFF2-40B4-BE49-F238E27FC236}">
                      <a16:creationId xmlns:a16="http://schemas.microsoft.com/office/drawing/2014/main" id="{B352453C-D1A7-8140-B6D8-9421476CBCBB}"/>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1143</a:t>
                  </a:r>
                  <a:endParaRPr lang="en-US" altLang="en-US" dirty="0">
                    <a:ea typeface="ＭＳ Ｐゴシック" panose="020B0600070205080204" pitchFamily="34" charset="-128"/>
                  </a:endParaRPr>
                </a:p>
              </p:txBody>
            </p:sp>
          </p:grpSp>
          <p:grpSp>
            <p:nvGrpSpPr>
              <p:cNvPr id="136201" name="Group 35">
                <a:extLst>
                  <a:ext uri="{FF2B5EF4-FFF2-40B4-BE49-F238E27FC236}">
                    <a16:creationId xmlns:a16="http://schemas.microsoft.com/office/drawing/2014/main" id="{D77CB307-2710-FD4A-9373-EEE315232A80}"/>
                  </a:ext>
                </a:extLst>
              </p:cNvPr>
              <p:cNvGrpSpPr>
                <a:grpSpLocks/>
              </p:cNvGrpSpPr>
              <p:nvPr/>
            </p:nvGrpSpPr>
            <p:grpSpPr bwMode="auto">
              <a:xfrm>
                <a:off x="1954" y="3671"/>
                <a:ext cx="619" cy="213"/>
                <a:chOff x="1954" y="3671"/>
                <a:chExt cx="619" cy="213"/>
              </a:xfrm>
            </p:grpSpPr>
            <p:sp>
              <p:nvSpPr>
                <p:cNvPr id="136202" name="Rectangle 36">
                  <a:extLst>
                    <a:ext uri="{FF2B5EF4-FFF2-40B4-BE49-F238E27FC236}">
                      <a16:creationId xmlns:a16="http://schemas.microsoft.com/office/drawing/2014/main" id="{3DB62AD8-6A45-BB4B-9822-21211399D98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6203" name="Text Box 37">
                  <a:extLst>
                    <a:ext uri="{FF2B5EF4-FFF2-40B4-BE49-F238E27FC236}">
                      <a16:creationId xmlns:a16="http://schemas.microsoft.com/office/drawing/2014/main" id="{E24CF258-4C85-DB47-9794-2F9349851FAE}"/>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1095</a:t>
                  </a:r>
                  <a:endParaRPr lang="en-US" altLang="en-US" dirty="0">
                    <a:ea typeface="ＭＳ Ｐゴシック" panose="020B0600070205080204" pitchFamily="34" charset="-128"/>
                  </a:endParaRPr>
                </a:p>
              </p:txBody>
            </p:sp>
          </p:grpSp>
        </p:grpSp>
      </p:grpSp>
    </p:spTree>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Number Placeholder 5">
            <a:extLst>
              <a:ext uri="{FF2B5EF4-FFF2-40B4-BE49-F238E27FC236}">
                <a16:creationId xmlns:a16="http://schemas.microsoft.com/office/drawing/2014/main" id="{4C4DDF89-1499-FC48-B20D-40128EB4ABD4}"/>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3201A58-28A8-BC4D-982C-B1779BD3D0B5}" type="slidenum">
              <a:rPr lang="en-US" altLang="en-US"/>
              <a:pPr/>
              <a:t>68</a:t>
            </a:fld>
            <a:endParaRPr lang="en-US" altLang="en-US" dirty="0"/>
          </a:p>
        </p:txBody>
      </p:sp>
      <p:grpSp>
        <p:nvGrpSpPr>
          <p:cNvPr id="138243" name="Group 38">
            <a:extLst>
              <a:ext uri="{FF2B5EF4-FFF2-40B4-BE49-F238E27FC236}">
                <a16:creationId xmlns:a16="http://schemas.microsoft.com/office/drawing/2014/main" id="{60279D4F-194D-A04C-8027-0A6CA190D66D}"/>
              </a:ext>
            </a:extLst>
          </p:cNvPr>
          <p:cNvGrpSpPr>
            <a:grpSpLocks/>
          </p:cNvGrpSpPr>
          <p:nvPr/>
        </p:nvGrpSpPr>
        <p:grpSpPr bwMode="auto">
          <a:xfrm>
            <a:off x="455613" y="466725"/>
            <a:ext cx="8229600" cy="5699125"/>
            <a:chOff x="287" y="294"/>
            <a:chExt cx="5184" cy="3590"/>
          </a:xfrm>
        </p:grpSpPr>
        <p:sp>
          <p:nvSpPr>
            <p:cNvPr id="138244" name="Rectangle 2">
              <a:extLst>
                <a:ext uri="{FF2B5EF4-FFF2-40B4-BE49-F238E27FC236}">
                  <a16:creationId xmlns:a16="http://schemas.microsoft.com/office/drawing/2014/main" id="{96FBB5EF-6F34-BD46-BD09-D07A5B72B787}"/>
                </a:ext>
              </a:extLst>
            </p:cNvPr>
            <p:cNvSpPr>
              <a:spLocks noChangeArrowheads="1"/>
            </p:cNvSpPr>
            <p:nvPr/>
          </p:nvSpPr>
          <p:spPr bwMode="auto">
            <a:xfrm>
              <a:off x="287" y="29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Afterwards</a:t>
              </a:r>
              <a:endParaRPr lang="en-US" altLang="en-US" sz="2800" dirty="0">
                <a:solidFill>
                  <a:schemeClr val="tx2"/>
                </a:solidFill>
              </a:endParaRPr>
            </a:p>
          </p:txBody>
        </p:sp>
        <p:sp>
          <p:nvSpPr>
            <p:cNvPr id="138245" name="Text Box 6">
              <a:extLst>
                <a:ext uri="{FF2B5EF4-FFF2-40B4-BE49-F238E27FC236}">
                  <a16:creationId xmlns:a16="http://schemas.microsoft.com/office/drawing/2014/main" id="{1889F709-642E-9347-96FC-CA7B92676DCB}"/>
                </a:ext>
              </a:extLst>
            </p:cNvPr>
            <p:cNvSpPr txBox="1">
              <a:spLocks noChangeArrowheads="1"/>
            </p:cNvSpPr>
            <p:nvPr/>
          </p:nvSpPr>
          <p:spPr bwMode="auto">
            <a:xfrm>
              <a:off x="515" y="978"/>
              <a:ext cx="4814" cy="1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Once sexual arousal has ended, the arterioles supplying the erectile tissue of the penis constrict due to a decrease in the release of nitric oxide.</a:t>
              </a:r>
            </a:p>
            <a:p>
              <a:pPr eaLnBrk="1" hangingPunct="1">
                <a:lnSpc>
                  <a:spcPct val="85000"/>
                </a:lnSpc>
                <a:spcAft>
                  <a:spcPts val="900"/>
                </a:spcAft>
                <a:buSzPct val="80000"/>
                <a:buFontTx/>
                <a:buChar char="•"/>
              </a:pPr>
              <a:r>
                <a:rPr lang="en-US" altLang="en-US" dirty="0"/>
                <a:t>Constriction of the arterioles reduces the size of the vascular spaces.</a:t>
              </a:r>
            </a:p>
            <a:p>
              <a:pPr eaLnBrk="1" hangingPunct="1">
                <a:lnSpc>
                  <a:spcPct val="85000"/>
                </a:lnSpc>
                <a:spcAft>
                  <a:spcPct val="50000"/>
                </a:spcAft>
                <a:buSzPct val="80000"/>
                <a:buFontTx/>
                <a:buChar char="•"/>
              </a:pPr>
              <a:r>
                <a:rPr lang="en-US" altLang="en-US" dirty="0"/>
                <a:t>The pressure on the veins of the penis is relieved to enable blood to drain from the erectile tissue.</a:t>
              </a:r>
            </a:p>
            <a:p>
              <a:pPr eaLnBrk="1" hangingPunct="1">
                <a:lnSpc>
                  <a:spcPct val="85000"/>
                </a:lnSpc>
                <a:spcAft>
                  <a:spcPct val="50000"/>
                </a:spcAft>
                <a:buSzPct val="80000"/>
                <a:buFontTx/>
                <a:buChar char="•"/>
              </a:pPr>
              <a:r>
                <a:rPr lang="en-US" altLang="en-US" dirty="0"/>
                <a:t>The penis returns to its relaxed (flaccid) state.</a:t>
              </a:r>
            </a:p>
          </p:txBody>
        </p:sp>
        <p:grpSp>
          <p:nvGrpSpPr>
            <p:cNvPr id="138246" name="Group 37">
              <a:extLst>
                <a:ext uri="{FF2B5EF4-FFF2-40B4-BE49-F238E27FC236}">
                  <a16:creationId xmlns:a16="http://schemas.microsoft.com/office/drawing/2014/main" id="{67A19349-A169-FC45-93FF-EFBAB283EFC9}"/>
                </a:ext>
              </a:extLst>
            </p:cNvPr>
            <p:cNvGrpSpPr>
              <a:grpSpLocks/>
            </p:cNvGrpSpPr>
            <p:nvPr/>
          </p:nvGrpSpPr>
          <p:grpSpPr bwMode="auto">
            <a:xfrm>
              <a:off x="581" y="3671"/>
              <a:ext cx="1992" cy="213"/>
              <a:chOff x="581" y="3671"/>
              <a:chExt cx="1992" cy="213"/>
            </a:xfrm>
          </p:grpSpPr>
          <p:grpSp>
            <p:nvGrpSpPr>
              <p:cNvPr id="138247" name="Group 28">
                <a:extLst>
                  <a:ext uri="{FF2B5EF4-FFF2-40B4-BE49-F238E27FC236}">
                    <a16:creationId xmlns:a16="http://schemas.microsoft.com/office/drawing/2014/main" id="{A9493A97-BD2D-8447-8D4F-CD9657BC0C25}"/>
                  </a:ext>
                </a:extLst>
              </p:cNvPr>
              <p:cNvGrpSpPr>
                <a:grpSpLocks/>
              </p:cNvGrpSpPr>
              <p:nvPr/>
            </p:nvGrpSpPr>
            <p:grpSpPr bwMode="auto">
              <a:xfrm>
                <a:off x="1265" y="3671"/>
                <a:ext cx="621" cy="213"/>
                <a:chOff x="1265" y="3671"/>
                <a:chExt cx="621" cy="213"/>
              </a:xfrm>
            </p:grpSpPr>
            <p:sp>
              <p:nvSpPr>
                <p:cNvPr id="138254" name="Rectangle 29">
                  <a:extLst>
                    <a:ext uri="{FF2B5EF4-FFF2-40B4-BE49-F238E27FC236}">
                      <a16:creationId xmlns:a16="http://schemas.microsoft.com/office/drawing/2014/main" id="{C5890847-7B0D-BC46-9C34-BE9656F583A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8255" name="Text Box 30">
                  <a:extLst>
                    <a:ext uri="{FF2B5EF4-FFF2-40B4-BE49-F238E27FC236}">
                      <a16:creationId xmlns:a16="http://schemas.microsoft.com/office/drawing/2014/main" id="{78FE25E8-3602-BB4A-AE6B-E0DBFEE8C21F}"/>
                    </a:ext>
                  </a:extLst>
                </p:cNvPr>
                <p:cNvSpPr txBox="1">
                  <a:spLocks noChangeArrowheads="1"/>
                </p:cNvSpPr>
                <p:nvPr/>
              </p:nvSpPr>
              <p:spPr bwMode="auto">
                <a:xfrm>
                  <a:off x="1265" y="3686"/>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1143</a:t>
                  </a:r>
                  <a:endParaRPr lang="en-US" altLang="en-US" dirty="0">
                    <a:ea typeface="ＭＳ Ｐゴシック" panose="020B0600070205080204" pitchFamily="34" charset="-128"/>
                  </a:endParaRPr>
                </a:p>
              </p:txBody>
            </p:sp>
          </p:grpSp>
          <p:grpSp>
            <p:nvGrpSpPr>
              <p:cNvPr id="138248" name="Group 31">
                <a:extLst>
                  <a:ext uri="{FF2B5EF4-FFF2-40B4-BE49-F238E27FC236}">
                    <a16:creationId xmlns:a16="http://schemas.microsoft.com/office/drawing/2014/main" id="{F43BB583-0CC9-BC45-8E9A-E65811122793}"/>
                  </a:ext>
                </a:extLst>
              </p:cNvPr>
              <p:cNvGrpSpPr>
                <a:grpSpLocks/>
              </p:cNvGrpSpPr>
              <p:nvPr/>
            </p:nvGrpSpPr>
            <p:grpSpPr bwMode="auto">
              <a:xfrm>
                <a:off x="1954" y="3671"/>
                <a:ext cx="619" cy="213"/>
                <a:chOff x="1954" y="3671"/>
                <a:chExt cx="619" cy="213"/>
              </a:xfrm>
            </p:grpSpPr>
            <p:sp>
              <p:nvSpPr>
                <p:cNvPr id="138252" name="Rectangle 32">
                  <a:extLst>
                    <a:ext uri="{FF2B5EF4-FFF2-40B4-BE49-F238E27FC236}">
                      <a16:creationId xmlns:a16="http://schemas.microsoft.com/office/drawing/2014/main" id="{52F63A46-356B-4341-8BDD-4D9B650BD04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8253" name="Text Box 33">
                  <a:extLst>
                    <a:ext uri="{FF2B5EF4-FFF2-40B4-BE49-F238E27FC236}">
                      <a16:creationId xmlns:a16="http://schemas.microsoft.com/office/drawing/2014/main" id="{4811D5B5-B890-6C4B-92DA-B2CE59793CE8}"/>
                    </a:ext>
                  </a:extLst>
                </p:cNvPr>
                <p:cNvSpPr txBox="1">
                  <a:spLocks noChangeArrowheads="1"/>
                </p:cNvSpPr>
                <p:nvPr/>
              </p:nvSpPr>
              <p:spPr bwMode="auto">
                <a:xfrm>
                  <a:off x="1954" y="3687"/>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1095</a:t>
                  </a:r>
                  <a:endParaRPr lang="en-US" altLang="en-US" dirty="0">
                    <a:ea typeface="ＭＳ Ｐゴシック" panose="020B0600070205080204" pitchFamily="34" charset="-128"/>
                  </a:endParaRPr>
                </a:p>
              </p:txBody>
            </p:sp>
          </p:grpSp>
          <p:grpSp>
            <p:nvGrpSpPr>
              <p:cNvPr id="138249" name="Group 34">
                <a:extLst>
                  <a:ext uri="{FF2B5EF4-FFF2-40B4-BE49-F238E27FC236}">
                    <a16:creationId xmlns:a16="http://schemas.microsoft.com/office/drawing/2014/main" id="{510F9B93-34A7-1E48-9EDA-AD887CE54003}"/>
                  </a:ext>
                </a:extLst>
              </p:cNvPr>
              <p:cNvGrpSpPr>
                <a:grpSpLocks/>
              </p:cNvGrpSpPr>
              <p:nvPr/>
            </p:nvGrpSpPr>
            <p:grpSpPr bwMode="auto">
              <a:xfrm>
                <a:off x="581" y="3671"/>
                <a:ext cx="619" cy="213"/>
                <a:chOff x="581" y="3671"/>
                <a:chExt cx="619" cy="213"/>
              </a:xfrm>
            </p:grpSpPr>
            <p:sp>
              <p:nvSpPr>
                <p:cNvPr id="138250" name="Rectangle 35">
                  <a:extLst>
                    <a:ext uri="{FF2B5EF4-FFF2-40B4-BE49-F238E27FC236}">
                      <a16:creationId xmlns:a16="http://schemas.microsoft.com/office/drawing/2014/main" id="{08F4988F-F09F-1D4F-8E49-A57A8D6340B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8251" name="Text Box 36">
                  <a:extLst>
                    <a:ext uri="{FF2B5EF4-FFF2-40B4-BE49-F238E27FC236}">
                      <a16:creationId xmlns:a16="http://schemas.microsoft.com/office/drawing/2014/main" id="{FFD5F904-63F4-2F4A-9B57-42FB46F81E57}"/>
                    </a:ext>
                  </a:extLst>
                </p:cNvPr>
                <p:cNvSpPr txBox="1">
                  <a:spLocks noChangeArrowheads="1"/>
                </p:cNvSpPr>
                <p:nvPr/>
              </p:nvSpPr>
              <p:spPr bwMode="auto">
                <a:xfrm>
                  <a:off x="581" y="3689"/>
                  <a:ext cx="61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1054</a:t>
                  </a:r>
                  <a:endParaRPr lang="en-US" altLang="en-US" dirty="0"/>
                </a:p>
              </p:txBody>
            </p:sp>
          </p:grpSp>
        </p:grpSp>
      </p:grpSp>
    </p:spTree>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Number Placeholder 5">
            <a:extLst>
              <a:ext uri="{FF2B5EF4-FFF2-40B4-BE49-F238E27FC236}">
                <a16:creationId xmlns:a16="http://schemas.microsoft.com/office/drawing/2014/main" id="{BC0090EC-721F-B541-B370-3EE16BB921C5}"/>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A4684B4-F8F4-064E-89C5-047F2A83BB4B}" type="slidenum">
              <a:rPr lang="en-US" altLang="en-US"/>
              <a:pPr/>
              <a:t>69</a:t>
            </a:fld>
            <a:endParaRPr lang="en-US" altLang="en-US" dirty="0"/>
          </a:p>
        </p:txBody>
      </p:sp>
      <p:grpSp>
        <p:nvGrpSpPr>
          <p:cNvPr id="140291" name="Group 8">
            <a:extLst>
              <a:ext uri="{FF2B5EF4-FFF2-40B4-BE49-F238E27FC236}">
                <a16:creationId xmlns:a16="http://schemas.microsoft.com/office/drawing/2014/main" id="{64E57658-3E65-854D-82C8-ECD9A68B7254}"/>
              </a:ext>
            </a:extLst>
          </p:cNvPr>
          <p:cNvGrpSpPr>
            <a:grpSpLocks/>
          </p:cNvGrpSpPr>
          <p:nvPr/>
        </p:nvGrpSpPr>
        <p:grpSpPr bwMode="auto">
          <a:xfrm>
            <a:off x="455613" y="466725"/>
            <a:ext cx="8229600" cy="1909763"/>
            <a:chOff x="287" y="294"/>
            <a:chExt cx="5184" cy="1203"/>
          </a:xfrm>
        </p:grpSpPr>
        <p:sp>
          <p:nvSpPr>
            <p:cNvPr id="140292" name="Rectangle 3">
              <a:extLst>
                <a:ext uri="{FF2B5EF4-FFF2-40B4-BE49-F238E27FC236}">
                  <a16:creationId xmlns:a16="http://schemas.microsoft.com/office/drawing/2014/main" id="{465C57F6-0225-804D-B70C-B4C7099E79BA}"/>
                </a:ext>
              </a:extLst>
            </p:cNvPr>
            <p:cNvSpPr>
              <a:spLocks noChangeArrowheads="1"/>
            </p:cNvSpPr>
            <p:nvPr/>
          </p:nvSpPr>
          <p:spPr bwMode="auto">
            <a:xfrm>
              <a:off x="287" y="29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Further Detail</a:t>
              </a:r>
              <a:endParaRPr lang="en-US" altLang="en-US" sz="2800" dirty="0">
                <a:solidFill>
                  <a:schemeClr val="tx2"/>
                </a:solidFill>
              </a:endParaRPr>
            </a:p>
          </p:txBody>
        </p:sp>
        <p:sp>
          <p:nvSpPr>
            <p:cNvPr id="140293" name="Text Box 4">
              <a:extLst>
                <a:ext uri="{FF2B5EF4-FFF2-40B4-BE49-F238E27FC236}">
                  <a16:creationId xmlns:a16="http://schemas.microsoft.com/office/drawing/2014/main" id="{10A48F91-4CBA-C640-8DF4-CC0093FB39BC}"/>
                </a:ext>
              </a:extLst>
            </p:cNvPr>
            <p:cNvSpPr txBox="1">
              <a:spLocks noChangeArrowheads="1"/>
            </p:cNvSpPr>
            <p:nvPr/>
          </p:nvSpPr>
          <p:spPr bwMode="auto">
            <a:xfrm>
              <a:off x="691" y="978"/>
              <a:ext cx="4386"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indent="0" algn="ctr" eaLnBrk="1" hangingPunct="1">
                <a:lnSpc>
                  <a:spcPts val="1860"/>
                </a:lnSpc>
                <a:spcAft>
                  <a:spcPct val="50000"/>
                </a:spcAft>
                <a:buSzPct val="80000"/>
              </a:pPr>
              <a:r>
                <a:rPr lang="en-US" altLang="en-US" dirty="0">
                  <a:solidFill>
                    <a:schemeClr val="accent6"/>
                  </a:solidFill>
                </a:rPr>
                <a:t>The female and male sexual responses are described in scientific publications, including William Masters’ and Virginia Johnson’s, “The Human Sexual Response” (1966).</a:t>
              </a:r>
            </a:p>
          </p:txBody>
        </p:sp>
      </p:grpSp>
    </p:spTree>
  </p:cSld>
  <p:clrMapOvr>
    <a:masterClrMapping/>
  </p:clrMapOvr>
  <p:transition spd="med"/>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15863</TotalTime>
  <Words>4210</Words>
  <Application>Microsoft Macintosh PowerPoint</Application>
  <PresentationFormat>On-screen Show (4:3)</PresentationFormat>
  <Paragraphs>628</Paragraphs>
  <Slides>69</Slides>
  <Notes>69</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69</vt:i4>
      </vt:variant>
    </vt:vector>
  </HeadingPairs>
  <TitlesOfParts>
    <vt:vector size="71" baseType="lpstr">
      <vt:lpstr>Arial</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Chris Jarosz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Biology Today Chapter 1</dc:title>
  <dc:creator>Chris Jarosz</dc:creator>
  <cp:lastModifiedBy>Microsoft Office User</cp:lastModifiedBy>
  <cp:revision>1041</cp:revision>
  <cp:lastPrinted>2007-09-02T16:52:17Z</cp:lastPrinted>
  <dcterms:created xsi:type="dcterms:W3CDTF">2007-08-12T19:19:03Z</dcterms:created>
  <dcterms:modified xsi:type="dcterms:W3CDTF">2022-12-10T16:48:28Z</dcterms:modified>
</cp:coreProperties>
</file>