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2"/>
  </p:notesMasterIdLst>
  <p:sldIdLst>
    <p:sldId id="974" r:id="rId2"/>
    <p:sldId id="1339" r:id="rId3"/>
    <p:sldId id="1198" r:id="rId4"/>
    <p:sldId id="1199" r:id="rId5"/>
    <p:sldId id="1202" r:id="rId6"/>
    <p:sldId id="1203" r:id="rId7"/>
    <p:sldId id="1321" r:id="rId8"/>
    <p:sldId id="1204" r:id="rId9"/>
    <p:sldId id="1205" r:id="rId10"/>
    <p:sldId id="1206" r:id="rId11"/>
    <p:sldId id="1307" r:id="rId12"/>
    <p:sldId id="1207" r:id="rId13"/>
    <p:sldId id="1322" r:id="rId14"/>
    <p:sldId id="1208" r:id="rId15"/>
    <p:sldId id="1323" r:id="rId16"/>
    <p:sldId id="1209" r:id="rId17"/>
    <p:sldId id="1306" r:id="rId18"/>
    <p:sldId id="1210" r:id="rId19"/>
    <p:sldId id="1211" r:id="rId20"/>
    <p:sldId id="1212" r:id="rId21"/>
    <p:sldId id="1213" r:id="rId22"/>
    <p:sldId id="1214" r:id="rId23"/>
    <p:sldId id="1215" r:id="rId24"/>
    <p:sldId id="1330" r:id="rId25"/>
    <p:sldId id="1332" r:id="rId26"/>
    <p:sldId id="1331" r:id="rId27"/>
    <p:sldId id="1333" r:id="rId28"/>
    <p:sldId id="1334" r:id="rId29"/>
    <p:sldId id="1216" r:id="rId30"/>
    <p:sldId id="1217" r:id="rId31"/>
    <p:sldId id="1218" r:id="rId32"/>
    <p:sldId id="1219" r:id="rId33"/>
    <p:sldId id="1220" r:id="rId34"/>
    <p:sldId id="1221" r:id="rId35"/>
    <p:sldId id="1222" r:id="rId36"/>
    <p:sldId id="1337" r:id="rId37"/>
    <p:sldId id="1223" r:id="rId38"/>
    <p:sldId id="1315" r:id="rId39"/>
    <p:sldId id="1308" r:id="rId40"/>
    <p:sldId id="1224" r:id="rId41"/>
    <p:sldId id="1225" r:id="rId42"/>
    <p:sldId id="1226" r:id="rId43"/>
    <p:sldId id="1227" r:id="rId44"/>
    <p:sldId id="1228" r:id="rId45"/>
    <p:sldId id="1340" r:id="rId46"/>
    <p:sldId id="1342" r:id="rId47"/>
    <p:sldId id="1232" r:id="rId48"/>
    <p:sldId id="1304" r:id="rId49"/>
    <p:sldId id="1313" r:id="rId50"/>
    <p:sldId id="1328" r:id="rId51"/>
    <p:sldId id="1329" r:id="rId52"/>
    <p:sldId id="1230" r:id="rId53"/>
    <p:sldId id="1231" r:id="rId54"/>
    <p:sldId id="1233" r:id="rId55"/>
    <p:sldId id="1317" r:id="rId56"/>
    <p:sldId id="1234" r:id="rId57"/>
    <p:sldId id="1235" r:id="rId58"/>
    <p:sldId id="1305" r:id="rId59"/>
    <p:sldId id="1318" r:id="rId60"/>
    <p:sldId id="1259" r:id="rId61"/>
    <p:sldId id="1236" r:id="rId62"/>
    <p:sldId id="1237" r:id="rId63"/>
    <p:sldId id="1238" r:id="rId64"/>
    <p:sldId id="1309" r:id="rId65"/>
    <p:sldId id="1239" r:id="rId66"/>
    <p:sldId id="1240" r:id="rId67"/>
    <p:sldId id="1242" r:id="rId68"/>
    <p:sldId id="1243" r:id="rId69"/>
    <p:sldId id="1310" r:id="rId70"/>
    <p:sldId id="1312" r:id="rId71"/>
    <p:sldId id="1245" r:id="rId72"/>
    <p:sldId id="1324" r:id="rId73"/>
    <p:sldId id="1311" r:id="rId74"/>
    <p:sldId id="1246" r:id="rId75"/>
    <p:sldId id="1338" r:id="rId76"/>
    <p:sldId id="1247" r:id="rId77"/>
    <p:sldId id="1335" r:id="rId78"/>
    <p:sldId id="1248" r:id="rId79"/>
    <p:sldId id="1249" r:id="rId80"/>
    <p:sldId id="1320" r:id="rId81"/>
    <p:sldId id="1250" r:id="rId82"/>
    <p:sldId id="1251" r:id="rId83"/>
    <p:sldId id="1252" r:id="rId84"/>
    <p:sldId id="1253" r:id="rId85"/>
    <p:sldId id="1254" r:id="rId86"/>
    <p:sldId id="1255" r:id="rId87"/>
    <p:sldId id="1256" r:id="rId88"/>
    <p:sldId id="1257" r:id="rId89"/>
    <p:sldId id="1260" r:id="rId90"/>
    <p:sldId id="1261" r:id="rId91"/>
    <p:sldId id="1262" r:id="rId92"/>
    <p:sldId id="1263" r:id="rId93"/>
    <p:sldId id="1264" r:id="rId94"/>
    <p:sldId id="1265" r:id="rId95"/>
    <p:sldId id="1266" r:id="rId96"/>
    <p:sldId id="1281" r:id="rId97"/>
    <p:sldId id="1267" r:id="rId98"/>
    <p:sldId id="1268" r:id="rId99"/>
    <p:sldId id="1269" r:id="rId100"/>
    <p:sldId id="1270" r:id="rId101"/>
    <p:sldId id="1271" r:id="rId102"/>
    <p:sldId id="1272" r:id="rId103"/>
    <p:sldId id="1273" r:id="rId104"/>
    <p:sldId id="1274" r:id="rId105"/>
    <p:sldId id="1275" r:id="rId106"/>
    <p:sldId id="1276" r:id="rId107"/>
    <p:sldId id="1277" r:id="rId108"/>
    <p:sldId id="1325" r:id="rId109"/>
    <p:sldId id="1278" r:id="rId110"/>
    <p:sldId id="1279" r:id="rId111"/>
    <p:sldId id="1283" r:id="rId112"/>
    <p:sldId id="1285" r:id="rId113"/>
    <p:sldId id="1286" r:id="rId114"/>
    <p:sldId id="1287" r:id="rId115"/>
    <p:sldId id="1288" r:id="rId116"/>
    <p:sldId id="1289" r:id="rId117"/>
    <p:sldId id="1290" r:id="rId118"/>
    <p:sldId id="1291" r:id="rId119"/>
    <p:sldId id="1292" r:id="rId120"/>
    <p:sldId id="1293" r:id="rId121"/>
    <p:sldId id="1294" r:id="rId122"/>
    <p:sldId id="1295" r:id="rId123"/>
    <p:sldId id="1296" r:id="rId124"/>
    <p:sldId id="1284" r:id="rId125"/>
    <p:sldId id="1297" r:id="rId126"/>
    <p:sldId id="1298" r:id="rId127"/>
    <p:sldId id="1299" r:id="rId128"/>
    <p:sldId id="1300" r:id="rId129"/>
    <p:sldId id="1301" r:id="rId130"/>
    <p:sldId id="1302" r:id="rId13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672"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1893"/>
    <a:srgbClr val="941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719"/>
  </p:normalViewPr>
  <p:slideViewPr>
    <p:cSldViewPr snapToGrid="0" showGuides="1">
      <p:cViewPr varScale="1">
        <p:scale>
          <a:sx n="144" d="100"/>
          <a:sy n="144" d="100"/>
        </p:scale>
        <p:origin x="2712" y="184"/>
      </p:cViewPr>
      <p:guideLst>
        <p:guide orient="horz" pos="3672"/>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 d="1"/>
        <a:sy n="1" d="1"/>
      </p:scale>
      <p:origin x="0" y="41824"/>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DA9508B9-44EC-F447-AFFD-EEF0E01B567C}"/>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dirty="0"/>
          </a:p>
        </p:txBody>
      </p:sp>
      <p:sp>
        <p:nvSpPr>
          <p:cNvPr id="32771" name="Rectangle 3">
            <a:extLst>
              <a:ext uri="{FF2B5EF4-FFF2-40B4-BE49-F238E27FC236}">
                <a16:creationId xmlns:a16="http://schemas.microsoft.com/office/drawing/2014/main" id="{BC82F25F-B34C-784C-B837-3770A078CC8C}"/>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n-US" dirty="0"/>
          </a:p>
        </p:txBody>
      </p:sp>
      <p:sp>
        <p:nvSpPr>
          <p:cNvPr id="2052" name="Rectangle 4">
            <a:extLst>
              <a:ext uri="{FF2B5EF4-FFF2-40B4-BE49-F238E27FC236}">
                <a16:creationId xmlns:a16="http://schemas.microsoft.com/office/drawing/2014/main" id="{A1E8EAEA-D812-A34C-AD6D-88E6D2BFE4C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a:extLst>
              <a:ext uri="{FF2B5EF4-FFF2-40B4-BE49-F238E27FC236}">
                <a16:creationId xmlns:a16="http://schemas.microsoft.com/office/drawing/2014/main" id="{AC55C996-7D28-AF44-BCC4-A5060F0A5856}"/>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2774" name="Rectangle 6">
            <a:extLst>
              <a:ext uri="{FF2B5EF4-FFF2-40B4-BE49-F238E27FC236}">
                <a16:creationId xmlns:a16="http://schemas.microsoft.com/office/drawing/2014/main" id="{D7599395-1D60-4346-9635-070DA6E86A0C}"/>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dirty="0"/>
          </a:p>
        </p:txBody>
      </p:sp>
      <p:sp>
        <p:nvSpPr>
          <p:cNvPr id="32775" name="Rectangle 7">
            <a:extLst>
              <a:ext uri="{FF2B5EF4-FFF2-40B4-BE49-F238E27FC236}">
                <a16:creationId xmlns:a16="http://schemas.microsoft.com/office/drawing/2014/main" id="{1278BE53-F321-6F49-A0CD-62954A8BA720}"/>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06253128-8A7C-BD48-9F0A-07E8E907606F}"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0098F7B4-D84D-944D-A9D0-BA75BCD45F8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B5B7095-65CD-7A4B-AEE7-1836B10C2DFE}" type="slidenum">
              <a:rPr lang="en-US" altLang="en-US"/>
              <a:pPr/>
              <a:t>1</a:t>
            </a:fld>
            <a:endParaRPr lang="en-US" altLang="en-US" dirty="0"/>
          </a:p>
        </p:txBody>
      </p:sp>
      <p:sp>
        <p:nvSpPr>
          <p:cNvPr id="4099" name="Rectangle 2">
            <a:extLst>
              <a:ext uri="{FF2B5EF4-FFF2-40B4-BE49-F238E27FC236}">
                <a16:creationId xmlns:a16="http://schemas.microsoft.com/office/drawing/2014/main" id="{EE3AAC42-09A7-5B40-B080-648DC0E3EFFB}"/>
              </a:ext>
            </a:extLst>
          </p:cNvPr>
          <p:cNvSpPr>
            <a:spLocks noGrp="1" noRot="1" noChangeAspect="1" noChangeArrowheads="1" noTextEdit="1"/>
          </p:cNvSpPr>
          <p:nvPr>
            <p:ph type="sldImg"/>
          </p:nvPr>
        </p:nvSpPr>
        <p:spPr>
          <a:solidFill>
            <a:srgbClr val="FFFFFF"/>
          </a:solidFill>
          <a:ln/>
        </p:spPr>
      </p:sp>
      <p:sp>
        <p:nvSpPr>
          <p:cNvPr id="4100" name="Rectangle 3">
            <a:extLst>
              <a:ext uri="{FF2B5EF4-FFF2-40B4-BE49-F238E27FC236}">
                <a16:creationId xmlns:a16="http://schemas.microsoft.com/office/drawing/2014/main" id="{146A4ED2-73F7-A84A-92A1-A8E01A15533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159B4872-29BE-3545-A2C4-33183A5E524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289564D-A8D9-954A-BDB7-E9DEA7DED0E7}" type="slidenum">
              <a:rPr lang="en-US" altLang="en-US"/>
              <a:pPr/>
              <a:t>2</a:t>
            </a:fld>
            <a:endParaRPr lang="en-US" altLang="en-US" dirty="0"/>
          </a:p>
        </p:txBody>
      </p:sp>
      <p:sp>
        <p:nvSpPr>
          <p:cNvPr id="6147" name="Rectangle 1026">
            <a:extLst>
              <a:ext uri="{FF2B5EF4-FFF2-40B4-BE49-F238E27FC236}">
                <a16:creationId xmlns:a16="http://schemas.microsoft.com/office/drawing/2014/main" id="{C451141E-6B79-1144-96A1-36531CC06308}"/>
              </a:ext>
            </a:extLst>
          </p:cNvPr>
          <p:cNvSpPr>
            <a:spLocks noGrp="1" noRot="1" noChangeAspect="1" noChangeArrowheads="1" noTextEdit="1"/>
          </p:cNvSpPr>
          <p:nvPr>
            <p:ph type="sldImg"/>
          </p:nvPr>
        </p:nvSpPr>
        <p:spPr>
          <a:solidFill>
            <a:srgbClr val="FFFFFF"/>
          </a:solidFill>
          <a:ln/>
        </p:spPr>
      </p:sp>
      <p:sp>
        <p:nvSpPr>
          <p:cNvPr id="6148" name="Rectangle 1027">
            <a:extLst>
              <a:ext uri="{FF2B5EF4-FFF2-40B4-BE49-F238E27FC236}">
                <a16:creationId xmlns:a16="http://schemas.microsoft.com/office/drawing/2014/main" id="{B328620B-1740-3C44-ACFB-E95011648E60}"/>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D50595DF-1FBE-8944-9803-BF6396A9CB1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03BB951-2F4B-964C-93B7-18EABAB3739F}" type="slidenum">
              <a:rPr lang="en-US" altLang="en-US"/>
              <a:pPr/>
              <a:t>3</a:t>
            </a:fld>
            <a:endParaRPr lang="en-US" altLang="en-US" dirty="0"/>
          </a:p>
        </p:txBody>
      </p:sp>
      <p:sp>
        <p:nvSpPr>
          <p:cNvPr id="8195" name="Rectangle 2">
            <a:extLst>
              <a:ext uri="{FF2B5EF4-FFF2-40B4-BE49-F238E27FC236}">
                <a16:creationId xmlns:a16="http://schemas.microsoft.com/office/drawing/2014/main" id="{3903E646-2E22-FC49-A56E-5173DA5F77BF}"/>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E26E3F5F-F9C3-F647-87A9-F8FC426CB6B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B0FF25AD-F802-AB40-A2ED-4C2171ACC45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43D62F7-E8F8-8646-8340-3B7B09AC629D}" type="slidenum">
              <a:rPr lang="en-US" altLang="en-US"/>
              <a:pPr/>
              <a:t>4</a:t>
            </a:fld>
            <a:endParaRPr lang="en-US" altLang="en-US" dirty="0"/>
          </a:p>
        </p:txBody>
      </p:sp>
      <p:sp>
        <p:nvSpPr>
          <p:cNvPr id="10243" name="Rectangle 2">
            <a:extLst>
              <a:ext uri="{FF2B5EF4-FFF2-40B4-BE49-F238E27FC236}">
                <a16:creationId xmlns:a16="http://schemas.microsoft.com/office/drawing/2014/main" id="{1A23392C-F96F-494D-92F2-3B482D712B37}"/>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0C8E2B3F-29D5-1645-925F-BD0EB3E68C1B}"/>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507BE17E-192A-6148-8308-193A0121CD0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EB34F2E-CB4A-9349-A62D-E8202620380A}" type="slidenum">
              <a:rPr lang="en-US" altLang="en-US"/>
              <a:pPr/>
              <a:t>5</a:t>
            </a:fld>
            <a:endParaRPr lang="en-US" altLang="en-US" dirty="0"/>
          </a:p>
        </p:txBody>
      </p:sp>
      <p:sp>
        <p:nvSpPr>
          <p:cNvPr id="12291" name="Rectangle 2">
            <a:extLst>
              <a:ext uri="{FF2B5EF4-FFF2-40B4-BE49-F238E27FC236}">
                <a16:creationId xmlns:a16="http://schemas.microsoft.com/office/drawing/2014/main" id="{1AB79737-3B9E-554B-916E-FA154C4A121E}"/>
              </a:ext>
            </a:extLst>
          </p:cNvPr>
          <p:cNvSpPr>
            <a:spLocks noGrp="1" noRot="1" noChangeAspect="1" noChangeArrowheads="1" noTextEdit="1"/>
          </p:cNvSpPr>
          <p:nvPr>
            <p:ph type="sldImg"/>
          </p:nvPr>
        </p:nvSpPr>
        <p:spPr>
          <a:ln/>
        </p:spPr>
      </p:sp>
      <p:sp>
        <p:nvSpPr>
          <p:cNvPr id="12292" name="Rectangle 3">
            <a:extLst>
              <a:ext uri="{FF2B5EF4-FFF2-40B4-BE49-F238E27FC236}">
                <a16:creationId xmlns:a16="http://schemas.microsoft.com/office/drawing/2014/main" id="{CDAD12CE-F70D-E049-9AF9-66C07878B733}"/>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06AE8C4B-DEAA-8A4A-85BE-F996284698C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2D05739-BCB3-F24F-B86B-C51CE6EF4F45}" type="slidenum">
              <a:rPr lang="en-US" altLang="en-US"/>
              <a:pPr/>
              <a:t>6</a:t>
            </a:fld>
            <a:endParaRPr lang="en-US" altLang="en-US" dirty="0"/>
          </a:p>
        </p:txBody>
      </p:sp>
      <p:sp>
        <p:nvSpPr>
          <p:cNvPr id="14339" name="Rectangle 2">
            <a:extLst>
              <a:ext uri="{FF2B5EF4-FFF2-40B4-BE49-F238E27FC236}">
                <a16:creationId xmlns:a16="http://schemas.microsoft.com/office/drawing/2014/main" id="{93D24907-83D6-594D-AAC9-0C72A72F1267}"/>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CEFAD752-4ED1-6C42-ABDF-8F106D3691A5}"/>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08FAE688-D54E-2847-9503-85095C879E7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B2F1496-3119-AD43-BB0B-2C01DFB9F8DE}" type="slidenum">
              <a:rPr lang="en-US" altLang="en-US"/>
              <a:pPr/>
              <a:t>7</a:t>
            </a:fld>
            <a:endParaRPr lang="en-US" altLang="en-US" dirty="0"/>
          </a:p>
        </p:txBody>
      </p:sp>
      <p:sp>
        <p:nvSpPr>
          <p:cNvPr id="16387" name="Rectangle 1026">
            <a:extLst>
              <a:ext uri="{FF2B5EF4-FFF2-40B4-BE49-F238E27FC236}">
                <a16:creationId xmlns:a16="http://schemas.microsoft.com/office/drawing/2014/main" id="{2A5251F8-9E90-F04D-8296-5F98476306FD}"/>
              </a:ext>
            </a:extLst>
          </p:cNvPr>
          <p:cNvSpPr>
            <a:spLocks noGrp="1" noRot="1" noChangeAspect="1" noChangeArrowheads="1" noTextEdit="1"/>
          </p:cNvSpPr>
          <p:nvPr>
            <p:ph type="sldImg"/>
          </p:nvPr>
        </p:nvSpPr>
        <p:spPr>
          <a:ln/>
        </p:spPr>
      </p:sp>
      <p:sp>
        <p:nvSpPr>
          <p:cNvPr id="16388" name="Rectangle 1027">
            <a:extLst>
              <a:ext uri="{FF2B5EF4-FFF2-40B4-BE49-F238E27FC236}">
                <a16:creationId xmlns:a16="http://schemas.microsoft.com/office/drawing/2014/main" id="{1AA80387-50D4-F340-BC85-7B1432E8B95E}"/>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F0F4F4BE-ED0C-474E-AEE6-0CA8260B89A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C4CC370-CC88-EA4A-9486-9ECD783F5D2F}" type="slidenum">
              <a:rPr lang="en-US" altLang="en-US"/>
              <a:pPr/>
              <a:t>8</a:t>
            </a:fld>
            <a:endParaRPr lang="en-US" altLang="en-US" dirty="0"/>
          </a:p>
        </p:txBody>
      </p:sp>
      <p:sp>
        <p:nvSpPr>
          <p:cNvPr id="18435" name="Rectangle 2">
            <a:extLst>
              <a:ext uri="{FF2B5EF4-FFF2-40B4-BE49-F238E27FC236}">
                <a16:creationId xmlns:a16="http://schemas.microsoft.com/office/drawing/2014/main" id="{1FEADB75-4AEB-6046-8A3F-3B77794D685F}"/>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0F72CF6F-8AD5-ED46-B0CD-E52A05E9F27D}"/>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CCA84B44-5A63-D041-A362-03DA65EEF15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917D70E-9C99-1144-89E2-F016928DA79E}" type="slidenum">
              <a:rPr lang="en-US" altLang="en-US"/>
              <a:pPr/>
              <a:t>9</a:t>
            </a:fld>
            <a:endParaRPr lang="en-US" altLang="en-US" dirty="0"/>
          </a:p>
        </p:txBody>
      </p:sp>
      <p:sp>
        <p:nvSpPr>
          <p:cNvPr id="20483" name="Rectangle 2">
            <a:extLst>
              <a:ext uri="{FF2B5EF4-FFF2-40B4-BE49-F238E27FC236}">
                <a16:creationId xmlns:a16="http://schemas.microsoft.com/office/drawing/2014/main" id="{8E62A8D8-9A74-8E4A-8AD0-87BD68B14E8E}"/>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2C8E9662-AE10-D84A-A2CD-D20A336A94D8}"/>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DDBB5249-0A38-0446-8991-37E0B8BD1F8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DB74380-F37D-994B-83F1-4BF19BA63EB6}" type="slidenum">
              <a:rPr lang="en-US" altLang="en-US"/>
              <a:pPr/>
              <a:t>10</a:t>
            </a:fld>
            <a:endParaRPr lang="en-US" altLang="en-US" dirty="0"/>
          </a:p>
        </p:txBody>
      </p:sp>
      <p:sp>
        <p:nvSpPr>
          <p:cNvPr id="22531" name="Rectangle 2">
            <a:extLst>
              <a:ext uri="{FF2B5EF4-FFF2-40B4-BE49-F238E27FC236}">
                <a16:creationId xmlns:a16="http://schemas.microsoft.com/office/drawing/2014/main" id="{C3C52003-F0DC-7044-891D-BEED9A8EC4F1}"/>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8182A0C7-04F5-B14F-9A4A-E592F14D8174}"/>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8F23B819-FD87-9746-B0A9-1F639189567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531BFEA-308D-A046-BB21-40B4CF8C590D}" type="slidenum">
              <a:rPr lang="en-US" altLang="en-US"/>
              <a:pPr/>
              <a:t>11</a:t>
            </a:fld>
            <a:endParaRPr lang="en-US" altLang="en-US" dirty="0"/>
          </a:p>
        </p:txBody>
      </p:sp>
      <p:sp>
        <p:nvSpPr>
          <p:cNvPr id="24579" name="Rectangle 1026">
            <a:extLst>
              <a:ext uri="{FF2B5EF4-FFF2-40B4-BE49-F238E27FC236}">
                <a16:creationId xmlns:a16="http://schemas.microsoft.com/office/drawing/2014/main" id="{3852EDBA-1226-3F41-8638-85B2A7A37086}"/>
              </a:ext>
            </a:extLst>
          </p:cNvPr>
          <p:cNvSpPr>
            <a:spLocks noGrp="1" noRot="1" noChangeAspect="1" noChangeArrowheads="1" noTextEdit="1"/>
          </p:cNvSpPr>
          <p:nvPr>
            <p:ph type="sldImg"/>
          </p:nvPr>
        </p:nvSpPr>
        <p:spPr>
          <a:ln/>
        </p:spPr>
      </p:sp>
      <p:sp>
        <p:nvSpPr>
          <p:cNvPr id="24580" name="Rectangle 1027">
            <a:extLst>
              <a:ext uri="{FF2B5EF4-FFF2-40B4-BE49-F238E27FC236}">
                <a16:creationId xmlns:a16="http://schemas.microsoft.com/office/drawing/2014/main" id="{80B81844-5B3D-4F4C-977D-968C8BD2D54B}"/>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7FF4D316-9566-284E-A3F6-90B791044B9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2095984-340B-8643-A0AD-D57158F97B65}" type="slidenum">
              <a:rPr lang="en-US" altLang="en-US"/>
              <a:pPr/>
              <a:t>12</a:t>
            </a:fld>
            <a:endParaRPr lang="en-US" altLang="en-US" dirty="0"/>
          </a:p>
        </p:txBody>
      </p:sp>
      <p:sp>
        <p:nvSpPr>
          <p:cNvPr id="26627" name="Rectangle 2">
            <a:extLst>
              <a:ext uri="{FF2B5EF4-FFF2-40B4-BE49-F238E27FC236}">
                <a16:creationId xmlns:a16="http://schemas.microsoft.com/office/drawing/2014/main" id="{0F60DB88-0E45-004F-8784-F0A0843F88F5}"/>
              </a:ext>
            </a:extLst>
          </p:cNvPr>
          <p:cNvSpPr>
            <a:spLocks noGrp="1" noRot="1" noChangeAspect="1" noChangeArrowheads="1" noTextEdit="1"/>
          </p:cNvSpPr>
          <p:nvPr>
            <p:ph type="sldImg"/>
          </p:nvPr>
        </p:nvSpPr>
        <p:spPr>
          <a:ln/>
        </p:spPr>
      </p:sp>
      <p:sp>
        <p:nvSpPr>
          <p:cNvPr id="26628" name="Rectangle 3">
            <a:extLst>
              <a:ext uri="{FF2B5EF4-FFF2-40B4-BE49-F238E27FC236}">
                <a16:creationId xmlns:a16="http://schemas.microsoft.com/office/drawing/2014/main" id="{09537D5F-5416-F94B-98B5-7BEA85FFCBD6}"/>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5CBA861A-18BD-794C-87EE-E90391AE386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51FEC45-BAE8-C748-99ED-849D0A6BA200}" type="slidenum">
              <a:rPr lang="en-US" altLang="en-US"/>
              <a:pPr/>
              <a:t>13</a:t>
            </a:fld>
            <a:endParaRPr lang="en-US" altLang="en-US" dirty="0"/>
          </a:p>
        </p:txBody>
      </p:sp>
      <p:sp>
        <p:nvSpPr>
          <p:cNvPr id="28675" name="Rectangle 1026">
            <a:extLst>
              <a:ext uri="{FF2B5EF4-FFF2-40B4-BE49-F238E27FC236}">
                <a16:creationId xmlns:a16="http://schemas.microsoft.com/office/drawing/2014/main" id="{00E0A619-99CE-DE4F-AA6B-A7B2427C1789}"/>
              </a:ext>
            </a:extLst>
          </p:cNvPr>
          <p:cNvSpPr>
            <a:spLocks noGrp="1" noRot="1" noChangeAspect="1" noChangeArrowheads="1" noTextEdit="1"/>
          </p:cNvSpPr>
          <p:nvPr>
            <p:ph type="sldImg"/>
          </p:nvPr>
        </p:nvSpPr>
        <p:spPr>
          <a:ln/>
        </p:spPr>
      </p:sp>
      <p:sp>
        <p:nvSpPr>
          <p:cNvPr id="28676" name="Rectangle 1027">
            <a:extLst>
              <a:ext uri="{FF2B5EF4-FFF2-40B4-BE49-F238E27FC236}">
                <a16:creationId xmlns:a16="http://schemas.microsoft.com/office/drawing/2014/main" id="{B6C33B3E-5C3C-B340-914A-1F22C872F0E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01CAC02A-ADAA-7F48-A2AB-32E2FE35486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D10AEA1-A52D-3140-94AE-F9C153BD804B}" type="slidenum">
              <a:rPr lang="en-US" altLang="en-US"/>
              <a:pPr/>
              <a:t>14</a:t>
            </a:fld>
            <a:endParaRPr lang="en-US" altLang="en-US" dirty="0"/>
          </a:p>
        </p:txBody>
      </p:sp>
      <p:sp>
        <p:nvSpPr>
          <p:cNvPr id="30723" name="Rectangle 2">
            <a:extLst>
              <a:ext uri="{FF2B5EF4-FFF2-40B4-BE49-F238E27FC236}">
                <a16:creationId xmlns:a16="http://schemas.microsoft.com/office/drawing/2014/main" id="{0DD20AC0-C5E0-6041-80C9-78C4B96352FE}"/>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1D067C3E-83BA-524B-B505-3443B79BAF74}"/>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ECEE8656-2436-6F48-8596-0B334B30873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6C01CEC-6184-684B-AD8A-B05E71D8AB86}" type="slidenum">
              <a:rPr lang="en-US" altLang="en-US"/>
              <a:pPr/>
              <a:t>15</a:t>
            </a:fld>
            <a:endParaRPr lang="en-US" altLang="en-US" dirty="0"/>
          </a:p>
        </p:txBody>
      </p:sp>
      <p:sp>
        <p:nvSpPr>
          <p:cNvPr id="32771" name="Rectangle 1026">
            <a:extLst>
              <a:ext uri="{FF2B5EF4-FFF2-40B4-BE49-F238E27FC236}">
                <a16:creationId xmlns:a16="http://schemas.microsoft.com/office/drawing/2014/main" id="{98E343D2-14BE-8641-AAAA-2B82DAAF7CDD}"/>
              </a:ext>
            </a:extLst>
          </p:cNvPr>
          <p:cNvSpPr>
            <a:spLocks noGrp="1" noRot="1" noChangeAspect="1" noChangeArrowheads="1" noTextEdit="1"/>
          </p:cNvSpPr>
          <p:nvPr>
            <p:ph type="sldImg"/>
          </p:nvPr>
        </p:nvSpPr>
        <p:spPr>
          <a:ln/>
        </p:spPr>
      </p:sp>
      <p:sp>
        <p:nvSpPr>
          <p:cNvPr id="32772" name="Rectangle 1027">
            <a:extLst>
              <a:ext uri="{FF2B5EF4-FFF2-40B4-BE49-F238E27FC236}">
                <a16:creationId xmlns:a16="http://schemas.microsoft.com/office/drawing/2014/main" id="{0DEF779D-0937-0B4F-BB4F-AA977F1F0C0A}"/>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2041607B-57A1-E142-B66E-90E4B104035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DBA5BF1-2064-4B4D-9E13-08E11697324C}" type="slidenum">
              <a:rPr lang="en-US" altLang="en-US"/>
              <a:pPr/>
              <a:t>16</a:t>
            </a:fld>
            <a:endParaRPr lang="en-US" altLang="en-US" dirty="0"/>
          </a:p>
        </p:txBody>
      </p:sp>
      <p:sp>
        <p:nvSpPr>
          <p:cNvPr id="34819" name="Rectangle 2">
            <a:extLst>
              <a:ext uri="{FF2B5EF4-FFF2-40B4-BE49-F238E27FC236}">
                <a16:creationId xmlns:a16="http://schemas.microsoft.com/office/drawing/2014/main" id="{AEDF6F61-8F8F-294B-BF73-ACB2A7E357B4}"/>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B95CEB12-4C02-CB44-A25E-FD5ED307765A}"/>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16F09F3E-1693-A443-AF1D-082C7D41428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371C1C6-7099-FD49-97D0-DF4D508FFF5C}" type="slidenum">
              <a:rPr lang="en-US" altLang="en-US"/>
              <a:pPr/>
              <a:t>17</a:t>
            </a:fld>
            <a:endParaRPr lang="en-US" altLang="en-US" dirty="0"/>
          </a:p>
        </p:txBody>
      </p:sp>
      <p:sp>
        <p:nvSpPr>
          <p:cNvPr id="36867" name="Rectangle 1026">
            <a:extLst>
              <a:ext uri="{FF2B5EF4-FFF2-40B4-BE49-F238E27FC236}">
                <a16:creationId xmlns:a16="http://schemas.microsoft.com/office/drawing/2014/main" id="{78A1A0D6-2B2E-CC47-8EA0-4384BFCF0968}"/>
              </a:ext>
            </a:extLst>
          </p:cNvPr>
          <p:cNvSpPr>
            <a:spLocks noGrp="1" noRot="1" noChangeAspect="1" noChangeArrowheads="1" noTextEdit="1"/>
          </p:cNvSpPr>
          <p:nvPr>
            <p:ph type="sldImg"/>
          </p:nvPr>
        </p:nvSpPr>
        <p:spPr>
          <a:ln/>
        </p:spPr>
      </p:sp>
      <p:sp>
        <p:nvSpPr>
          <p:cNvPr id="36868" name="Rectangle 1027">
            <a:extLst>
              <a:ext uri="{FF2B5EF4-FFF2-40B4-BE49-F238E27FC236}">
                <a16:creationId xmlns:a16="http://schemas.microsoft.com/office/drawing/2014/main" id="{8AF8096A-40FC-194E-877E-F6CE992ACDA7}"/>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C7BB8FA1-A1E7-4C40-A5D4-C2A069DEB2D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1F2B299-275B-FF43-AC3C-2E1D26B34FF3}" type="slidenum">
              <a:rPr lang="en-US" altLang="en-US"/>
              <a:pPr/>
              <a:t>18</a:t>
            </a:fld>
            <a:endParaRPr lang="en-US" altLang="en-US" dirty="0"/>
          </a:p>
        </p:txBody>
      </p:sp>
      <p:sp>
        <p:nvSpPr>
          <p:cNvPr id="38915" name="Rectangle 2">
            <a:extLst>
              <a:ext uri="{FF2B5EF4-FFF2-40B4-BE49-F238E27FC236}">
                <a16:creationId xmlns:a16="http://schemas.microsoft.com/office/drawing/2014/main" id="{AB55C9D2-89F0-9142-9934-2D274ADD5C82}"/>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91995E92-2A21-0948-9E53-1EFD84517B96}"/>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9BA3EB50-806C-1E42-BD5D-11244C305C1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0088865-23A9-E444-9A50-A292DE694981}" type="slidenum">
              <a:rPr lang="en-US" altLang="en-US"/>
              <a:pPr/>
              <a:t>19</a:t>
            </a:fld>
            <a:endParaRPr lang="en-US" altLang="en-US" dirty="0"/>
          </a:p>
        </p:txBody>
      </p:sp>
      <p:sp>
        <p:nvSpPr>
          <p:cNvPr id="40963" name="Rectangle 2">
            <a:extLst>
              <a:ext uri="{FF2B5EF4-FFF2-40B4-BE49-F238E27FC236}">
                <a16:creationId xmlns:a16="http://schemas.microsoft.com/office/drawing/2014/main" id="{578D7F64-98A0-BA49-8CD2-78A3C14B1606}"/>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A43D1051-ED7E-504B-BEE9-507018917DC0}"/>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6F936FFC-DBB1-DF45-9AFB-88645475773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17BC83F-D44A-4C42-B543-196A8DFACD0F}" type="slidenum">
              <a:rPr lang="en-US" altLang="en-US"/>
              <a:pPr/>
              <a:t>20</a:t>
            </a:fld>
            <a:endParaRPr lang="en-US" altLang="en-US" dirty="0"/>
          </a:p>
        </p:txBody>
      </p:sp>
      <p:sp>
        <p:nvSpPr>
          <p:cNvPr id="43011" name="Rectangle 2">
            <a:extLst>
              <a:ext uri="{FF2B5EF4-FFF2-40B4-BE49-F238E27FC236}">
                <a16:creationId xmlns:a16="http://schemas.microsoft.com/office/drawing/2014/main" id="{75DD0B55-9790-F04A-9071-553A7D69627A}"/>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CAFC178B-0DC4-7D44-BEB3-4596103F82A4}"/>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2A3D9EDF-A560-044D-9FB2-A29FAFD6FF1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97C972A-E46A-B44C-B77E-B7FD09B85FF7}" type="slidenum">
              <a:rPr lang="en-US" altLang="en-US"/>
              <a:pPr/>
              <a:t>21</a:t>
            </a:fld>
            <a:endParaRPr lang="en-US" altLang="en-US" dirty="0"/>
          </a:p>
        </p:txBody>
      </p:sp>
      <p:sp>
        <p:nvSpPr>
          <p:cNvPr id="45059" name="Rectangle 2">
            <a:extLst>
              <a:ext uri="{FF2B5EF4-FFF2-40B4-BE49-F238E27FC236}">
                <a16:creationId xmlns:a16="http://schemas.microsoft.com/office/drawing/2014/main" id="{59028C2D-EEE1-EA42-AC46-E305DFFEEF50}"/>
              </a:ext>
            </a:extLst>
          </p:cNvPr>
          <p:cNvSpPr>
            <a:spLocks noGrp="1" noRot="1" noChangeAspect="1" noChangeArrowheads="1" noTextEdit="1"/>
          </p:cNvSpPr>
          <p:nvPr>
            <p:ph type="sldImg"/>
          </p:nvPr>
        </p:nvSpPr>
        <p:spPr>
          <a:ln/>
        </p:spPr>
      </p:sp>
      <p:sp>
        <p:nvSpPr>
          <p:cNvPr id="45060" name="Rectangle 3">
            <a:extLst>
              <a:ext uri="{FF2B5EF4-FFF2-40B4-BE49-F238E27FC236}">
                <a16:creationId xmlns:a16="http://schemas.microsoft.com/office/drawing/2014/main" id="{B87A9640-C9EA-C64F-8253-508CCB5C8A93}"/>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13D1D6AE-643A-6540-B3A1-E4AAF713244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77E07E6-EC9D-764A-AE8B-E65291DE9145}" type="slidenum">
              <a:rPr lang="en-US" altLang="en-US"/>
              <a:pPr/>
              <a:t>22</a:t>
            </a:fld>
            <a:endParaRPr lang="en-US" altLang="en-US" dirty="0"/>
          </a:p>
        </p:txBody>
      </p:sp>
      <p:sp>
        <p:nvSpPr>
          <p:cNvPr id="47107" name="Rectangle 2">
            <a:extLst>
              <a:ext uri="{FF2B5EF4-FFF2-40B4-BE49-F238E27FC236}">
                <a16:creationId xmlns:a16="http://schemas.microsoft.com/office/drawing/2014/main" id="{6708532B-D28D-534D-A5FE-9333F4ADE9DC}"/>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D70F0933-4789-D048-92D4-B31DF722AA22}"/>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F7CFCE8B-6165-0440-8389-3016862957A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0EB93C4-73C5-4F42-BE07-A859D0D3866D}" type="slidenum">
              <a:rPr lang="en-US" altLang="en-US"/>
              <a:pPr/>
              <a:t>23</a:t>
            </a:fld>
            <a:endParaRPr lang="en-US" altLang="en-US" dirty="0"/>
          </a:p>
        </p:txBody>
      </p:sp>
      <p:sp>
        <p:nvSpPr>
          <p:cNvPr id="49155" name="Rectangle 2">
            <a:extLst>
              <a:ext uri="{FF2B5EF4-FFF2-40B4-BE49-F238E27FC236}">
                <a16:creationId xmlns:a16="http://schemas.microsoft.com/office/drawing/2014/main" id="{D9A412A8-AF70-6A40-BA48-12F3E9AA953B}"/>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FA6AF5FD-5EC3-6B42-922E-8410612347EE}"/>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88DA9DAE-E698-A549-8202-0ABCE2EDAE4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4FDB158-BD5F-6145-99A1-6A0259C0AD9C}" type="slidenum">
              <a:rPr lang="en-US" altLang="en-US"/>
              <a:pPr/>
              <a:t>24</a:t>
            </a:fld>
            <a:endParaRPr lang="en-US" altLang="en-US" dirty="0"/>
          </a:p>
        </p:txBody>
      </p:sp>
      <p:sp>
        <p:nvSpPr>
          <p:cNvPr id="51203" name="Rectangle 1026">
            <a:extLst>
              <a:ext uri="{FF2B5EF4-FFF2-40B4-BE49-F238E27FC236}">
                <a16:creationId xmlns:a16="http://schemas.microsoft.com/office/drawing/2014/main" id="{CF38AC93-AE67-AF4C-8EC1-4637D1BD4C98}"/>
              </a:ext>
            </a:extLst>
          </p:cNvPr>
          <p:cNvSpPr>
            <a:spLocks noGrp="1" noRot="1" noChangeAspect="1" noChangeArrowheads="1" noTextEdit="1"/>
          </p:cNvSpPr>
          <p:nvPr>
            <p:ph type="sldImg"/>
          </p:nvPr>
        </p:nvSpPr>
        <p:spPr>
          <a:ln/>
        </p:spPr>
      </p:sp>
      <p:sp>
        <p:nvSpPr>
          <p:cNvPr id="51204" name="Rectangle 1027">
            <a:extLst>
              <a:ext uri="{FF2B5EF4-FFF2-40B4-BE49-F238E27FC236}">
                <a16:creationId xmlns:a16="http://schemas.microsoft.com/office/drawing/2014/main" id="{DC452C66-2AAD-0A4F-B633-35E203F91D16}"/>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89B39E9D-E22B-9942-8464-9B73E79E202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B19283B-D222-F54C-BCEA-B69322BF3658}" type="slidenum">
              <a:rPr lang="en-US" altLang="en-US"/>
              <a:pPr/>
              <a:t>25</a:t>
            </a:fld>
            <a:endParaRPr lang="en-US" altLang="en-US" dirty="0"/>
          </a:p>
        </p:txBody>
      </p:sp>
      <p:sp>
        <p:nvSpPr>
          <p:cNvPr id="53251" name="Rectangle 1026">
            <a:extLst>
              <a:ext uri="{FF2B5EF4-FFF2-40B4-BE49-F238E27FC236}">
                <a16:creationId xmlns:a16="http://schemas.microsoft.com/office/drawing/2014/main" id="{CC6170D0-387E-D34B-883B-4C082031D339}"/>
              </a:ext>
            </a:extLst>
          </p:cNvPr>
          <p:cNvSpPr>
            <a:spLocks noGrp="1" noRot="1" noChangeAspect="1" noChangeArrowheads="1" noTextEdit="1"/>
          </p:cNvSpPr>
          <p:nvPr>
            <p:ph type="sldImg"/>
          </p:nvPr>
        </p:nvSpPr>
        <p:spPr>
          <a:ln/>
        </p:spPr>
      </p:sp>
      <p:sp>
        <p:nvSpPr>
          <p:cNvPr id="53252" name="Rectangle 1027">
            <a:extLst>
              <a:ext uri="{FF2B5EF4-FFF2-40B4-BE49-F238E27FC236}">
                <a16:creationId xmlns:a16="http://schemas.microsoft.com/office/drawing/2014/main" id="{8FCAEC5E-0BA2-EC4D-8C50-7FE6145941C4}"/>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3E1A8564-A311-6C43-8529-3911FF0842A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5BD0A09-B0C6-5E47-AD29-34A14D589924}" type="slidenum">
              <a:rPr lang="en-US" altLang="en-US"/>
              <a:pPr/>
              <a:t>26</a:t>
            </a:fld>
            <a:endParaRPr lang="en-US" altLang="en-US" dirty="0"/>
          </a:p>
        </p:txBody>
      </p:sp>
      <p:sp>
        <p:nvSpPr>
          <p:cNvPr id="55299" name="Rectangle 1026">
            <a:extLst>
              <a:ext uri="{FF2B5EF4-FFF2-40B4-BE49-F238E27FC236}">
                <a16:creationId xmlns:a16="http://schemas.microsoft.com/office/drawing/2014/main" id="{113CFCB7-E41B-904C-8901-24846FCE764D}"/>
              </a:ext>
            </a:extLst>
          </p:cNvPr>
          <p:cNvSpPr>
            <a:spLocks noGrp="1" noRot="1" noChangeAspect="1" noChangeArrowheads="1" noTextEdit="1"/>
          </p:cNvSpPr>
          <p:nvPr>
            <p:ph type="sldImg"/>
          </p:nvPr>
        </p:nvSpPr>
        <p:spPr>
          <a:ln/>
        </p:spPr>
      </p:sp>
      <p:sp>
        <p:nvSpPr>
          <p:cNvPr id="55300" name="Rectangle 1027">
            <a:extLst>
              <a:ext uri="{FF2B5EF4-FFF2-40B4-BE49-F238E27FC236}">
                <a16:creationId xmlns:a16="http://schemas.microsoft.com/office/drawing/2014/main" id="{4E6EE578-EDCC-E747-BC42-F78AF90479F5}"/>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75938CDF-235B-3449-82F5-9721BE91FF8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1AA5DE7-0B7E-514F-BD57-E105CC71D1F4}" type="slidenum">
              <a:rPr lang="en-US" altLang="en-US"/>
              <a:pPr/>
              <a:t>27</a:t>
            </a:fld>
            <a:endParaRPr lang="en-US" altLang="en-US" dirty="0"/>
          </a:p>
        </p:txBody>
      </p:sp>
      <p:sp>
        <p:nvSpPr>
          <p:cNvPr id="57347" name="Rectangle 1026">
            <a:extLst>
              <a:ext uri="{FF2B5EF4-FFF2-40B4-BE49-F238E27FC236}">
                <a16:creationId xmlns:a16="http://schemas.microsoft.com/office/drawing/2014/main" id="{A955CA6E-D1BE-294B-935D-91CDD9AAC265}"/>
              </a:ext>
            </a:extLst>
          </p:cNvPr>
          <p:cNvSpPr>
            <a:spLocks noGrp="1" noRot="1" noChangeAspect="1" noChangeArrowheads="1" noTextEdit="1"/>
          </p:cNvSpPr>
          <p:nvPr>
            <p:ph type="sldImg"/>
          </p:nvPr>
        </p:nvSpPr>
        <p:spPr>
          <a:ln/>
        </p:spPr>
      </p:sp>
      <p:sp>
        <p:nvSpPr>
          <p:cNvPr id="57348" name="Rectangle 1027">
            <a:extLst>
              <a:ext uri="{FF2B5EF4-FFF2-40B4-BE49-F238E27FC236}">
                <a16:creationId xmlns:a16="http://schemas.microsoft.com/office/drawing/2014/main" id="{D99F08A2-ED43-3841-9F56-9B59831F219C}"/>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34BF1651-C1C2-F346-8CEF-804827FDCA0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AAC662A-8DCE-FF45-A04D-0524918C971C}" type="slidenum">
              <a:rPr lang="en-US" altLang="en-US"/>
              <a:pPr/>
              <a:t>28</a:t>
            </a:fld>
            <a:endParaRPr lang="en-US" altLang="en-US" dirty="0"/>
          </a:p>
        </p:txBody>
      </p:sp>
      <p:sp>
        <p:nvSpPr>
          <p:cNvPr id="59395" name="Rectangle 1026">
            <a:extLst>
              <a:ext uri="{FF2B5EF4-FFF2-40B4-BE49-F238E27FC236}">
                <a16:creationId xmlns:a16="http://schemas.microsoft.com/office/drawing/2014/main" id="{DE4D7FEF-3612-A14A-8163-C5B74071AE4A}"/>
              </a:ext>
            </a:extLst>
          </p:cNvPr>
          <p:cNvSpPr>
            <a:spLocks noGrp="1" noRot="1" noChangeAspect="1" noChangeArrowheads="1" noTextEdit="1"/>
          </p:cNvSpPr>
          <p:nvPr>
            <p:ph type="sldImg"/>
          </p:nvPr>
        </p:nvSpPr>
        <p:spPr>
          <a:ln/>
        </p:spPr>
      </p:sp>
      <p:sp>
        <p:nvSpPr>
          <p:cNvPr id="59396" name="Rectangle 1027">
            <a:extLst>
              <a:ext uri="{FF2B5EF4-FFF2-40B4-BE49-F238E27FC236}">
                <a16:creationId xmlns:a16="http://schemas.microsoft.com/office/drawing/2014/main" id="{04BDB7E6-3A98-D54D-9F14-652935EAD1A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4BE4B1F3-FC0D-9A4E-BFB4-F90AE25EC77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AB53D55-19F3-404D-BE12-30AA5DBF1077}" type="slidenum">
              <a:rPr lang="en-US" altLang="en-US"/>
              <a:pPr/>
              <a:t>29</a:t>
            </a:fld>
            <a:endParaRPr lang="en-US" altLang="en-US" dirty="0"/>
          </a:p>
        </p:txBody>
      </p:sp>
      <p:sp>
        <p:nvSpPr>
          <p:cNvPr id="61443" name="Rectangle 2">
            <a:extLst>
              <a:ext uri="{FF2B5EF4-FFF2-40B4-BE49-F238E27FC236}">
                <a16:creationId xmlns:a16="http://schemas.microsoft.com/office/drawing/2014/main" id="{BE05BF4D-F3D1-6847-ADF6-845558241893}"/>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D4778B6B-A973-0A4B-8359-9B49B937DC68}"/>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A6E66FF-BA2C-FE4D-8AFD-7788852592E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6797041-B6BE-264F-BDD0-A424A12D7C63}" type="slidenum">
              <a:rPr lang="en-US" altLang="en-US"/>
              <a:pPr/>
              <a:t>30</a:t>
            </a:fld>
            <a:endParaRPr lang="en-US" altLang="en-US" dirty="0"/>
          </a:p>
        </p:txBody>
      </p:sp>
      <p:sp>
        <p:nvSpPr>
          <p:cNvPr id="63491" name="Rectangle 2">
            <a:extLst>
              <a:ext uri="{FF2B5EF4-FFF2-40B4-BE49-F238E27FC236}">
                <a16:creationId xmlns:a16="http://schemas.microsoft.com/office/drawing/2014/main" id="{4EC189CA-E32B-7F47-A12A-7E158E1D3EFB}"/>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077448B9-DFBB-A44F-A35F-FB0E4CD4DB57}"/>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58DAD281-90F8-6F43-9697-7574FBB00A5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2BE5FF5-8CCE-C74F-B13F-56C336BF2A7A}" type="slidenum">
              <a:rPr lang="en-US" altLang="en-US"/>
              <a:pPr/>
              <a:t>31</a:t>
            </a:fld>
            <a:endParaRPr lang="en-US" altLang="en-US" dirty="0"/>
          </a:p>
        </p:txBody>
      </p:sp>
      <p:sp>
        <p:nvSpPr>
          <p:cNvPr id="65539" name="Rectangle 2">
            <a:extLst>
              <a:ext uri="{FF2B5EF4-FFF2-40B4-BE49-F238E27FC236}">
                <a16:creationId xmlns:a16="http://schemas.microsoft.com/office/drawing/2014/main" id="{27C7C0DA-5E77-ED4B-AA6E-D3DA59F1DE74}"/>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C3F15C76-6C52-4D43-923D-06BFD0CC065C}"/>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04826B2E-0E67-7149-AAF3-8774CA3D0CA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24F101C-4EE2-5547-A51F-A6DDA8B63345}" type="slidenum">
              <a:rPr lang="en-US" altLang="en-US"/>
              <a:pPr/>
              <a:t>32</a:t>
            </a:fld>
            <a:endParaRPr lang="en-US" altLang="en-US" dirty="0"/>
          </a:p>
        </p:txBody>
      </p:sp>
      <p:sp>
        <p:nvSpPr>
          <p:cNvPr id="67587" name="Rectangle 2">
            <a:extLst>
              <a:ext uri="{FF2B5EF4-FFF2-40B4-BE49-F238E27FC236}">
                <a16:creationId xmlns:a16="http://schemas.microsoft.com/office/drawing/2014/main" id="{ADD31A68-43C4-0144-8FB3-BE06E11816B0}"/>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D119B632-382F-E84C-A324-2F07A6DF2C12}"/>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E5B9C381-6E9B-1C4E-A696-442A5D11AB9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02FC198-8644-544B-AEC0-4098AA70DCD1}" type="slidenum">
              <a:rPr lang="en-US" altLang="en-US"/>
              <a:pPr/>
              <a:t>33</a:t>
            </a:fld>
            <a:endParaRPr lang="en-US" altLang="en-US" dirty="0"/>
          </a:p>
        </p:txBody>
      </p:sp>
      <p:sp>
        <p:nvSpPr>
          <p:cNvPr id="69635" name="Rectangle 2">
            <a:extLst>
              <a:ext uri="{FF2B5EF4-FFF2-40B4-BE49-F238E27FC236}">
                <a16:creationId xmlns:a16="http://schemas.microsoft.com/office/drawing/2014/main" id="{80D3B6DC-9AE7-C447-9CDE-2159CF2589AB}"/>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CC2E6ACA-EFC5-494D-9338-B88BD45D0303}"/>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1B8139C3-6641-ED40-9C70-497D6AC20BE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74DA435-23A6-6446-93BE-2FDC3EA9D184}" type="slidenum">
              <a:rPr lang="en-US" altLang="en-US"/>
              <a:pPr/>
              <a:t>34</a:t>
            </a:fld>
            <a:endParaRPr lang="en-US" altLang="en-US" dirty="0"/>
          </a:p>
        </p:txBody>
      </p:sp>
      <p:sp>
        <p:nvSpPr>
          <p:cNvPr id="71683" name="Rectangle 2">
            <a:extLst>
              <a:ext uri="{FF2B5EF4-FFF2-40B4-BE49-F238E27FC236}">
                <a16:creationId xmlns:a16="http://schemas.microsoft.com/office/drawing/2014/main" id="{C58F9FE9-FBDC-BD4F-BE6C-9CA598BCEF89}"/>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2FC2210A-F096-9948-9494-67CBF7BD92F0}"/>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B3A212EF-1568-1B48-8394-131F5AC54D7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6BB93B0-A725-0F4F-8C9C-EC7A33DE055E}" type="slidenum">
              <a:rPr lang="en-US" altLang="en-US"/>
              <a:pPr/>
              <a:t>35</a:t>
            </a:fld>
            <a:endParaRPr lang="en-US" altLang="en-US" dirty="0"/>
          </a:p>
        </p:txBody>
      </p:sp>
      <p:sp>
        <p:nvSpPr>
          <p:cNvPr id="73731" name="Rectangle 2">
            <a:extLst>
              <a:ext uri="{FF2B5EF4-FFF2-40B4-BE49-F238E27FC236}">
                <a16:creationId xmlns:a16="http://schemas.microsoft.com/office/drawing/2014/main" id="{12358945-5ADD-174A-B060-562973451512}"/>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397BBC55-4719-0E4E-917D-96CA1CCDA479}"/>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3EC182AB-446E-DD43-A5F5-A8457185048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6BCBB24-1063-B642-B7D5-D648C0A9C702}" type="slidenum">
              <a:rPr lang="en-US" altLang="en-US"/>
              <a:pPr/>
              <a:t>36</a:t>
            </a:fld>
            <a:endParaRPr lang="en-US" altLang="en-US" dirty="0"/>
          </a:p>
        </p:txBody>
      </p:sp>
      <p:sp>
        <p:nvSpPr>
          <p:cNvPr id="75779" name="Rectangle 1026">
            <a:extLst>
              <a:ext uri="{FF2B5EF4-FFF2-40B4-BE49-F238E27FC236}">
                <a16:creationId xmlns:a16="http://schemas.microsoft.com/office/drawing/2014/main" id="{15464757-8BF0-9541-B636-1AB20ACBEA9A}"/>
              </a:ext>
            </a:extLst>
          </p:cNvPr>
          <p:cNvSpPr>
            <a:spLocks noGrp="1" noRot="1" noChangeAspect="1" noChangeArrowheads="1" noTextEdit="1"/>
          </p:cNvSpPr>
          <p:nvPr>
            <p:ph type="sldImg"/>
          </p:nvPr>
        </p:nvSpPr>
        <p:spPr>
          <a:ln/>
        </p:spPr>
      </p:sp>
      <p:sp>
        <p:nvSpPr>
          <p:cNvPr id="75780" name="Rectangle 1027">
            <a:extLst>
              <a:ext uri="{FF2B5EF4-FFF2-40B4-BE49-F238E27FC236}">
                <a16:creationId xmlns:a16="http://schemas.microsoft.com/office/drawing/2014/main" id="{8982AAAD-8AE1-AE46-AFB9-22CE3E7A936B}"/>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A219F3A7-C86E-A749-8BD6-929FFA1CC1B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7F00354-9067-5E4C-9159-5B14454E41EF}" type="slidenum">
              <a:rPr lang="en-US" altLang="en-US"/>
              <a:pPr/>
              <a:t>37</a:t>
            </a:fld>
            <a:endParaRPr lang="en-US" altLang="en-US" dirty="0"/>
          </a:p>
        </p:txBody>
      </p:sp>
      <p:sp>
        <p:nvSpPr>
          <p:cNvPr id="77827" name="Rectangle 2">
            <a:extLst>
              <a:ext uri="{FF2B5EF4-FFF2-40B4-BE49-F238E27FC236}">
                <a16:creationId xmlns:a16="http://schemas.microsoft.com/office/drawing/2014/main" id="{EE744398-D216-DB42-B53C-08A8283D8A5D}"/>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917D873A-9590-CF44-9F1E-2BD303ADF014}"/>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F98D0374-9477-8E41-A7AE-3325075A40F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B82F795-B47B-394D-93C9-D90AE971FA78}" type="slidenum">
              <a:rPr lang="en-US" altLang="en-US"/>
              <a:pPr/>
              <a:t>38</a:t>
            </a:fld>
            <a:endParaRPr lang="en-US" altLang="en-US" dirty="0"/>
          </a:p>
        </p:txBody>
      </p:sp>
      <p:sp>
        <p:nvSpPr>
          <p:cNvPr id="79875" name="Rectangle 1026">
            <a:extLst>
              <a:ext uri="{FF2B5EF4-FFF2-40B4-BE49-F238E27FC236}">
                <a16:creationId xmlns:a16="http://schemas.microsoft.com/office/drawing/2014/main" id="{3866EC83-BB14-054E-BC22-3CA9EA9222DC}"/>
              </a:ext>
            </a:extLst>
          </p:cNvPr>
          <p:cNvSpPr>
            <a:spLocks noGrp="1" noRot="1" noChangeAspect="1" noChangeArrowheads="1" noTextEdit="1"/>
          </p:cNvSpPr>
          <p:nvPr>
            <p:ph type="sldImg"/>
          </p:nvPr>
        </p:nvSpPr>
        <p:spPr>
          <a:ln/>
        </p:spPr>
      </p:sp>
      <p:sp>
        <p:nvSpPr>
          <p:cNvPr id="79876" name="Rectangle 1027">
            <a:extLst>
              <a:ext uri="{FF2B5EF4-FFF2-40B4-BE49-F238E27FC236}">
                <a16:creationId xmlns:a16="http://schemas.microsoft.com/office/drawing/2014/main" id="{2CE2EF82-58BD-C041-A236-F2907E73F42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65A23CF0-5756-E74B-AF9B-F551400133D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0E8FF87-3B7B-A340-A31A-1BC187D9057A}" type="slidenum">
              <a:rPr lang="en-US" altLang="en-US"/>
              <a:pPr/>
              <a:t>39</a:t>
            </a:fld>
            <a:endParaRPr lang="en-US" altLang="en-US" dirty="0"/>
          </a:p>
        </p:txBody>
      </p:sp>
      <p:sp>
        <p:nvSpPr>
          <p:cNvPr id="81923" name="Rectangle 1026">
            <a:extLst>
              <a:ext uri="{FF2B5EF4-FFF2-40B4-BE49-F238E27FC236}">
                <a16:creationId xmlns:a16="http://schemas.microsoft.com/office/drawing/2014/main" id="{6693E27C-CCE2-B342-BE3D-8BA67696D25C}"/>
              </a:ext>
            </a:extLst>
          </p:cNvPr>
          <p:cNvSpPr>
            <a:spLocks noGrp="1" noRot="1" noChangeAspect="1" noChangeArrowheads="1" noTextEdit="1"/>
          </p:cNvSpPr>
          <p:nvPr>
            <p:ph type="sldImg"/>
          </p:nvPr>
        </p:nvSpPr>
        <p:spPr>
          <a:ln/>
        </p:spPr>
      </p:sp>
      <p:sp>
        <p:nvSpPr>
          <p:cNvPr id="81924" name="Rectangle 1027">
            <a:extLst>
              <a:ext uri="{FF2B5EF4-FFF2-40B4-BE49-F238E27FC236}">
                <a16:creationId xmlns:a16="http://schemas.microsoft.com/office/drawing/2014/main" id="{AB97A5B9-E381-1D4F-ACE4-50E116140A39}"/>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EDCFD9AB-D7FC-B146-9CCE-917DFE655B8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C85B61F-1DA1-384F-A6C1-EA8F1E3BD1AE}" type="slidenum">
              <a:rPr lang="en-US" altLang="en-US"/>
              <a:pPr/>
              <a:t>40</a:t>
            </a:fld>
            <a:endParaRPr lang="en-US" altLang="en-US" dirty="0"/>
          </a:p>
        </p:txBody>
      </p:sp>
      <p:sp>
        <p:nvSpPr>
          <p:cNvPr id="83971" name="Rectangle 2">
            <a:extLst>
              <a:ext uri="{FF2B5EF4-FFF2-40B4-BE49-F238E27FC236}">
                <a16:creationId xmlns:a16="http://schemas.microsoft.com/office/drawing/2014/main" id="{263D398E-3A19-0146-A458-9548CC3C866C}"/>
              </a:ext>
            </a:extLst>
          </p:cNvPr>
          <p:cNvSpPr>
            <a:spLocks noGrp="1" noRot="1" noChangeAspect="1" noChangeArrowheads="1" noTextEdit="1"/>
          </p:cNvSpPr>
          <p:nvPr>
            <p:ph type="sldImg"/>
          </p:nvPr>
        </p:nvSpPr>
        <p:spPr>
          <a:ln/>
        </p:spPr>
      </p:sp>
      <p:sp>
        <p:nvSpPr>
          <p:cNvPr id="83972" name="Rectangle 3">
            <a:extLst>
              <a:ext uri="{FF2B5EF4-FFF2-40B4-BE49-F238E27FC236}">
                <a16:creationId xmlns:a16="http://schemas.microsoft.com/office/drawing/2014/main" id="{E883A075-9B00-1047-BBE7-4004834C6766}"/>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0B58C1F3-34D6-8948-B2AA-8DE59995C06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84DFFF5-42E6-D349-B3C2-3C4F1595D49A}" type="slidenum">
              <a:rPr lang="en-US" altLang="en-US"/>
              <a:pPr/>
              <a:t>41</a:t>
            </a:fld>
            <a:endParaRPr lang="en-US" altLang="en-US" dirty="0"/>
          </a:p>
        </p:txBody>
      </p:sp>
      <p:sp>
        <p:nvSpPr>
          <p:cNvPr id="86019" name="Rectangle 2">
            <a:extLst>
              <a:ext uri="{FF2B5EF4-FFF2-40B4-BE49-F238E27FC236}">
                <a16:creationId xmlns:a16="http://schemas.microsoft.com/office/drawing/2014/main" id="{73E4D491-BA02-F84E-995F-B03C177F50BE}"/>
              </a:ext>
            </a:extLst>
          </p:cNvPr>
          <p:cNvSpPr>
            <a:spLocks noGrp="1" noRot="1" noChangeAspect="1" noChangeArrowheads="1" noTextEdit="1"/>
          </p:cNvSpPr>
          <p:nvPr>
            <p:ph type="sldImg"/>
          </p:nvPr>
        </p:nvSpPr>
        <p:spPr>
          <a:ln/>
        </p:spPr>
      </p:sp>
      <p:sp>
        <p:nvSpPr>
          <p:cNvPr id="86020" name="Rectangle 3">
            <a:extLst>
              <a:ext uri="{FF2B5EF4-FFF2-40B4-BE49-F238E27FC236}">
                <a16:creationId xmlns:a16="http://schemas.microsoft.com/office/drawing/2014/main" id="{2E9B8DFB-8EEB-5745-A956-CF2CCFCC7B6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69C297F6-C27F-604C-801B-B2724FD2E4B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76DDF1E-1357-CA4E-ADF1-B0A6839F504E}" type="slidenum">
              <a:rPr lang="en-US" altLang="en-US"/>
              <a:pPr/>
              <a:t>42</a:t>
            </a:fld>
            <a:endParaRPr lang="en-US" altLang="en-US" dirty="0"/>
          </a:p>
        </p:txBody>
      </p:sp>
      <p:sp>
        <p:nvSpPr>
          <p:cNvPr id="88067" name="Rectangle 2">
            <a:extLst>
              <a:ext uri="{FF2B5EF4-FFF2-40B4-BE49-F238E27FC236}">
                <a16:creationId xmlns:a16="http://schemas.microsoft.com/office/drawing/2014/main" id="{AC09D5CF-8091-734D-9F89-26D5417A569C}"/>
              </a:ext>
            </a:extLst>
          </p:cNvPr>
          <p:cNvSpPr>
            <a:spLocks noGrp="1" noRot="1" noChangeAspect="1" noChangeArrowheads="1" noTextEdit="1"/>
          </p:cNvSpPr>
          <p:nvPr>
            <p:ph type="sldImg"/>
          </p:nvPr>
        </p:nvSpPr>
        <p:spPr>
          <a:ln/>
        </p:spPr>
      </p:sp>
      <p:sp>
        <p:nvSpPr>
          <p:cNvPr id="88068" name="Rectangle 3">
            <a:extLst>
              <a:ext uri="{FF2B5EF4-FFF2-40B4-BE49-F238E27FC236}">
                <a16:creationId xmlns:a16="http://schemas.microsoft.com/office/drawing/2014/main" id="{D2E75011-F03C-E74A-B363-BD0F56E79B8E}"/>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7F5B3149-F02E-0E4B-A737-E8ED4CFF366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3B7102D-B6BB-1748-B190-089005BD0C86}" type="slidenum">
              <a:rPr lang="en-US" altLang="en-US"/>
              <a:pPr/>
              <a:t>43</a:t>
            </a:fld>
            <a:endParaRPr lang="en-US" altLang="en-US" dirty="0"/>
          </a:p>
        </p:txBody>
      </p:sp>
      <p:sp>
        <p:nvSpPr>
          <p:cNvPr id="90115" name="Rectangle 2">
            <a:extLst>
              <a:ext uri="{FF2B5EF4-FFF2-40B4-BE49-F238E27FC236}">
                <a16:creationId xmlns:a16="http://schemas.microsoft.com/office/drawing/2014/main" id="{88D97EEA-AC79-234A-8E9D-4652A4769FDC}"/>
              </a:ext>
            </a:extLst>
          </p:cNvPr>
          <p:cNvSpPr>
            <a:spLocks noGrp="1" noRot="1" noChangeAspect="1" noChangeArrowheads="1" noTextEdit="1"/>
          </p:cNvSpPr>
          <p:nvPr>
            <p:ph type="sldImg"/>
          </p:nvPr>
        </p:nvSpPr>
        <p:spPr>
          <a:ln/>
        </p:spPr>
      </p:sp>
      <p:sp>
        <p:nvSpPr>
          <p:cNvPr id="90116" name="Rectangle 3">
            <a:extLst>
              <a:ext uri="{FF2B5EF4-FFF2-40B4-BE49-F238E27FC236}">
                <a16:creationId xmlns:a16="http://schemas.microsoft.com/office/drawing/2014/main" id="{1F9240CF-C6BD-2640-8BD7-BEF93A1F7598}"/>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DE58D73D-7E54-BF4D-8A90-75921A6BEE5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FCF985C-8B39-B842-BFED-9AC3ABAACA5B}" type="slidenum">
              <a:rPr lang="en-US" altLang="en-US"/>
              <a:pPr/>
              <a:t>44</a:t>
            </a:fld>
            <a:endParaRPr lang="en-US" altLang="en-US" dirty="0"/>
          </a:p>
        </p:txBody>
      </p:sp>
      <p:sp>
        <p:nvSpPr>
          <p:cNvPr id="92163" name="Rectangle 2">
            <a:extLst>
              <a:ext uri="{FF2B5EF4-FFF2-40B4-BE49-F238E27FC236}">
                <a16:creationId xmlns:a16="http://schemas.microsoft.com/office/drawing/2014/main" id="{734807BF-137B-B24D-A5B9-125DF19F0026}"/>
              </a:ext>
            </a:extLst>
          </p:cNvPr>
          <p:cNvSpPr>
            <a:spLocks noGrp="1" noRot="1" noChangeAspect="1" noChangeArrowheads="1" noTextEdit="1"/>
          </p:cNvSpPr>
          <p:nvPr>
            <p:ph type="sldImg"/>
          </p:nvPr>
        </p:nvSpPr>
        <p:spPr>
          <a:ln/>
        </p:spPr>
      </p:sp>
      <p:sp>
        <p:nvSpPr>
          <p:cNvPr id="92164" name="Rectangle 3">
            <a:extLst>
              <a:ext uri="{FF2B5EF4-FFF2-40B4-BE49-F238E27FC236}">
                <a16:creationId xmlns:a16="http://schemas.microsoft.com/office/drawing/2014/main" id="{0D35580D-95CF-934E-AD12-082C37D1D182}"/>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a:extLst>
              <a:ext uri="{FF2B5EF4-FFF2-40B4-BE49-F238E27FC236}">
                <a16:creationId xmlns:a16="http://schemas.microsoft.com/office/drawing/2014/main" id="{6C7BB7A1-9680-D240-884A-507EEBDC2261}"/>
              </a:ext>
            </a:extLst>
          </p:cNvPr>
          <p:cNvSpPr txBox="1">
            <a:spLocks noGrp="1"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39E300AA-B8F2-464B-847F-1127C7B1796A}" type="slidenum">
              <a:rPr lang="en-US" altLang="en-US" sz="1200"/>
              <a:pPr algn="r" eaLnBrk="1" hangingPunct="1"/>
              <a:t>45</a:t>
            </a:fld>
            <a:endParaRPr lang="en-US" altLang="en-US" sz="1200" dirty="0"/>
          </a:p>
        </p:txBody>
      </p:sp>
      <p:sp>
        <p:nvSpPr>
          <p:cNvPr id="279555" name="Rectangle 2">
            <a:extLst>
              <a:ext uri="{FF2B5EF4-FFF2-40B4-BE49-F238E27FC236}">
                <a16:creationId xmlns:a16="http://schemas.microsoft.com/office/drawing/2014/main" id="{BD23B12A-93A6-C24A-B299-FBA4A9B40446}"/>
              </a:ext>
            </a:extLst>
          </p:cNvPr>
          <p:cNvSpPr>
            <a:spLocks noGrp="1" noRot="1" noChangeAspect="1" noChangeArrowheads="1" noTextEdit="1"/>
          </p:cNvSpPr>
          <p:nvPr>
            <p:ph type="sldImg"/>
          </p:nvPr>
        </p:nvSpPr>
        <p:spPr>
          <a:ln/>
        </p:spPr>
      </p:sp>
      <p:sp>
        <p:nvSpPr>
          <p:cNvPr id="279556" name="Rectangle 3">
            <a:extLst>
              <a:ext uri="{FF2B5EF4-FFF2-40B4-BE49-F238E27FC236}">
                <a16:creationId xmlns:a16="http://schemas.microsoft.com/office/drawing/2014/main" id="{813531D5-91E7-C542-BC5C-52A533EE3C13}"/>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7">
            <a:extLst>
              <a:ext uri="{FF2B5EF4-FFF2-40B4-BE49-F238E27FC236}">
                <a16:creationId xmlns:a16="http://schemas.microsoft.com/office/drawing/2014/main" id="{1B29D45A-01CB-7848-A119-EE7B6A5AF19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i="1">
                <a:solidFill>
                  <a:schemeClr val="tx1"/>
                </a:solidFill>
                <a:latin typeface="Arial" panose="020B0604020202020204" pitchFamily="34" charset="0"/>
              </a:defRPr>
            </a:lvl1pPr>
            <a:lvl2pPr marL="742950" indent="-285750">
              <a:defRPr i="1">
                <a:solidFill>
                  <a:schemeClr val="tx1"/>
                </a:solidFill>
                <a:latin typeface="Arial" panose="020B0604020202020204" pitchFamily="34" charset="0"/>
              </a:defRPr>
            </a:lvl2pPr>
            <a:lvl3pPr marL="1143000" indent="-228600">
              <a:defRPr i="1">
                <a:solidFill>
                  <a:schemeClr val="tx1"/>
                </a:solidFill>
                <a:latin typeface="Arial" panose="020B0604020202020204" pitchFamily="34" charset="0"/>
              </a:defRPr>
            </a:lvl3pPr>
            <a:lvl4pPr marL="1600200" indent="-228600">
              <a:defRPr i="1">
                <a:solidFill>
                  <a:schemeClr val="tx1"/>
                </a:solidFill>
                <a:latin typeface="Arial" panose="020B0604020202020204" pitchFamily="34" charset="0"/>
              </a:defRPr>
            </a:lvl4pPr>
            <a:lvl5pPr marL="2057400" indent="-22860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fld id="{9F0AB2E8-ABA7-F446-BA22-FAB7FE14609B}" type="slidenum">
              <a:rPr lang="en-US" altLang="en-US" i="0" smtClean="0"/>
              <a:pPr/>
              <a:t>46</a:t>
            </a:fld>
            <a:endParaRPr lang="en-US" altLang="en-US" i="0" dirty="0"/>
          </a:p>
        </p:txBody>
      </p:sp>
      <p:sp>
        <p:nvSpPr>
          <p:cNvPr id="185346" name="Rectangle 2">
            <a:extLst>
              <a:ext uri="{FF2B5EF4-FFF2-40B4-BE49-F238E27FC236}">
                <a16:creationId xmlns:a16="http://schemas.microsoft.com/office/drawing/2014/main" id="{97DA3185-086F-C342-9C60-AC80A193F930}"/>
              </a:ext>
            </a:extLst>
          </p:cNvPr>
          <p:cNvSpPr>
            <a:spLocks noGrp="1" noRot="1" noChangeAspect="1" noChangeArrowheads="1" noTextEdit="1"/>
          </p:cNvSpPr>
          <p:nvPr>
            <p:ph type="sldImg"/>
          </p:nvPr>
        </p:nvSpPr>
        <p:spPr>
          <a:solidFill>
            <a:srgbClr val="FFFFFF"/>
          </a:solidFill>
          <a:ln/>
        </p:spPr>
      </p:sp>
      <p:sp>
        <p:nvSpPr>
          <p:cNvPr id="185347" name="Rectangle 3">
            <a:extLst>
              <a:ext uri="{FF2B5EF4-FFF2-40B4-BE49-F238E27FC236}">
                <a16:creationId xmlns:a16="http://schemas.microsoft.com/office/drawing/2014/main" id="{8CC5C28C-23B3-B944-B15A-FF2FA14C9013}"/>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D3D8B587-D4DA-D746-9DAE-4677948BACA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E130A22-A1B3-8C49-A787-637929BD22F3}" type="slidenum">
              <a:rPr lang="en-US" altLang="en-US"/>
              <a:pPr/>
              <a:t>47</a:t>
            </a:fld>
            <a:endParaRPr lang="en-US" altLang="en-US" dirty="0"/>
          </a:p>
        </p:txBody>
      </p:sp>
      <p:sp>
        <p:nvSpPr>
          <p:cNvPr id="96259" name="Rectangle 2">
            <a:extLst>
              <a:ext uri="{FF2B5EF4-FFF2-40B4-BE49-F238E27FC236}">
                <a16:creationId xmlns:a16="http://schemas.microsoft.com/office/drawing/2014/main" id="{D247A884-92AC-F64B-B6D8-312A49F21036}"/>
              </a:ext>
            </a:extLst>
          </p:cNvPr>
          <p:cNvSpPr>
            <a:spLocks noGrp="1" noRot="1" noChangeAspect="1" noChangeArrowheads="1" noTextEdit="1"/>
          </p:cNvSpPr>
          <p:nvPr>
            <p:ph type="sldImg"/>
          </p:nvPr>
        </p:nvSpPr>
        <p:spPr>
          <a:ln/>
        </p:spPr>
      </p:sp>
      <p:sp>
        <p:nvSpPr>
          <p:cNvPr id="96260" name="Rectangle 3">
            <a:extLst>
              <a:ext uri="{FF2B5EF4-FFF2-40B4-BE49-F238E27FC236}">
                <a16:creationId xmlns:a16="http://schemas.microsoft.com/office/drawing/2014/main" id="{0AC5DC26-61D1-2A44-B284-312AE7A63AB5}"/>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708B266E-7824-444A-BDCF-65317D2B2AC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BCD5BB3-9422-794F-B568-5E5E5A74DF56}" type="slidenum">
              <a:rPr lang="en-US" altLang="en-US"/>
              <a:pPr/>
              <a:t>48</a:t>
            </a:fld>
            <a:endParaRPr lang="en-US" altLang="en-US" dirty="0"/>
          </a:p>
        </p:txBody>
      </p:sp>
      <p:sp>
        <p:nvSpPr>
          <p:cNvPr id="98307" name="Rectangle 1026">
            <a:extLst>
              <a:ext uri="{FF2B5EF4-FFF2-40B4-BE49-F238E27FC236}">
                <a16:creationId xmlns:a16="http://schemas.microsoft.com/office/drawing/2014/main" id="{86693DA2-4349-8C4C-83A3-9856151C5556}"/>
              </a:ext>
            </a:extLst>
          </p:cNvPr>
          <p:cNvSpPr>
            <a:spLocks noGrp="1" noRot="1" noChangeAspect="1" noChangeArrowheads="1" noTextEdit="1"/>
          </p:cNvSpPr>
          <p:nvPr>
            <p:ph type="sldImg"/>
          </p:nvPr>
        </p:nvSpPr>
        <p:spPr>
          <a:ln/>
        </p:spPr>
      </p:sp>
      <p:sp>
        <p:nvSpPr>
          <p:cNvPr id="98308" name="Rectangle 1027">
            <a:extLst>
              <a:ext uri="{FF2B5EF4-FFF2-40B4-BE49-F238E27FC236}">
                <a16:creationId xmlns:a16="http://schemas.microsoft.com/office/drawing/2014/main" id="{419014AB-E737-A143-BB89-3F83B385BB3B}"/>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3D7C80C5-8085-D342-BF51-341C92F37F1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7E44252-62DB-E348-93B5-566CE53D725B}" type="slidenum">
              <a:rPr lang="en-US" altLang="en-US"/>
              <a:pPr/>
              <a:t>49</a:t>
            </a:fld>
            <a:endParaRPr lang="en-US" altLang="en-US" dirty="0"/>
          </a:p>
        </p:txBody>
      </p:sp>
      <p:sp>
        <p:nvSpPr>
          <p:cNvPr id="100355" name="Rectangle 1026">
            <a:extLst>
              <a:ext uri="{FF2B5EF4-FFF2-40B4-BE49-F238E27FC236}">
                <a16:creationId xmlns:a16="http://schemas.microsoft.com/office/drawing/2014/main" id="{34793CC3-F387-6C4B-915A-3C241A9DDF2C}"/>
              </a:ext>
            </a:extLst>
          </p:cNvPr>
          <p:cNvSpPr>
            <a:spLocks noGrp="1" noRot="1" noChangeAspect="1" noChangeArrowheads="1" noTextEdit="1"/>
          </p:cNvSpPr>
          <p:nvPr>
            <p:ph type="sldImg"/>
          </p:nvPr>
        </p:nvSpPr>
        <p:spPr>
          <a:ln/>
        </p:spPr>
      </p:sp>
      <p:sp>
        <p:nvSpPr>
          <p:cNvPr id="100356" name="Rectangle 1027">
            <a:extLst>
              <a:ext uri="{FF2B5EF4-FFF2-40B4-BE49-F238E27FC236}">
                <a16:creationId xmlns:a16="http://schemas.microsoft.com/office/drawing/2014/main" id="{0DF9CF4E-FB08-994B-B663-FE7CFBBEF615}"/>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E70FB29C-D033-A944-B81D-0C9913D9281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4FFC06E-5E06-4545-B3F0-D334D8F65E83}" type="slidenum">
              <a:rPr lang="en-US" altLang="en-US"/>
              <a:pPr/>
              <a:t>50</a:t>
            </a:fld>
            <a:endParaRPr lang="en-US" altLang="en-US" dirty="0"/>
          </a:p>
        </p:txBody>
      </p:sp>
      <p:sp>
        <p:nvSpPr>
          <p:cNvPr id="102403" name="Rectangle 1026">
            <a:extLst>
              <a:ext uri="{FF2B5EF4-FFF2-40B4-BE49-F238E27FC236}">
                <a16:creationId xmlns:a16="http://schemas.microsoft.com/office/drawing/2014/main" id="{E174C6BE-BA45-C748-B7B6-C6760F0F38DA}"/>
              </a:ext>
            </a:extLst>
          </p:cNvPr>
          <p:cNvSpPr>
            <a:spLocks noGrp="1" noRot="1" noChangeAspect="1" noChangeArrowheads="1" noTextEdit="1"/>
          </p:cNvSpPr>
          <p:nvPr>
            <p:ph type="sldImg"/>
          </p:nvPr>
        </p:nvSpPr>
        <p:spPr>
          <a:ln/>
        </p:spPr>
      </p:sp>
      <p:sp>
        <p:nvSpPr>
          <p:cNvPr id="102404" name="Rectangle 1027">
            <a:extLst>
              <a:ext uri="{FF2B5EF4-FFF2-40B4-BE49-F238E27FC236}">
                <a16:creationId xmlns:a16="http://schemas.microsoft.com/office/drawing/2014/main" id="{3234B57F-7E75-ED40-86C6-2E89955996C1}"/>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355546A2-615B-2D46-A81C-20CDDF946D0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E5FA78F-C3EB-6940-A1E9-ECEFB18C5873}" type="slidenum">
              <a:rPr lang="en-US" altLang="en-US"/>
              <a:pPr/>
              <a:t>51</a:t>
            </a:fld>
            <a:endParaRPr lang="en-US" altLang="en-US" dirty="0"/>
          </a:p>
        </p:txBody>
      </p:sp>
      <p:sp>
        <p:nvSpPr>
          <p:cNvPr id="104451" name="Rectangle 1026">
            <a:extLst>
              <a:ext uri="{FF2B5EF4-FFF2-40B4-BE49-F238E27FC236}">
                <a16:creationId xmlns:a16="http://schemas.microsoft.com/office/drawing/2014/main" id="{6C547C69-FF2E-0545-9E2B-C337E508EA20}"/>
              </a:ext>
            </a:extLst>
          </p:cNvPr>
          <p:cNvSpPr>
            <a:spLocks noGrp="1" noRot="1" noChangeAspect="1" noChangeArrowheads="1" noTextEdit="1"/>
          </p:cNvSpPr>
          <p:nvPr>
            <p:ph type="sldImg"/>
          </p:nvPr>
        </p:nvSpPr>
        <p:spPr>
          <a:solidFill>
            <a:srgbClr val="FFFFFF"/>
          </a:solidFill>
          <a:ln/>
        </p:spPr>
      </p:sp>
      <p:sp>
        <p:nvSpPr>
          <p:cNvPr id="104452" name="Rectangle 1027">
            <a:extLst>
              <a:ext uri="{FF2B5EF4-FFF2-40B4-BE49-F238E27FC236}">
                <a16:creationId xmlns:a16="http://schemas.microsoft.com/office/drawing/2014/main" id="{764AF6B4-02CA-7F4E-971C-034C8E302514}"/>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33913131-7B6A-7749-BF10-C8B10BD0875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99FE9EB-9DA2-E342-8A02-F1D833CA37ED}" type="slidenum">
              <a:rPr lang="en-US" altLang="en-US"/>
              <a:pPr/>
              <a:t>52</a:t>
            </a:fld>
            <a:endParaRPr lang="en-US" altLang="en-US" dirty="0"/>
          </a:p>
        </p:txBody>
      </p:sp>
      <p:sp>
        <p:nvSpPr>
          <p:cNvPr id="106499" name="Rectangle 2">
            <a:extLst>
              <a:ext uri="{FF2B5EF4-FFF2-40B4-BE49-F238E27FC236}">
                <a16:creationId xmlns:a16="http://schemas.microsoft.com/office/drawing/2014/main" id="{948E272C-82D7-3940-9CF5-655B518CCD57}"/>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id="{7014AE38-402B-D54C-B000-1C499BA870F6}"/>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14395394-BA66-734B-899D-E3CC06ADFDE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1E26E4F-8B14-964A-BE12-0C57DD8863CF}" type="slidenum">
              <a:rPr lang="en-US" altLang="en-US"/>
              <a:pPr/>
              <a:t>53</a:t>
            </a:fld>
            <a:endParaRPr lang="en-US" altLang="en-US" dirty="0"/>
          </a:p>
        </p:txBody>
      </p:sp>
      <p:sp>
        <p:nvSpPr>
          <p:cNvPr id="108547" name="Rectangle 2">
            <a:extLst>
              <a:ext uri="{FF2B5EF4-FFF2-40B4-BE49-F238E27FC236}">
                <a16:creationId xmlns:a16="http://schemas.microsoft.com/office/drawing/2014/main" id="{A95EDACD-497A-404B-B177-98F440CE19B1}"/>
              </a:ext>
            </a:extLst>
          </p:cNvPr>
          <p:cNvSpPr>
            <a:spLocks noGrp="1" noRot="1" noChangeAspect="1" noChangeArrowheads="1" noTextEdit="1"/>
          </p:cNvSpPr>
          <p:nvPr>
            <p:ph type="sldImg"/>
          </p:nvPr>
        </p:nvSpPr>
        <p:spPr>
          <a:ln/>
        </p:spPr>
      </p:sp>
      <p:sp>
        <p:nvSpPr>
          <p:cNvPr id="108548" name="Rectangle 3">
            <a:extLst>
              <a:ext uri="{FF2B5EF4-FFF2-40B4-BE49-F238E27FC236}">
                <a16:creationId xmlns:a16="http://schemas.microsoft.com/office/drawing/2014/main" id="{AF3BE944-16F3-5E44-B565-7C6E266BB8B1}"/>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88AFF7A0-5E0D-3C4F-9921-00E5128EFDF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C4525B5-904C-204F-8CBF-14052CC07F11}" type="slidenum">
              <a:rPr lang="en-US" altLang="en-US"/>
              <a:pPr/>
              <a:t>54</a:t>
            </a:fld>
            <a:endParaRPr lang="en-US" altLang="en-US" dirty="0"/>
          </a:p>
        </p:txBody>
      </p:sp>
      <p:sp>
        <p:nvSpPr>
          <p:cNvPr id="110595" name="Rectangle 2">
            <a:extLst>
              <a:ext uri="{FF2B5EF4-FFF2-40B4-BE49-F238E27FC236}">
                <a16:creationId xmlns:a16="http://schemas.microsoft.com/office/drawing/2014/main" id="{F814B603-F635-FC4B-9C18-E741C3F08857}"/>
              </a:ext>
            </a:extLst>
          </p:cNvPr>
          <p:cNvSpPr>
            <a:spLocks noGrp="1" noRot="1" noChangeAspect="1" noChangeArrowheads="1" noTextEdit="1"/>
          </p:cNvSpPr>
          <p:nvPr>
            <p:ph type="sldImg"/>
          </p:nvPr>
        </p:nvSpPr>
        <p:spPr>
          <a:ln/>
        </p:spPr>
      </p:sp>
      <p:sp>
        <p:nvSpPr>
          <p:cNvPr id="110596" name="Rectangle 3">
            <a:extLst>
              <a:ext uri="{FF2B5EF4-FFF2-40B4-BE49-F238E27FC236}">
                <a16:creationId xmlns:a16="http://schemas.microsoft.com/office/drawing/2014/main" id="{0ACAB0A1-FED6-9946-B5E8-7B2867C2ECA4}"/>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D123F5B0-94E3-3942-80ED-FB72C159AA5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332D7A8-3592-B342-83D8-61ABF9AC2D38}" type="slidenum">
              <a:rPr lang="en-US" altLang="en-US"/>
              <a:pPr/>
              <a:t>55</a:t>
            </a:fld>
            <a:endParaRPr lang="en-US" altLang="en-US" dirty="0"/>
          </a:p>
        </p:txBody>
      </p:sp>
      <p:sp>
        <p:nvSpPr>
          <p:cNvPr id="112643" name="Rectangle 1026">
            <a:extLst>
              <a:ext uri="{FF2B5EF4-FFF2-40B4-BE49-F238E27FC236}">
                <a16:creationId xmlns:a16="http://schemas.microsoft.com/office/drawing/2014/main" id="{9BDD087E-E0CD-514D-A9A1-6363B1527C86}"/>
              </a:ext>
            </a:extLst>
          </p:cNvPr>
          <p:cNvSpPr>
            <a:spLocks noGrp="1" noRot="1" noChangeAspect="1" noChangeArrowheads="1" noTextEdit="1"/>
          </p:cNvSpPr>
          <p:nvPr>
            <p:ph type="sldImg"/>
          </p:nvPr>
        </p:nvSpPr>
        <p:spPr>
          <a:ln/>
        </p:spPr>
      </p:sp>
      <p:sp>
        <p:nvSpPr>
          <p:cNvPr id="112644" name="Rectangle 1027">
            <a:extLst>
              <a:ext uri="{FF2B5EF4-FFF2-40B4-BE49-F238E27FC236}">
                <a16:creationId xmlns:a16="http://schemas.microsoft.com/office/drawing/2014/main" id="{A186F36B-3733-754F-A5A3-F0819CA84A85}"/>
              </a:ext>
            </a:extLst>
          </p:cNvPr>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26749220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E91CB549-5EC3-BF4B-B455-66FE2EBE002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442E42D-0DDE-104B-915D-6393440287A1}" type="slidenum">
              <a:rPr lang="en-US" altLang="en-US"/>
              <a:pPr/>
              <a:t>56</a:t>
            </a:fld>
            <a:endParaRPr lang="en-US" altLang="en-US" dirty="0"/>
          </a:p>
        </p:txBody>
      </p:sp>
      <p:sp>
        <p:nvSpPr>
          <p:cNvPr id="114691" name="Rectangle 2">
            <a:extLst>
              <a:ext uri="{FF2B5EF4-FFF2-40B4-BE49-F238E27FC236}">
                <a16:creationId xmlns:a16="http://schemas.microsoft.com/office/drawing/2014/main" id="{2E6861D2-41B3-844C-B4A9-8A80B979AFE8}"/>
              </a:ext>
            </a:extLst>
          </p:cNvPr>
          <p:cNvSpPr>
            <a:spLocks noGrp="1" noRot="1" noChangeAspect="1" noChangeArrowheads="1" noTextEdit="1"/>
          </p:cNvSpPr>
          <p:nvPr>
            <p:ph type="sldImg"/>
          </p:nvPr>
        </p:nvSpPr>
        <p:spPr>
          <a:ln/>
        </p:spPr>
      </p:sp>
      <p:sp>
        <p:nvSpPr>
          <p:cNvPr id="114692" name="Rectangle 3">
            <a:extLst>
              <a:ext uri="{FF2B5EF4-FFF2-40B4-BE49-F238E27FC236}">
                <a16:creationId xmlns:a16="http://schemas.microsoft.com/office/drawing/2014/main" id="{8C3161A1-C1B5-F54E-9E53-F28551783F68}"/>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6B9152B1-FA38-6B4D-A047-E86B2012B62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1B8F573-2294-6841-8856-53A5B909C807}" type="slidenum">
              <a:rPr lang="en-US" altLang="en-US"/>
              <a:pPr/>
              <a:t>57</a:t>
            </a:fld>
            <a:endParaRPr lang="en-US" altLang="en-US" dirty="0"/>
          </a:p>
        </p:txBody>
      </p:sp>
      <p:sp>
        <p:nvSpPr>
          <p:cNvPr id="116739" name="Rectangle 2">
            <a:extLst>
              <a:ext uri="{FF2B5EF4-FFF2-40B4-BE49-F238E27FC236}">
                <a16:creationId xmlns:a16="http://schemas.microsoft.com/office/drawing/2014/main" id="{485B89E1-683B-D248-808F-614E58708E2F}"/>
              </a:ext>
            </a:extLst>
          </p:cNvPr>
          <p:cNvSpPr>
            <a:spLocks noGrp="1" noRot="1" noChangeAspect="1" noChangeArrowheads="1" noTextEdit="1"/>
          </p:cNvSpPr>
          <p:nvPr>
            <p:ph type="sldImg"/>
          </p:nvPr>
        </p:nvSpPr>
        <p:spPr>
          <a:ln/>
        </p:spPr>
      </p:sp>
      <p:sp>
        <p:nvSpPr>
          <p:cNvPr id="116740" name="Rectangle 3">
            <a:extLst>
              <a:ext uri="{FF2B5EF4-FFF2-40B4-BE49-F238E27FC236}">
                <a16:creationId xmlns:a16="http://schemas.microsoft.com/office/drawing/2014/main" id="{752621B9-15F0-3847-A85C-7819CB470D67}"/>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F3E4F55A-93A6-FC46-B3FE-BF402763AC3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447D555-34D8-E94E-910B-D79914900F81}" type="slidenum">
              <a:rPr lang="en-US" altLang="en-US"/>
              <a:pPr/>
              <a:t>58</a:t>
            </a:fld>
            <a:endParaRPr lang="en-US" altLang="en-US" dirty="0"/>
          </a:p>
        </p:txBody>
      </p:sp>
      <p:sp>
        <p:nvSpPr>
          <p:cNvPr id="118787" name="Rectangle 1026">
            <a:extLst>
              <a:ext uri="{FF2B5EF4-FFF2-40B4-BE49-F238E27FC236}">
                <a16:creationId xmlns:a16="http://schemas.microsoft.com/office/drawing/2014/main" id="{35FECD44-9B22-A84A-94BF-9F054E987E5E}"/>
              </a:ext>
            </a:extLst>
          </p:cNvPr>
          <p:cNvSpPr>
            <a:spLocks noGrp="1" noRot="1" noChangeAspect="1" noChangeArrowheads="1" noTextEdit="1"/>
          </p:cNvSpPr>
          <p:nvPr>
            <p:ph type="sldImg"/>
          </p:nvPr>
        </p:nvSpPr>
        <p:spPr>
          <a:ln/>
        </p:spPr>
      </p:sp>
      <p:sp>
        <p:nvSpPr>
          <p:cNvPr id="118788" name="Rectangle 1027">
            <a:extLst>
              <a:ext uri="{FF2B5EF4-FFF2-40B4-BE49-F238E27FC236}">
                <a16:creationId xmlns:a16="http://schemas.microsoft.com/office/drawing/2014/main" id="{5A082DB9-E2F6-7C4E-B610-DBC95C881197}"/>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BD5B6B04-24CC-5449-9F33-49CDA216510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A843343-3BB8-3E4C-997E-FE69E79F7A42}" type="slidenum">
              <a:rPr lang="en-US" altLang="en-US"/>
              <a:pPr/>
              <a:t>59</a:t>
            </a:fld>
            <a:endParaRPr lang="en-US" altLang="en-US" dirty="0"/>
          </a:p>
        </p:txBody>
      </p:sp>
      <p:sp>
        <p:nvSpPr>
          <p:cNvPr id="120835" name="Rectangle 1026">
            <a:extLst>
              <a:ext uri="{FF2B5EF4-FFF2-40B4-BE49-F238E27FC236}">
                <a16:creationId xmlns:a16="http://schemas.microsoft.com/office/drawing/2014/main" id="{A2F10F06-DCF7-7644-B6A7-F665AB27CE9F}"/>
              </a:ext>
            </a:extLst>
          </p:cNvPr>
          <p:cNvSpPr>
            <a:spLocks noGrp="1" noRot="1" noChangeAspect="1" noChangeArrowheads="1" noTextEdit="1"/>
          </p:cNvSpPr>
          <p:nvPr>
            <p:ph type="sldImg"/>
          </p:nvPr>
        </p:nvSpPr>
        <p:spPr>
          <a:ln/>
        </p:spPr>
      </p:sp>
      <p:sp>
        <p:nvSpPr>
          <p:cNvPr id="120836" name="Rectangle 1027">
            <a:extLst>
              <a:ext uri="{FF2B5EF4-FFF2-40B4-BE49-F238E27FC236}">
                <a16:creationId xmlns:a16="http://schemas.microsoft.com/office/drawing/2014/main" id="{540FD013-42B0-404C-BFBB-1F4C631719FA}"/>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5F8E3A0F-60A9-9741-AFC7-1FDCC3A52BE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A5C7666-5C1A-C148-BD37-15DD17A5558A}" type="slidenum">
              <a:rPr lang="en-US" altLang="en-US"/>
              <a:pPr/>
              <a:t>60</a:t>
            </a:fld>
            <a:endParaRPr lang="en-US" altLang="en-US" dirty="0"/>
          </a:p>
        </p:txBody>
      </p:sp>
      <p:sp>
        <p:nvSpPr>
          <p:cNvPr id="122883" name="Rectangle 2">
            <a:extLst>
              <a:ext uri="{FF2B5EF4-FFF2-40B4-BE49-F238E27FC236}">
                <a16:creationId xmlns:a16="http://schemas.microsoft.com/office/drawing/2014/main" id="{D74DA333-B45B-874E-AC59-8EADC3A7F42C}"/>
              </a:ext>
            </a:extLst>
          </p:cNvPr>
          <p:cNvSpPr>
            <a:spLocks noGrp="1" noRot="1" noChangeAspect="1" noChangeArrowheads="1" noTextEdit="1"/>
          </p:cNvSpPr>
          <p:nvPr>
            <p:ph type="sldImg"/>
          </p:nvPr>
        </p:nvSpPr>
        <p:spPr>
          <a:ln/>
        </p:spPr>
      </p:sp>
      <p:sp>
        <p:nvSpPr>
          <p:cNvPr id="122884" name="Rectangle 3">
            <a:extLst>
              <a:ext uri="{FF2B5EF4-FFF2-40B4-BE49-F238E27FC236}">
                <a16:creationId xmlns:a16="http://schemas.microsoft.com/office/drawing/2014/main" id="{807A1768-0E63-3340-A182-9FE9E2A32A41}"/>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D2B5FAA3-BBB4-7546-85E1-1075FBB24AC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F05B313-E4D7-B740-BC28-B9459AF6F117}" type="slidenum">
              <a:rPr lang="en-US" altLang="en-US"/>
              <a:pPr/>
              <a:t>61</a:t>
            </a:fld>
            <a:endParaRPr lang="en-US" altLang="en-US" dirty="0"/>
          </a:p>
        </p:txBody>
      </p:sp>
      <p:sp>
        <p:nvSpPr>
          <p:cNvPr id="124931" name="Rectangle 2">
            <a:extLst>
              <a:ext uri="{FF2B5EF4-FFF2-40B4-BE49-F238E27FC236}">
                <a16:creationId xmlns:a16="http://schemas.microsoft.com/office/drawing/2014/main" id="{B4AC5CBF-921D-4F44-83B1-72C9563120A4}"/>
              </a:ext>
            </a:extLst>
          </p:cNvPr>
          <p:cNvSpPr>
            <a:spLocks noGrp="1" noRot="1" noChangeAspect="1" noChangeArrowheads="1" noTextEdit="1"/>
          </p:cNvSpPr>
          <p:nvPr>
            <p:ph type="sldImg"/>
          </p:nvPr>
        </p:nvSpPr>
        <p:spPr>
          <a:ln/>
        </p:spPr>
      </p:sp>
      <p:sp>
        <p:nvSpPr>
          <p:cNvPr id="124932" name="Rectangle 3">
            <a:extLst>
              <a:ext uri="{FF2B5EF4-FFF2-40B4-BE49-F238E27FC236}">
                <a16:creationId xmlns:a16="http://schemas.microsoft.com/office/drawing/2014/main" id="{501386AB-5610-8347-99DC-230D60BDA91E}"/>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4E53BD20-EDF5-0D46-824C-0831BBFD77E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954DC9B-1011-854E-B3DA-4FEDAF0FACC3}" type="slidenum">
              <a:rPr lang="en-US" altLang="en-US"/>
              <a:pPr/>
              <a:t>62</a:t>
            </a:fld>
            <a:endParaRPr lang="en-US" altLang="en-US" dirty="0"/>
          </a:p>
        </p:txBody>
      </p:sp>
      <p:sp>
        <p:nvSpPr>
          <p:cNvPr id="126979" name="Rectangle 2">
            <a:extLst>
              <a:ext uri="{FF2B5EF4-FFF2-40B4-BE49-F238E27FC236}">
                <a16:creationId xmlns:a16="http://schemas.microsoft.com/office/drawing/2014/main" id="{DBAC0681-5F07-D947-8D6B-F0836AEE69A6}"/>
              </a:ext>
            </a:extLst>
          </p:cNvPr>
          <p:cNvSpPr>
            <a:spLocks noGrp="1" noRot="1" noChangeAspect="1" noChangeArrowheads="1" noTextEdit="1"/>
          </p:cNvSpPr>
          <p:nvPr>
            <p:ph type="sldImg"/>
          </p:nvPr>
        </p:nvSpPr>
        <p:spPr>
          <a:ln/>
        </p:spPr>
      </p:sp>
      <p:sp>
        <p:nvSpPr>
          <p:cNvPr id="126980" name="Rectangle 3">
            <a:extLst>
              <a:ext uri="{FF2B5EF4-FFF2-40B4-BE49-F238E27FC236}">
                <a16:creationId xmlns:a16="http://schemas.microsoft.com/office/drawing/2014/main" id="{67E2358E-F01A-8449-BC57-EE612A9F7DBC}"/>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a:extLst>
              <a:ext uri="{FF2B5EF4-FFF2-40B4-BE49-F238E27FC236}">
                <a16:creationId xmlns:a16="http://schemas.microsoft.com/office/drawing/2014/main" id="{595073ED-BD19-BE44-81AE-4C90968F3D6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7F16D5D-D34D-C74B-81BD-42FB37509C2B}" type="slidenum">
              <a:rPr lang="en-US" altLang="en-US"/>
              <a:pPr/>
              <a:t>63</a:t>
            </a:fld>
            <a:endParaRPr lang="en-US" altLang="en-US" dirty="0"/>
          </a:p>
        </p:txBody>
      </p:sp>
      <p:sp>
        <p:nvSpPr>
          <p:cNvPr id="129027" name="Rectangle 2">
            <a:extLst>
              <a:ext uri="{FF2B5EF4-FFF2-40B4-BE49-F238E27FC236}">
                <a16:creationId xmlns:a16="http://schemas.microsoft.com/office/drawing/2014/main" id="{0CE37CE8-6DEE-2C40-B9C2-2D36F322C0EE}"/>
              </a:ext>
            </a:extLst>
          </p:cNvPr>
          <p:cNvSpPr>
            <a:spLocks noGrp="1" noRot="1" noChangeAspect="1" noChangeArrowheads="1" noTextEdit="1"/>
          </p:cNvSpPr>
          <p:nvPr>
            <p:ph type="sldImg"/>
          </p:nvPr>
        </p:nvSpPr>
        <p:spPr>
          <a:ln/>
        </p:spPr>
      </p:sp>
      <p:sp>
        <p:nvSpPr>
          <p:cNvPr id="129028" name="Rectangle 3">
            <a:extLst>
              <a:ext uri="{FF2B5EF4-FFF2-40B4-BE49-F238E27FC236}">
                <a16:creationId xmlns:a16="http://schemas.microsoft.com/office/drawing/2014/main" id="{36C0767C-B79A-D94C-B581-85B7A2D8BF37}"/>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F3128D81-62BD-EC4B-B392-AA797F8D144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E4B723C-DABA-0843-A15D-51056D87DABA}" type="slidenum">
              <a:rPr lang="en-US" altLang="en-US"/>
              <a:pPr/>
              <a:t>64</a:t>
            </a:fld>
            <a:endParaRPr lang="en-US" altLang="en-US" dirty="0"/>
          </a:p>
        </p:txBody>
      </p:sp>
      <p:sp>
        <p:nvSpPr>
          <p:cNvPr id="131075" name="Rectangle 1026">
            <a:extLst>
              <a:ext uri="{FF2B5EF4-FFF2-40B4-BE49-F238E27FC236}">
                <a16:creationId xmlns:a16="http://schemas.microsoft.com/office/drawing/2014/main" id="{B1B8DB3F-013F-4B4D-860B-11FED03FFDC0}"/>
              </a:ext>
            </a:extLst>
          </p:cNvPr>
          <p:cNvSpPr>
            <a:spLocks noGrp="1" noRot="1" noChangeAspect="1" noChangeArrowheads="1" noTextEdit="1"/>
          </p:cNvSpPr>
          <p:nvPr>
            <p:ph type="sldImg"/>
          </p:nvPr>
        </p:nvSpPr>
        <p:spPr>
          <a:ln/>
        </p:spPr>
      </p:sp>
      <p:sp>
        <p:nvSpPr>
          <p:cNvPr id="131076" name="Rectangle 1027">
            <a:extLst>
              <a:ext uri="{FF2B5EF4-FFF2-40B4-BE49-F238E27FC236}">
                <a16:creationId xmlns:a16="http://schemas.microsoft.com/office/drawing/2014/main" id="{29D009D9-A2A6-2C40-89D5-477A467EEC99}"/>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EB70C7C3-FECC-9044-89F7-23D1E41C689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3120FF8-D0B8-A942-AC5C-F320098643FC}" type="slidenum">
              <a:rPr lang="en-US" altLang="en-US"/>
              <a:pPr/>
              <a:t>65</a:t>
            </a:fld>
            <a:endParaRPr lang="en-US" altLang="en-US" dirty="0"/>
          </a:p>
        </p:txBody>
      </p:sp>
      <p:sp>
        <p:nvSpPr>
          <p:cNvPr id="133123" name="Rectangle 2">
            <a:extLst>
              <a:ext uri="{FF2B5EF4-FFF2-40B4-BE49-F238E27FC236}">
                <a16:creationId xmlns:a16="http://schemas.microsoft.com/office/drawing/2014/main" id="{030BEAC0-F713-9343-9E52-3F1AC8F7FB1F}"/>
              </a:ext>
            </a:extLst>
          </p:cNvPr>
          <p:cNvSpPr>
            <a:spLocks noGrp="1" noRot="1" noChangeAspect="1" noChangeArrowheads="1" noTextEdit="1"/>
          </p:cNvSpPr>
          <p:nvPr>
            <p:ph type="sldImg"/>
          </p:nvPr>
        </p:nvSpPr>
        <p:spPr>
          <a:ln/>
        </p:spPr>
      </p:sp>
      <p:sp>
        <p:nvSpPr>
          <p:cNvPr id="133124" name="Rectangle 3">
            <a:extLst>
              <a:ext uri="{FF2B5EF4-FFF2-40B4-BE49-F238E27FC236}">
                <a16:creationId xmlns:a16="http://schemas.microsoft.com/office/drawing/2014/main" id="{82744640-96A8-F945-BD2F-EE944EF17965}"/>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C56BDF97-A43F-1942-BA0F-C7C735202C8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D11341D-92EA-FB47-BA12-95BC2A458E7D}" type="slidenum">
              <a:rPr lang="en-US" altLang="en-US"/>
              <a:pPr/>
              <a:t>66</a:t>
            </a:fld>
            <a:endParaRPr lang="en-US" altLang="en-US" dirty="0"/>
          </a:p>
        </p:txBody>
      </p:sp>
      <p:sp>
        <p:nvSpPr>
          <p:cNvPr id="135171" name="Rectangle 2">
            <a:extLst>
              <a:ext uri="{FF2B5EF4-FFF2-40B4-BE49-F238E27FC236}">
                <a16:creationId xmlns:a16="http://schemas.microsoft.com/office/drawing/2014/main" id="{0243A2E2-3CFB-DA4F-AE7F-5DC48F5C6352}"/>
              </a:ext>
            </a:extLst>
          </p:cNvPr>
          <p:cNvSpPr>
            <a:spLocks noGrp="1" noRot="1" noChangeAspect="1" noChangeArrowheads="1" noTextEdit="1"/>
          </p:cNvSpPr>
          <p:nvPr>
            <p:ph type="sldImg"/>
          </p:nvPr>
        </p:nvSpPr>
        <p:spPr>
          <a:ln/>
        </p:spPr>
      </p:sp>
      <p:sp>
        <p:nvSpPr>
          <p:cNvPr id="135172" name="Rectangle 3">
            <a:extLst>
              <a:ext uri="{FF2B5EF4-FFF2-40B4-BE49-F238E27FC236}">
                <a16:creationId xmlns:a16="http://schemas.microsoft.com/office/drawing/2014/main" id="{0CC0A26C-D78F-3743-B632-AC688D47F43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BBD87C97-3CCA-434E-83FF-C3746F5B737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5BABDC8-0752-7544-9EF4-2B83E134AFAF}" type="slidenum">
              <a:rPr lang="en-US" altLang="en-US"/>
              <a:pPr/>
              <a:t>67</a:t>
            </a:fld>
            <a:endParaRPr lang="en-US" altLang="en-US" dirty="0"/>
          </a:p>
        </p:txBody>
      </p:sp>
      <p:sp>
        <p:nvSpPr>
          <p:cNvPr id="137219" name="Rectangle 2">
            <a:extLst>
              <a:ext uri="{FF2B5EF4-FFF2-40B4-BE49-F238E27FC236}">
                <a16:creationId xmlns:a16="http://schemas.microsoft.com/office/drawing/2014/main" id="{6EA0D1A1-5A25-8B49-9F2A-ECD95F9EAD29}"/>
              </a:ext>
            </a:extLst>
          </p:cNvPr>
          <p:cNvSpPr>
            <a:spLocks noGrp="1" noRot="1" noChangeAspect="1" noChangeArrowheads="1" noTextEdit="1"/>
          </p:cNvSpPr>
          <p:nvPr>
            <p:ph type="sldImg"/>
          </p:nvPr>
        </p:nvSpPr>
        <p:spPr>
          <a:ln/>
        </p:spPr>
      </p:sp>
      <p:sp>
        <p:nvSpPr>
          <p:cNvPr id="137220" name="Rectangle 3">
            <a:extLst>
              <a:ext uri="{FF2B5EF4-FFF2-40B4-BE49-F238E27FC236}">
                <a16:creationId xmlns:a16="http://schemas.microsoft.com/office/drawing/2014/main" id="{3DE866A2-FFB3-724A-BA2A-520DB66226F6}"/>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D89A9142-B46F-3D40-B026-47EDE59BFF6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E880161-3CAE-324F-A669-1A22B48C10FC}" type="slidenum">
              <a:rPr lang="en-US" altLang="en-US"/>
              <a:pPr/>
              <a:t>68</a:t>
            </a:fld>
            <a:endParaRPr lang="en-US" altLang="en-US" dirty="0"/>
          </a:p>
        </p:txBody>
      </p:sp>
      <p:sp>
        <p:nvSpPr>
          <p:cNvPr id="139267" name="Rectangle 2">
            <a:extLst>
              <a:ext uri="{FF2B5EF4-FFF2-40B4-BE49-F238E27FC236}">
                <a16:creationId xmlns:a16="http://schemas.microsoft.com/office/drawing/2014/main" id="{E843F8AF-AD9F-6447-AD97-07F966292BA3}"/>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4075F50A-F780-CD40-9FAD-57F4FA073C70}"/>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7B837307-6C4D-F547-A2B8-EF36A98C95C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BA22B93-7116-8D49-B968-A3E31E2C2298}" type="slidenum">
              <a:rPr lang="en-US" altLang="en-US"/>
              <a:pPr/>
              <a:t>69</a:t>
            </a:fld>
            <a:endParaRPr lang="en-US" altLang="en-US" dirty="0"/>
          </a:p>
        </p:txBody>
      </p:sp>
      <p:sp>
        <p:nvSpPr>
          <p:cNvPr id="141315" name="Rectangle 1026">
            <a:extLst>
              <a:ext uri="{FF2B5EF4-FFF2-40B4-BE49-F238E27FC236}">
                <a16:creationId xmlns:a16="http://schemas.microsoft.com/office/drawing/2014/main" id="{0423A1EB-7CBA-104D-A1AD-0A62414A0B4F}"/>
              </a:ext>
            </a:extLst>
          </p:cNvPr>
          <p:cNvSpPr>
            <a:spLocks noGrp="1" noRot="1" noChangeAspect="1" noChangeArrowheads="1" noTextEdit="1"/>
          </p:cNvSpPr>
          <p:nvPr>
            <p:ph type="sldImg"/>
          </p:nvPr>
        </p:nvSpPr>
        <p:spPr>
          <a:ln/>
        </p:spPr>
      </p:sp>
      <p:sp>
        <p:nvSpPr>
          <p:cNvPr id="141316" name="Rectangle 1027">
            <a:extLst>
              <a:ext uri="{FF2B5EF4-FFF2-40B4-BE49-F238E27FC236}">
                <a16:creationId xmlns:a16="http://schemas.microsoft.com/office/drawing/2014/main" id="{0EBF49D6-437A-2B4E-9AC4-4A3CEDCF7A4E}"/>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a:extLst>
              <a:ext uri="{FF2B5EF4-FFF2-40B4-BE49-F238E27FC236}">
                <a16:creationId xmlns:a16="http://schemas.microsoft.com/office/drawing/2014/main" id="{266E9039-1F1A-2F44-8EF3-B9521A7A870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7AF3FDC-42F6-CC4F-8BE2-0F7806C25C66}" type="slidenum">
              <a:rPr lang="en-US" altLang="en-US"/>
              <a:pPr/>
              <a:t>70</a:t>
            </a:fld>
            <a:endParaRPr lang="en-US" altLang="en-US" dirty="0"/>
          </a:p>
        </p:txBody>
      </p:sp>
      <p:sp>
        <p:nvSpPr>
          <p:cNvPr id="143363" name="Rectangle 1026">
            <a:extLst>
              <a:ext uri="{FF2B5EF4-FFF2-40B4-BE49-F238E27FC236}">
                <a16:creationId xmlns:a16="http://schemas.microsoft.com/office/drawing/2014/main" id="{32154D96-C883-EC4E-B907-D6DA7D49230E}"/>
              </a:ext>
            </a:extLst>
          </p:cNvPr>
          <p:cNvSpPr>
            <a:spLocks noGrp="1" noRot="1" noChangeAspect="1" noChangeArrowheads="1" noTextEdit="1"/>
          </p:cNvSpPr>
          <p:nvPr>
            <p:ph type="sldImg"/>
          </p:nvPr>
        </p:nvSpPr>
        <p:spPr>
          <a:ln/>
        </p:spPr>
      </p:sp>
      <p:sp>
        <p:nvSpPr>
          <p:cNvPr id="143364" name="Rectangle 1027">
            <a:extLst>
              <a:ext uri="{FF2B5EF4-FFF2-40B4-BE49-F238E27FC236}">
                <a16:creationId xmlns:a16="http://schemas.microsoft.com/office/drawing/2014/main" id="{7EA7F688-415A-8343-8B83-9DD5E6A18879}"/>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a:extLst>
              <a:ext uri="{FF2B5EF4-FFF2-40B4-BE49-F238E27FC236}">
                <a16:creationId xmlns:a16="http://schemas.microsoft.com/office/drawing/2014/main" id="{610E437A-3695-F349-BF31-7319A42FFF6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8326EFB-A51E-8748-8DDE-DE74B97D8518}" type="slidenum">
              <a:rPr lang="en-US" altLang="en-US"/>
              <a:pPr/>
              <a:t>71</a:t>
            </a:fld>
            <a:endParaRPr lang="en-US" altLang="en-US" dirty="0"/>
          </a:p>
        </p:txBody>
      </p:sp>
      <p:sp>
        <p:nvSpPr>
          <p:cNvPr id="145411" name="Rectangle 2">
            <a:extLst>
              <a:ext uri="{FF2B5EF4-FFF2-40B4-BE49-F238E27FC236}">
                <a16:creationId xmlns:a16="http://schemas.microsoft.com/office/drawing/2014/main" id="{AEB223D0-E347-9C46-BC97-D71EB4247B99}"/>
              </a:ext>
            </a:extLst>
          </p:cNvPr>
          <p:cNvSpPr>
            <a:spLocks noGrp="1" noRot="1" noChangeAspect="1" noChangeArrowheads="1" noTextEdit="1"/>
          </p:cNvSpPr>
          <p:nvPr>
            <p:ph type="sldImg"/>
          </p:nvPr>
        </p:nvSpPr>
        <p:spPr>
          <a:ln/>
        </p:spPr>
      </p:sp>
      <p:sp>
        <p:nvSpPr>
          <p:cNvPr id="145412" name="Rectangle 3">
            <a:extLst>
              <a:ext uri="{FF2B5EF4-FFF2-40B4-BE49-F238E27FC236}">
                <a16:creationId xmlns:a16="http://schemas.microsoft.com/office/drawing/2014/main" id="{42FBFE31-7A2C-C743-9FF8-CF9804DEADFE}"/>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a:extLst>
              <a:ext uri="{FF2B5EF4-FFF2-40B4-BE49-F238E27FC236}">
                <a16:creationId xmlns:a16="http://schemas.microsoft.com/office/drawing/2014/main" id="{FCB4CA68-11B5-6A48-A1AF-EE28CF8501E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C293C64-BD9E-DE48-8AD4-1ED79525BD34}" type="slidenum">
              <a:rPr lang="en-US" altLang="en-US"/>
              <a:pPr/>
              <a:t>72</a:t>
            </a:fld>
            <a:endParaRPr lang="en-US" altLang="en-US" dirty="0"/>
          </a:p>
        </p:txBody>
      </p:sp>
      <p:sp>
        <p:nvSpPr>
          <p:cNvPr id="147459" name="Rectangle 1026">
            <a:extLst>
              <a:ext uri="{FF2B5EF4-FFF2-40B4-BE49-F238E27FC236}">
                <a16:creationId xmlns:a16="http://schemas.microsoft.com/office/drawing/2014/main" id="{E5DD1C09-857F-DB42-8C86-373A415BF0B9}"/>
              </a:ext>
            </a:extLst>
          </p:cNvPr>
          <p:cNvSpPr>
            <a:spLocks noGrp="1" noRot="1" noChangeAspect="1" noChangeArrowheads="1" noTextEdit="1"/>
          </p:cNvSpPr>
          <p:nvPr>
            <p:ph type="sldImg"/>
          </p:nvPr>
        </p:nvSpPr>
        <p:spPr>
          <a:ln/>
        </p:spPr>
      </p:sp>
      <p:sp>
        <p:nvSpPr>
          <p:cNvPr id="147460" name="Rectangle 1027">
            <a:extLst>
              <a:ext uri="{FF2B5EF4-FFF2-40B4-BE49-F238E27FC236}">
                <a16:creationId xmlns:a16="http://schemas.microsoft.com/office/drawing/2014/main" id="{89CDBA18-2DDD-3745-8F3F-92FF163A912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a:extLst>
              <a:ext uri="{FF2B5EF4-FFF2-40B4-BE49-F238E27FC236}">
                <a16:creationId xmlns:a16="http://schemas.microsoft.com/office/drawing/2014/main" id="{89DD5C5F-C62B-6745-831C-7E03440615D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DEA5756-6FFF-8343-83F4-24A9EB554204}" type="slidenum">
              <a:rPr lang="en-US" altLang="en-US"/>
              <a:pPr/>
              <a:t>73</a:t>
            </a:fld>
            <a:endParaRPr lang="en-US" altLang="en-US" dirty="0"/>
          </a:p>
        </p:txBody>
      </p:sp>
      <p:sp>
        <p:nvSpPr>
          <p:cNvPr id="149507" name="Rectangle 1026">
            <a:extLst>
              <a:ext uri="{FF2B5EF4-FFF2-40B4-BE49-F238E27FC236}">
                <a16:creationId xmlns:a16="http://schemas.microsoft.com/office/drawing/2014/main" id="{0213ABD7-4688-5249-AAA3-AFDC62CCEDBE}"/>
              </a:ext>
            </a:extLst>
          </p:cNvPr>
          <p:cNvSpPr>
            <a:spLocks noGrp="1" noRot="1" noChangeAspect="1" noChangeArrowheads="1" noTextEdit="1"/>
          </p:cNvSpPr>
          <p:nvPr>
            <p:ph type="sldImg"/>
          </p:nvPr>
        </p:nvSpPr>
        <p:spPr>
          <a:ln/>
        </p:spPr>
      </p:sp>
      <p:sp>
        <p:nvSpPr>
          <p:cNvPr id="149508" name="Rectangle 1027">
            <a:extLst>
              <a:ext uri="{FF2B5EF4-FFF2-40B4-BE49-F238E27FC236}">
                <a16:creationId xmlns:a16="http://schemas.microsoft.com/office/drawing/2014/main" id="{CC39919B-00DB-474C-BC95-8A515E89C957}"/>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a:extLst>
              <a:ext uri="{FF2B5EF4-FFF2-40B4-BE49-F238E27FC236}">
                <a16:creationId xmlns:a16="http://schemas.microsoft.com/office/drawing/2014/main" id="{FC10B90B-E355-4146-850A-7B901CCB247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CC9333A-A8A6-6842-B10F-A7BE7CC4F93B}" type="slidenum">
              <a:rPr lang="en-US" altLang="en-US"/>
              <a:pPr/>
              <a:t>74</a:t>
            </a:fld>
            <a:endParaRPr lang="en-US" altLang="en-US" dirty="0"/>
          </a:p>
        </p:txBody>
      </p:sp>
      <p:sp>
        <p:nvSpPr>
          <p:cNvPr id="151555" name="Rectangle 2">
            <a:extLst>
              <a:ext uri="{FF2B5EF4-FFF2-40B4-BE49-F238E27FC236}">
                <a16:creationId xmlns:a16="http://schemas.microsoft.com/office/drawing/2014/main" id="{E849F9EC-C0F5-024A-917E-0F6B774F626F}"/>
              </a:ext>
            </a:extLst>
          </p:cNvPr>
          <p:cNvSpPr>
            <a:spLocks noGrp="1" noRot="1" noChangeAspect="1" noChangeArrowheads="1" noTextEdit="1"/>
          </p:cNvSpPr>
          <p:nvPr>
            <p:ph type="sldImg"/>
          </p:nvPr>
        </p:nvSpPr>
        <p:spPr>
          <a:ln/>
        </p:spPr>
      </p:sp>
      <p:sp>
        <p:nvSpPr>
          <p:cNvPr id="151556" name="Rectangle 3">
            <a:extLst>
              <a:ext uri="{FF2B5EF4-FFF2-40B4-BE49-F238E27FC236}">
                <a16:creationId xmlns:a16="http://schemas.microsoft.com/office/drawing/2014/main" id="{311E780F-09E7-C34B-A377-E357B263E9B5}"/>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a:extLst>
              <a:ext uri="{FF2B5EF4-FFF2-40B4-BE49-F238E27FC236}">
                <a16:creationId xmlns:a16="http://schemas.microsoft.com/office/drawing/2014/main" id="{F7A3DD74-018D-FE40-897A-2802D5D9AFE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4EDF4A2-E5BE-784E-AB60-0EBE54BE5F84}" type="slidenum">
              <a:rPr lang="en-US" altLang="en-US"/>
              <a:pPr/>
              <a:t>75</a:t>
            </a:fld>
            <a:endParaRPr lang="en-US" altLang="en-US" dirty="0"/>
          </a:p>
        </p:txBody>
      </p:sp>
      <p:sp>
        <p:nvSpPr>
          <p:cNvPr id="153603" name="Rectangle 1026">
            <a:extLst>
              <a:ext uri="{FF2B5EF4-FFF2-40B4-BE49-F238E27FC236}">
                <a16:creationId xmlns:a16="http://schemas.microsoft.com/office/drawing/2014/main" id="{92C40C46-D330-784F-BE58-D0883EF52018}"/>
              </a:ext>
            </a:extLst>
          </p:cNvPr>
          <p:cNvSpPr>
            <a:spLocks noGrp="1" noRot="1" noChangeAspect="1" noChangeArrowheads="1" noTextEdit="1"/>
          </p:cNvSpPr>
          <p:nvPr>
            <p:ph type="sldImg"/>
          </p:nvPr>
        </p:nvSpPr>
        <p:spPr>
          <a:ln/>
        </p:spPr>
      </p:sp>
      <p:sp>
        <p:nvSpPr>
          <p:cNvPr id="153604" name="Rectangle 1027">
            <a:extLst>
              <a:ext uri="{FF2B5EF4-FFF2-40B4-BE49-F238E27FC236}">
                <a16:creationId xmlns:a16="http://schemas.microsoft.com/office/drawing/2014/main" id="{A2503DA9-1AF2-5949-8BCD-497F4A62DF41}"/>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a:extLst>
              <a:ext uri="{FF2B5EF4-FFF2-40B4-BE49-F238E27FC236}">
                <a16:creationId xmlns:a16="http://schemas.microsoft.com/office/drawing/2014/main" id="{35B1BDAC-4CE8-B34E-811E-14B489C1554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FFE6513-8596-A942-B7AF-F4B365EF7F3D}" type="slidenum">
              <a:rPr lang="en-US" altLang="en-US"/>
              <a:pPr/>
              <a:t>76</a:t>
            </a:fld>
            <a:endParaRPr lang="en-US" altLang="en-US" dirty="0"/>
          </a:p>
        </p:txBody>
      </p:sp>
      <p:sp>
        <p:nvSpPr>
          <p:cNvPr id="155651" name="Rectangle 2">
            <a:extLst>
              <a:ext uri="{FF2B5EF4-FFF2-40B4-BE49-F238E27FC236}">
                <a16:creationId xmlns:a16="http://schemas.microsoft.com/office/drawing/2014/main" id="{96055195-A331-B742-B1EC-43B1A3B9FB89}"/>
              </a:ext>
            </a:extLst>
          </p:cNvPr>
          <p:cNvSpPr>
            <a:spLocks noGrp="1" noRot="1" noChangeAspect="1" noChangeArrowheads="1" noTextEdit="1"/>
          </p:cNvSpPr>
          <p:nvPr>
            <p:ph type="sldImg"/>
          </p:nvPr>
        </p:nvSpPr>
        <p:spPr>
          <a:ln/>
        </p:spPr>
      </p:sp>
      <p:sp>
        <p:nvSpPr>
          <p:cNvPr id="155652" name="Rectangle 3">
            <a:extLst>
              <a:ext uri="{FF2B5EF4-FFF2-40B4-BE49-F238E27FC236}">
                <a16:creationId xmlns:a16="http://schemas.microsoft.com/office/drawing/2014/main" id="{32D1E275-6739-9842-99B2-72F897EB828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a:extLst>
              <a:ext uri="{FF2B5EF4-FFF2-40B4-BE49-F238E27FC236}">
                <a16:creationId xmlns:a16="http://schemas.microsoft.com/office/drawing/2014/main" id="{618679D0-517E-9B4E-9992-06E284C0A40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9F9C108-3D98-D349-A87B-D322B5F86073}" type="slidenum">
              <a:rPr lang="en-US" altLang="en-US"/>
              <a:pPr/>
              <a:t>77</a:t>
            </a:fld>
            <a:endParaRPr lang="en-US" altLang="en-US" dirty="0"/>
          </a:p>
        </p:txBody>
      </p:sp>
      <p:sp>
        <p:nvSpPr>
          <p:cNvPr id="157699" name="Rectangle 1026">
            <a:extLst>
              <a:ext uri="{FF2B5EF4-FFF2-40B4-BE49-F238E27FC236}">
                <a16:creationId xmlns:a16="http://schemas.microsoft.com/office/drawing/2014/main" id="{6CF02CD4-C490-394C-BC1F-5141F6EDAC5A}"/>
              </a:ext>
            </a:extLst>
          </p:cNvPr>
          <p:cNvSpPr>
            <a:spLocks noGrp="1" noRot="1" noChangeAspect="1" noChangeArrowheads="1" noTextEdit="1"/>
          </p:cNvSpPr>
          <p:nvPr>
            <p:ph type="sldImg"/>
          </p:nvPr>
        </p:nvSpPr>
        <p:spPr>
          <a:ln/>
        </p:spPr>
      </p:sp>
      <p:sp>
        <p:nvSpPr>
          <p:cNvPr id="157700" name="Rectangle 1027">
            <a:extLst>
              <a:ext uri="{FF2B5EF4-FFF2-40B4-BE49-F238E27FC236}">
                <a16:creationId xmlns:a16="http://schemas.microsoft.com/office/drawing/2014/main" id="{C44DBB0F-45D4-234E-A08A-6EE48DA4289C}"/>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a:extLst>
              <a:ext uri="{FF2B5EF4-FFF2-40B4-BE49-F238E27FC236}">
                <a16:creationId xmlns:a16="http://schemas.microsoft.com/office/drawing/2014/main" id="{CF76CD53-18D4-814D-B706-BEE7B952AE2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960B37E-26A0-C24D-989A-7B375888B84A}" type="slidenum">
              <a:rPr lang="en-US" altLang="en-US"/>
              <a:pPr/>
              <a:t>78</a:t>
            </a:fld>
            <a:endParaRPr lang="en-US" altLang="en-US" dirty="0"/>
          </a:p>
        </p:txBody>
      </p:sp>
      <p:sp>
        <p:nvSpPr>
          <p:cNvPr id="159747" name="Rectangle 2">
            <a:extLst>
              <a:ext uri="{FF2B5EF4-FFF2-40B4-BE49-F238E27FC236}">
                <a16:creationId xmlns:a16="http://schemas.microsoft.com/office/drawing/2014/main" id="{1131F1BA-B135-2E46-AD9E-33F0CD9CE3D4}"/>
              </a:ext>
            </a:extLst>
          </p:cNvPr>
          <p:cNvSpPr>
            <a:spLocks noGrp="1" noRot="1" noChangeAspect="1" noChangeArrowheads="1" noTextEdit="1"/>
          </p:cNvSpPr>
          <p:nvPr>
            <p:ph type="sldImg"/>
          </p:nvPr>
        </p:nvSpPr>
        <p:spPr>
          <a:ln/>
        </p:spPr>
      </p:sp>
      <p:sp>
        <p:nvSpPr>
          <p:cNvPr id="159748" name="Rectangle 3">
            <a:extLst>
              <a:ext uri="{FF2B5EF4-FFF2-40B4-BE49-F238E27FC236}">
                <a16:creationId xmlns:a16="http://schemas.microsoft.com/office/drawing/2014/main" id="{93B774B9-9F82-0C43-83A9-3AA639C03401}"/>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a:extLst>
              <a:ext uri="{FF2B5EF4-FFF2-40B4-BE49-F238E27FC236}">
                <a16:creationId xmlns:a16="http://schemas.microsoft.com/office/drawing/2014/main" id="{E33DD86B-7144-5F4A-A886-3D35DB45E40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146911E-2C7F-CE40-86F4-F40C05EFD02E}" type="slidenum">
              <a:rPr lang="en-US" altLang="en-US"/>
              <a:pPr/>
              <a:t>79</a:t>
            </a:fld>
            <a:endParaRPr lang="en-US" altLang="en-US" dirty="0"/>
          </a:p>
        </p:txBody>
      </p:sp>
      <p:sp>
        <p:nvSpPr>
          <p:cNvPr id="161795" name="Rectangle 2">
            <a:extLst>
              <a:ext uri="{FF2B5EF4-FFF2-40B4-BE49-F238E27FC236}">
                <a16:creationId xmlns:a16="http://schemas.microsoft.com/office/drawing/2014/main" id="{F63D6303-5865-3C4D-AFD5-E95A8BA82B8C}"/>
              </a:ext>
            </a:extLst>
          </p:cNvPr>
          <p:cNvSpPr>
            <a:spLocks noGrp="1" noRot="1" noChangeAspect="1" noChangeArrowheads="1" noTextEdit="1"/>
          </p:cNvSpPr>
          <p:nvPr>
            <p:ph type="sldImg"/>
          </p:nvPr>
        </p:nvSpPr>
        <p:spPr>
          <a:ln/>
        </p:spPr>
      </p:sp>
      <p:sp>
        <p:nvSpPr>
          <p:cNvPr id="161796" name="Rectangle 3">
            <a:extLst>
              <a:ext uri="{FF2B5EF4-FFF2-40B4-BE49-F238E27FC236}">
                <a16:creationId xmlns:a16="http://schemas.microsoft.com/office/drawing/2014/main" id="{A9068EE0-B04E-F64F-B8E5-AE5F62934DB1}"/>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a:extLst>
              <a:ext uri="{FF2B5EF4-FFF2-40B4-BE49-F238E27FC236}">
                <a16:creationId xmlns:a16="http://schemas.microsoft.com/office/drawing/2014/main" id="{B10C94BB-40EE-084D-82E9-5CE80BBD768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2277BF7-F092-B74A-A950-4437F9C98D5C}" type="slidenum">
              <a:rPr lang="en-US" altLang="en-US"/>
              <a:pPr/>
              <a:t>80</a:t>
            </a:fld>
            <a:endParaRPr lang="en-US" altLang="en-US" dirty="0"/>
          </a:p>
        </p:txBody>
      </p:sp>
      <p:sp>
        <p:nvSpPr>
          <p:cNvPr id="163843" name="Rectangle 1026">
            <a:extLst>
              <a:ext uri="{FF2B5EF4-FFF2-40B4-BE49-F238E27FC236}">
                <a16:creationId xmlns:a16="http://schemas.microsoft.com/office/drawing/2014/main" id="{22249077-DCCC-F14C-8714-42BBD21E89C6}"/>
              </a:ext>
            </a:extLst>
          </p:cNvPr>
          <p:cNvSpPr>
            <a:spLocks noGrp="1" noRot="1" noChangeAspect="1" noChangeArrowheads="1" noTextEdit="1"/>
          </p:cNvSpPr>
          <p:nvPr>
            <p:ph type="sldImg"/>
          </p:nvPr>
        </p:nvSpPr>
        <p:spPr>
          <a:ln/>
        </p:spPr>
      </p:sp>
      <p:sp>
        <p:nvSpPr>
          <p:cNvPr id="163844" name="Rectangle 1027">
            <a:extLst>
              <a:ext uri="{FF2B5EF4-FFF2-40B4-BE49-F238E27FC236}">
                <a16:creationId xmlns:a16="http://schemas.microsoft.com/office/drawing/2014/main" id="{2162968E-61D6-0C4D-9401-5704A2D61EA1}"/>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a:extLst>
              <a:ext uri="{FF2B5EF4-FFF2-40B4-BE49-F238E27FC236}">
                <a16:creationId xmlns:a16="http://schemas.microsoft.com/office/drawing/2014/main" id="{40580716-E729-504D-A584-897B2E4988A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1760B34-7651-A443-B980-2C51A9B8A40B}" type="slidenum">
              <a:rPr lang="en-US" altLang="en-US"/>
              <a:pPr/>
              <a:t>81</a:t>
            </a:fld>
            <a:endParaRPr lang="en-US" altLang="en-US" dirty="0"/>
          </a:p>
        </p:txBody>
      </p:sp>
      <p:sp>
        <p:nvSpPr>
          <p:cNvPr id="165891" name="Rectangle 2">
            <a:extLst>
              <a:ext uri="{FF2B5EF4-FFF2-40B4-BE49-F238E27FC236}">
                <a16:creationId xmlns:a16="http://schemas.microsoft.com/office/drawing/2014/main" id="{C3735E6B-4DC3-5046-B049-F7784FC22F90}"/>
              </a:ext>
            </a:extLst>
          </p:cNvPr>
          <p:cNvSpPr>
            <a:spLocks noGrp="1" noRot="1" noChangeAspect="1" noChangeArrowheads="1" noTextEdit="1"/>
          </p:cNvSpPr>
          <p:nvPr>
            <p:ph type="sldImg"/>
          </p:nvPr>
        </p:nvSpPr>
        <p:spPr>
          <a:ln/>
        </p:spPr>
      </p:sp>
      <p:sp>
        <p:nvSpPr>
          <p:cNvPr id="165892" name="Rectangle 3">
            <a:extLst>
              <a:ext uri="{FF2B5EF4-FFF2-40B4-BE49-F238E27FC236}">
                <a16:creationId xmlns:a16="http://schemas.microsoft.com/office/drawing/2014/main" id="{52C976AA-86CF-DE41-8D68-3C7AAC0DA1E7}"/>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a:extLst>
              <a:ext uri="{FF2B5EF4-FFF2-40B4-BE49-F238E27FC236}">
                <a16:creationId xmlns:a16="http://schemas.microsoft.com/office/drawing/2014/main" id="{C406F619-3E23-B64D-B14C-371387850DA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B2B58FE-B1B0-B04C-9BBA-B10012BA0EA1}" type="slidenum">
              <a:rPr lang="en-US" altLang="en-US"/>
              <a:pPr/>
              <a:t>82</a:t>
            </a:fld>
            <a:endParaRPr lang="en-US" altLang="en-US" dirty="0"/>
          </a:p>
        </p:txBody>
      </p:sp>
      <p:sp>
        <p:nvSpPr>
          <p:cNvPr id="167939" name="Rectangle 2">
            <a:extLst>
              <a:ext uri="{FF2B5EF4-FFF2-40B4-BE49-F238E27FC236}">
                <a16:creationId xmlns:a16="http://schemas.microsoft.com/office/drawing/2014/main" id="{585CA04D-A435-2D4A-9254-9D5362E9AA6B}"/>
              </a:ext>
            </a:extLst>
          </p:cNvPr>
          <p:cNvSpPr>
            <a:spLocks noGrp="1" noRot="1" noChangeAspect="1" noChangeArrowheads="1" noTextEdit="1"/>
          </p:cNvSpPr>
          <p:nvPr>
            <p:ph type="sldImg"/>
          </p:nvPr>
        </p:nvSpPr>
        <p:spPr>
          <a:ln/>
        </p:spPr>
      </p:sp>
      <p:sp>
        <p:nvSpPr>
          <p:cNvPr id="167940" name="Rectangle 3">
            <a:extLst>
              <a:ext uri="{FF2B5EF4-FFF2-40B4-BE49-F238E27FC236}">
                <a16:creationId xmlns:a16="http://schemas.microsoft.com/office/drawing/2014/main" id="{F3A3C61A-D60C-9642-8E04-58301C1AB814}"/>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a:extLst>
              <a:ext uri="{FF2B5EF4-FFF2-40B4-BE49-F238E27FC236}">
                <a16:creationId xmlns:a16="http://schemas.microsoft.com/office/drawing/2014/main" id="{15A2C08A-6A0F-1749-9D0C-6F6A7D7F012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9B45997-A317-BF4E-B219-A1EF3A8DC67F}" type="slidenum">
              <a:rPr lang="en-US" altLang="en-US"/>
              <a:pPr/>
              <a:t>83</a:t>
            </a:fld>
            <a:endParaRPr lang="en-US" altLang="en-US" dirty="0"/>
          </a:p>
        </p:txBody>
      </p:sp>
      <p:sp>
        <p:nvSpPr>
          <p:cNvPr id="169987" name="Rectangle 2">
            <a:extLst>
              <a:ext uri="{FF2B5EF4-FFF2-40B4-BE49-F238E27FC236}">
                <a16:creationId xmlns:a16="http://schemas.microsoft.com/office/drawing/2014/main" id="{1B46368D-D0DA-584C-A700-50C20E83331A}"/>
              </a:ext>
            </a:extLst>
          </p:cNvPr>
          <p:cNvSpPr>
            <a:spLocks noGrp="1" noRot="1" noChangeAspect="1" noChangeArrowheads="1" noTextEdit="1"/>
          </p:cNvSpPr>
          <p:nvPr>
            <p:ph type="sldImg"/>
          </p:nvPr>
        </p:nvSpPr>
        <p:spPr>
          <a:ln/>
        </p:spPr>
      </p:sp>
      <p:sp>
        <p:nvSpPr>
          <p:cNvPr id="169988" name="Rectangle 3">
            <a:extLst>
              <a:ext uri="{FF2B5EF4-FFF2-40B4-BE49-F238E27FC236}">
                <a16:creationId xmlns:a16="http://schemas.microsoft.com/office/drawing/2014/main" id="{323E30F9-B1C0-CD42-B6A6-0536FCE7569E}"/>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a:extLst>
              <a:ext uri="{FF2B5EF4-FFF2-40B4-BE49-F238E27FC236}">
                <a16:creationId xmlns:a16="http://schemas.microsoft.com/office/drawing/2014/main" id="{4DC6FDE2-FA68-FE4F-A911-A28B8674289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443A6B9-05E2-684B-B4FC-72782ACB926F}" type="slidenum">
              <a:rPr lang="en-US" altLang="en-US"/>
              <a:pPr/>
              <a:t>84</a:t>
            </a:fld>
            <a:endParaRPr lang="en-US" altLang="en-US" dirty="0"/>
          </a:p>
        </p:txBody>
      </p:sp>
      <p:sp>
        <p:nvSpPr>
          <p:cNvPr id="172035" name="Rectangle 2">
            <a:extLst>
              <a:ext uri="{FF2B5EF4-FFF2-40B4-BE49-F238E27FC236}">
                <a16:creationId xmlns:a16="http://schemas.microsoft.com/office/drawing/2014/main" id="{CB32B581-9B72-FF43-B25D-DF3412AB5F49}"/>
              </a:ext>
            </a:extLst>
          </p:cNvPr>
          <p:cNvSpPr>
            <a:spLocks noGrp="1" noRot="1" noChangeAspect="1" noChangeArrowheads="1" noTextEdit="1"/>
          </p:cNvSpPr>
          <p:nvPr>
            <p:ph type="sldImg"/>
          </p:nvPr>
        </p:nvSpPr>
        <p:spPr>
          <a:ln/>
        </p:spPr>
      </p:sp>
      <p:sp>
        <p:nvSpPr>
          <p:cNvPr id="172036" name="Rectangle 3">
            <a:extLst>
              <a:ext uri="{FF2B5EF4-FFF2-40B4-BE49-F238E27FC236}">
                <a16:creationId xmlns:a16="http://schemas.microsoft.com/office/drawing/2014/main" id="{5FCC7553-CFAD-1948-980A-C2BCF7DCD823}"/>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a:extLst>
              <a:ext uri="{FF2B5EF4-FFF2-40B4-BE49-F238E27FC236}">
                <a16:creationId xmlns:a16="http://schemas.microsoft.com/office/drawing/2014/main" id="{81828667-2BB2-154F-9AC6-C766D478F33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6401CA8-C9F0-B04A-A7BD-7AE591C11625}" type="slidenum">
              <a:rPr lang="en-US" altLang="en-US"/>
              <a:pPr/>
              <a:t>85</a:t>
            </a:fld>
            <a:endParaRPr lang="en-US" altLang="en-US" dirty="0"/>
          </a:p>
        </p:txBody>
      </p:sp>
      <p:sp>
        <p:nvSpPr>
          <p:cNvPr id="174083" name="Rectangle 2">
            <a:extLst>
              <a:ext uri="{FF2B5EF4-FFF2-40B4-BE49-F238E27FC236}">
                <a16:creationId xmlns:a16="http://schemas.microsoft.com/office/drawing/2014/main" id="{430EDFDD-3EE9-104A-B864-A778F3A0C774}"/>
              </a:ext>
            </a:extLst>
          </p:cNvPr>
          <p:cNvSpPr>
            <a:spLocks noGrp="1" noRot="1" noChangeAspect="1" noChangeArrowheads="1" noTextEdit="1"/>
          </p:cNvSpPr>
          <p:nvPr>
            <p:ph type="sldImg"/>
          </p:nvPr>
        </p:nvSpPr>
        <p:spPr>
          <a:ln/>
        </p:spPr>
      </p:sp>
      <p:sp>
        <p:nvSpPr>
          <p:cNvPr id="174084" name="Rectangle 3">
            <a:extLst>
              <a:ext uri="{FF2B5EF4-FFF2-40B4-BE49-F238E27FC236}">
                <a16:creationId xmlns:a16="http://schemas.microsoft.com/office/drawing/2014/main" id="{5182916D-0082-2445-8522-C5008AAE30FE}"/>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a:extLst>
              <a:ext uri="{FF2B5EF4-FFF2-40B4-BE49-F238E27FC236}">
                <a16:creationId xmlns:a16="http://schemas.microsoft.com/office/drawing/2014/main" id="{D7CCA104-1A41-3C46-AC4B-A7B9EDA06885}"/>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12C631B-F0F8-4D4F-855D-F8E368E5C6DC}" type="slidenum">
              <a:rPr lang="en-US" altLang="en-US"/>
              <a:pPr/>
              <a:t>86</a:t>
            </a:fld>
            <a:endParaRPr lang="en-US" altLang="en-US" dirty="0"/>
          </a:p>
        </p:txBody>
      </p:sp>
      <p:sp>
        <p:nvSpPr>
          <p:cNvPr id="176131" name="Rectangle 2">
            <a:extLst>
              <a:ext uri="{FF2B5EF4-FFF2-40B4-BE49-F238E27FC236}">
                <a16:creationId xmlns:a16="http://schemas.microsoft.com/office/drawing/2014/main" id="{3D88FD2C-6CAC-404B-B8C9-B33F64E26322}"/>
              </a:ext>
            </a:extLst>
          </p:cNvPr>
          <p:cNvSpPr>
            <a:spLocks noGrp="1" noRot="1" noChangeAspect="1" noChangeArrowheads="1" noTextEdit="1"/>
          </p:cNvSpPr>
          <p:nvPr>
            <p:ph type="sldImg"/>
          </p:nvPr>
        </p:nvSpPr>
        <p:spPr>
          <a:ln/>
        </p:spPr>
      </p:sp>
      <p:sp>
        <p:nvSpPr>
          <p:cNvPr id="176132" name="Rectangle 3">
            <a:extLst>
              <a:ext uri="{FF2B5EF4-FFF2-40B4-BE49-F238E27FC236}">
                <a16:creationId xmlns:a16="http://schemas.microsoft.com/office/drawing/2014/main" id="{C4FF1395-48DB-F949-AD4E-9B3A7FCDBF1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a:extLst>
              <a:ext uri="{FF2B5EF4-FFF2-40B4-BE49-F238E27FC236}">
                <a16:creationId xmlns:a16="http://schemas.microsoft.com/office/drawing/2014/main" id="{14726A12-4F35-2D4A-8320-B5F1EE03C7C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0334786-B641-A248-B334-D3BD419DAED1}" type="slidenum">
              <a:rPr lang="en-US" altLang="en-US"/>
              <a:pPr/>
              <a:t>87</a:t>
            </a:fld>
            <a:endParaRPr lang="en-US" altLang="en-US" dirty="0"/>
          </a:p>
        </p:txBody>
      </p:sp>
      <p:sp>
        <p:nvSpPr>
          <p:cNvPr id="178179" name="Rectangle 2">
            <a:extLst>
              <a:ext uri="{FF2B5EF4-FFF2-40B4-BE49-F238E27FC236}">
                <a16:creationId xmlns:a16="http://schemas.microsoft.com/office/drawing/2014/main" id="{7686E29B-830F-4D46-BBC6-F812C4AAB8A4}"/>
              </a:ext>
            </a:extLst>
          </p:cNvPr>
          <p:cNvSpPr>
            <a:spLocks noGrp="1" noRot="1" noChangeAspect="1" noChangeArrowheads="1" noTextEdit="1"/>
          </p:cNvSpPr>
          <p:nvPr>
            <p:ph type="sldImg"/>
          </p:nvPr>
        </p:nvSpPr>
        <p:spPr>
          <a:ln/>
        </p:spPr>
      </p:sp>
      <p:sp>
        <p:nvSpPr>
          <p:cNvPr id="178180" name="Rectangle 3">
            <a:extLst>
              <a:ext uri="{FF2B5EF4-FFF2-40B4-BE49-F238E27FC236}">
                <a16:creationId xmlns:a16="http://schemas.microsoft.com/office/drawing/2014/main" id="{7F1F7388-BC6D-5945-9D33-77C79BB064B4}"/>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a:extLst>
              <a:ext uri="{FF2B5EF4-FFF2-40B4-BE49-F238E27FC236}">
                <a16:creationId xmlns:a16="http://schemas.microsoft.com/office/drawing/2014/main" id="{F3DE6A7D-E0AA-134B-912C-DB10E274C5B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DA28659-4AE1-AA4C-A786-FBB5C20EF0CA}" type="slidenum">
              <a:rPr lang="en-US" altLang="en-US"/>
              <a:pPr/>
              <a:t>88</a:t>
            </a:fld>
            <a:endParaRPr lang="en-US" altLang="en-US" dirty="0"/>
          </a:p>
        </p:txBody>
      </p:sp>
      <p:sp>
        <p:nvSpPr>
          <p:cNvPr id="180227" name="Rectangle 2">
            <a:extLst>
              <a:ext uri="{FF2B5EF4-FFF2-40B4-BE49-F238E27FC236}">
                <a16:creationId xmlns:a16="http://schemas.microsoft.com/office/drawing/2014/main" id="{6E94B5C1-B3EC-9C47-9A52-E962C54E0E3D}"/>
              </a:ext>
            </a:extLst>
          </p:cNvPr>
          <p:cNvSpPr>
            <a:spLocks noGrp="1" noRot="1" noChangeAspect="1" noChangeArrowheads="1" noTextEdit="1"/>
          </p:cNvSpPr>
          <p:nvPr>
            <p:ph type="sldImg"/>
          </p:nvPr>
        </p:nvSpPr>
        <p:spPr>
          <a:ln/>
        </p:spPr>
      </p:sp>
      <p:sp>
        <p:nvSpPr>
          <p:cNvPr id="180228" name="Rectangle 3">
            <a:extLst>
              <a:ext uri="{FF2B5EF4-FFF2-40B4-BE49-F238E27FC236}">
                <a16:creationId xmlns:a16="http://schemas.microsoft.com/office/drawing/2014/main" id="{E235CC4F-0EF7-AE42-B0B4-D3B1E174CF30}"/>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a:extLst>
              <a:ext uri="{FF2B5EF4-FFF2-40B4-BE49-F238E27FC236}">
                <a16:creationId xmlns:a16="http://schemas.microsoft.com/office/drawing/2014/main" id="{203412C4-C555-414D-A1F7-A943F48A12F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5D1A7E2-A15F-F146-BAB3-65CDC4D7991F}" type="slidenum">
              <a:rPr lang="en-US" altLang="en-US"/>
              <a:pPr/>
              <a:t>89</a:t>
            </a:fld>
            <a:endParaRPr lang="en-US" altLang="en-US" dirty="0"/>
          </a:p>
        </p:txBody>
      </p:sp>
      <p:sp>
        <p:nvSpPr>
          <p:cNvPr id="182275" name="Rectangle 2">
            <a:extLst>
              <a:ext uri="{FF2B5EF4-FFF2-40B4-BE49-F238E27FC236}">
                <a16:creationId xmlns:a16="http://schemas.microsoft.com/office/drawing/2014/main" id="{61DFA5FD-76CB-3249-A7B9-80DFA2EA7470}"/>
              </a:ext>
            </a:extLst>
          </p:cNvPr>
          <p:cNvSpPr>
            <a:spLocks noGrp="1" noRot="1" noChangeAspect="1" noChangeArrowheads="1" noTextEdit="1"/>
          </p:cNvSpPr>
          <p:nvPr>
            <p:ph type="sldImg"/>
          </p:nvPr>
        </p:nvSpPr>
        <p:spPr>
          <a:ln/>
        </p:spPr>
      </p:sp>
      <p:sp>
        <p:nvSpPr>
          <p:cNvPr id="182276" name="Rectangle 3">
            <a:extLst>
              <a:ext uri="{FF2B5EF4-FFF2-40B4-BE49-F238E27FC236}">
                <a16:creationId xmlns:a16="http://schemas.microsoft.com/office/drawing/2014/main" id="{416810AD-A203-3843-A777-7BE00F08B971}"/>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a:extLst>
              <a:ext uri="{FF2B5EF4-FFF2-40B4-BE49-F238E27FC236}">
                <a16:creationId xmlns:a16="http://schemas.microsoft.com/office/drawing/2014/main" id="{0F179CB6-6E9A-534C-9578-379711573ED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124B930-F6B4-864C-AA10-6607B0532E44}" type="slidenum">
              <a:rPr lang="en-US" altLang="en-US"/>
              <a:pPr/>
              <a:t>90</a:t>
            </a:fld>
            <a:endParaRPr lang="en-US" altLang="en-US" dirty="0"/>
          </a:p>
        </p:txBody>
      </p:sp>
      <p:sp>
        <p:nvSpPr>
          <p:cNvPr id="184323" name="Rectangle 2">
            <a:extLst>
              <a:ext uri="{FF2B5EF4-FFF2-40B4-BE49-F238E27FC236}">
                <a16:creationId xmlns:a16="http://schemas.microsoft.com/office/drawing/2014/main" id="{7C6751D1-5502-5A4D-B948-315EED4854CF}"/>
              </a:ext>
            </a:extLst>
          </p:cNvPr>
          <p:cNvSpPr>
            <a:spLocks noGrp="1" noRot="1" noChangeAspect="1" noChangeArrowheads="1" noTextEdit="1"/>
          </p:cNvSpPr>
          <p:nvPr>
            <p:ph type="sldImg"/>
          </p:nvPr>
        </p:nvSpPr>
        <p:spPr>
          <a:ln/>
        </p:spPr>
      </p:sp>
      <p:sp>
        <p:nvSpPr>
          <p:cNvPr id="184324" name="Rectangle 3">
            <a:extLst>
              <a:ext uri="{FF2B5EF4-FFF2-40B4-BE49-F238E27FC236}">
                <a16:creationId xmlns:a16="http://schemas.microsoft.com/office/drawing/2014/main" id="{F7886073-B67E-E647-99C3-3CA0876040A9}"/>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a:extLst>
              <a:ext uri="{FF2B5EF4-FFF2-40B4-BE49-F238E27FC236}">
                <a16:creationId xmlns:a16="http://schemas.microsoft.com/office/drawing/2014/main" id="{A502890C-DEE7-974C-B894-EB110060128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0231591-B79F-4649-BF3C-FDB5C396FD5F}" type="slidenum">
              <a:rPr lang="en-US" altLang="en-US"/>
              <a:pPr/>
              <a:t>91</a:t>
            </a:fld>
            <a:endParaRPr lang="en-US" altLang="en-US" dirty="0"/>
          </a:p>
        </p:txBody>
      </p:sp>
      <p:sp>
        <p:nvSpPr>
          <p:cNvPr id="186371" name="Rectangle 2">
            <a:extLst>
              <a:ext uri="{FF2B5EF4-FFF2-40B4-BE49-F238E27FC236}">
                <a16:creationId xmlns:a16="http://schemas.microsoft.com/office/drawing/2014/main" id="{633C8FFF-2935-A049-B726-163499E60695}"/>
              </a:ext>
            </a:extLst>
          </p:cNvPr>
          <p:cNvSpPr>
            <a:spLocks noGrp="1" noRot="1" noChangeAspect="1" noChangeArrowheads="1" noTextEdit="1"/>
          </p:cNvSpPr>
          <p:nvPr>
            <p:ph type="sldImg"/>
          </p:nvPr>
        </p:nvSpPr>
        <p:spPr>
          <a:ln/>
        </p:spPr>
      </p:sp>
      <p:sp>
        <p:nvSpPr>
          <p:cNvPr id="186372" name="Rectangle 3">
            <a:extLst>
              <a:ext uri="{FF2B5EF4-FFF2-40B4-BE49-F238E27FC236}">
                <a16:creationId xmlns:a16="http://schemas.microsoft.com/office/drawing/2014/main" id="{1EE4C526-759F-3F4F-9532-D6A68FF549D7}"/>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a:extLst>
              <a:ext uri="{FF2B5EF4-FFF2-40B4-BE49-F238E27FC236}">
                <a16:creationId xmlns:a16="http://schemas.microsoft.com/office/drawing/2014/main" id="{9C5C6CCD-2F1D-FA41-BCA2-FC5A99DA3BE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12B8F6F-7D0B-2E44-B191-CDFF1232F286}" type="slidenum">
              <a:rPr lang="en-US" altLang="en-US"/>
              <a:pPr/>
              <a:t>92</a:t>
            </a:fld>
            <a:endParaRPr lang="en-US" altLang="en-US" dirty="0"/>
          </a:p>
        </p:txBody>
      </p:sp>
      <p:sp>
        <p:nvSpPr>
          <p:cNvPr id="188419" name="Rectangle 2">
            <a:extLst>
              <a:ext uri="{FF2B5EF4-FFF2-40B4-BE49-F238E27FC236}">
                <a16:creationId xmlns:a16="http://schemas.microsoft.com/office/drawing/2014/main" id="{810309EF-2F9D-3B41-9D8A-E32E0FD02639}"/>
              </a:ext>
            </a:extLst>
          </p:cNvPr>
          <p:cNvSpPr>
            <a:spLocks noGrp="1" noRot="1" noChangeAspect="1" noChangeArrowheads="1" noTextEdit="1"/>
          </p:cNvSpPr>
          <p:nvPr>
            <p:ph type="sldImg"/>
          </p:nvPr>
        </p:nvSpPr>
        <p:spPr>
          <a:ln/>
        </p:spPr>
      </p:sp>
      <p:sp>
        <p:nvSpPr>
          <p:cNvPr id="188420" name="Rectangle 3">
            <a:extLst>
              <a:ext uri="{FF2B5EF4-FFF2-40B4-BE49-F238E27FC236}">
                <a16:creationId xmlns:a16="http://schemas.microsoft.com/office/drawing/2014/main" id="{A98DE604-3B7F-534B-8CB1-D09E9C21458B}"/>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a:extLst>
              <a:ext uri="{FF2B5EF4-FFF2-40B4-BE49-F238E27FC236}">
                <a16:creationId xmlns:a16="http://schemas.microsoft.com/office/drawing/2014/main" id="{46725C25-B462-9C49-BE92-40AFE90C4C2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6662325-8100-A64F-947D-1209265CCF5A}" type="slidenum">
              <a:rPr lang="en-US" altLang="en-US"/>
              <a:pPr/>
              <a:t>93</a:t>
            </a:fld>
            <a:endParaRPr lang="en-US" altLang="en-US" dirty="0"/>
          </a:p>
        </p:txBody>
      </p:sp>
      <p:sp>
        <p:nvSpPr>
          <p:cNvPr id="190467" name="Rectangle 2">
            <a:extLst>
              <a:ext uri="{FF2B5EF4-FFF2-40B4-BE49-F238E27FC236}">
                <a16:creationId xmlns:a16="http://schemas.microsoft.com/office/drawing/2014/main" id="{78AE4C84-6CCC-1245-B9C8-9FD73B647B3C}"/>
              </a:ext>
            </a:extLst>
          </p:cNvPr>
          <p:cNvSpPr>
            <a:spLocks noGrp="1" noRot="1" noChangeAspect="1" noChangeArrowheads="1" noTextEdit="1"/>
          </p:cNvSpPr>
          <p:nvPr>
            <p:ph type="sldImg"/>
          </p:nvPr>
        </p:nvSpPr>
        <p:spPr>
          <a:ln/>
        </p:spPr>
      </p:sp>
      <p:sp>
        <p:nvSpPr>
          <p:cNvPr id="190468" name="Rectangle 3">
            <a:extLst>
              <a:ext uri="{FF2B5EF4-FFF2-40B4-BE49-F238E27FC236}">
                <a16:creationId xmlns:a16="http://schemas.microsoft.com/office/drawing/2014/main" id="{30059DC9-A4D3-EF40-8DA5-A646F3132684}"/>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a:extLst>
              <a:ext uri="{FF2B5EF4-FFF2-40B4-BE49-F238E27FC236}">
                <a16:creationId xmlns:a16="http://schemas.microsoft.com/office/drawing/2014/main" id="{3D7A1875-0E74-E54C-A53A-8661AC7E5AB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7A0574F-E27F-814E-9FA6-0FC7C0613A29}" type="slidenum">
              <a:rPr lang="en-US" altLang="en-US"/>
              <a:pPr/>
              <a:t>94</a:t>
            </a:fld>
            <a:endParaRPr lang="en-US" altLang="en-US" dirty="0"/>
          </a:p>
        </p:txBody>
      </p:sp>
      <p:sp>
        <p:nvSpPr>
          <p:cNvPr id="192515" name="Rectangle 2">
            <a:extLst>
              <a:ext uri="{FF2B5EF4-FFF2-40B4-BE49-F238E27FC236}">
                <a16:creationId xmlns:a16="http://schemas.microsoft.com/office/drawing/2014/main" id="{973A764E-1E68-8A40-82F2-93D0EA44A4DE}"/>
              </a:ext>
            </a:extLst>
          </p:cNvPr>
          <p:cNvSpPr>
            <a:spLocks noGrp="1" noRot="1" noChangeAspect="1" noChangeArrowheads="1" noTextEdit="1"/>
          </p:cNvSpPr>
          <p:nvPr>
            <p:ph type="sldImg"/>
          </p:nvPr>
        </p:nvSpPr>
        <p:spPr>
          <a:ln/>
        </p:spPr>
      </p:sp>
      <p:sp>
        <p:nvSpPr>
          <p:cNvPr id="192516" name="Rectangle 3">
            <a:extLst>
              <a:ext uri="{FF2B5EF4-FFF2-40B4-BE49-F238E27FC236}">
                <a16:creationId xmlns:a16="http://schemas.microsoft.com/office/drawing/2014/main" id="{4CC85E9F-1C2F-C848-8E99-0E4E8C68CE8C}"/>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a:extLst>
              <a:ext uri="{FF2B5EF4-FFF2-40B4-BE49-F238E27FC236}">
                <a16:creationId xmlns:a16="http://schemas.microsoft.com/office/drawing/2014/main" id="{2417C8E7-FB99-1141-B33E-27990D515C2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1DEA196-E51E-B143-8F18-04C4AD2EE539}" type="slidenum">
              <a:rPr lang="en-US" altLang="en-US"/>
              <a:pPr/>
              <a:t>95</a:t>
            </a:fld>
            <a:endParaRPr lang="en-US" altLang="en-US" dirty="0"/>
          </a:p>
        </p:txBody>
      </p:sp>
      <p:sp>
        <p:nvSpPr>
          <p:cNvPr id="194563" name="Rectangle 2">
            <a:extLst>
              <a:ext uri="{FF2B5EF4-FFF2-40B4-BE49-F238E27FC236}">
                <a16:creationId xmlns:a16="http://schemas.microsoft.com/office/drawing/2014/main" id="{0A607200-83F4-6C4E-8E02-1E90008263A0}"/>
              </a:ext>
            </a:extLst>
          </p:cNvPr>
          <p:cNvSpPr>
            <a:spLocks noGrp="1" noRot="1" noChangeAspect="1" noChangeArrowheads="1" noTextEdit="1"/>
          </p:cNvSpPr>
          <p:nvPr>
            <p:ph type="sldImg"/>
          </p:nvPr>
        </p:nvSpPr>
        <p:spPr>
          <a:ln/>
        </p:spPr>
      </p:sp>
      <p:sp>
        <p:nvSpPr>
          <p:cNvPr id="194564" name="Rectangle 3">
            <a:extLst>
              <a:ext uri="{FF2B5EF4-FFF2-40B4-BE49-F238E27FC236}">
                <a16:creationId xmlns:a16="http://schemas.microsoft.com/office/drawing/2014/main" id="{9BE6E3E2-7DE0-5541-8844-F0B165845B76}"/>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a:extLst>
              <a:ext uri="{FF2B5EF4-FFF2-40B4-BE49-F238E27FC236}">
                <a16:creationId xmlns:a16="http://schemas.microsoft.com/office/drawing/2014/main" id="{FD66F2A9-FA64-BC49-86EB-8E157C7B0E2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0F34FCA-7AFB-FB4E-BE01-99F47F393D5B}" type="slidenum">
              <a:rPr lang="en-US" altLang="en-US"/>
              <a:pPr/>
              <a:t>96</a:t>
            </a:fld>
            <a:endParaRPr lang="en-US" altLang="en-US" dirty="0"/>
          </a:p>
        </p:txBody>
      </p:sp>
      <p:sp>
        <p:nvSpPr>
          <p:cNvPr id="196611" name="Rectangle 2">
            <a:extLst>
              <a:ext uri="{FF2B5EF4-FFF2-40B4-BE49-F238E27FC236}">
                <a16:creationId xmlns:a16="http://schemas.microsoft.com/office/drawing/2014/main" id="{0754758A-61AD-974D-9A61-CC60019CB230}"/>
              </a:ext>
            </a:extLst>
          </p:cNvPr>
          <p:cNvSpPr>
            <a:spLocks noGrp="1" noRot="1" noChangeAspect="1" noChangeArrowheads="1" noTextEdit="1"/>
          </p:cNvSpPr>
          <p:nvPr>
            <p:ph type="sldImg"/>
          </p:nvPr>
        </p:nvSpPr>
        <p:spPr>
          <a:ln/>
        </p:spPr>
      </p:sp>
      <p:sp>
        <p:nvSpPr>
          <p:cNvPr id="196612" name="Rectangle 3">
            <a:extLst>
              <a:ext uri="{FF2B5EF4-FFF2-40B4-BE49-F238E27FC236}">
                <a16:creationId xmlns:a16="http://schemas.microsoft.com/office/drawing/2014/main" id="{CDECA903-AF14-2748-81D9-653B1FC77DC8}"/>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a:extLst>
              <a:ext uri="{FF2B5EF4-FFF2-40B4-BE49-F238E27FC236}">
                <a16:creationId xmlns:a16="http://schemas.microsoft.com/office/drawing/2014/main" id="{1D2424E7-6C97-F541-99DC-DE79540C8F7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369B8C2-2931-DD45-9BE6-67754401DF45}" type="slidenum">
              <a:rPr lang="en-US" altLang="en-US"/>
              <a:pPr/>
              <a:t>97</a:t>
            </a:fld>
            <a:endParaRPr lang="en-US" altLang="en-US" dirty="0"/>
          </a:p>
        </p:txBody>
      </p:sp>
      <p:sp>
        <p:nvSpPr>
          <p:cNvPr id="198659" name="Rectangle 2">
            <a:extLst>
              <a:ext uri="{FF2B5EF4-FFF2-40B4-BE49-F238E27FC236}">
                <a16:creationId xmlns:a16="http://schemas.microsoft.com/office/drawing/2014/main" id="{DCDF8534-0326-9041-9F8F-AAAECC40AA93}"/>
              </a:ext>
            </a:extLst>
          </p:cNvPr>
          <p:cNvSpPr>
            <a:spLocks noGrp="1" noRot="1" noChangeAspect="1" noChangeArrowheads="1" noTextEdit="1"/>
          </p:cNvSpPr>
          <p:nvPr>
            <p:ph type="sldImg"/>
          </p:nvPr>
        </p:nvSpPr>
        <p:spPr>
          <a:ln/>
        </p:spPr>
      </p:sp>
      <p:sp>
        <p:nvSpPr>
          <p:cNvPr id="198660" name="Rectangle 3">
            <a:extLst>
              <a:ext uri="{FF2B5EF4-FFF2-40B4-BE49-F238E27FC236}">
                <a16:creationId xmlns:a16="http://schemas.microsoft.com/office/drawing/2014/main" id="{3E7FD3A1-6736-1C4A-9C34-F143338DB92D}"/>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a:extLst>
              <a:ext uri="{FF2B5EF4-FFF2-40B4-BE49-F238E27FC236}">
                <a16:creationId xmlns:a16="http://schemas.microsoft.com/office/drawing/2014/main" id="{E39A1501-DDAB-1D49-BC4B-889F2EDC9AD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C44D8E5-0484-1F4C-B948-0EAA350727D6}" type="slidenum">
              <a:rPr lang="en-US" altLang="en-US"/>
              <a:pPr/>
              <a:t>98</a:t>
            </a:fld>
            <a:endParaRPr lang="en-US" altLang="en-US" dirty="0"/>
          </a:p>
        </p:txBody>
      </p:sp>
      <p:sp>
        <p:nvSpPr>
          <p:cNvPr id="200707" name="Rectangle 2">
            <a:extLst>
              <a:ext uri="{FF2B5EF4-FFF2-40B4-BE49-F238E27FC236}">
                <a16:creationId xmlns:a16="http://schemas.microsoft.com/office/drawing/2014/main" id="{8AED64EB-675E-7B4D-B676-DE053DB47697}"/>
              </a:ext>
            </a:extLst>
          </p:cNvPr>
          <p:cNvSpPr>
            <a:spLocks noGrp="1" noRot="1" noChangeAspect="1" noChangeArrowheads="1" noTextEdit="1"/>
          </p:cNvSpPr>
          <p:nvPr>
            <p:ph type="sldImg"/>
          </p:nvPr>
        </p:nvSpPr>
        <p:spPr>
          <a:ln/>
        </p:spPr>
      </p:sp>
      <p:sp>
        <p:nvSpPr>
          <p:cNvPr id="200708" name="Rectangle 3">
            <a:extLst>
              <a:ext uri="{FF2B5EF4-FFF2-40B4-BE49-F238E27FC236}">
                <a16:creationId xmlns:a16="http://schemas.microsoft.com/office/drawing/2014/main" id="{0EABD53D-68C5-F44E-86EB-00B9BB27C096}"/>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a:extLst>
              <a:ext uri="{FF2B5EF4-FFF2-40B4-BE49-F238E27FC236}">
                <a16:creationId xmlns:a16="http://schemas.microsoft.com/office/drawing/2014/main" id="{4CFBA162-9E62-4647-AB33-6C335E44249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0B1E246-4FBD-CE41-BA6A-6D40E09713F9}" type="slidenum">
              <a:rPr lang="en-US" altLang="en-US"/>
              <a:pPr/>
              <a:t>99</a:t>
            </a:fld>
            <a:endParaRPr lang="en-US" altLang="en-US" dirty="0"/>
          </a:p>
        </p:txBody>
      </p:sp>
      <p:sp>
        <p:nvSpPr>
          <p:cNvPr id="202755" name="Rectangle 2">
            <a:extLst>
              <a:ext uri="{FF2B5EF4-FFF2-40B4-BE49-F238E27FC236}">
                <a16:creationId xmlns:a16="http://schemas.microsoft.com/office/drawing/2014/main" id="{653A4E3E-9EB3-3C4B-8917-B99F987DEBD8}"/>
              </a:ext>
            </a:extLst>
          </p:cNvPr>
          <p:cNvSpPr>
            <a:spLocks noGrp="1" noRot="1" noChangeAspect="1" noChangeArrowheads="1" noTextEdit="1"/>
          </p:cNvSpPr>
          <p:nvPr>
            <p:ph type="sldImg"/>
          </p:nvPr>
        </p:nvSpPr>
        <p:spPr>
          <a:ln/>
        </p:spPr>
      </p:sp>
      <p:sp>
        <p:nvSpPr>
          <p:cNvPr id="202756" name="Rectangle 3">
            <a:extLst>
              <a:ext uri="{FF2B5EF4-FFF2-40B4-BE49-F238E27FC236}">
                <a16:creationId xmlns:a16="http://schemas.microsoft.com/office/drawing/2014/main" id="{693C359C-8832-1D4B-9DA5-5F12695A6EC0}"/>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a:extLst>
              <a:ext uri="{FF2B5EF4-FFF2-40B4-BE49-F238E27FC236}">
                <a16:creationId xmlns:a16="http://schemas.microsoft.com/office/drawing/2014/main" id="{371A553B-FDA2-8346-8ADF-9B1DAAC0D94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1AA94FA-C99B-F740-A5F3-D455B94BD8B3}" type="slidenum">
              <a:rPr lang="en-US" altLang="en-US"/>
              <a:pPr/>
              <a:t>100</a:t>
            </a:fld>
            <a:endParaRPr lang="en-US" altLang="en-US" dirty="0"/>
          </a:p>
        </p:txBody>
      </p:sp>
      <p:sp>
        <p:nvSpPr>
          <p:cNvPr id="204803" name="Rectangle 2">
            <a:extLst>
              <a:ext uri="{FF2B5EF4-FFF2-40B4-BE49-F238E27FC236}">
                <a16:creationId xmlns:a16="http://schemas.microsoft.com/office/drawing/2014/main" id="{394355F2-D813-774A-9724-EA1A963DD8B5}"/>
              </a:ext>
            </a:extLst>
          </p:cNvPr>
          <p:cNvSpPr>
            <a:spLocks noGrp="1" noRot="1" noChangeAspect="1" noChangeArrowheads="1" noTextEdit="1"/>
          </p:cNvSpPr>
          <p:nvPr>
            <p:ph type="sldImg"/>
          </p:nvPr>
        </p:nvSpPr>
        <p:spPr>
          <a:ln/>
        </p:spPr>
      </p:sp>
      <p:sp>
        <p:nvSpPr>
          <p:cNvPr id="204804" name="Rectangle 3">
            <a:extLst>
              <a:ext uri="{FF2B5EF4-FFF2-40B4-BE49-F238E27FC236}">
                <a16:creationId xmlns:a16="http://schemas.microsoft.com/office/drawing/2014/main" id="{2C5D06B3-B1C5-9847-90C3-50B57C3718FC}"/>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a:extLst>
              <a:ext uri="{FF2B5EF4-FFF2-40B4-BE49-F238E27FC236}">
                <a16:creationId xmlns:a16="http://schemas.microsoft.com/office/drawing/2014/main" id="{3D830AAE-C6C5-4A48-BF67-B6BEA6B790D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8270A32-C4DF-484D-924C-9F402108CAF1}" type="slidenum">
              <a:rPr lang="en-US" altLang="en-US"/>
              <a:pPr/>
              <a:t>101</a:t>
            </a:fld>
            <a:endParaRPr lang="en-US" altLang="en-US" dirty="0"/>
          </a:p>
        </p:txBody>
      </p:sp>
      <p:sp>
        <p:nvSpPr>
          <p:cNvPr id="206851" name="Rectangle 2">
            <a:extLst>
              <a:ext uri="{FF2B5EF4-FFF2-40B4-BE49-F238E27FC236}">
                <a16:creationId xmlns:a16="http://schemas.microsoft.com/office/drawing/2014/main" id="{EA3CA3CD-AE2D-534D-9E56-84A16C03845B}"/>
              </a:ext>
            </a:extLst>
          </p:cNvPr>
          <p:cNvSpPr>
            <a:spLocks noGrp="1" noRot="1" noChangeAspect="1" noChangeArrowheads="1" noTextEdit="1"/>
          </p:cNvSpPr>
          <p:nvPr>
            <p:ph type="sldImg"/>
          </p:nvPr>
        </p:nvSpPr>
        <p:spPr>
          <a:ln/>
        </p:spPr>
      </p:sp>
      <p:sp>
        <p:nvSpPr>
          <p:cNvPr id="206852" name="Rectangle 3">
            <a:extLst>
              <a:ext uri="{FF2B5EF4-FFF2-40B4-BE49-F238E27FC236}">
                <a16:creationId xmlns:a16="http://schemas.microsoft.com/office/drawing/2014/main" id="{3344F226-56BF-5C42-9BE3-00D38A234556}"/>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a:extLst>
              <a:ext uri="{FF2B5EF4-FFF2-40B4-BE49-F238E27FC236}">
                <a16:creationId xmlns:a16="http://schemas.microsoft.com/office/drawing/2014/main" id="{C12E041F-7D34-4C41-AA20-3CDBB223FF2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BE31B33-EC41-9B43-B84C-7BF26559C59F}" type="slidenum">
              <a:rPr lang="en-US" altLang="en-US"/>
              <a:pPr/>
              <a:t>102</a:t>
            </a:fld>
            <a:endParaRPr lang="en-US" altLang="en-US" dirty="0"/>
          </a:p>
        </p:txBody>
      </p:sp>
      <p:sp>
        <p:nvSpPr>
          <p:cNvPr id="208899" name="Rectangle 2">
            <a:extLst>
              <a:ext uri="{FF2B5EF4-FFF2-40B4-BE49-F238E27FC236}">
                <a16:creationId xmlns:a16="http://schemas.microsoft.com/office/drawing/2014/main" id="{CBAA811A-8735-E247-B289-6D68D679D066}"/>
              </a:ext>
            </a:extLst>
          </p:cNvPr>
          <p:cNvSpPr>
            <a:spLocks noGrp="1" noRot="1" noChangeAspect="1" noChangeArrowheads="1" noTextEdit="1"/>
          </p:cNvSpPr>
          <p:nvPr>
            <p:ph type="sldImg"/>
          </p:nvPr>
        </p:nvSpPr>
        <p:spPr>
          <a:ln/>
        </p:spPr>
      </p:sp>
      <p:sp>
        <p:nvSpPr>
          <p:cNvPr id="208900" name="Rectangle 3">
            <a:extLst>
              <a:ext uri="{FF2B5EF4-FFF2-40B4-BE49-F238E27FC236}">
                <a16:creationId xmlns:a16="http://schemas.microsoft.com/office/drawing/2014/main" id="{04619CBE-9E33-1242-B747-16108ACFCB6C}"/>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a:extLst>
              <a:ext uri="{FF2B5EF4-FFF2-40B4-BE49-F238E27FC236}">
                <a16:creationId xmlns:a16="http://schemas.microsoft.com/office/drawing/2014/main" id="{6C8CF7FA-B6D2-6D4E-9B5A-D9D0BB36A70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1D80A55-1EE4-C144-98BC-CAED74EE4E61}" type="slidenum">
              <a:rPr lang="en-US" altLang="en-US"/>
              <a:pPr/>
              <a:t>103</a:t>
            </a:fld>
            <a:endParaRPr lang="en-US" altLang="en-US" dirty="0"/>
          </a:p>
        </p:txBody>
      </p:sp>
      <p:sp>
        <p:nvSpPr>
          <p:cNvPr id="210947" name="Rectangle 2">
            <a:extLst>
              <a:ext uri="{FF2B5EF4-FFF2-40B4-BE49-F238E27FC236}">
                <a16:creationId xmlns:a16="http://schemas.microsoft.com/office/drawing/2014/main" id="{FA263D23-0ED1-9549-B597-F739CC29458F}"/>
              </a:ext>
            </a:extLst>
          </p:cNvPr>
          <p:cNvSpPr>
            <a:spLocks noGrp="1" noRot="1" noChangeAspect="1" noChangeArrowheads="1" noTextEdit="1"/>
          </p:cNvSpPr>
          <p:nvPr>
            <p:ph type="sldImg"/>
          </p:nvPr>
        </p:nvSpPr>
        <p:spPr>
          <a:ln/>
        </p:spPr>
      </p:sp>
      <p:sp>
        <p:nvSpPr>
          <p:cNvPr id="210948" name="Rectangle 3">
            <a:extLst>
              <a:ext uri="{FF2B5EF4-FFF2-40B4-BE49-F238E27FC236}">
                <a16:creationId xmlns:a16="http://schemas.microsoft.com/office/drawing/2014/main" id="{5F8D5F81-7123-934F-9AF7-38649C70F2ED}"/>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a:extLst>
              <a:ext uri="{FF2B5EF4-FFF2-40B4-BE49-F238E27FC236}">
                <a16:creationId xmlns:a16="http://schemas.microsoft.com/office/drawing/2014/main" id="{748A255D-839F-7746-AD59-2EAC8B3EA3F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D3860BA-C975-6741-B72B-8CED52339892}" type="slidenum">
              <a:rPr lang="en-US" altLang="en-US"/>
              <a:pPr/>
              <a:t>104</a:t>
            </a:fld>
            <a:endParaRPr lang="en-US" altLang="en-US" dirty="0"/>
          </a:p>
        </p:txBody>
      </p:sp>
      <p:sp>
        <p:nvSpPr>
          <p:cNvPr id="212995" name="Rectangle 2">
            <a:extLst>
              <a:ext uri="{FF2B5EF4-FFF2-40B4-BE49-F238E27FC236}">
                <a16:creationId xmlns:a16="http://schemas.microsoft.com/office/drawing/2014/main" id="{3B2F7457-5E82-CD4C-B4BE-75935FA20478}"/>
              </a:ext>
            </a:extLst>
          </p:cNvPr>
          <p:cNvSpPr>
            <a:spLocks noGrp="1" noRot="1" noChangeAspect="1" noChangeArrowheads="1" noTextEdit="1"/>
          </p:cNvSpPr>
          <p:nvPr>
            <p:ph type="sldImg"/>
          </p:nvPr>
        </p:nvSpPr>
        <p:spPr>
          <a:ln/>
        </p:spPr>
      </p:sp>
      <p:sp>
        <p:nvSpPr>
          <p:cNvPr id="212996" name="Rectangle 3">
            <a:extLst>
              <a:ext uri="{FF2B5EF4-FFF2-40B4-BE49-F238E27FC236}">
                <a16:creationId xmlns:a16="http://schemas.microsoft.com/office/drawing/2014/main" id="{FB751088-A170-7344-8AFC-C0CB243AC845}"/>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a:extLst>
              <a:ext uri="{FF2B5EF4-FFF2-40B4-BE49-F238E27FC236}">
                <a16:creationId xmlns:a16="http://schemas.microsoft.com/office/drawing/2014/main" id="{267EE5E9-0B90-A04E-877E-3A852C1B9FA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FDE71E8-F8F5-3342-AD9B-A3D23044E07C}" type="slidenum">
              <a:rPr lang="en-US" altLang="en-US"/>
              <a:pPr/>
              <a:t>105</a:t>
            </a:fld>
            <a:endParaRPr lang="en-US" altLang="en-US" dirty="0"/>
          </a:p>
        </p:txBody>
      </p:sp>
      <p:sp>
        <p:nvSpPr>
          <p:cNvPr id="215043" name="Rectangle 2">
            <a:extLst>
              <a:ext uri="{FF2B5EF4-FFF2-40B4-BE49-F238E27FC236}">
                <a16:creationId xmlns:a16="http://schemas.microsoft.com/office/drawing/2014/main" id="{EB23CE74-4AB8-9C44-B9E5-EFF70F1F4A5A}"/>
              </a:ext>
            </a:extLst>
          </p:cNvPr>
          <p:cNvSpPr>
            <a:spLocks noGrp="1" noRot="1" noChangeAspect="1" noChangeArrowheads="1" noTextEdit="1"/>
          </p:cNvSpPr>
          <p:nvPr>
            <p:ph type="sldImg"/>
          </p:nvPr>
        </p:nvSpPr>
        <p:spPr>
          <a:ln/>
        </p:spPr>
      </p:sp>
      <p:sp>
        <p:nvSpPr>
          <p:cNvPr id="215044" name="Rectangle 3">
            <a:extLst>
              <a:ext uri="{FF2B5EF4-FFF2-40B4-BE49-F238E27FC236}">
                <a16:creationId xmlns:a16="http://schemas.microsoft.com/office/drawing/2014/main" id="{B6EB6323-BF9A-D445-8699-D72343A1723C}"/>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a:extLst>
              <a:ext uri="{FF2B5EF4-FFF2-40B4-BE49-F238E27FC236}">
                <a16:creationId xmlns:a16="http://schemas.microsoft.com/office/drawing/2014/main" id="{D09A67D3-EB4D-0641-B871-AB3C83C09DE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306598C-42D9-AF4B-AD64-69A42992826C}" type="slidenum">
              <a:rPr lang="en-US" altLang="en-US"/>
              <a:pPr/>
              <a:t>106</a:t>
            </a:fld>
            <a:endParaRPr lang="en-US" altLang="en-US" dirty="0"/>
          </a:p>
        </p:txBody>
      </p:sp>
      <p:sp>
        <p:nvSpPr>
          <p:cNvPr id="217091" name="Rectangle 2">
            <a:extLst>
              <a:ext uri="{FF2B5EF4-FFF2-40B4-BE49-F238E27FC236}">
                <a16:creationId xmlns:a16="http://schemas.microsoft.com/office/drawing/2014/main" id="{914BB0AC-D9DD-8946-B1C1-1DA27056E451}"/>
              </a:ext>
            </a:extLst>
          </p:cNvPr>
          <p:cNvSpPr>
            <a:spLocks noGrp="1" noRot="1" noChangeAspect="1" noChangeArrowheads="1" noTextEdit="1"/>
          </p:cNvSpPr>
          <p:nvPr>
            <p:ph type="sldImg"/>
          </p:nvPr>
        </p:nvSpPr>
        <p:spPr>
          <a:ln/>
        </p:spPr>
      </p:sp>
      <p:sp>
        <p:nvSpPr>
          <p:cNvPr id="217092" name="Rectangle 3">
            <a:extLst>
              <a:ext uri="{FF2B5EF4-FFF2-40B4-BE49-F238E27FC236}">
                <a16:creationId xmlns:a16="http://schemas.microsoft.com/office/drawing/2014/main" id="{244C1F86-4911-394E-A899-C8CCE6D82CBA}"/>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a:extLst>
              <a:ext uri="{FF2B5EF4-FFF2-40B4-BE49-F238E27FC236}">
                <a16:creationId xmlns:a16="http://schemas.microsoft.com/office/drawing/2014/main" id="{88E767EB-2429-6A42-B6E8-91BA940D03E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C3066A9-9F32-684D-9A48-E73241A5F1F8}" type="slidenum">
              <a:rPr lang="en-US" altLang="en-US"/>
              <a:pPr/>
              <a:t>107</a:t>
            </a:fld>
            <a:endParaRPr lang="en-US" altLang="en-US" dirty="0"/>
          </a:p>
        </p:txBody>
      </p:sp>
      <p:sp>
        <p:nvSpPr>
          <p:cNvPr id="219139" name="Rectangle 2">
            <a:extLst>
              <a:ext uri="{FF2B5EF4-FFF2-40B4-BE49-F238E27FC236}">
                <a16:creationId xmlns:a16="http://schemas.microsoft.com/office/drawing/2014/main" id="{0182CD1E-28C7-0F44-9B1F-E63FA50B7A61}"/>
              </a:ext>
            </a:extLst>
          </p:cNvPr>
          <p:cNvSpPr>
            <a:spLocks noGrp="1" noRot="1" noChangeAspect="1" noChangeArrowheads="1" noTextEdit="1"/>
          </p:cNvSpPr>
          <p:nvPr>
            <p:ph type="sldImg"/>
          </p:nvPr>
        </p:nvSpPr>
        <p:spPr>
          <a:ln/>
        </p:spPr>
      </p:sp>
      <p:sp>
        <p:nvSpPr>
          <p:cNvPr id="219140" name="Rectangle 3">
            <a:extLst>
              <a:ext uri="{FF2B5EF4-FFF2-40B4-BE49-F238E27FC236}">
                <a16:creationId xmlns:a16="http://schemas.microsoft.com/office/drawing/2014/main" id="{AC65A62C-E3B3-0740-AE0E-3F685404FDB8}"/>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a:extLst>
              <a:ext uri="{FF2B5EF4-FFF2-40B4-BE49-F238E27FC236}">
                <a16:creationId xmlns:a16="http://schemas.microsoft.com/office/drawing/2014/main" id="{D3F74B13-E8FD-0841-96EC-7E862A8263F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164B9D2-D622-644E-8972-88119F1845B3}" type="slidenum">
              <a:rPr lang="en-US" altLang="en-US"/>
              <a:pPr/>
              <a:t>108</a:t>
            </a:fld>
            <a:endParaRPr lang="en-US" altLang="en-US" dirty="0"/>
          </a:p>
        </p:txBody>
      </p:sp>
      <p:sp>
        <p:nvSpPr>
          <p:cNvPr id="221187" name="Rectangle 1026">
            <a:extLst>
              <a:ext uri="{FF2B5EF4-FFF2-40B4-BE49-F238E27FC236}">
                <a16:creationId xmlns:a16="http://schemas.microsoft.com/office/drawing/2014/main" id="{EAEF76E8-D11B-004A-AA7E-63588F16E0E0}"/>
              </a:ext>
            </a:extLst>
          </p:cNvPr>
          <p:cNvSpPr>
            <a:spLocks noGrp="1" noRot="1" noChangeAspect="1" noChangeArrowheads="1" noTextEdit="1"/>
          </p:cNvSpPr>
          <p:nvPr>
            <p:ph type="sldImg"/>
          </p:nvPr>
        </p:nvSpPr>
        <p:spPr>
          <a:ln/>
        </p:spPr>
      </p:sp>
      <p:sp>
        <p:nvSpPr>
          <p:cNvPr id="221188" name="Rectangle 1027">
            <a:extLst>
              <a:ext uri="{FF2B5EF4-FFF2-40B4-BE49-F238E27FC236}">
                <a16:creationId xmlns:a16="http://schemas.microsoft.com/office/drawing/2014/main" id="{B3E37F99-3F60-5C4B-800C-F9175046B21D}"/>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a:extLst>
              <a:ext uri="{FF2B5EF4-FFF2-40B4-BE49-F238E27FC236}">
                <a16:creationId xmlns:a16="http://schemas.microsoft.com/office/drawing/2014/main" id="{EE438FB9-268F-D640-B8A0-755F3EEFB48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127CE09-E7B4-404F-9A46-0F24B620E829}" type="slidenum">
              <a:rPr lang="en-US" altLang="en-US"/>
              <a:pPr/>
              <a:t>109</a:t>
            </a:fld>
            <a:endParaRPr lang="en-US" altLang="en-US" dirty="0"/>
          </a:p>
        </p:txBody>
      </p:sp>
      <p:sp>
        <p:nvSpPr>
          <p:cNvPr id="223235" name="Rectangle 2">
            <a:extLst>
              <a:ext uri="{FF2B5EF4-FFF2-40B4-BE49-F238E27FC236}">
                <a16:creationId xmlns:a16="http://schemas.microsoft.com/office/drawing/2014/main" id="{9BC48E47-4388-2149-93DB-2265CD44F1F7}"/>
              </a:ext>
            </a:extLst>
          </p:cNvPr>
          <p:cNvSpPr>
            <a:spLocks noGrp="1" noRot="1" noChangeAspect="1" noChangeArrowheads="1" noTextEdit="1"/>
          </p:cNvSpPr>
          <p:nvPr>
            <p:ph type="sldImg"/>
          </p:nvPr>
        </p:nvSpPr>
        <p:spPr>
          <a:ln/>
        </p:spPr>
      </p:sp>
      <p:sp>
        <p:nvSpPr>
          <p:cNvPr id="223236" name="Rectangle 3">
            <a:extLst>
              <a:ext uri="{FF2B5EF4-FFF2-40B4-BE49-F238E27FC236}">
                <a16:creationId xmlns:a16="http://schemas.microsoft.com/office/drawing/2014/main" id="{9C31546A-393B-F54E-B323-CA325A3B2C73}"/>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a:extLst>
              <a:ext uri="{FF2B5EF4-FFF2-40B4-BE49-F238E27FC236}">
                <a16:creationId xmlns:a16="http://schemas.microsoft.com/office/drawing/2014/main" id="{7905A7EB-0D8E-884D-B8DA-56E7CD021D0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BEB9145-AB73-3946-9A90-E18085E6B810}" type="slidenum">
              <a:rPr lang="en-US" altLang="en-US"/>
              <a:pPr/>
              <a:t>110</a:t>
            </a:fld>
            <a:endParaRPr lang="en-US" altLang="en-US" dirty="0"/>
          </a:p>
        </p:txBody>
      </p:sp>
      <p:sp>
        <p:nvSpPr>
          <p:cNvPr id="225283" name="Rectangle 2">
            <a:extLst>
              <a:ext uri="{FF2B5EF4-FFF2-40B4-BE49-F238E27FC236}">
                <a16:creationId xmlns:a16="http://schemas.microsoft.com/office/drawing/2014/main" id="{98209A5A-B807-6246-BDBF-3FF21164F5B6}"/>
              </a:ext>
            </a:extLst>
          </p:cNvPr>
          <p:cNvSpPr>
            <a:spLocks noGrp="1" noRot="1" noChangeAspect="1" noChangeArrowheads="1" noTextEdit="1"/>
          </p:cNvSpPr>
          <p:nvPr>
            <p:ph type="sldImg"/>
          </p:nvPr>
        </p:nvSpPr>
        <p:spPr>
          <a:ln/>
        </p:spPr>
      </p:sp>
      <p:sp>
        <p:nvSpPr>
          <p:cNvPr id="225284" name="Rectangle 3">
            <a:extLst>
              <a:ext uri="{FF2B5EF4-FFF2-40B4-BE49-F238E27FC236}">
                <a16:creationId xmlns:a16="http://schemas.microsoft.com/office/drawing/2014/main" id="{060B28E5-6EAD-AE43-A74B-E2C276375719}"/>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a:extLst>
              <a:ext uri="{FF2B5EF4-FFF2-40B4-BE49-F238E27FC236}">
                <a16:creationId xmlns:a16="http://schemas.microsoft.com/office/drawing/2014/main" id="{9E830DB4-280C-6C42-A398-B710BBB3B7B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BE85808-ACC7-544E-8520-CD7AFBAD067E}" type="slidenum">
              <a:rPr lang="en-US" altLang="en-US"/>
              <a:pPr/>
              <a:t>111</a:t>
            </a:fld>
            <a:endParaRPr lang="en-US" altLang="en-US" dirty="0"/>
          </a:p>
        </p:txBody>
      </p:sp>
      <p:sp>
        <p:nvSpPr>
          <p:cNvPr id="227331" name="Rectangle 2">
            <a:extLst>
              <a:ext uri="{FF2B5EF4-FFF2-40B4-BE49-F238E27FC236}">
                <a16:creationId xmlns:a16="http://schemas.microsoft.com/office/drawing/2014/main" id="{50EE9E3A-28A9-F54E-8014-0FD911667520}"/>
              </a:ext>
            </a:extLst>
          </p:cNvPr>
          <p:cNvSpPr>
            <a:spLocks noGrp="1" noRot="1" noChangeAspect="1" noChangeArrowheads="1" noTextEdit="1"/>
          </p:cNvSpPr>
          <p:nvPr>
            <p:ph type="sldImg"/>
          </p:nvPr>
        </p:nvSpPr>
        <p:spPr>
          <a:ln/>
        </p:spPr>
      </p:sp>
      <p:sp>
        <p:nvSpPr>
          <p:cNvPr id="227332" name="Rectangle 3">
            <a:extLst>
              <a:ext uri="{FF2B5EF4-FFF2-40B4-BE49-F238E27FC236}">
                <a16:creationId xmlns:a16="http://schemas.microsoft.com/office/drawing/2014/main" id="{1BADBAA0-255A-574D-AFC2-68BD1B48482A}"/>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a:extLst>
              <a:ext uri="{FF2B5EF4-FFF2-40B4-BE49-F238E27FC236}">
                <a16:creationId xmlns:a16="http://schemas.microsoft.com/office/drawing/2014/main" id="{A9F85FDE-5D91-374F-947B-5BE6AE2BF16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B86934E-A86F-124A-A016-37BA01AAA848}" type="slidenum">
              <a:rPr lang="en-US" altLang="en-US"/>
              <a:pPr/>
              <a:t>112</a:t>
            </a:fld>
            <a:endParaRPr lang="en-US" altLang="en-US" dirty="0"/>
          </a:p>
        </p:txBody>
      </p:sp>
      <p:sp>
        <p:nvSpPr>
          <p:cNvPr id="229379" name="Rectangle 2">
            <a:extLst>
              <a:ext uri="{FF2B5EF4-FFF2-40B4-BE49-F238E27FC236}">
                <a16:creationId xmlns:a16="http://schemas.microsoft.com/office/drawing/2014/main" id="{515F54FB-9B39-2248-B6D4-26B9D3CB98A7}"/>
              </a:ext>
            </a:extLst>
          </p:cNvPr>
          <p:cNvSpPr>
            <a:spLocks noGrp="1" noRot="1" noChangeAspect="1" noChangeArrowheads="1" noTextEdit="1"/>
          </p:cNvSpPr>
          <p:nvPr>
            <p:ph type="sldImg"/>
          </p:nvPr>
        </p:nvSpPr>
        <p:spPr>
          <a:ln/>
        </p:spPr>
      </p:sp>
      <p:sp>
        <p:nvSpPr>
          <p:cNvPr id="229380" name="Rectangle 3">
            <a:extLst>
              <a:ext uri="{FF2B5EF4-FFF2-40B4-BE49-F238E27FC236}">
                <a16:creationId xmlns:a16="http://schemas.microsoft.com/office/drawing/2014/main" id="{76288781-1964-4B43-A1D1-657CBE520232}"/>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a:extLst>
              <a:ext uri="{FF2B5EF4-FFF2-40B4-BE49-F238E27FC236}">
                <a16:creationId xmlns:a16="http://schemas.microsoft.com/office/drawing/2014/main" id="{ECE53B1A-E1EC-1A47-BE30-A2A7E4DECDD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C19C7B1-164C-2C42-8771-B4A975B428A4}" type="slidenum">
              <a:rPr lang="en-US" altLang="en-US"/>
              <a:pPr/>
              <a:t>113</a:t>
            </a:fld>
            <a:endParaRPr lang="en-US" altLang="en-US" dirty="0"/>
          </a:p>
        </p:txBody>
      </p:sp>
      <p:sp>
        <p:nvSpPr>
          <p:cNvPr id="231427" name="Rectangle 2">
            <a:extLst>
              <a:ext uri="{FF2B5EF4-FFF2-40B4-BE49-F238E27FC236}">
                <a16:creationId xmlns:a16="http://schemas.microsoft.com/office/drawing/2014/main" id="{19C502FF-44E3-9A48-81E1-CF3E3A753A96}"/>
              </a:ext>
            </a:extLst>
          </p:cNvPr>
          <p:cNvSpPr>
            <a:spLocks noGrp="1" noRot="1" noChangeAspect="1" noChangeArrowheads="1" noTextEdit="1"/>
          </p:cNvSpPr>
          <p:nvPr>
            <p:ph type="sldImg"/>
          </p:nvPr>
        </p:nvSpPr>
        <p:spPr>
          <a:ln/>
        </p:spPr>
      </p:sp>
      <p:sp>
        <p:nvSpPr>
          <p:cNvPr id="231428" name="Rectangle 3">
            <a:extLst>
              <a:ext uri="{FF2B5EF4-FFF2-40B4-BE49-F238E27FC236}">
                <a16:creationId xmlns:a16="http://schemas.microsoft.com/office/drawing/2014/main" id="{1DDD2521-421C-144A-8802-52F6EF2A92E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a:extLst>
              <a:ext uri="{FF2B5EF4-FFF2-40B4-BE49-F238E27FC236}">
                <a16:creationId xmlns:a16="http://schemas.microsoft.com/office/drawing/2014/main" id="{0C535AC5-C7E7-9C47-BEF6-4F1CC0B89E8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E786BB7-C098-7C42-A089-8162661017C6}" type="slidenum">
              <a:rPr lang="en-US" altLang="en-US"/>
              <a:pPr/>
              <a:t>114</a:t>
            </a:fld>
            <a:endParaRPr lang="en-US" altLang="en-US" dirty="0"/>
          </a:p>
        </p:txBody>
      </p:sp>
      <p:sp>
        <p:nvSpPr>
          <p:cNvPr id="233475" name="Rectangle 2">
            <a:extLst>
              <a:ext uri="{FF2B5EF4-FFF2-40B4-BE49-F238E27FC236}">
                <a16:creationId xmlns:a16="http://schemas.microsoft.com/office/drawing/2014/main" id="{776E7A3B-1FD7-574E-A1E1-DBFB64C63A4D}"/>
              </a:ext>
            </a:extLst>
          </p:cNvPr>
          <p:cNvSpPr>
            <a:spLocks noGrp="1" noRot="1" noChangeAspect="1" noChangeArrowheads="1" noTextEdit="1"/>
          </p:cNvSpPr>
          <p:nvPr>
            <p:ph type="sldImg"/>
          </p:nvPr>
        </p:nvSpPr>
        <p:spPr>
          <a:ln/>
        </p:spPr>
      </p:sp>
      <p:sp>
        <p:nvSpPr>
          <p:cNvPr id="233476" name="Rectangle 3">
            <a:extLst>
              <a:ext uri="{FF2B5EF4-FFF2-40B4-BE49-F238E27FC236}">
                <a16:creationId xmlns:a16="http://schemas.microsoft.com/office/drawing/2014/main" id="{B1E4DF66-730F-2643-B21D-88701DCB1D8E}"/>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a:extLst>
              <a:ext uri="{FF2B5EF4-FFF2-40B4-BE49-F238E27FC236}">
                <a16:creationId xmlns:a16="http://schemas.microsoft.com/office/drawing/2014/main" id="{6528DDCF-4BF2-4D4F-BD13-B25E549D578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3D58CF-D04C-744D-9BD8-C86FB194A36F}" type="slidenum">
              <a:rPr lang="en-US" altLang="en-US"/>
              <a:pPr/>
              <a:t>115</a:t>
            </a:fld>
            <a:endParaRPr lang="en-US" altLang="en-US" dirty="0"/>
          </a:p>
        </p:txBody>
      </p:sp>
      <p:sp>
        <p:nvSpPr>
          <p:cNvPr id="235523" name="Rectangle 2">
            <a:extLst>
              <a:ext uri="{FF2B5EF4-FFF2-40B4-BE49-F238E27FC236}">
                <a16:creationId xmlns:a16="http://schemas.microsoft.com/office/drawing/2014/main" id="{381BFC73-C5BA-8547-8205-68978EA1C7BC}"/>
              </a:ext>
            </a:extLst>
          </p:cNvPr>
          <p:cNvSpPr>
            <a:spLocks noGrp="1" noRot="1" noChangeAspect="1" noChangeArrowheads="1" noTextEdit="1"/>
          </p:cNvSpPr>
          <p:nvPr>
            <p:ph type="sldImg"/>
          </p:nvPr>
        </p:nvSpPr>
        <p:spPr>
          <a:ln/>
        </p:spPr>
      </p:sp>
      <p:sp>
        <p:nvSpPr>
          <p:cNvPr id="235524" name="Rectangle 3">
            <a:extLst>
              <a:ext uri="{FF2B5EF4-FFF2-40B4-BE49-F238E27FC236}">
                <a16:creationId xmlns:a16="http://schemas.microsoft.com/office/drawing/2014/main" id="{4EE143A4-BCD3-2B41-962F-E97A6B364D57}"/>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a:extLst>
              <a:ext uri="{FF2B5EF4-FFF2-40B4-BE49-F238E27FC236}">
                <a16:creationId xmlns:a16="http://schemas.microsoft.com/office/drawing/2014/main" id="{1001296E-82F5-B04B-A4C0-626D5072F5A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4A69250-BDD4-F34A-9EAA-20652F506716}" type="slidenum">
              <a:rPr lang="en-US" altLang="en-US"/>
              <a:pPr/>
              <a:t>116</a:t>
            </a:fld>
            <a:endParaRPr lang="en-US" altLang="en-US" dirty="0"/>
          </a:p>
        </p:txBody>
      </p:sp>
      <p:sp>
        <p:nvSpPr>
          <p:cNvPr id="237571" name="Rectangle 2">
            <a:extLst>
              <a:ext uri="{FF2B5EF4-FFF2-40B4-BE49-F238E27FC236}">
                <a16:creationId xmlns:a16="http://schemas.microsoft.com/office/drawing/2014/main" id="{8D59AA86-50A0-3045-85E5-427D9AAA4D7D}"/>
              </a:ext>
            </a:extLst>
          </p:cNvPr>
          <p:cNvSpPr>
            <a:spLocks noGrp="1" noRot="1" noChangeAspect="1" noChangeArrowheads="1" noTextEdit="1"/>
          </p:cNvSpPr>
          <p:nvPr>
            <p:ph type="sldImg"/>
          </p:nvPr>
        </p:nvSpPr>
        <p:spPr>
          <a:ln/>
        </p:spPr>
      </p:sp>
      <p:sp>
        <p:nvSpPr>
          <p:cNvPr id="237572" name="Rectangle 3">
            <a:extLst>
              <a:ext uri="{FF2B5EF4-FFF2-40B4-BE49-F238E27FC236}">
                <a16:creationId xmlns:a16="http://schemas.microsoft.com/office/drawing/2014/main" id="{991B939C-4E0A-7148-B79C-800553D2DDB1}"/>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a:extLst>
              <a:ext uri="{FF2B5EF4-FFF2-40B4-BE49-F238E27FC236}">
                <a16:creationId xmlns:a16="http://schemas.microsoft.com/office/drawing/2014/main" id="{C3BB86A2-89C9-364C-BBF9-21C2BEEB011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F093C27-5513-264D-A395-6B344F425C54}" type="slidenum">
              <a:rPr lang="en-US" altLang="en-US"/>
              <a:pPr/>
              <a:t>117</a:t>
            </a:fld>
            <a:endParaRPr lang="en-US" altLang="en-US" dirty="0"/>
          </a:p>
        </p:txBody>
      </p:sp>
      <p:sp>
        <p:nvSpPr>
          <p:cNvPr id="239619" name="Rectangle 1026">
            <a:extLst>
              <a:ext uri="{FF2B5EF4-FFF2-40B4-BE49-F238E27FC236}">
                <a16:creationId xmlns:a16="http://schemas.microsoft.com/office/drawing/2014/main" id="{7CDE2E86-8B9F-D24C-9015-ED430495339D}"/>
              </a:ext>
            </a:extLst>
          </p:cNvPr>
          <p:cNvSpPr>
            <a:spLocks noGrp="1" noRot="1" noChangeAspect="1" noChangeArrowheads="1" noTextEdit="1"/>
          </p:cNvSpPr>
          <p:nvPr>
            <p:ph type="sldImg"/>
          </p:nvPr>
        </p:nvSpPr>
        <p:spPr>
          <a:ln/>
        </p:spPr>
      </p:sp>
      <p:sp>
        <p:nvSpPr>
          <p:cNvPr id="239620" name="Rectangle 1027">
            <a:extLst>
              <a:ext uri="{FF2B5EF4-FFF2-40B4-BE49-F238E27FC236}">
                <a16:creationId xmlns:a16="http://schemas.microsoft.com/office/drawing/2014/main" id="{759BB727-D066-864B-BF9B-87C6D307EDFB}"/>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a:extLst>
              <a:ext uri="{FF2B5EF4-FFF2-40B4-BE49-F238E27FC236}">
                <a16:creationId xmlns:a16="http://schemas.microsoft.com/office/drawing/2014/main" id="{2FFB1E81-6B5D-2746-B0D1-BCF99995EE0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86600CB-4409-0A4D-B70D-6437DC26E1A7}" type="slidenum">
              <a:rPr lang="en-US" altLang="en-US"/>
              <a:pPr/>
              <a:t>118</a:t>
            </a:fld>
            <a:endParaRPr lang="en-US" altLang="en-US" dirty="0"/>
          </a:p>
        </p:txBody>
      </p:sp>
      <p:sp>
        <p:nvSpPr>
          <p:cNvPr id="241667" name="Rectangle 1026">
            <a:extLst>
              <a:ext uri="{FF2B5EF4-FFF2-40B4-BE49-F238E27FC236}">
                <a16:creationId xmlns:a16="http://schemas.microsoft.com/office/drawing/2014/main" id="{AA78A4DA-C8A3-194E-82BF-82718F73251E}"/>
              </a:ext>
            </a:extLst>
          </p:cNvPr>
          <p:cNvSpPr>
            <a:spLocks noGrp="1" noRot="1" noChangeAspect="1" noChangeArrowheads="1" noTextEdit="1"/>
          </p:cNvSpPr>
          <p:nvPr>
            <p:ph type="sldImg"/>
          </p:nvPr>
        </p:nvSpPr>
        <p:spPr>
          <a:ln/>
        </p:spPr>
      </p:sp>
      <p:sp>
        <p:nvSpPr>
          <p:cNvPr id="241668" name="Rectangle 1027">
            <a:extLst>
              <a:ext uri="{FF2B5EF4-FFF2-40B4-BE49-F238E27FC236}">
                <a16:creationId xmlns:a16="http://schemas.microsoft.com/office/drawing/2014/main" id="{9CFB1B59-1A19-7240-9203-F2E778B0D842}"/>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a:extLst>
              <a:ext uri="{FF2B5EF4-FFF2-40B4-BE49-F238E27FC236}">
                <a16:creationId xmlns:a16="http://schemas.microsoft.com/office/drawing/2014/main" id="{98E1C54B-D7C2-E140-8D9D-A4AACDB51D8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671E364-CBF8-964F-9BA4-34501122765E}" type="slidenum">
              <a:rPr lang="en-US" altLang="en-US"/>
              <a:pPr/>
              <a:t>119</a:t>
            </a:fld>
            <a:endParaRPr lang="en-US" altLang="en-US" dirty="0"/>
          </a:p>
        </p:txBody>
      </p:sp>
      <p:sp>
        <p:nvSpPr>
          <p:cNvPr id="243715" name="Rectangle 2">
            <a:extLst>
              <a:ext uri="{FF2B5EF4-FFF2-40B4-BE49-F238E27FC236}">
                <a16:creationId xmlns:a16="http://schemas.microsoft.com/office/drawing/2014/main" id="{57B39E1F-3418-1E4D-947A-DAD35966E703}"/>
              </a:ext>
            </a:extLst>
          </p:cNvPr>
          <p:cNvSpPr>
            <a:spLocks noGrp="1" noRot="1" noChangeAspect="1" noChangeArrowheads="1" noTextEdit="1"/>
          </p:cNvSpPr>
          <p:nvPr>
            <p:ph type="sldImg"/>
          </p:nvPr>
        </p:nvSpPr>
        <p:spPr>
          <a:ln/>
        </p:spPr>
      </p:sp>
      <p:sp>
        <p:nvSpPr>
          <p:cNvPr id="243716" name="Rectangle 3">
            <a:extLst>
              <a:ext uri="{FF2B5EF4-FFF2-40B4-BE49-F238E27FC236}">
                <a16:creationId xmlns:a16="http://schemas.microsoft.com/office/drawing/2014/main" id="{385BD88B-2FA8-D442-8A8C-67A771F4702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a:extLst>
              <a:ext uri="{FF2B5EF4-FFF2-40B4-BE49-F238E27FC236}">
                <a16:creationId xmlns:a16="http://schemas.microsoft.com/office/drawing/2014/main" id="{0CBE159D-4BE1-E74D-9B6C-0E9A8FFAA54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E93C952-A3BD-3546-9BAC-40075D450C73}" type="slidenum">
              <a:rPr lang="en-US" altLang="en-US"/>
              <a:pPr/>
              <a:t>120</a:t>
            </a:fld>
            <a:endParaRPr lang="en-US" altLang="en-US" dirty="0"/>
          </a:p>
        </p:txBody>
      </p:sp>
      <p:sp>
        <p:nvSpPr>
          <p:cNvPr id="245763" name="Rectangle 2">
            <a:extLst>
              <a:ext uri="{FF2B5EF4-FFF2-40B4-BE49-F238E27FC236}">
                <a16:creationId xmlns:a16="http://schemas.microsoft.com/office/drawing/2014/main" id="{6F56D040-FFC7-E540-B779-10EDBB3DC398}"/>
              </a:ext>
            </a:extLst>
          </p:cNvPr>
          <p:cNvSpPr>
            <a:spLocks noGrp="1" noRot="1" noChangeAspect="1" noChangeArrowheads="1" noTextEdit="1"/>
          </p:cNvSpPr>
          <p:nvPr>
            <p:ph type="sldImg"/>
          </p:nvPr>
        </p:nvSpPr>
        <p:spPr>
          <a:ln/>
        </p:spPr>
      </p:sp>
      <p:sp>
        <p:nvSpPr>
          <p:cNvPr id="245764" name="Rectangle 3">
            <a:extLst>
              <a:ext uri="{FF2B5EF4-FFF2-40B4-BE49-F238E27FC236}">
                <a16:creationId xmlns:a16="http://schemas.microsoft.com/office/drawing/2014/main" id="{6B606BBA-08F3-A247-A4F9-2B5C3E68C26E}"/>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a:extLst>
              <a:ext uri="{FF2B5EF4-FFF2-40B4-BE49-F238E27FC236}">
                <a16:creationId xmlns:a16="http://schemas.microsoft.com/office/drawing/2014/main" id="{969FDDC4-48D1-6F46-A66C-CDD6D0749A2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ED436E5-DB05-6641-9088-7DB2B7DE4652}" type="slidenum">
              <a:rPr lang="en-US" altLang="en-US"/>
              <a:pPr/>
              <a:t>121</a:t>
            </a:fld>
            <a:endParaRPr lang="en-US" altLang="en-US" dirty="0"/>
          </a:p>
        </p:txBody>
      </p:sp>
      <p:sp>
        <p:nvSpPr>
          <p:cNvPr id="247811" name="Rectangle 2">
            <a:extLst>
              <a:ext uri="{FF2B5EF4-FFF2-40B4-BE49-F238E27FC236}">
                <a16:creationId xmlns:a16="http://schemas.microsoft.com/office/drawing/2014/main" id="{61D52206-0750-9F4F-893B-D4EE1018E1E0}"/>
              </a:ext>
            </a:extLst>
          </p:cNvPr>
          <p:cNvSpPr>
            <a:spLocks noGrp="1" noRot="1" noChangeAspect="1" noChangeArrowheads="1" noTextEdit="1"/>
          </p:cNvSpPr>
          <p:nvPr>
            <p:ph type="sldImg"/>
          </p:nvPr>
        </p:nvSpPr>
        <p:spPr>
          <a:ln/>
        </p:spPr>
      </p:sp>
      <p:sp>
        <p:nvSpPr>
          <p:cNvPr id="247812" name="Rectangle 3">
            <a:extLst>
              <a:ext uri="{FF2B5EF4-FFF2-40B4-BE49-F238E27FC236}">
                <a16:creationId xmlns:a16="http://schemas.microsoft.com/office/drawing/2014/main" id="{F87E3848-FF10-734D-9B3C-8406C8B1AC9C}"/>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a:extLst>
              <a:ext uri="{FF2B5EF4-FFF2-40B4-BE49-F238E27FC236}">
                <a16:creationId xmlns:a16="http://schemas.microsoft.com/office/drawing/2014/main" id="{032B57A9-34A6-4841-9E47-6097A1A5AF03}"/>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60CE307-3650-7C45-BBBE-7BE9C4D4B9B1}" type="slidenum">
              <a:rPr lang="en-US" altLang="en-US"/>
              <a:pPr/>
              <a:t>122</a:t>
            </a:fld>
            <a:endParaRPr lang="en-US" altLang="en-US" dirty="0"/>
          </a:p>
        </p:txBody>
      </p:sp>
      <p:sp>
        <p:nvSpPr>
          <p:cNvPr id="249859" name="Rectangle 2">
            <a:extLst>
              <a:ext uri="{FF2B5EF4-FFF2-40B4-BE49-F238E27FC236}">
                <a16:creationId xmlns:a16="http://schemas.microsoft.com/office/drawing/2014/main" id="{3B367325-83CD-8543-8D5F-91264D95B873}"/>
              </a:ext>
            </a:extLst>
          </p:cNvPr>
          <p:cNvSpPr>
            <a:spLocks noGrp="1" noRot="1" noChangeAspect="1" noChangeArrowheads="1" noTextEdit="1"/>
          </p:cNvSpPr>
          <p:nvPr>
            <p:ph type="sldImg"/>
          </p:nvPr>
        </p:nvSpPr>
        <p:spPr>
          <a:ln/>
        </p:spPr>
      </p:sp>
      <p:sp>
        <p:nvSpPr>
          <p:cNvPr id="249860" name="Rectangle 3">
            <a:extLst>
              <a:ext uri="{FF2B5EF4-FFF2-40B4-BE49-F238E27FC236}">
                <a16:creationId xmlns:a16="http://schemas.microsoft.com/office/drawing/2014/main" id="{B39772AB-47A0-0D40-A3C1-638926CE139F}"/>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a:extLst>
              <a:ext uri="{FF2B5EF4-FFF2-40B4-BE49-F238E27FC236}">
                <a16:creationId xmlns:a16="http://schemas.microsoft.com/office/drawing/2014/main" id="{9782137B-66E8-AF4E-8770-84FDED42FDE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7E56F40-4E9A-3F4B-8ED4-2C4F2388CFD8}" type="slidenum">
              <a:rPr lang="en-US" altLang="en-US"/>
              <a:pPr/>
              <a:t>123</a:t>
            </a:fld>
            <a:endParaRPr lang="en-US" altLang="en-US" dirty="0"/>
          </a:p>
        </p:txBody>
      </p:sp>
      <p:sp>
        <p:nvSpPr>
          <p:cNvPr id="251907" name="Rectangle 2">
            <a:extLst>
              <a:ext uri="{FF2B5EF4-FFF2-40B4-BE49-F238E27FC236}">
                <a16:creationId xmlns:a16="http://schemas.microsoft.com/office/drawing/2014/main" id="{89604223-5F1B-254E-8749-7EA187324DEA}"/>
              </a:ext>
            </a:extLst>
          </p:cNvPr>
          <p:cNvSpPr>
            <a:spLocks noGrp="1" noRot="1" noChangeAspect="1" noChangeArrowheads="1" noTextEdit="1"/>
          </p:cNvSpPr>
          <p:nvPr>
            <p:ph type="sldImg"/>
          </p:nvPr>
        </p:nvSpPr>
        <p:spPr>
          <a:ln/>
        </p:spPr>
      </p:sp>
      <p:sp>
        <p:nvSpPr>
          <p:cNvPr id="251908" name="Rectangle 3">
            <a:extLst>
              <a:ext uri="{FF2B5EF4-FFF2-40B4-BE49-F238E27FC236}">
                <a16:creationId xmlns:a16="http://schemas.microsoft.com/office/drawing/2014/main" id="{3A631D3C-9793-A341-8104-B1CCE43C6C90}"/>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a:extLst>
              <a:ext uri="{FF2B5EF4-FFF2-40B4-BE49-F238E27FC236}">
                <a16:creationId xmlns:a16="http://schemas.microsoft.com/office/drawing/2014/main" id="{4C03ABFD-1936-044D-B3E7-506698B66F2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543C476-04B4-2249-AE15-C738E959FE8F}" type="slidenum">
              <a:rPr lang="en-US" altLang="en-US"/>
              <a:pPr/>
              <a:t>124</a:t>
            </a:fld>
            <a:endParaRPr lang="en-US" altLang="en-US" dirty="0"/>
          </a:p>
        </p:txBody>
      </p:sp>
      <p:sp>
        <p:nvSpPr>
          <p:cNvPr id="253955" name="Rectangle 2">
            <a:extLst>
              <a:ext uri="{FF2B5EF4-FFF2-40B4-BE49-F238E27FC236}">
                <a16:creationId xmlns:a16="http://schemas.microsoft.com/office/drawing/2014/main" id="{599473E2-548A-5F4B-9DEC-0F7020FC0C93}"/>
              </a:ext>
            </a:extLst>
          </p:cNvPr>
          <p:cNvSpPr>
            <a:spLocks noGrp="1" noRot="1" noChangeAspect="1" noChangeArrowheads="1" noTextEdit="1"/>
          </p:cNvSpPr>
          <p:nvPr>
            <p:ph type="sldImg"/>
          </p:nvPr>
        </p:nvSpPr>
        <p:spPr>
          <a:ln/>
        </p:spPr>
      </p:sp>
      <p:sp>
        <p:nvSpPr>
          <p:cNvPr id="253956" name="Rectangle 3">
            <a:extLst>
              <a:ext uri="{FF2B5EF4-FFF2-40B4-BE49-F238E27FC236}">
                <a16:creationId xmlns:a16="http://schemas.microsoft.com/office/drawing/2014/main" id="{8236EDD4-4946-1B4F-98B9-57B7FF5B9E51}"/>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a:extLst>
              <a:ext uri="{FF2B5EF4-FFF2-40B4-BE49-F238E27FC236}">
                <a16:creationId xmlns:a16="http://schemas.microsoft.com/office/drawing/2014/main" id="{C9E2B3A1-B429-9D43-8BFA-F346461E086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16CE6D2-2672-B642-A2AE-2E12B6F24B66}" type="slidenum">
              <a:rPr lang="en-US" altLang="en-US"/>
              <a:pPr/>
              <a:t>125</a:t>
            </a:fld>
            <a:endParaRPr lang="en-US" altLang="en-US" dirty="0"/>
          </a:p>
        </p:txBody>
      </p:sp>
      <p:sp>
        <p:nvSpPr>
          <p:cNvPr id="256003" name="Rectangle 2">
            <a:extLst>
              <a:ext uri="{FF2B5EF4-FFF2-40B4-BE49-F238E27FC236}">
                <a16:creationId xmlns:a16="http://schemas.microsoft.com/office/drawing/2014/main" id="{0F834BDD-86D0-F946-B35D-5F4BE7F2456A}"/>
              </a:ext>
            </a:extLst>
          </p:cNvPr>
          <p:cNvSpPr>
            <a:spLocks noGrp="1" noRot="1" noChangeAspect="1" noChangeArrowheads="1" noTextEdit="1"/>
          </p:cNvSpPr>
          <p:nvPr>
            <p:ph type="sldImg"/>
          </p:nvPr>
        </p:nvSpPr>
        <p:spPr>
          <a:ln/>
        </p:spPr>
      </p:sp>
      <p:sp>
        <p:nvSpPr>
          <p:cNvPr id="256004" name="Rectangle 3">
            <a:extLst>
              <a:ext uri="{FF2B5EF4-FFF2-40B4-BE49-F238E27FC236}">
                <a16:creationId xmlns:a16="http://schemas.microsoft.com/office/drawing/2014/main" id="{06DF4946-FE6D-BB48-A3F9-C759A833E293}"/>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a:extLst>
              <a:ext uri="{FF2B5EF4-FFF2-40B4-BE49-F238E27FC236}">
                <a16:creationId xmlns:a16="http://schemas.microsoft.com/office/drawing/2014/main" id="{B233FCBE-4DA0-6848-9E36-B2D7ECBC806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FD0F972-3416-7C44-BBAD-AE985B5D8874}" type="slidenum">
              <a:rPr lang="en-US" altLang="en-US"/>
              <a:pPr/>
              <a:t>126</a:t>
            </a:fld>
            <a:endParaRPr lang="en-US" altLang="en-US" dirty="0"/>
          </a:p>
        </p:txBody>
      </p:sp>
      <p:sp>
        <p:nvSpPr>
          <p:cNvPr id="258051" name="Rectangle 2">
            <a:extLst>
              <a:ext uri="{FF2B5EF4-FFF2-40B4-BE49-F238E27FC236}">
                <a16:creationId xmlns:a16="http://schemas.microsoft.com/office/drawing/2014/main" id="{2DC0D2D4-0BCE-7F48-A645-B2A06343434A}"/>
              </a:ext>
            </a:extLst>
          </p:cNvPr>
          <p:cNvSpPr>
            <a:spLocks noGrp="1" noRot="1" noChangeAspect="1" noChangeArrowheads="1" noTextEdit="1"/>
          </p:cNvSpPr>
          <p:nvPr>
            <p:ph type="sldImg"/>
          </p:nvPr>
        </p:nvSpPr>
        <p:spPr>
          <a:ln/>
        </p:spPr>
      </p:sp>
      <p:sp>
        <p:nvSpPr>
          <p:cNvPr id="258052" name="Rectangle 3">
            <a:extLst>
              <a:ext uri="{FF2B5EF4-FFF2-40B4-BE49-F238E27FC236}">
                <a16:creationId xmlns:a16="http://schemas.microsoft.com/office/drawing/2014/main" id="{FA372AAE-4D33-ED4B-991F-E68C156D4B0A}"/>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a:extLst>
              <a:ext uri="{FF2B5EF4-FFF2-40B4-BE49-F238E27FC236}">
                <a16:creationId xmlns:a16="http://schemas.microsoft.com/office/drawing/2014/main" id="{074B964D-0F58-924A-9974-4E256E27D5F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6A93139-EC1E-9244-982C-0C33CFDEB05B}" type="slidenum">
              <a:rPr lang="en-US" altLang="en-US"/>
              <a:pPr/>
              <a:t>127</a:t>
            </a:fld>
            <a:endParaRPr lang="en-US" altLang="en-US" dirty="0"/>
          </a:p>
        </p:txBody>
      </p:sp>
      <p:sp>
        <p:nvSpPr>
          <p:cNvPr id="260099" name="Rectangle 2">
            <a:extLst>
              <a:ext uri="{FF2B5EF4-FFF2-40B4-BE49-F238E27FC236}">
                <a16:creationId xmlns:a16="http://schemas.microsoft.com/office/drawing/2014/main" id="{C8E687F6-8A75-024E-8DDE-07C9F82530E6}"/>
              </a:ext>
            </a:extLst>
          </p:cNvPr>
          <p:cNvSpPr>
            <a:spLocks noGrp="1" noRot="1" noChangeAspect="1" noChangeArrowheads="1" noTextEdit="1"/>
          </p:cNvSpPr>
          <p:nvPr>
            <p:ph type="sldImg"/>
          </p:nvPr>
        </p:nvSpPr>
        <p:spPr>
          <a:ln/>
        </p:spPr>
      </p:sp>
      <p:sp>
        <p:nvSpPr>
          <p:cNvPr id="260100" name="Rectangle 3">
            <a:extLst>
              <a:ext uri="{FF2B5EF4-FFF2-40B4-BE49-F238E27FC236}">
                <a16:creationId xmlns:a16="http://schemas.microsoft.com/office/drawing/2014/main" id="{D259A16A-E70B-AA41-8D84-9DA2B5B5BBD5}"/>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a:extLst>
              <a:ext uri="{FF2B5EF4-FFF2-40B4-BE49-F238E27FC236}">
                <a16:creationId xmlns:a16="http://schemas.microsoft.com/office/drawing/2014/main" id="{502F2DE9-9DA3-9048-8646-BE7AE138EE9A}"/>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062254D-AD1D-754C-90B5-0169D3A93A08}" type="slidenum">
              <a:rPr lang="en-US" altLang="en-US"/>
              <a:pPr/>
              <a:t>128</a:t>
            </a:fld>
            <a:endParaRPr lang="en-US" altLang="en-US" dirty="0"/>
          </a:p>
        </p:txBody>
      </p:sp>
      <p:sp>
        <p:nvSpPr>
          <p:cNvPr id="262147" name="Rectangle 2">
            <a:extLst>
              <a:ext uri="{FF2B5EF4-FFF2-40B4-BE49-F238E27FC236}">
                <a16:creationId xmlns:a16="http://schemas.microsoft.com/office/drawing/2014/main" id="{16AF4CC0-5051-1843-8720-857B77E6F2B7}"/>
              </a:ext>
            </a:extLst>
          </p:cNvPr>
          <p:cNvSpPr>
            <a:spLocks noGrp="1" noRot="1" noChangeAspect="1" noChangeArrowheads="1" noTextEdit="1"/>
          </p:cNvSpPr>
          <p:nvPr>
            <p:ph type="sldImg"/>
          </p:nvPr>
        </p:nvSpPr>
        <p:spPr>
          <a:ln/>
        </p:spPr>
      </p:sp>
      <p:sp>
        <p:nvSpPr>
          <p:cNvPr id="262148" name="Rectangle 3">
            <a:extLst>
              <a:ext uri="{FF2B5EF4-FFF2-40B4-BE49-F238E27FC236}">
                <a16:creationId xmlns:a16="http://schemas.microsoft.com/office/drawing/2014/main" id="{72D31C6D-C6B5-DB45-8DB3-2C76E82F21CE}"/>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a:extLst>
              <a:ext uri="{FF2B5EF4-FFF2-40B4-BE49-F238E27FC236}">
                <a16:creationId xmlns:a16="http://schemas.microsoft.com/office/drawing/2014/main" id="{0F4EAEA4-DA1A-A44F-99DB-D13B02DD6E5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13E1346-2C35-0E46-A0DD-0E04B8369143}" type="slidenum">
              <a:rPr lang="en-US" altLang="en-US"/>
              <a:pPr/>
              <a:t>129</a:t>
            </a:fld>
            <a:endParaRPr lang="en-US" altLang="en-US" dirty="0"/>
          </a:p>
        </p:txBody>
      </p:sp>
      <p:sp>
        <p:nvSpPr>
          <p:cNvPr id="264195" name="Rectangle 2">
            <a:extLst>
              <a:ext uri="{FF2B5EF4-FFF2-40B4-BE49-F238E27FC236}">
                <a16:creationId xmlns:a16="http://schemas.microsoft.com/office/drawing/2014/main" id="{95088780-003C-5849-AFB1-52E39ED21919}"/>
              </a:ext>
            </a:extLst>
          </p:cNvPr>
          <p:cNvSpPr>
            <a:spLocks noGrp="1" noRot="1" noChangeAspect="1" noChangeArrowheads="1" noTextEdit="1"/>
          </p:cNvSpPr>
          <p:nvPr>
            <p:ph type="sldImg"/>
          </p:nvPr>
        </p:nvSpPr>
        <p:spPr>
          <a:ln/>
        </p:spPr>
      </p:sp>
      <p:sp>
        <p:nvSpPr>
          <p:cNvPr id="264196" name="Rectangle 3">
            <a:extLst>
              <a:ext uri="{FF2B5EF4-FFF2-40B4-BE49-F238E27FC236}">
                <a16:creationId xmlns:a16="http://schemas.microsoft.com/office/drawing/2014/main" id="{23BF8E27-43C4-B247-9B6A-DEA1165A954A}"/>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a:extLst>
              <a:ext uri="{FF2B5EF4-FFF2-40B4-BE49-F238E27FC236}">
                <a16:creationId xmlns:a16="http://schemas.microsoft.com/office/drawing/2014/main" id="{77F78E20-AD1F-8240-BF6C-983A3F12931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9492B00-B4E4-F04F-8CF2-C57BFF8EE097}" type="slidenum">
              <a:rPr lang="en-US" altLang="en-US"/>
              <a:pPr/>
              <a:t>130</a:t>
            </a:fld>
            <a:endParaRPr lang="en-US" altLang="en-US" dirty="0"/>
          </a:p>
        </p:txBody>
      </p:sp>
      <p:sp>
        <p:nvSpPr>
          <p:cNvPr id="266243" name="Rectangle 2">
            <a:extLst>
              <a:ext uri="{FF2B5EF4-FFF2-40B4-BE49-F238E27FC236}">
                <a16:creationId xmlns:a16="http://schemas.microsoft.com/office/drawing/2014/main" id="{2E92FC64-4FB7-B642-A36A-E5C3966C5B1A}"/>
              </a:ext>
            </a:extLst>
          </p:cNvPr>
          <p:cNvSpPr>
            <a:spLocks noGrp="1" noRot="1" noChangeAspect="1" noChangeArrowheads="1" noTextEdit="1"/>
          </p:cNvSpPr>
          <p:nvPr>
            <p:ph type="sldImg"/>
          </p:nvPr>
        </p:nvSpPr>
        <p:spPr>
          <a:ln/>
        </p:spPr>
      </p:sp>
      <p:sp>
        <p:nvSpPr>
          <p:cNvPr id="266244" name="Rectangle 3">
            <a:extLst>
              <a:ext uri="{FF2B5EF4-FFF2-40B4-BE49-F238E27FC236}">
                <a16:creationId xmlns:a16="http://schemas.microsoft.com/office/drawing/2014/main" id="{D5B54460-BF4C-6542-97E9-87AD5278DDF3}"/>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2EB7D9D1-D387-0A46-997B-19FB8D97016E}"/>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5ECF6069-0E69-A84E-B7AB-DF4577216930}"/>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13018A25-7901-1E41-B131-E77528584D15}"/>
              </a:ext>
            </a:extLst>
          </p:cNvPr>
          <p:cNvSpPr>
            <a:spLocks noGrp="1" noChangeArrowheads="1"/>
          </p:cNvSpPr>
          <p:nvPr>
            <p:ph type="sldNum" sz="quarter" idx="12"/>
          </p:nvPr>
        </p:nvSpPr>
        <p:spPr>
          <a:ln/>
        </p:spPr>
        <p:txBody>
          <a:bodyPr/>
          <a:lstStyle>
            <a:lvl1pPr>
              <a:defRPr/>
            </a:lvl1pPr>
          </a:lstStyle>
          <a:p>
            <a:fld id="{1BC18223-7C90-8145-85A7-47C87F8579D5}" type="slidenum">
              <a:rPr lang="en-US" altLang="en-US"/>
              <a:pPr/>
              <a:t>‹#›</a:t>
            </a:fld>
            <a:endParaRPr lang="en-US" altLang="en-US" dirty="0"/>
          </a:p>
        </p:txBody>
      </p:sp>
    </p:spTree>
    <p:extLst>
      <p:ext uri="{BB962C8B-B14F-4D97-AF65-F5344CB8AC3E}">
        <p14:creationId xmlns:p14="http://schemas.microsoft.com/office/powerpoint/2010/main" val="119811394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1A87672-D31B-484C-A0A5-DDEEB4FAEDDD}"/>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69AD2127-F517-2848-A921-D1A4F6CB65F3}"/>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0B22AAEC-1984-E547-AF6C-3C7220BE5386}"/>
              </a:ext>
            </a:extLst>
          </p:cNvPr>
          <p:cNvSpPr>
            <a:spLocks noGrp="1" noChangeArrowheads="1"/>
          </p:cNvSpPr>
          <p:nvPr>
            <p:ph type="sldNum" sz="quarter" idx="12"/>
          </p:nvPr>
        </p:nvSpPr>
        <p:spPr>
          <a:ln/>
        </p:spPr>
        <p:txBody>
          <a:bodyPr/>
          <a:lstStyle>
            <a:lvl1pPr>
              <a:defRPr/>
            </a:lvl1pPr>
          </a:lstStyle>
          <a:p>
            <a:fld id="{C96AC230-A152-D54C-9D10-B3DC4B85721B}" type="slidenum">
              <a:rPr lang="en-US" altLang="en-US"/>
              <a:pPr/>
              <a:t>‹#›</a:t>
            </a:fld>
            <a:endParaRPr lang="en-US" altLang="en-US" dirty="0"/>
          </a:p>
        </p:txBody>
      </p:sp>
    </p:spTree>
    <p:extLst>
      <p:ext uri="{BB962C8B-B14F-4D97-AF65-F5344CB8AC3E}">
        <p14:creationId xmlns:p14="http://schemas.microsoft.com/office/powerpoint/2010/main" val="241591663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21E1139D-FC26-BA4E-851C-37C3DCCDDA3A}"/>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11D4B886-175B-3B41-A475-C6B5CB811E1F}"/>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036CFB68-7F91-0E49-A3F2-AE3C6B799D83}"/>
              </a:ext>
            </a:extLst>
          </p:cNvPr>
          <p:cNvSpPr>
            <a:spLocks noGrp="1" noChangeArrowheads="1"/>
          </p:cNvSpPr>
          <p:nvPr>
            <p:ph type="sldNum" sz="quarter" idx="12"/>
          </p:nvPr>
        </p:nvSpPr>
        <p:spPr>
          <a:ln/>
        </p:spPr>
        <p:txBody>
          <a:bodyPr/>
          <a:lstStyle>
            <a:lvl1pPr>
              <a:defRPr/>
            </a:lvl1pPr>
          </a:lstStyle>
          <a:p>
            <a:fld id="{A5BE9D89-DCA9-8748-88A7-48029B967B92}" type="slidenum">
              <a:rPr lang="en-US" altLang="en-US"/>
              <a:pPr/>
              <a:t>‹#›</a:t>
            </a:fld>
            <a:endParaRPr lang="en-US" altLang="en-US" dirty="0"/>
          </a:p>
        </p:txBody>
      </p:sp>
    </p:spTree>
    <p:extLst>
      <p:ext uri="{BB962C8B-B14F-4D97-AF65-F5344CB8AC3E}">
        <p14:creationId xmlns:p14="http://schemas.microsoft.com/office/powerpoint/2010/main" val="77652265"/>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61B8C9CE-DFD2-7C43-8754-FB7B04951FEF}"/>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BE6376F7-B374-D945-BECD-A85799EFCB7E}"/>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4BC231AE-392F-ED46-AAAF-DC45F97816D9}"/>
              </a:ext>
            </a:extLst>
          </p:cNvPr>
          <p:cNvSpPr>
            <a:spLocks noGrp="1" noChangeArrowheads="1"/>
          </p:cNvSpPr>
          <p:nvPr>
            <p:ph type="sldNum" sz="quarter" idx="12"/>
          </p:nvPr>
        </p:nvSpPr>
        <p:spPr>
          <a:ln/>
        </p:spPr>
        <p:txBody>
          <a:bodyPr/>
          <a:lstStyle>
            <a:lvl1pPr>
              <a:defRPr/>
            </a:lvl1pPr>
          </a:lstStyle>
          <a:p>
            <a:fld id="{B2519D3A-2FC9-CE48-BEA8-C747D55B0C0B}" type="slidenum">
              <a:rPr lang="en-US" altLang="en-US"/>
              <a:pPr/>
              <a:t>‹#›</a:t>
            </a:fld>
            <a:endParaRPr lang="en-US" altLang="en-US" dirty="0"/>
          </a:p>
        </p:txBody>
      </p:sp>
    </p:spTree>
    <p:extLst>
      <p:ext uri="{BB962C8B-B14F-4D97-AF65-F5344CB8AC3E}">
        <p14:creationId xmlns:p14="http://schemas.microsoft.com/office/powerpoint/2010/main" val="2047446423"/>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55608A24-BBEF-8F45-83A4-6A38FA8FA915}"/>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a:extLst>
              <a:ext uri="{FF2B5EF4-FFF2-40B4-BE49-F238E27FC236}">
                <a16:creationId xmlns:a16="http://schemas.microsoft.com/office/drawing/2014/main" id="{2AEB303D-77C0-BD46-8385-EA21B6AB18B0}"/>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a:extLst>
              <a:ext uri="{FF2B5EF4-FFF2-40B4-BE49-F238E27FC236}">
                <a16:creationId xmlns:a16="http://schemas.microsoft.com/office/drawing/2014/main" id="{3759A394-4D9F-BF4E-A74C-F1607CE4A3BB}"/>
              </a:ext>
            </a:extLst>
          </p:cNvPr>
          <p:cNvSpPr>
            <a:spLocks noGrp="1" noChangeArrowheads="1"/>
          </p:cNvSpPr>
          <p:nvPr>
            <p:ph type="sldNum" sz="quarter" idx="12"/>
          </p:nvPr>
        </p:nvSpPr>
        <p:spPr>
          <a:ln/>
        </p:spPr>
        <p:txBody>
          <a:bodyPr/>
          <a:lstStyle>
            <a:lvl1pPr>
              <a:defRPr/>
            </a:lvl1pPr>
          </a:lstStyle>
          <a:p>
            <a:fld id="{418A81FD-B57D-7D4B-8823-FAFF3E0CB855}" type="slidenum">
              <a:rPr lang="en-US" altLang="en-US"/>
              <a:pPr/>
              <a:t>‹#›</a:t>
            </a:fld>
            <a:endParaRPr lang="en-US" altLang="en-US" dirty="0"/>
          </a:p>
        </p:txBody>
      </p:sp>
    </p:spTree>
    <p:extLst>
      <p:ext uri="{BB962C8B-B14F-4D97-AF65-F5344CB8AC3E}">
        <p14:creationId xmlns:p14="http://schemas.microsoft.com/office/powerpoint/2010/main" val="2370901558"/>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311953CA-6EE7-724D-90E0-C6A5522F426C}"/>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a:extLst>
              <a:ext uri="{FF2B5EF4-FFF2-40B4-BE49-F238E27FC236}">
                <a16:creationId xmlns:a16="http://schemas.microsoft.com/office/drawing/2014/main" id="{EF1D11B6-765A-6441-A501-314326AA2C5C}"/>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a:extLst>
              <a:ext uri="{FF2B5EF4-FFF2-40B4-BE49-F238E27FC236}">
                <a16:creationId xmlns:a16="http://schemas.microsoft.com/office/drawing/2014/main" id="{67FAC111-4044-714E-A2A5-8AA5846E55D6}"/>
              </a:ext>
            </a:extLst>
          </p:cNvPr>
          <p:cNvSpPr>
            <a:spLocks noGrp="1" noChangeArrowheads="1"/>
          </p:cNvSpPr>
          <p:nvPr>
            <p:ph type="sldNum" sz="quarter" idx="12"/>
          </p:nvPr>
        </p:nvSpPr>
        <p:spPr>
          <a:ln/>
        </p:spPr>
        <p:txBody>
          <a:bodyPr/>
          <a:lstStyle>
            <a:lvl1pPr>
              <a:defRPr/>
            </a:lvl1pPr>
          </a:lstStyle>
          <a:p>
            <a:fld id="{17EB91C0-C570-B842-B820-D2F6EED85B1D}" type="slidenum">
              <a:rPr lang="en-US" altLang="en-US"/>
              <a:pPr/>
              <a:t>‹#›</a:t>
            </a:fld>
            <a:endParaRPr lang="en-US" altLang="en-US" dirty="0"/>
          </a:p>
        </p:txBody>
      </p:sp>
    </p:spTree>
    <p:extLst>
      <p:ext uri="{BB962C8B-B14F-4D97-AF65-F5344CB8AC3E}">
        <p14:creationId xmlns:p14="http://schemas.microsoft.com/office/powerpoint/2010/main" val="74878860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36B9993-0104-1640-B855-4EC969239463}"/>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a:extLst>
              <a:ext uri="{FF2B5EF4-FFF2-40B4-BE49-F238E27FC236}">
                <a16:creationId xmlns:a16="http://schemas.microsoft.com/office/drawing/2014/main" id="{7748C29F-A8A1-E844-969C-84BFAEA7DDBB}"/>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a:extLst>
              <a:ext uri="{FF2B5EF4-FFF2-40B4-BE49-F238E27FC236}">
                <a16:creationId xmlns:a16="http://schemas.microsoft.com/office/drawing/2014/main" id="{B7DF4D3A-83C4-3043-A63A-11DE7CAE4C62}"/>
              </a:ext>
            </a:extLst>
          </p:cNvPr>
          <p:cNvSpPr>
            <a:spLocks noGrp="1" noChangeArrowheads="1"/>
          </p:cNvSpPr>
          <p:nvPr>
            <p:ph type="sldNum" sz="quarter" idx="12"/>
          </p:nvPr>
        </p:nvSpPr>
        <p:spPr>
          <a:ln/>
        </p:spPr>
        <p:txBody>
          <a:bodyPr/>
          <a:lstStyle>
            <a:lvl1pPr>
              <a:defRPr/>
            </a:lvl1pPr>
          </a:lstStyle>
          <a:p>
            <a:fld id="{D59DFB9D-3E40-5D46-9F2C-65876CE339D0}" type="slidenum">
              <a:rPr lang="en-US" altLang="en-US"/>
              <a:pPr/>
              <a:t>‹#›</a:t>
            </a:fld>
            <a:endParaRPr lang="en-US" altLang="en-US" dirty="0"/>
          </a:p>
        </p:txBody>
      </p:sp>
    </p:spTree>
    <p:extLst>
      <p:ext uri="{BB962C8B-B14F-4D97-AF65-F5344CB8AC3E}">
        <p14:creationId xmlns:p14="http://schemas.microsoft.com/office/powerpoint/2010/main" val="1019846706"/>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0AA12709-B592-DB48-9694-DFD09B5A83F4}"/>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5B016D99-9868-6F49-8D0B-E1B40E128C67}"/>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EE71AEE6-F828-C747-B024-CD54FB1885A2}"/>
              </a:ext>
            </a:extLst>
          </p:cNvPr>
          <p:cNvSpPr>
            <a:spLocks noGrp="1" noChangeArrowheads="1"/>
          </p:cNvSpPr>
          <p:nvPr>
            <p:ph type="sldNum" sz="quarter" idx="12"/>
          </p:nvPr>
        </p:nvSpPr>
        <p:spPr>
          <a:ln/>
        </p:spPr>
        <p:txBody>
          <a:bodyPr/>
          <a:lstStyle>
            <a:lvl1pPr>
              <a:defRPr/>
            </a:lvl1pPr>
          </a:lstStyle>
          <a:p>
            <a:fld id="{B3BC98E7-8E65-1E4E-8371-72AB4DC6BD0A}" type="slidenum">
              <a:rPr lang="en-US" altLang="en-US"/>
              <a:pPr/>
              <a:t>‹#›</a:t>
            </a:fld>
            <a:endParaRPr lang="en-US" altLang="en-US" dirty="0"/>
          </a:p>
        </p:txBody>
      </p:sp>
    </p:spTree>
    <p:extLst>
      <p:ext uri="{BB962C8B-B14F-4D97-AF65-F5344CB8AC3E}">
        <p14:creationId xmlns:p14="http://schemas.microsoft.com/office/powerpoint/2010/main" val="510380130"/>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AC4C2CD0-B8CB-3F4F-97D8-2D812D26E774}"/>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a:extLst>
              <a:ext uri="{FF2B5EF4-FFF2-40B4-BE49-F238E27FC236}">
                <a16:creationId xmlns:a16="http://schemas.microsoft.com/office/drawing/2014/main" id="{780D41A8-0245-D843-8452-B2F0562AD079}"/>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a:extLst>
              <a:ext uri="{FF2B5EF4-FFF2-40B4-BE49-F238E27FC236}">
                <a16:creationId xmlns:a16="http://schemas.microsoft.com/office/drawing/2014/main" id="{33A36BC7-7A08-C64D-9D5A-9467F996F749}"/>
              </a:ext>
            </a:extLst>
          </p:cNvPr>
          <p:cNvSpPr>
            <a:spLocks noGrp="1" noChangeArrowheads="1"/>
          </p:cNvSpPr>
          <p:nvPr>
            <p:ph type="sldNum" sz="quarter" idx="12"/>
          </p:nvPr>
        </p:nvSpPr>
        <p:spPr>
          <a:ln/>
        </p:spPr>
        <p:txBody>
          <a:bodyPr/>
          <a:lstStyle>
            <a:lvl1pPr>
              <a:defRPr/>
            </a:lvl1pPr>
          </a:lstStyle>
          <a:p>
            <a:fld id="{D8C99A94-0C7B-B94E-A748-9E3FA75B3156}" type="slidenum">
              <a:rPr lang="en-US" altLang="en-US"/>
              <a:pPr/>
              <a:t>‹#›</a:t>
            </a:fld>
            <a:endParaRPr lang="en-US" altLang="en-US" dirty="0"/>
          </a:p>
        </p:txBody>
      </p:sp>
    </p:spTree>
    <p:extLst>
      <p:ext uri="{BB962C8B-B14F-4D97-AF65-F5344CB8AC3E}">
        <p14:creationId xmlns:p14="http://schemas.microsoft.com/office/powerpoint/2010/main" val="3088241110"/>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5889DE2-3AB4-D944-AC0D-239C5992BEC0}"/>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4FDA823D-4B7D-A64F-BCFE-CA10DBFD3699}"/>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E624D9BF-B9B8-0D4B-88C8-CD0AB333F29C}"/>
              </a:ext>
            </a:extLst>
          </p:cNvPr>
          <p:cNvSpPr>
            <a:spLocks noGrp="1" noChangeArrowheads="1"/>
          </p:cNvSpPr>
          <p:nvPr>
            <p:ph type="sldNum" sz="quarter" idx="12"/>
          </p:nvPr>
        </p:nvSpPr>
        <p:spPr>
          <a:ln/>
        </p:spPr>
        <p:txBody>
          <a:bodyPr/>
          <a:lstStyle>
            <a:lvl1pPr>
              <a:defRPr/>
            </a:lvl1pPr>
          </a:lstStyle>
          <a:p>
            <a:fld id="{BC140BC8-8F91-844D-8E40-F10385D95A7E}" type="slidenum">
              <a:rPr lang="en-US" altLang="en-US"/>
              <a:pPr/>
              <a:t>‹#›</a:t>
            </a:fld>
            <a:endParaRPr lang="en-US" altLang="en-US" dirty="0"/>
          </a:p>
        </p:txBody>
      </p:sp>
    </p:spTree>
    <p:extLst>
      <p:ext uri="{BB962C8B-B14F-4D97-AF65-F5344CB8AC3E}">
        <p14:creationId xmlns:p14="http://schemas.microsoft.com/office/powerpoint/2010/main" val="1098083300"/>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F754EF2-88EE-6A46-A0F2-7AD23E6ED0B7}"/>
              </a:ext>
            </a:extLst>
          </p:cNvPr>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a:extLst>
              <a:ext uri="{FF2B5EF4-FFF2-40B4-BE49-F238E27FC236}">
                <a16:creationId xmlns:a16="http://schemas.microsoft.com/office/drawing/2014/main" id="{DCBA82A3-9F14-AE4C-88BB-933D1998A3EB}"/>
              </a:ext>
            </a:extLst>
          </p:cNvPr>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a:extLst>
              <a:ext uri="{FF2B5EF4-FFF2-40B4-BE49-F238E27FC236}">
                <a16:creationId xmlns:a16="http://schemas.microsoft.com/office/drawing/2014/main" id="{595CE33C-281E-C643-B6C1-7705E6C47863}"/>
              </a:ext>
            </a:extLst>
          </p:cNvPr>
          <p:cNvSpPr>
            <a:spLocks noGrp="1" noChangeArrowheads="1"/>
          </p:cNvSpPr>
          <p:nvPr>
            <p:ph type="sldNum" sz="quarter" idx="12"/>
          </p:nvPr>
        </p:nvSpPr>
        <p:spPr>
          <a:ln/>
        </p:spPr>
        <p:txBody>
          <a:bodyPr/>
          <a:lstStyle>
            <a:lvl1pPr>
              <a:defRPr/>
            </a:lvl1pPr>
          </a:lstStyle>
          <a:p>
            <a:fld id="{4BFD4174-0669-104A-8EAB-37124783897A}" type="slidenum">
              <a:rPr lang="en-US" altLang="en-US"/>
              <a:pPr/>
              <a:t>‹#›</a:t>
            </a:fld>
            <a:endParaRPr lang="en-US" altLang="en-US" dirty="0"/>
          </a:p>
        </p:txBody>
      </p:sp>
    </p:spTree>
    <p:extLst>
      <p:ext uri="{BB962C8B-B14F-4D97-AF65-F5344CB8AC3E}">
        <p14:creationId xmlns:p14="http://schemas.microsoft.com/office/powerpoint/2010/main" val="370967500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BCECCAF-AE0E-2E48-A6E6-1AA232DBD430}"/>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2CA760B9-559C-224E-B358-29E1E9C43A56}"/>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A691A80F-AF3F-F740-96A6-5052B20DCC37}"/>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dirty="0"/>
          </a:p>
        </p:txBody>
      </p:sp>
      <p:sp>
        <p:nvSpPr>
          <p:cNvPr id="1029" name="Rectangle 5">
            <a:extLst>
              <a:ext uri="{FF2B5EF4-FFF2-40B4-BE49-F238E27FC236}">
                <a16:creationId xmlns:a16="http://schemas.microsoft.com/office/drawing/2014/main" id="{CA0EB5B6-6786-434C-9CA1-9C070089DEB6}"/>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dirty="0"/>
          </a:p>
        </p:txBody>
      </p:sp>
      <p:sp>
        <p:nvSpPr>
          <p:cNvPr id="1030" name="Rectangle 6">
            <a:extLst>
              <a:ext uri="{FF2B5EF4-FFF2-40B4-BE49-F238E27FC236}">
                <a16:creationId xmlns:a16="http://schemas.microsoft.com/office/drawing/2014/main" id="{942E20F6-F90F-EA42-BF0C-EFFCFF3D4A68}"/>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CE3EDA4A-EC0F-ED4E-9CCD-183A4B883921}"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spd="med"/>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47">
            <a:extLst>
              <a:ext uri="{FF2B5EF4-FFF2-40B4-BE49-F238E27FC236}">
                <a16:creationId xmlns:a16="http://schemas.microsoft.com/office/drawing/2014/main" id="{3488899A-0DCA-5645-907A-361F409925FF}"/>
              </a:ext>
            </a:extLst>
          </p:cNvPr>
          <p:cNvGrpSpPr>
            <a:grpSpLocks/>
          </p:cNvGrpSpPr>
          <p:nvPr/>
        </p:nvGrpSpPr>
        <p:grpSpPr bwMode="auto">
          <a:xfrm>
            <a:off x="2446338" y="1944688"/>
            <a:ext cx="4249737" cy="3986213"/>
            <a:chOff x="1541" y="1225"/>
            <a:chExt cx="2677" cy="2511"/>
          </a:xfrm>
        </p:grpSpPr>
        <p:grpSp>
          <p:nvGrpSpPr>
            <p:cNvPr id="3075" name="Group 46">
              <a:extLst>
                <a:ext uri="{FF2B5EF4-FFF2-40B4-BE49-F238E27FC236}">
                  <a16:creationId xmlns:a16="http://schemas.microsoft.com/office/drawing/2014/main" id="{2AF7B4F2-A551-AA42-92CA-345FE17BEC3C}"/>
                </a:ext>
              </a:extLst>
            </p:cNvPr>
            <p:cNvGrpSpPr>
              <a:grpSpLocks/>
            </p:cNvGrpSpPr>
            <p:nvPr/>
          </p:nvGrpSpPr>
          <p:grpSpPr bwMode="auto">
            <a:xfrm>
              <a:off x="2010" y="2176"/>
              <a:ext cx="2067" cy="1560"/>
              <a:chOff x="2010" y="2176"/>
              <a:chExt cx="2067" cy="1560"/>
            </a:xfrm>
          </p:grpSpPr>
          <p:pic>
            <p:nvPicPr>
              <p:cNvPr id="3077" name="Picture 39" descr="8912">
                <a:extLst>
                  <a:ext uri="{FF2B5EF4-FFF2-40B4-BE49-F238E27FC236}">
                    <a16:creationId xmlns:a16="http://schemas.microsoft.com/office/drawing/2014/main" id="{92014A7B-F17F-2C47-A05C-8A5C5D6EA7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0" y="2176"/>
                <a:ext cx="1734" cy="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Text Box 40">
                <a:extLst>
                  <a:ext uri="{FF2B5EF4-FFF2-40B4-BE49-F238E27FC236}">
                    <a16:creationId xmlns:a16="http://schemas.microsoft.com/office/drawing/2014/main" id="{4FBF4FCF-E122-2345-8C20-7CBFC6A9320B}"/>
                  </a:ext>
                </a:extLst>
              </p:cNvPr>
              <p:cNvSpPr txBox="1">
                <a:spLocks noChangeArrowheads="1"/>
              </p:cNvSpPr>
              <p:nvPr/>
            </p:nvSpPr>
            <p:spPr bwMode="auto">
              <a:xfrm>
                <a:off x="3039" y="3571"/>
                <a:ext cx="103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a:t>
                </a:r>
                <a:r>
                  <a:rPr lang="en-US" altLang="en-US" sz="1100" dirty="0" err="1"/>
                  <a:t>www.clarian.org</a:t>
                </a:r>
                <a:endParaRPr lang="en-US" altLang="en-US" sz="1800" dirty="0"/>
              </a:p>
            </p:txBody>
          </p:sp>
        </p:grpSp>
        <p:sp>
          <p:nvSpPr>
            <p:cNvPr id="3076" name="Rectangle 43">
              <a:extLst>
                <a:ext uri="{FF2B5EF4-FFF2-40B4-BE49-F238E27FC236}">
                  <a16:creationId xmlns:a16="http://schemas.microsoft.com/office/drawing/2014/main" id="{822CC8C2-693F-9C45-B801-25FDBD0325D5}"/>
                </a:ext>
              </a:extLst>
            </p:cNvPr>
            <p:cNvSpPr>
              <a:spLocks noChangeArrowheads="1"/>
            </p:cNvSpPr>
            <p:nvPr/>
          </p:nvSpPr>
          <p:spPr bwMode="auto">
            <a:xfrm>
              <a:off x="1541" y="1225"/>
              <a:ext cx="267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dirty="0">
                  <a:solidFill>
                    <a:srgbClr val="333333"/>
                  </a:solidFill>
                </a:rPr>
                <a:t>Integumentary System</a:t>
              </a:r>
            </a:p>
          </p:txBody>
        </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6417DAA8-307E-6E40-A72D-749C8AD6DF3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FE582CE-A51A-2843-AB62-FC4520803964}" type="slidenum">
              <a:rPr lang="en-US" altLang="en-US" sz="1400"/>
              <a:pPr>
                <a:spcBef>
                  <a:spcPct val="0"/>
                </a:spcBef>
                <a:buFontTx/>
                <a:buNone/>
              </a:pPr>
              <a:t>2</a:t>
            </a:fld>
            <a:endParaRPr lang="en-US" altLang="en-US" sz="1400" dirty="0"/>
          </a:p>
        </p:txBody>
      </p:sp>
      <p:grpSp>
        <p:nvGrpSpPr>
          <p:cNvPr id="5123" name="Group 2">
            <a:extLst>
              <a:ext uri="{FF2B5EF4-FFF2-40B4-BE49-F238E27FC236}">
                <a16:creationId xmlns:a16="http://schemas.microsoft.com/office/drawing/2014/main" id="{7DA89999-2247-4543-8276-D64802CCDA07}"/>
              </a:ext>
            </a:extLst>
          </p:cNvPr>
          <p:cNvGrpSpPr>
            <a:grpSpLocks/>
          </p:cNvGrpSpPr>
          <p:nvPr/>
        </p:nvGrpSpPr>
        <p:grpSpPr bwMode="auto">
          <a:xfrm>
            <a:off x="457200" y="446088"/>
            <a:ext cx="8229600" cy="5270500"/>
            <a:chOff x="288" y="281"/>
            <a:chExt cx="5184" cy="3320"/>
          </a:xfrm>
        </p:grpSpPr>
        <p:grpSp>
          <p:nvGrpSpPr>
            <p:cNvPr id="5124" name="Group 3">
              <a:extLst>
                <a:ext uri="{FF2B5EF4-FFF2-40B4-BE49-F238E27FC236}">
                  <a16:creationId xmlns:a16="http://schemas.microsoft.com/office/drawing/2014/main" id="{50B7D7A6-0724-634A-9CAA-39C16E9CC537}"/>
                </a:ext>
              </a:extLst>
            </p:cNvPr>
            <p:cNvGrpSpPr>
              <a:grpSpLocks/>
            </p:cNvGrpSpPr>
            <p:nvPr/>
          </p:nvGrpSpPr>
          <p:grpSpPr bwMode="auto">
            <a:xfrm>
              <a:off x="947" y="2378"/>
              <a:ext cx="3961" cy="1223"/>
              <a:chOff x="1147" y="2338"/>
              <a:chExt cx="3961" cy="1223"/>
            </a:xfrm>
          </p:grpSpPr>
          <p:sp>
            <p:nvSpPr>
              <p:cNvPr id="5127" name="Rectangle 4">
                <a:extLst>
                  <a:ext uri="{FF2B5EF4-FFF2-40B4-BE49-F238E27FC236}">
                    <a16:creationId xmlns:a16="http://schemas.microsoft.com/office/drawing/2014/main" id="{E034C28D-51F2-7F49-BCD5-FCD22C21A73D}"/>
                  </a:ext>
                </a:extLst>
              </p:cNvPr>
              <p:cNvSpPr>
                <a:spLocks noChangeArrowheads="1"/>
              </p:cNvSpPr>
              <p:nvPr/>
            </p:nvSpPr>
            <p:spPr bwMode="auto">
              <a:xfrm>
                <a:off x="1147" y="235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8" name="Rectangle 5">
                <a:extLst>
                  <a:ext uri="{FF2B5EF4-FFF2-40B4-BE49-F238E27FC236}">
                    <a16:creationId xmlns:a16="http://schemas.microsoft.com/office/drawing/2014/main" id="{53323A4B-3A07-9040-A696-94A972873747}"/>
                  </a:ext>
                </a:extLst>
              </p:cNvPr>
              <p:cNvSpPr>
                <a:spLocks noChangeArrowheads="1"/>
              </p:cNvSpPr>
              <p:nvPr/>
            </p:nvSpPr>
            <p:spPr bwMode="auto">
              <a:xfrm>
                <a:off x="1150" y="2679"/>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29" name="Rectangle 6">
                <a:extLst>
                  <a:ext uri="{FF2B5EF4-FFF2-40B4-BE49-F238E27FC236}">
                    <a16:creationId xmlns:a16="http://schemas.microsoft.com/office/drawing/2014/main" id="{2BDD33FC-FE95-A946-8744-E4D0ACEF11E3}"/>
                  </a:ext>
                </a:extLst>
              </p:cNvPr>
              <p:cNvSpPr>
                <a:spLocks noChangeArrowheads="1"/>
              </p:cNvSpPr>
              <p:nvPr/>
            </p:nvSpPr>
            <p:spPr bwMode="auto">
              <a:xfrm>
                <a:off x="1148" y="3015"/>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30" name="Rectangle 7">
                <a:extLst>
                  <a:ext uri="{FF2B5EF4-FFF2-40B4-BE49-F238E27FC236}">
                    <a16:creationId xmlns:a16="http://schemas.microsoft.com/office/drawing/2014/main" id="{42E8AA2D-9169-8042-8400-CE28975F9608}"/>
                  </a:ext>
                </a:extLst>
              </p:cNvPr>
              <p:cNvSpPr>
                <a:spLocks noChangeArrowheads="1"/>
              </p:cNvSpPr>
              <p:nvPr/>
            </p:nvSpPr>
            <p:spPr bwMode="auto">
              <a:xfrm>
                <a:off x="1147" y="3343"/>
                <a:ext cx="616"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131" name="Text Box 8">
                <a:extLst>
                  <a:ext uri="{FF2B5EF4-FFF2-40B4-BE49-F238E27FC236}">
                    <a16:creationId xmlns:a16="http://schemas.microsoft.com/office/drawing/2014/main" id="{33D4B555-A4A7-7A46-A300-74A8645F9205}"/>
                  </a:ext>
                </a:extLst>
              </p:cNvPr>
              <p:cNvSpPr txBox="1">
                <a:spLocks noChangeArrowheads="1"/>
              </p:cNvSpPr>
              <p:nvPr/>
            </p:nvSpPr>
            <p:spPr bwMode="auto">
              <a:xfrm>
                <a:off x="1798" y="2338"/>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14th edition</a:t>
                </a:r>
              </a:p>
            </p:txBody>
          </p:sp>
          <p:sp>
            <p:nvSpPr>
              <p:cNvPr id="5132" name="Text Box 9">
                <a:extLst>
                  <a:ext uri="{FF2B5EF4-FFF2-40B4-BE49-F238E27FC236}">
                    <a16:creationId xmlns:a16="http://schemas.microsoft.com/office/drawing/2014/main" id="{3DB31FE5-3C43-A94E-BD63-4FF0BD1D66F1}"/>
                  </a:ext>
                </a:extLst>
              </p:cNvPr>
              <p:cNvSpPr txBox="1">
                <a:spLocks noChangeArrowheads="1"/>
              </p:cNvSpPr>
              <p:nvPr/>
            </p:nvSpPr>
            <p:spPr bwMode="auto">
              <a:xfrm>
                <a:off x="1806" y="2666"/>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13th edition</a:t>
                </a:r>
              </a:p>
            </p:txBody>
          </p:sp>
          <p:sp>
            <p:nvSpPr>
              <p:cNvPr id="5133" name="Text Box 10">
                <a:extLst>
                  <a:ext uri="{FF2B5EF4-FFF2-40B4-BE49-F238E27FC236}">
                    <a16:creationId xmlns:a16="http://schemas.microsoft.com/office/drawing/2014/main" id="{E0258055-3D4A-B84E-923C-287B01083EE1}"/>
                  </a:ext>
                </a:extLst>
              </p:cNvPr>
              <p:cNvSpPr txBox="1">
                <a:spLocks noChangeArrowheads="1"/>
              </p:cNvSpPr>
              <p:nvPr/>
            </p:nvSpPr>
            <p:spPr bwMode="auto">
              <a:xfrm>
                <a:off x="1806" y="3002"/>
                <a:ext cx="86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12th edition</a:t>
                </a:r>
              </a:p>
            </p:txBody>
          </p:sp>
          <p:sp>
            <p:nvSpPr>
              <p:cNvPr id="5134" name="Text Box 11">
                <a:extLst>
                  <a:ext uri="{FF2B5EF4-FFF2-40B4-BE49-F238E27FC236}">
                    <a16:creationId xmlns:a16="http://schemas.microsoft.com/office/drawing/2014/main" id="{58DF228B-8DDB-C84A-AE28-858FEEB9E5EF}"/>
                  </a:ext>
                </a:extLst>
              </p:cNvPr>
              <p:cNvSpPr txBox="1">
                <a:spLocks noChangeArrowheads="1"/>
              </p:cNvSpPr>
              <p:nvPr/>
            </p:nvSpPr>
            <p:spPr bwMode="auto">
              <a:xfrm>
                <a:off x="1806" y="3330"/>
                <a:ext cx="330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Same figure or table reference in all three editions</a:t>
                </a:r>
              </a:p>
            </p:txBody>
          </p:sp>
        </p:grpSp>
        <p:sp>
          <p:nvSpPr>
            <p:cNvPr id="5125" name="Rectangle 12">
              <a:extLst>
                <a:ext uri="{FF2B5EF4-FFF2-40B4-BE49-F238E27FC236}">
                  <a16:creationId xmlns:a16="http://schemas.microsoft.com/office/drawing/2014/main" id="{B4CFE147-E6DE-2B43-AB6F-487482EEC7BC}"/>
                </a:ext>
              </a:extLst>
            </p:cNvPr>
            <p:cNvSpPr>
              <a:spLocks noChangeArrowheads="1"/>
            </p:cNvSpPr>
            <p:nvPr/>
          </p:nvSpPr>
          <p:spPr bwMode="auto">
            <a:xfrm>
              <a:off x="594" y="973"/>
              <a:ext cx="4570" cy="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Aft>
                  <a:spcPct val="50000"/>
                </a:spcAft>
                <a:buFontTx/>
                <a:buNone/>
              </a:pPr>
              <a:r>
                <a:rPr lang="en-US" altLang="en-US" sz="2000" dirty="0"/>
                <a:t>Much of the text material is from, “Principles of Anatomy and Physiology” by Gerald J. Tortora and Bryan Derrickson (2009, 2011, and 2014).  I don’t claim authorship.  Other sources are noted when they are used.</a:t>
              </a:r>
            </a:p>
            <a:p>
              <a:pPr algn="ctr" eaLnBrk="1" hangingPunct="1">
                <a:lnSpc>
                  <a:spcPct val="85000"/>
                </a:lnSpc>
                <a:buFontTx/>
                <a:buNone/>
              </a:pPr>
              <a:r>
                <a:rPr lang="en-US" altLang="en-US" sz="2000" dirty="0"/>
                <a:t>The lecture slides are mapped to the three editions of the textbook based on the color-coded key below.</a:t>
              </a:r>
            </a:p>
          </p:txBody>
        </p:sp>
        <p:sp>
          <p:nvSpPr>
            <p:cNvPr id="5126" name="Rectangle 13">
              <a:extLst>
                <a:ext uri="{FF2B5EF4-FFF2-40B4-BE49-F238E27FC236}">
                  <a16:creationId xmlns:a16="http://schemas.microsoft.com/office/drawing/2014/main" id="{BE4D8F6B-6B84-F447-957D-D269A79302B0}"/>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Note</a:t>
              </a:r>
              <a:endParaRPr lang="en-US" altLang="en-US" sz="2800" dirty="0">
                <a:solidFill>
                  <a:schemeClr val="tx2"/>
                </a:solidFill>
              </a:endParaRP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a:extLst>
              <a:ext uri="{FF2B5EF4-FFF2-40B4-BE49-F238E27FC236}">
                <a16:creationId xmlns:a16="http://schemas.microsoft.com/office/drawing/2014/main" id="{02AA0371-72E7-654A-B344-666CA2A23ED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4761B67-DEB8-124B-B6B4-DAA5E028595A}" type="slidenum">
              <a:rPr lang="en-US" altLang="en-US" sz="1400"/>
              <a:pPr>
                <a:spcBef>
                  <a:spcPct val="0"/>
                </a:spcBef>
                <a:buFontTx/>
                <a:buNone/>
              </a:pPr>
              <a:t>3</a:t>
            </a:fld>
            <a:endParaRPr lang="en-US" altLang="en-US" sz="1400" dirty="0"/>
          </a:p>
        </p:txBody>
      </p:sp>
      <p:grpSp>
        <p:nvGrpSpPr>
          <p:cNvPr id="7171" name="Group 6">
            <a:extLst>
              <a:ext uri="{FF2B5EF4-FFF2-40B4-BE49-F238E27FC236}">
                <a16:creationId xmlns:a16="http://schemas.microsoft.com/office/drawing/2014/main" id="{46BAC775-FAA9-C14F-8FE3-13BA62E3F685}"/>
              </a:ext>
            </a:extLst>
          </p:cNvPr>
          <p:cNvGrpSpPr>
            <a:grpSpLocks/>
          </p:cNvGrpSpPr>
          <p:nvPr/>
        </p:nvGrpSpPr>
        <p:grpSpPr bwMode="auto">
          <a:xfrm>
            <a:off x="457200" y="446088"/>
            <a:ext cx="8229600" cy="2982912"/>
            <a:chOff x="288" y="281"/>
            <a:chExt cx="5184" cy="1879"/>
          </a:xfrm>
        </p:grpSpPr>
        <p:sp>
          <p:nvSpPr>
            <p:cNvPr id="7172" name="Rectangle 2">
              <a:extLst>
                <a:ext uri="{FF2B5EF4-FFF2-40B4-BE49-F238E27FC236}">
                  <a16:creationId xmlns:a16="http://schemas.microsoft.com/office/drawing/2014/main" id="{ABF5C22B-D422-274E-9F33-9B191CD46CC7}"/>
                </a:ext>
              </a:extLst>
            </p:cNvPr>
            <p:cNvSpPr>
              <a:spLocks noChangeArrowheads="1"/>
            </p:cNvSpPr>
            <p:nvPr/>
          </p:nvSpPr>
          <p:spPr bwMode="auto">
            <a:xfrm>
              <a:off x="288"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Outline</a:t>
              </a:r>
              <a:endParaRPr lang="en-US" altLang="en-US" sz="2800" dirty="0">
                <a:solidFill>
                  <a:schemeClr val="tx2"/>
                </a:solidFill>
              </a:endParaRPr>
            </a:p>
          </p:txBody>
        </p:sp>
        <p:sp>
          <p:nvSpPr>
            <p:cNvPr id="7173" name="Text Box 3">
              <a:extLst>
                <a:ext uri="{FF2B5EF4-FFF2-40B4-BE49-F238E27FC236}">
                  <a16:creationId xmlns:a16="http://schemas.microsoft.com/office/drawing/2014/main" id="{A3E35C4F-0F82-AE47-B909-AAE37C09D930}"/>
                </a:ext>
              </a:extLst>
            </p:cNvPr>
            <p:cNvSpPr txBox="1">
              <a:spLocks noChangeArrowheads="1"/>
            </p:cNvSpPr>
            <p:nvPr/>
          </p:nvSpPr>
          <p:spPr bwMode="auto">
            <a:xfrm>
              <a:off x="515" y="970"/>
              <a:ext cx="4647" cy="1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dirty="0"/>
                <a:t>Introduction</a:t>
              </a:r>
            </a:p>
            <a:p>
              <a:pPr eaLnBrk="1" hangingPunct="1">
                <a:lnSpc>
                  <a:spcPct val="85000"/>
                </a:lnSpc>
                <a:spcBef>
                  <a:spcPct val="0"/>
                </a:spcBef>
                <a:spcAft>
                  <a:spcPts val="600"/>
                </a:spcAft>
                <a:buSzPct val="80000"/>
              </a:pPr>
              <a:r>
                <a:rPr lang="en-US" altLang="en-US" sz="1800" dirty="0"/>
                <a:t>Basic structure of the skin</a:t>
              </a:r>
            </a:p>
            <a:p>
              <a:pPr eaLnBrk="1" hangingPunct="1">
                <a:lnSpc>
                  <a:spcPct val="85000"/>
                </a:lnSpc>
                <a:spcBef>
                  <a:spcPct val="0"/>
                </a:spcBef>
                <a:spcAft>
                  <a:spcPts val="600"/>
                </a:spcAft>
                <a:buSzPct val="80000"/>
              </a:pPr>
              <a:r>
                <a:rPr lang="en-US" altLang="en-US" sz="1800" dirty="0"/>
                <a:t>Accessory structures</a:t>
              </a:r>
            </a:p>
            <a:p>
              <a:pPr eaLnBrk="1" hangingPunct="1">
                <a:lnSpc>
                  <a:spcPct val="85000"/>
                </a:lnSpc>
                <a:spcBef>
                  <a:spcPct val="0"/>
                </a:spcBef>
                <a:spcAft>
                  <a:spcPts val="600"/>
                </a:spcAft>
                <a:buSzPct val="80000"/>
              </a:pPr>
              <a:r>
                <a:rPr lang="en-US" altLang="en-US" sz="1800" dirty="0"/>
                <a:t>Functions</a:t>
              </a:r>
            </a:p>
            <a:p>
              <a:pPr eaLnBrk="1" hangingPunct="1">
                <a:lnSpc>
                  <a:spcPct val="85000"/>
                </a:lnSpc>
                <a:spcBef>
                  <a:spcPct val="0"/>
                </a:spcBef>
                <a:spcAft>
                  <a:spcPts val="600"/>
                </a:spcAft>
                <a:buSzPct val="80000"/>
              </a:pPr>
              <a:r>
                <a:rPr lang="en-US" altLang="en-US" sz="1800" dirty="0"/>
                <a:t>Healing of skin wounds</a:t>
              </a:r>
            </a:p>
            <a:p>
              <a:pPr eaLnBrk="1" hangingPunct="1">
                <a:lnSpc>
                  <a:spcPct val="85000"/>
                </a:lnSpc>
                <a:spcBef>
                  <a:spcPct val="0"/>
                </a:spcBef>
                <a:spcAft>
                  <a:spcPct val="30000"/>
                </a:spcAft>
                <a:buSzPct val="80000"/>
              </a:pPr>
              <a:r>
                <a:rPr lang="en-US" altLang="en-US" sz="1800" dirty="0"/>
                <a:t>Aging</a:t>
              </a:r>
            </a:p>
          </p:txBody>
        </p:sp>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a:extLst>
              <a:ext uri="{FF2B5EF4-FFF2-40B4-BE49-F238E27FC236}">
                <a16:creationId xmlns:a16="http://schemas.microsoft.com/office/drawing/2014/main" id="{0FA6AF57-C6F9-4443-9525-C9BCC8D31DF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8739A99-82DB-0B42-9B5A-F8C333D8C895}" type="slidenum">
              <a:rPr lang="en-US" altLang="en-US" sz="1400"/>
              <a:pPr>
                <a:spcBef>
                  <a:spcPct val="0"/>
                </a:spcBef>
                <a:buFontTx/>
                <a:buNone/>
              </a:pPr>
              <a:t>4</a:t>
            </a:fld>
            <a:endParaRPr lang="en-US" altLang="en-US" sz="1400" dirty="0"/>
          </a:p>
        </p:txBody>
      </p:sp>
      <p:sp>
        <p:nvSpPr>
          <p:cNvPr id="9219" name="Rectangle 2">
            <a:extLst>
              <a:ext uri="{FF2B5EF4-FFF2-40B4-BE49-F238E27FC236}">
                <a16:creationId xmlns:a16="http://schemas.microsoft.com/office/drawing/2014/main" id="{29801326-2C7B-F744-8D49-7760D8FCBEFE}"/>
              </a:ext>
            </a:extLst>
          </p:cNvPr>
          <p:cNvSpPr>
            <a:spLocks noGrp="1" noChangeArrowheads="1"/>
          </p:cNvSpPr>
          <p:nvPr>
            <p:ph type="body" idx="1"/>
          </p:nvPr>
        </p:nvSpPr>
        <p:spPr>
          <a:xfrm>
            <a:off x="871538" y="885825"/>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Introduction</a:t>
            </a:r>
            <a:endParaRPr lang="en-US" altLang="en-US" sz="2800"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a:extLst>
              <a:ext uri="{FF2B5EF4-FFF2-40B4-BE49-F238E27FC236}">
                <a16:creationId xmlns:a16="http://schemas.microsoft.com/office/drawing/2014/main" id="{182FA998-7A10-A34F-8C80-2F82EEED0E6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8C9E53B-F390-DE4D-92F5-B1F3BD970347}" type="slidenum">
              <a:rPr lang="en-US" altLang="en-US" sz="1400"/>
              <a:pPr>
                <a:spcBef>
                  <a:spcPct val="0"/>
                </a:spcBef>
                <a:buFontTx/>
                <a:buNone/>
              </a:pPr>
              <a:t>5</a:t>
            </a:fld>
            <a:endParaRPr lang="en-US" altLang="en-US" sz="1400" dirty="0"/>
          </a:p>
        </p:txBody>
      </p:sp>
      <p:grpSp>
        <p:nvGrpSpPr>
          <p:cNvPr id="11267" name="Group 15">
            <a:extLst>
              <a:ext uri="{FF2B5EF4-FFF2-40B4-BE49-F238E27FC236}">
                <a16:creationId xmlns:a16="http://schemas.microsoft.com/office/drawing/2014/main" id="{3C9DEC37-4801-3B4B-BBD1-0C7246E6100B}"/>
              </a:ext>
            </a:extLst>
          </p:cNvPr>
          <p:cNvGrpSpPr>
            <a:grpSpLocks/>
          </p:cNvGrpSpPr>
          <p:nvPr/>
        </p:nvGrpSpPr>
        <p:grpSpPr bwMode="auto">
          <a:xfrm>
            <a:off x="458788" y="449263"/>
            <a:ext cx="8229600" cy="5716587"/>
            <a:chOff x="289" y="283"/>
            <a:chExt cx="5184" cy="3601"/>
          </a:xfrm>
        </p:grpSpPr>
        <p:sp>
          <p:nvSpPr>
            <p:cNvPr id="11271" name="Rectangle 2">
              <a:extLst>
                <a:ext uri="{FF2B5EF4-FFF2-40B4-BE49-F238E27FC236}">
                  <a16:creationId xmlns:a16="http://schemas.microsoft.com/office/drawing/2014/main" id="{433960CE-F90F-8043-AD04-A49892D753CB}"/>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Overview</a:t>
              </a:r>
            </a:p>
          </p:txBody>
        </p:sp>
        <p:grpSp>
          <p:nvGrpSpPr>
            <p:cNvPr id="11272" name="Group 23">
              <a:extLst>
                <a:ext uri="{FF2B5EF4-FFF2-40B4-BE49-F238E27FC236}">
                  <a16:creationId xmlns:a16="http://schemas.microsoft.com/office/drawing/2014/main" id="{397E8A13-EFC4-DB4A-B4BB-E7A7F77BD060}"/>
                </a:ext>
              </a:extLst>
            </p:cNvPr>
            <p:cNvGrpSpPr>
              <a:grpSpLocks/>
            </p:cNvGrpSpPr>
            <p:nvPr/>
          </p:nvGrpSpPr>
          <p:grpSpPr bwMode="auto">
            <a:xfrm>
              <a:off x="582" y="3671"/>
              <a:ext cx="1990" cy="213"/>
              <a:chOff x="582" y="3671"/>
              <a:chExt cx="1990" cy="213"/>
            </a:xfrm>
          </p:grpSpPr>
          <p:sp>
            <p:nvSpPr>
              <p:cNvPr id="11273" name="Rectangle 24">
                <a:extLst>
                  <a:ext uri="{FF2B5EF4-FFF2-40B4-BE49-F238E27FC236}">
                    <a16:creationId xmlns:a16="http://schemas.microsoft.com/office/drawing/2014/main" id="{B4F25B7D-F8C0-6947-83BB-1C12DAA7A50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274" name="Rectangle 25">
                <a:extLst>
                  <a:ext uri="{FF2B5EF4-FFF2-40B4-BE49-F238E27FC236}">
                    <a16:creationId xmlns:a16="http://schemas.microsoft.com/office/drawing/2014/main" id="{1457AE41-E0E3-B447-96EB-6FB692E44C7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275" name="Rectangle 26">
                <a:extLst>
                  <a:ext uri="{FF2B5EF4-FFF2-40B4-BE49-F238E27FC236}">
                    <a16:creationId xmlns:a16="http://schemas.microsoft.com/office/drawing/2014/main" id="{DBD97748-83B9-D14F-ACC2-EB8833443A6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276" name="Text Box 27">
                <a:extLst>
                  <a:ext uri="{FF2B5EF4-FFF2-40B4-BE49-F238E27FC236}">
                    <a16:creationId xmlns:a16="http://schemas.microsoft.com/office/drawing/2014/main" id="{8217B18A-2F1E-5C4C-84DE-8D6492F1F05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142</a:t>
                </a:r>
                <a:endParaRPr lang="en-US" altLang="en-US" sz="1800" dirty="0">
                  <a:ea typeface="ＭＳ Ｐゴシック" panose="020B0600070205080204" pitchFamily="34" charset="-128"/>
                </a:endParaRPr>
              </a:p>
            </p:txBody>
          </p:sp>
          <p:sp>
            <p:nvSpPr>
              <p:cNvPr id="11277" name="Text Box 28">
                <a:extLst>
                  <a:ext uri="{FF2B5EF4-FFF2-40B4-BE49-F238E27FC236}">
                    <a16:creationId xmlns:a16="http://schemas.microsoft.com/office/drawing/2014/main" id="{24BEFFFA-26DB-0B46-A903-01D1819C56C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sp>
            <p:nvSpPr>
              <p:cNvPr id="11278" name="Text Box 29">
                <a:extLst>
                  <a:ext uri="{FF2B5EF4-FFF2-40B4-BE49-F238E27FC236}">
                    <a16:creationId xmlns:a16="http://schemas.microsoft.com/office/drawing/2014/main" id="{C4E92D11-CF6C-AC49-8A26-A5C1DEACDE6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147</a:t>
                </a:r>
                <a:endParaRPr lang="en-US" altLang="en-US" sz="1800" dirty="0">
                  <a:ea typeface="ＭＳ Ｐゴシック" panose="020B0600070205080204" pitchFamily="34" charset="-128"/>
                </a:endParaRPr>
              </a:p>
            </p:txBody>
          </p:sp>
        </p:grpSp>
      </p:grpSp>
      <p:grpSp>
        <p:nvGrpSpPr>
          <p:cNvPr id="11268" name="Group 14">
            <a:extLst>
              <a:ext uri="{FF2B5EF4-FFF2-40B4-BE49-F238E27FC236}">
                <a16:creationId xmlns:a16="http://schemas.microsoft.com/office/drawing/2014/main" id="{38C85094-BAD3-0746-B04D-19E2E99C3109}"/>
              </a:ext>
            </a:extLst>
          </p:cNvPr>
          <p:cNvGrpSpPr>
            <a:grpSpLocks/>
          </p:cNvGrpSpPr>
          <p:nvPr/>
        </p:nvGrpSpPr>
        <p:grpSpPr bwMode="auto">
          <a:xfrm>
            <a:off x="817563" y="1539875"/>
            <a:ext cx="7469187" cy="2693988"/>
            <a:chOff x="515" y="970"/>
            <a:chExt cx="4705" cy="1697"/>
          </a:xfrm>
        </p:grpSpPr>
        <p:sp>
          <p:nvSpPr>
            <p:cNvPr id="11269" name="Text Box 6">
              <a:extLst>
                <a:ext uri="{FF2B5EF4-FFF2-40B4-BE49-F238E27FC236}">
                  <a16:creationId xmlns:a16="http://schemas.microsoft.com/office/drawing/2014/main" id="{764E8652-DDAA-9A45-B809-4345DFB75812}"/>
                </a:ext>
              </a:extLst>
            </p:cNvPr>
            <p:cNvSpPr txBox="1">
              <a:spLocks noChangeArrowheads="1"/>
            </p:cNvSpPr>
            <p:nvPr/>
          </p:nvSpPr>
          <p:spPr bwMode="auto">
            <a:xfrm>
              <a:off x="515" y="970"/>
              <a:ext cx="4705" cy="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dirty="0"/>
                <a:t>The integumentary system consists of the skin, hair, oil glands, sweat glands, nails, and somatic sensory receptors.</a:t>
              </a:r>
            </a:p>
            <a:p>
              <a:pPr eaLnBrk="1" hangingPunct="1">
                <a:lnSpc>
                  <a:spcPct val="85000"/>
                </a:lnSpc>
                <a:spcBef>
                  <a:spcPct val="0"/>
                </a:spcBef>
                <a:spcAft>
                  <a:spcPts val="600"/>
                </a:spcAft>
                <a:buSzPct val="80000"/>
              </a:pPr>
              <a:r>
                <a:rPr lang="en-US" altLang="en-US" sz="1800" dirty="0"/>
                <a:t>The system helps maintain constant body temperature, provides a barrier to microbes, and provides sensory input about the external environment.</a:t>
              </a:r>
            </a:p>
            <a:p>
              <a:pPr eaLnBrk="1" hangingPunct="1">
                <a:lnSpc>
                  <a:spcPct val="85000"/>
                </a:lnSpc>
                <a:spcBef>
                  <a:spcPct val="0"/>
                </a:spcBef>
                <a:spcAft>
                  <a:spcPts val="600"/>
                </a:spcAft>
                <a:buSzPct val="80000"/>
              </a:pPr>
              <a:r>
                <a:rPr lang="en-US" altLang="en-US" sz="1800" dirty="0"/>
                <a:t>It also can mitigate, to an extent, some sources of trauma including sunlight and pollutants in the environment.</a:t>
              </a:r>
            </a:p>
            <a:p>
              <a:pPr eaLnBrk="1" hangingPunct="1">
                <a:lnSpc>
                  <a:spcPct val="85000"/>
                </a:lnSpc>
                <a:spcBef>
                  <a:spcPct val="0"/>
                </a:spcBef>
                <a:spcAft>
                  <a:spcPct val="50000"/>
                </a:spcAft>
                <a:buSzPct val="80000"/>
              </a:pPr>
              <a:r>
                <a:rPr lang="en-US" altLang="en-US" sz="1800" dirty="0"/>
                <a:t>The skin can be indicative of some emotions, such as in frowning and blushing. </a:t>
              </a:r>
            </a:p>
          </p:txBody>
        </p:sp>
        <p:sp>
          <p:nvSpPr>
            <p:cNvPr id="11270" name="Text Box 13">
              <a:extLst>
                <a:ext uri="{FF2B5EF4-FFF2-40B4-BE49-F238E27FC236}">
                  <a16:creationId xmlns:a16="http://schemas.microsoft.com/office/drawing/2014/main" id="{9EFBE2C9-D556-344D-91E9-41A8471A8836}"/>
                </a:ext>
              </a:extLst>
            </p:cNvPr>
            <p:cNvSpPr txBox="1">
              <a:spLocks noChangeArrowheads="1"/>
            </p:cNvSpPr>
            <p:nvPr/>
          </p:nvSpPr>
          <p:spPr bwMode="auto">
            <a:xfrm>
              <a:off x="2109" y="2436"/>
              <a:ext cx="1553"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dirty="0">
                  <a:solidFill>
                    <a:srgbClr val="941100"/>
                  </a:solidFill>
                </a:rPr>
                <a:t>Somatic = of the body.</a:t>
              </a:r>
            </a:p>
          </p:txBody>
        </p:sp>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a:extLst>
              <a:ext uri="{FF2B5EF4-FFF2-40B4-BE49-F238E27FC236}">
                <a16:creationId xmlns:a16="http://schemas.microsoft.com/office/drawing/2014/main" id="{48471483-9492-7342-AF80-C681AA4907E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8BDB394-2F8E-CD47-8A66-F5C268B4BC09}" type="slidenum">
              <a:rPr lang="en-US" altLang="en-US" sz="1400"/>
              <a:pPr>
                <a:spcBef>
                  <a:spcPct val="0"/>
                </a:spcBef>
                <a:buFontTx/>
                <a:buNone/>
              </a:pPr>
              <a:t>6</a:t>
            </a:fld>
            <a:endParaRPr lang="en-US" altLang="en-US" sz="1400" dirty="0"/>
          </a:p>
        </p:txBody>
      </p:sp>
      <p:grpSp>
        <p:nvGrpSpPr>
          <p:cNvPr id="13315" name="Group 33">
            <a:extLst>
              <a:ext uri="{FF2B5EF4-FFF2-40B4-BE49-F238E27FC236}">
                <a16:creationId xmlns:a16="http://schemas.microsoft.com/office/drawing/2014/main" id="{E3FC22ED-3EED-664C-8364-4734ABEE2835}"/>
              </a:ext>
            </a:extLst>
          </p:cNvPr>
          <p:cNvGrpSpPr>
            <a:grpSpLocks/>
          </p:cNvGrpSpPr>
          <p:nvPr/>
        </p:nvGrpSpPr>
        <p:grpSpPr bwMode="auto">
          <a:xfrm>
            <a:off x="455613" y="446088"/>
            <a:ext cx="8229600" cy="5719762"/>
            <a:chOff x="287" y="281"/>
            <a:chExt cx="5184" cy="3603"/>
          </a:xfrm>
        </p:grpSpPr>
        <p:sp>
          <p:nvSpPr>
            <p:cNvPr id="13316" name="Rectangle 2">
              <a:extLst>
                <a:ext uri="{FF2B5EF4-FFF2-40B4-BE49-F238E27FC236}">
                  <a16:creationId xmlns:a16="http://schemas.microsoft.com/office/drawing/2014/main" id="{78FD799A-31F4-1645-9262-EF8D906C234D}"/>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Overview </a:t>
              </a:r>
              <a:r>
                <a:rPr lang="en-US" altLang="en-US" sz="2200" dirty="0">
                  <a:solidFill>
                    <a:srgbClr val="333333"/>
                  </a:solidFill>
                </a:rPr>
                <a:t>(continued)</a:t>
              </a:r>
            </a:p>
          </p:txBody>
        </p:sp>
        <p:grpSp>
          <p:nvGrpSpPr>
            <p:cNvPr id="13317" name="Group 20">
              <a:extLst>
                <a:ext uri="{FF2B5EF4-FFF2-40B4-BE49-F238E27FC236}">
                  <a16:creationId xmlns:a16="http://schemas.microsoft.com/office/drawing/2014/main" id="{74655778-F3AE-C646-A072-C139F51FF4AB}"/>
                </a:ext>
              </a:extLst>
            </p:cNvPr>
            <p:cNvGrpSpPr>
              <a:grpSpLocks/>
            </p:cNvGrpSpPr>
            <p:nvPr/>
          </p:nvGrpSpPr>
          <p:grpSpPr bwMode="auto">
            <a:xfrm>
              <a:off x="515" y="970"/>
              <a:ext cx="4789" cy="2139"/>
              <a:chOff x="515" y="970"/>
              <a:chExt cx="4789" cy="2139"/>
            </a:xfrm>
          </p:grpSpPr>
          <p:sp>
            <p:nvSpPr>
              <p:cNvPr id="13325" name="Text Box 6">
                <a:extLst>
                  <a:ext uri="{FF2B5EF4-FFF2-40B4-BE49-F238E27FC236}">
                    <a16:creationId xmlns:a16="http://schemas.microsoft.com/office/drawing/2014/main" id="{530995DC-F9C4-3442-BD4C-B27C92334BD6}"/>
                  </a:ext>
                </a:extLst>
              </p:cNvPr>
              <p:cNvSpPr txBox="1">
                <a:spLocks noChangeArrowheads="1"/>
              </p:cNvSpPr>
              <p:nvPr/>
            </p:nvSpPr>
            <p:spPr bwMode="auto">
              <a:xfrm>
                <a:off x="515" y="970"/>
                <a:ext cx="4789"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600"/>
                  </a:spcAft>
                  <a:buSzPct val="80000"/>
                </a:pPr>
                <a:r>
                  <a:rPr lang="en-US" altLang="en-US" sz="1800" dirty="0"/>
                  <a:t>Changes in skin color can indicate some types of homeostatic imbal-ances of the body.</a:t>
                </a:r>
              </a:p>
              <a:p>
                <a:pPr eaLnBrk="1" hangingPunct="1">
                  <a:lnSpc>
                    <a:spcPct val="85000"/>
                  </a:lnSpc>
                  <a:spcBef>
                    <a:spcPct val="0"/>
                  </a:spcBef>
                  <a:spcAft>
                    <a:spcPts val="600"/>
                  </a:spcAft>
                  <a:buSzPct val="80000"/>
                </a:pPr>
                <a:r>
                  <a:rPr lang="en-US" altLang="en-US" sz="1800" dirty="0"/>
                  <a:t>Bluish color can suggest hypoxia, which can be associated with heart failure and other disorders.</a:t>
                </a:r>
              </a:p>
              <a:p>
                <a:pPr eaLnBrk="1" hangingPunct="1">
                  <a:lnSpc>
                    <a:spcPct val="85000"/>
                  </a:lnSpc>
                  <a:spcBef>
                    <a:spcPct val="0"/>
                  </a:spcBef>
                  <a:spcAft>
                    <a:spcPts val="600"/>
                  </a:spcAft>
                  <a:buSzPct val="80000"/>
                </a:pPr>
                <a:r>
                  <a:rPr lang="en-US" altLang="en-US" sz="1800" dirty="0"/>
                  <a:t>Skin eruptions—such as chicken pox, cold sores, and measles—can reveal systemic infections and diseases involving the internal organs.</a:t>
                </a:r>
              </a:p>
              <a:p>
                <a:pPr eaLnBrk="1" hangingPunct="1">
                  <a:lnSpc>
                    <a:spcPct val="85000"/>
                  </a:lnSpc>
                  <a:spcBef>
                    <a:spcPct val="0"/>
                  </a:spcBef>
                  <a:spcAft>
                    <a:spcPct val="50000"/>
                  </a:spcAft>
                  <a:buSzPct val="80000"/>
                </a:pPr>
                <a:r>
                  <a:rPr lang="en-US" altLang="en-US" sz="1800" dirty="0"/>
                  <a:t>Some conditions—including pimples, moles, warts, and age spots— involve only the skin.</a:t>
                </a:r>
              </a:p>
            </p:txBody>
          </p:sp>
          <p:sp>
            <p:nvSpPr>
              <p:cNvPr id="13326" name="Text Box 10">
                <a:extLst>
                  <a:ext uri="{FF2B5EF4-FFF2-40B4-BE49-F238E27FC236}">
                    <a16:creationId xmlns:a16="http://schemas.microsoft.com/office/drawing/2014/main" id="{57F87243-5E09-CE40-962D-E6EC6731FAA8}"/>
                  </a:ext>
                </a:extLst>
              </p:cNvPr>
              <p:cNvSpPr txBox="1">
                <a:spLocks noChangeArrowheads="1"/>
              </p:cNvSpPr>
              <p:nvPr/>
            </p:nvSpPr>
            <p:spPr bwMode="auto">
              <a:xfrm>
                <a:off x="1618" y="2388"/>
                <a:ext cx="2526" cy="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800000"/>
                    </a:solidFill>
                  </a:rPr>
                  <a:t>H</a:t>
                </a:r>
                <a:r>
                  <a:rPr lang="en-US" altLang="en-US" sz="1800" dirty="0">
                    <a:solidFill>
                      <a:srgbClr val="941100"/>
                    </a:solidFill>
                  </a:rPr>
                  <a:t>ypoxia = a below-normal supply of oxygen to a body tissue. </a:t>
                </a:r>
              </a:p>
              <a:p>
                <a:pPr algn="ctr" eaLnBrk="1" hangingPunct="1">
                  <a:lnSpc>
                    <a:spcPts val="1860"/>
                  </a:lnSpc>
                  <a:spcBef>
                    <a:spcPts val="600"/>
                  </a:spcBef>
                  <a:spcAft>
                    <a:spcPts val="0"/>
                  </a:spcAft>
                  <a:buFontTx/>
                  <a:buNone/>
                </a:pPr>
                <a:r>
                  <a:rPr lang="en-US" altLang="en-US" sz="1800" dirty="0">
                    <a:solidFill>
                      <a:srgbClr val="941100"/>
                    </a:solidFill>
                  </a:rPr>
                  <a:t>Systemic = pertaining to or affecting the body as a whole.</a:t>
                </a:r>
              </a:p>
            </p:txBody>
          </p:sp>
        </p:grpSp>
        <p:grpSp>
          <p:nvGrpSpPr>
            <p:cNvPr id="13318" name="Group 23">
              <a:extLst>
                <a:ext uri="{FF2B5EF4-FFF2-40B4-BE49-F238E27FC236}">
                  <a16:creationId xmlns:a16="http://schemas.microsoft.com/office/drawing/2014/main" id="{1566893E-4554-F44D-AD91-FB62DA14CE08}"/>
                </a:ext>
              </a:extLst>
            </p:cNvPr>
            <p:cNvGrpSpPr>
              <a:grpSpLocks/>
            </p:cNvGrpSpPr>
            <p:nvPr/>
          </p:nvGrpSpPr>
          <p:grpSpPr bwMode="auto">
            <a:xfrm>
              <a:off x="582" y="3671"/>
              <a:ext cx="1990" cy="213"/>
              <a:chOff x="582" y="3671"/>
              <a:chExt cx="1990" cy="213"/>
            </a:xfrm>
          </p:grpSpPr>
          <p:sp>
            <p:nvSpPr>
              <p:cNvPr id="13319" name="Rectangle 24">
                <a:extLst>
                  <a:ext uri="{FF2B5EF4-FFF2-40B4-BE49-F238E27FC236}">
                    <a16:creationId xmlns:a16="http://schemas.microsoft.com/office/drawing/2014/main" id="{CC614D01-C0FA-B842-BA62-AACEEEF74A3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320" name="Rectangle 25">
                <a:extLst>
                  <a:ext uri="{FF2B5EF4-FFF2-40B4-BE49-F238E27FC236}">
                    <a16:creationId xmlns:a16="http://schemas.microsoft.com/office/drawing/2014/main" id="{40D6D8C0-C5A8-514D-9629-944D7DCDFD5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321" name="Rectangle 26">
                <a:extLst>
                  <a:ext uri="{FF2B5EF4-FFF2-40B4-BE49-F238E27FC236}">
                    <a16:creationId xmlns:a16="http://schemas.microsoft.com/office/drawing/2014/main" id="{CD468083-B533-5042-99E3-843F743D213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322" name="Text Box 27">
                <a:extLst>
                  <a:ext uri="{FF2B5EF4-FFF2-40B4-BE49-F238E27FC236}">
                    <a16:creationId xmlns:a16="http://schemas.microsoft.com/office/drawing/2014/main" id="{C33E3BAD-43C4-EC47-BE14-53D3B024E05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142</a:t>
                </a:r>
                <a:endParaRPr lang="en-US" altLang="en-US" sz="1800" dirty="0">
                  <a:ea typeface="ＭＳ Ｐゴシック" panose="020B0600070205080204" pitchFamily="34" charset="-128"/>
                </a:endParaRPr>
              </a:p>
            </p:txBody>
          </p:sp>
          <p:sp>
            <p:nvSpPr>
              <p:cNvPr id="13323" name="Text Box 28">
                <a:extLst>
                  <a:ext uri="{FF2B5EF4-FFF2-40B4-BE49-F238E27FC236}">
                    <a16:creationId xmlns:a16="http://schemas.microsoft.com/office/drawing/2014/main" id="{72372DF1-EDFB-9B4B-B194-1FBA6DC0586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sp>
            <p:nvSpPr>
              <p:cNvPr id="13324" name="Text Box 29">
                <a:extLst>
                  <a:ext uri="{FF2B5EF4-FFF2-40B4-BE49-F238E27FC236}">
                    <a16:creationId xmlns:a16="http://schemas.microsoft.com/office/drawing/2014/main" id="{D7831BA7-2574-2D41-9369-9FD6CD70803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147</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a:extLst>
              <a:ext uri="{FF2B5EF4-FFF2-40B4-BE49-F238E27FC236}">
                <a16:creationId xmlns:a16="http://schemas.microsoft.com/office/drawing/2014/main" id="{49CF9EAE-35BB-5B43-9D06-B3DD2ADC16E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41F33CF-CADF-E748-9335-402A7C19A761}" type="slidenum">
              <a:rPr lang="en-US" altLang="en-US" sz="1400"/>
              <a:pPr>
                <a:spcBef>
                  <a:spcPct val="0"/>
                </a:spcBef>
                <a:buFontTx/>
                <a:buNone/>
              </a:pPr>
              <a:t>7</a:t>
            </a:fld>
            <a:endParaRPr lang="en-US" altLang="en-US" sz="1400" dirty="0"/>
          </a:p>
        </p:txBody>
      </p:sp>
      <p:grpSp>
        <p:nvGrpSpPr>
          <p:cNvPr id="15363" name="Group 40">
            <a:extLst>
              <a:ext uri="{FF2B5EF4-FFF2-40B4-BE49-F238E27FC236}">
                <a16:creationId xmlns:a16="http://schemas.microsoft.com/office/drawing/2014/main" id="{287C5FE1-78BB-B24E-AEBE-39D5F6A9DB06}"/>
              </a:ext>
            </a:extLst>
          </p:cNvPr>
          <p:cNvGrpSpPr>
            <a:grpSpLocks/>
          </p:cNvGrpSpPr>
          <p:nvPr/>
        </p:nvGrpSpPr>
        <p:grpSpPr bwMode="auto">
          <a:xfrm>
            <a:off x="455387" y="456974"/>
            <a:ext cx="8229600" cy="5318125"/>
            <a:chOff x="287" y="281"/>
            <a:chExt cx="5184" cy="3350"/>
          </a:xfrm>
        </p:grpSpPr>
        <p:sp>
          <p:nvSpPr>
            <p:cNvPr id="15364" name="Rectangle 2">
              <a:extLst>
                <a:ext uri="{FF2B5EF4-FFF2-40B4-BE49-F238E27FC236}">
                  <a16:creationId xmlns:a16="http://schemas.microsoft.com/office/drawing/2014/main" id="{0B04E544-87D1-3945-87F9-DA4F11366C8D}"/>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Chicken Pox and Measles</a:t>
              </a:r>
              <a:endParaRPr lang="en-US" altLang="en-US" sz="2200" dirty="0">
                <a:solidFill>
                  <a:srgbClr val="333333"/>
                </a:solidFill>
              </a:endParaRPr>
            </a:p>
          </p:txBody>
        </p:sp>
        <p:grpSp>
          <p:nvGrpSpPr>
            <p:cNvPr id="15365" name="Group 39">
              <a:extLst>
                <a:ext uri="{FF2B5EF4-FFF2-40B4-BE49-F238E27FC236}">
                  <a16:creationId xmlns:a16="http://schemas.microsoft.com/office/drawing/2014/main" id="{3F4F70AA-9952-1E4D-BE0A-7B8CE23657EB}"/>
                </a:ext>
              </a:extLst>
            </p:cNvPr>
            <p:cNvGrpSpPr>
              <a:grpSpLocks/>
            </p:cNvGrpSpPr>
            <p:nvPr/>
          </p:nvGrpSpPr>
          <p:grpSpPr bwMode="auto">
            <a:xfrm>
              <a:off x="860" y="1017"/>
              <a:ext cx="4009" cy="2614"/>
              <a:chOff x="860" y="1017"/>
              <a:chExt cx="4009" cy="2614"/>
            </a:xfrm>
          </p:grpSpPr>
          <p:grpSp>
            <p:nvGrpSpPr>
              <p:cNvPr id="15366" name="Group 38">
                <a:extLst>
                  <a:ext uri="{FF2B5EF4-FFF2-40B4-BE49-F238E27FC236}">
                    <a16:creationId xmlns:a16="http://schemas.microsoft.com/office/drawing/2014/main" id="{CBA02B95-2C7A-9047-9B09-42881DD1505D}"/>
                  </a:ext>
                </a:extLst>
              </p:cNvPr>
              <p:cNvGrpSpPr>
                <a:grpSpLocks/>
              </p:cNvGrpSpPr>
              <p:nvPr/>
            </p:nvGrpSpPr>
            <p:grpSpPr bwMode="auto">
              <a:xfrm>
                <a:off x="860" y="1017"/>
                <a:ext cx="1916" cy="1763"/>
                <a:chOff x="860" y="1017"/>
                <a:chExt cx="1916" cy="1763"/>
              </a:xfrm>
            </p:grpSpPr>
            <p:grpSp>
              <p:nvGrpSpPr>
                <p:cNvPr id="15372" name="Group 24">
                  <a:extLst>
                    <a:ext uri="{FF2B5EF4-FFF2-40B4-BE49-F238E27FC236}">
                      <a16:creationId xmlns:a16="http://schemas.microsoft.com/office/drawing/2014/main" id="{2D95D3A5-E84F-EE48-BAA3-511F03A27756}"/>
                    </a:ext>
                  </a:extLst>
                </p:cNvPr>
                <p:cNvGrpSpPr>
                  <a:grpSpLocks/>
                </p:cNvGrpSpPr>
                <p:nvPr/>
              </p:nvGrpSpPr>
              <p:grpSpPr bwMode="auto">
                <a:xfrm>
                  <a:off x="860" y="1017"/>
                  <a:ext cx="1916" cy="1515"/>
                  <a:chOff x="860" y="1013"/>
                  <a:chExt cx="1916" cy="1515"/>
                </a:xfrm>
              </p:grpSpPr>
              <p:pic>
                <p:nvPicPr>
                  <p:cNvPr id="15374" name="Picture 8" descr="chicken-pox">
                    <a:extLst>
                      <a:ext uri="{FF2B5EF4-FFF2-40B4-BE49-F238E27FC236}">
                        <a16:creationId xmlns:a16="http://schemas.microsoft.com/office/drawing/2014/main" id="{3D9A977D-9F1E-0741-85A8-3B90620855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 y="1013"/>
                    <a:ext cx="1832" cy="1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5" name="Text Box 9">
                    <a:extLst>
                      <a:ext uri="{FF2B5EF4-FFF2-40B4-BE49-F238E27FC236}">
                        <a16:creationId xmlns:a16="http://schemas.microsoft.com/office/drawing/2014/main" id="{F59FD364-4969-C04B-B729-F6CD5CE66013}"/>
                      </a:ext>
                    </a:extLst>
                  </p:cNvPr>
                  <p:cNvSpPr txBox="1">
                    <a:spLocks noChangeArrowheads="1"/>
                  </p:cNvSpPr>
                  <p:nvPr/>
                </p:nvSpPr>
                <p:spPr bwMode="auto">
                  <a:xfrm>
                    <a:off x="913" y="2363"/>
                    <a:ext cx="186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https://www.123shadow.files.wordpress.com</a:t>
                    </a:r>
                    <a:endParaRPr lang="en-US" altLang="en-US" sz="1800" dirty="0"/>
                  </a:p>
                </p:txBody>
              </p:sp>
            </p:grpSp>
            <p:sp>
              <p:nvSpPr>
                <p:cNvPr id="15373" name="Text Box 14">
                  <a:extLst>
                    <a:ext uri="{FF2B5EF4-FFF2-40B4-BE49-F238E27FC236}">
                      <a16:creationId xmlns:a16="http://schemas.microsoft.com/office/drawing/2014/main" id="{ADD7AB40-8B08-CF44-995E-2E130F31D10A}"/>
                    </a:ext>
                  </a:extLst>
                </p:cNvPr>
                <p:cNvSpPr txBox="1">
                  <a:spLocks noChangeArrowheads="1"/>
                </p:cNvSpPr>
                <p:nvPr/>
              </p:nvSpPr>
              <p:spPr bwMode="auto">
                <a:xfrm>
                  <a:off x="1345" y="2547"/>
                  <a:ext cx="87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011893"/>
                      </a:solidFill>
                    </a:rPr>
                    <a:t>Chickenpox</a:t>
                  </a:r>
                </a:p>
              </p:txBody>
            </p:sp>
          </p:grpSp>
          <p:grpSp>
            <p:nvGrpSpPr>
              <p:cNvPr id="15367" name="Group 37">
                <a:extLst>
                  <a:ext uri="{FF2B5EF4-FFF2-40B4-BE49-F238E27FC236}">
                    <a16:creationId xmlns:a16="http://schemas.microsoft.com/office/drawing/2014/main" id="{B916BB16-4366-3F44-B607-AA4BB17B48B3}"/>
                  </a:ext>
                </a:extLst>
              </p:cNvPr>
              <p:cNvGrpSpPr>
                <a:grpSpLocks/>
              </p:cNvGrpSpPr>
              <p:nvPr/>
            </p:nvGrpSpPr>
            <p:grpSpPr bwMode="auto">
              <a:xfrm>
                <a:off x="3565" y="1261"/>
                <a:ext cx="1304" cy="2370"/>
                <a:chOff x="3565" y="1261"/>
                <a:chExt cx="1304" cy="2370"/>
              </a:xfrm>
            </p:grpSpPr>
            <p:grpSp>
              <p:nvGrpSpPr>
                <p:cNvPr id="15368" name="Group 29">
                  <a:extLst>
                    <a:ext uri="{FF2B5EF4-FFF2-40B4-BE49-F238E27FC236}">
                      <a16:creationId xmlns:a16="http://schemas.microsoft.com/office/drawing/2014/main" id="{5EB7D6C0-D61F-8343-B80D-1DE99D6038E2}"/>
                    </a:ext>
                  </a:extLst>
                </p:cNvPr>
                <p:cNvGrpSpPr>
                  <a:grpSpLocks/>
                </p:cNvGrpSpPr>
                <p:nvPr/>
              </p:nvGrpSpPr>
              <p:grpSpPr bwMode="auto">
                <a:xfrm>
                  <a:off x="3565" y="1600"/>
                  <a:ext cx="1304" cy="2031"/>
                  <a:chOff x="3565" y="1600"/>
                  <a:chExt cx="1304" cy="2031"/>
                </a:xfrm>
              </p:grpSpPr>
              <p:pic>
                <p:nvPicPr>
                  <p:cNvPr id="15370" name="Picture 11" descr="measles_boy2_lores">
                    <a:extLst>
                      <a:ext uri="{FF2B5EF4-FFF2-40B4-BE49-F238E27FC236}">
                        <a16:creationId xmlns:a16="http://schemas.microsoft.com/office/drawing/2014/main" id="{EC82A7B0-F3F5-F147-9797-8CD3E2B8F1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5" y="1600"/>
                    <a:ext cx="1233" cy="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1" name="Text Box 12">
                    <a:extLst>
                      <a:ext uri="{FF2B5EF4-FFF2-40B4-BE49-F238E27FC236}">
                        <a16:creationId xmlns:a16="http://schemas.microsoft.com/office/drawing/2014/main" id="{01B59D49-04D2-9745-9B68-F1747DE390EF}"/>
                      </a:ext>
                    </a:extLst>
                  </p:cNvPr>
                  <p:cNvSpPr txBox="1">
                    <a:spLocks noChangeArrowheads="1"/>
                  </p:cNvSpPr>
                  <p:nvPr/>
                </p:nvSpPr>
                <p:spPr bwMode="auto">
                  <a:xfrm>
                    <a:off x="3800" y="3466"/>
                    <a:ext cx="106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https://www.phil.cdc.gov</a:t>
                    </a:r>
                    <a:endParaRPr lang="en-US" altLang="en-US" sz="1800" dirty="0"/>
                  </a:p>
                </p:txBody>
              </p:sp>
            </p:grpSp>
            <p:sp>
              <p:nvSpPr>
                <p:cNvPr id="15369" name="Text Box 15">
                  <a:extLst>
                    <a:ext uri="{FF2B5EF4-FFF2-40B4-BE49-F238E27FC236}">
                      <a16:creationId xmlns:a16="http://schemas.microsoft.com/office/drawing/2014/main" id="{0D209FD4-D3A4-6645-A59B-DE48ABE41A36}"/>
                    </a:ext>
                  </a:extLst>
                </p:cNvPr>
                <p:cNvSpPr txBox="1">
                  <a:spLocks noChangeArrowheads="1"/>
                </p:cNvSpPr>
                <p:nvPr/>
              </p:nvSpPr>
              <p:spPr bwMode="auto">
                <a:xfrm>
                  <a:off x="3853" y="1261"/>
                  <a:ext cx="65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011893"/>
                      </a:solidFill>
                    </a:rPr>
                    <a:t>Measles</a:t>
                  </a:r>
                </a:p>
              </p:txBody>
            </p:sp>
          </p:grpSp>
        </p:grpSp>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a:extLst>
              <a:ext uri="{FF2B5EF4-FFF2-40B4-BE49-F238E27FC236}">
                <a16:creationId xmlns:a16="http://schemas.microsoft.com/office/drawing/2014/main" id="{0619D62D-C093-7841-8DFF-2D1A275CC0D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0E7AA6B-3BA4-6349-991B-CE9605D2783A}" type="slidenum">
              <a:rPr lang="en-US" altLang="en-US" sz="1400"/>
              <a:pPr>
                <a:spcBef>
                  <a:spcPct val="0"/>
                </a:spcBef>
                <a:buFontTx/>
                <a:buNone/>
              </a:pPr>
              <a:t>8</a:t>
            </a:fld>
            <a:endParaRPr lang="en-US" altLang="en-US" sz="1400" dirty="0"/>
          </a:p>
        </p:txBody>
      </p:sp>
      <p:grpSp>
        <p:nvGrpSpPr>
          <p:cNvPr id="17411" name="Group 29">
            <a:extLst>
              <a:ext uri="{FF2B5EF4-FFF2-40B4-BE49-F238E27FC236}">
                <a16:creationId xmlns:a16="http://schemas.microsoft.com/office/drawing/2014/main" id="{8C347EA6-CB8B-A84B-9CF9-FE44A44B2AD9}"/>
              </a:ext>
            </a:extLst>
          </p:cNvPr>
          <p:cNvGrpSpPr>
            <a:grpSpLocks/>
          </p:cNvGrpSpPr>
          <p:nvPr/>
        </p:nvGrpSpPr>
        <p:grpSpPr bwMode="auto">
          <a:xfrm>
            <a:off x="458788" y="446088"/>
            <a:ext cx="8229600" cy="5719762"/>
            <a:chOff x="289" y="281"/>
            <a:chExt cx="5184" cy="3603"/>
          </a:xfrm>
        </p:grpSpPr>
        <p:sp>
          <p:nvSpPr>
            <p:cNvPr id="17412" name="Rectangle 2">
              <a:extLst>
                <a:ext uri="{FF2B5EF4-FFF2-40B4-BE49-F238E27FC236}">
                  <a16:creationId xmlns:a16="http://schemas.microsoft.com/office/drawing/2014/main" id="{180A642A-F29B-DC48-B23B-68D8F967288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Overview </a:t>
              </a:r>
              <a:r>
                <a:rPr lang="en-US" altLang="en-US" sz="2200" dirty="0">
                  <a:solidFill>
                    <a:srgbClr val="333333"/>
                  </a:solidFill>
                </a:rPr>
                <a:t>(continued)</a:t>
              </a:r>
            </a:p>
          </p:txBody>
        </p:sp>
        <p:sp>
          <p:nvSpPr>
            <p:cNvPr id="17413" name="Text Box 6">
              <a:extLst>
                <a:ext uri="{FF2B5EF4-FFF2-40B4-BE49-F238E27FC236}">
                  <a16:creationId xmlns:a16="http://schemas.microsoft.com/office/drawing/2014/main" id="{14A2935F-5BB0-1142-A0B4-D45C2FF3CBDF}"/>
                </a:ext>
              </a:extLst>
            </p:cNvPr>
            <p:cNvSpPr txBox="1">
              <a:spLocks noChangeArrowheads="1"/>
            </p:cNvSpPr>
            <p:nvPr/>
          </p:nvSpPr>
          <p:spPr bwMode="auto">
            <a:xfrm>
              <a:off x="515" y="970"/>
              <a:ext cx="4727"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Healthy-appearing skin can be important to a person’s positive self-image.</a:t>
              </a:r>
            </a:p>
            <a:p>
              <a:pPr eaLnBrk="1" hangingPunct="1">
                <a:lnSpc>
                  <a:spcPct val="85000"/>
                </a:lnSpc>
                <a:spcBef>
                  <a:spcPct val="0"/>
                </a:spcBef>
                <a:spcAft>
                  <a:spcPts val="900"/>
                </a:spcAft>
                <a:buSzPct val="80000"/>
              </a:pPr>
              <a:r>
                <a:rPr lang="en-US" altLang="en-US" sz="1800" dirty="0"/>
                <a:t>In the United States, much time and money is spent on attempting to restore skin to a youthful appearance.</a:t>
              </a:r>
            </a:p>
            <a:p>
              <a:pPr eaLnBrk="1" hangingPunct="1">
                <a:lnSpc>
                  <a:spcPct val="85000"/>
                </a:lnSpc>
                <a:spcBef>
                  <a:spcPct val="0"/>
                </a:spcBef>
                <a:spcAft>
                  <a:spcPct val="50000"/>
                </a:spcAft>
                <a:buSzPct val="80000"/>
              </a:pPr>
              <a:r>
                <a:rPr lang="en-US" altLang="en-US" sz="1800" dirty="0"/>
                <a:t>Dermatology is a medical specialty involving diagnosis and treatment of disorders and conditions of the integumentary system.</a:t>
              </a:r>
            </a:p>
          </p:txBody>
        </p:sp>
        <p:grpSp>
          <p:nvGrpSpPr>
            <p:cNvPr id="17414" name="Group 19">
              <a:extLst>
                <a:ext uri="{FF2B5EF4-FFF2-40B4-BE49-F238E27FC236}">
                  <a16:creationId xmlns:a16="http://schemas.microsoft.com/office/drawing/2014/main" id="{7FC2D74E-A5AC-8F4C-BE50-49E74C3181A8}"/>
                </a:ext>
              </a:extLst>
            </p:cNvPr>
            <p:cNvGrpSpPr>
              <a:grpSpLocks/>
            </p:cNvGrpSpPr>
            <p:nvPr/>
          </p:nvGrpSpPr>
          <p:grpSpPr bwMode="auto">
            <a:xfrm>
              <a:off x="582" y="3671"/>
              <a:ext cx="1990" cy="213"/>
              <a:chOff x="582" y="3671"/>
              <a:chExt cx="1990" cy="213"/>
            </a:xfrm>
          </p:grpSpPr>
          <p:sp>
            <p:nvSpPr>
              <p:cNvPr id="17415" name="Rectangle 20">
                <a:extLst>
                  <a:ext uri="{FF2B5EF4-FFF2-40B4-BE49-F238E27FC236}">
                    <a16:creationId xmlns:a16="http://schemas.microsoft.com/office/drawing/2014/main" id="{33189E4D-F181-CC49-888E-4E8FCF797EB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416" name="Rectangle 21">
                <a:extLst>
                  <a:ext uri="{FF2B5EF4-FFF2-40B4-BE49-F238E27FC236}">
                    <a16:creationId xmlns:a16="http://schemas.microsoft.com/office/drawing/2014/main" id="{D7016A01-9E04-2741-BB0B-47B07F51932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417" name="Rectangle 22">
                <a:extLst>
                  <a:ext uri="{FF2B5EF4-FFF2-40B4-BE49-F238E27FC236}">
                    <a16:creationId xmlns:a16="http://schemas.microsoft.com/office/drawing/2014/main" id="{7D8F53C2-55B3-D345-A9FA-B2E19188F52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418" name="Text Box 23">
                <a:extLst>
                  <a:ext uri="{FF2B5EF4-FFF2-40B4-BE49-F238E27FC236}">
                    <a16:creationId xmlns:a16="http://schemas.microsoft.com/office/drawing/2014/main" id="{EFEA20D4-2928-124E-BF47-DEAB74394B2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142</a:t>
                </a:r>
                <a:endParaRPr lang="en-US" altLang="en-US" sz="1800" dirty="0">
                  <a:ea typeface="ＭＳ Ｐゴシック" panose="020B0600070205080204" pitchFamily="34" charset="-128"/>
                </a:endParaRPr>
              </a:p>
            </p:txBody>
          </p:sp>
          <p:sp>
            <p:nvSpPr>
              <p:cNvPr id="17419" name="Text Box 24">
                <a:extLst>
                  <a:ext uri="{FF2B5EF4-FFF2-40B4-BE49-F238E27FC236}">
                    <a16:creationId xmlns:a16="http://schemas.microsoft.com/office/drawing/2014/main" id="{6D2A2053-D878-8144-A79B-6C41A9953CE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sp>
            <p:nvSpPr>
              <p:cNvPr id="17420" name="Text Box 25">
                <a:extLst>
                  <a:ext uri="{FF2B5EF4-FFF2-40B4-BE49-F238E27FC236}">
                    <a16:creationId xmlns:a16="http://schemas.microsoft.com/office/drawing/2014/main" id="{B52532DA-6D3D-2A45-83FA-8743E15F56F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147</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B1D942AB-57E0-3F4C-BFF0-799E6CDD790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153570C-48DB-9842-8A16-A2DA8D1C8717}" type="slidenum">
              <a:rPr lang="en-US" altLang="en-US" sz="1400"/>
              <a:pPr>
                <a:spcBef>
                  <a:spcPct val="0"/>
                </a:spcBef>
                <a:buFontTx/>
                <a:buNone/>
              </a:pPr>
              <a:t>9</a:t>
            </a:fld>
            <a:endParaRPr lang="en-US" altLang="en-US" sz="1400" dirty="0"/>
          </a:p>
        </p:txBody>
      </p:sp>
      <p:sp>
        <p:nvSpPr>
          <p:cNvPr id="19459" name="Rectangle 2">
            <a:extLst>
              <a:ext uri="{FF2B5EF4-FFF2-40B4-BE49-F238E27FC236}">
                <a16:creationId xmlns:a16="http://schemas.microsoft.com/office/drawing/2014/main" id="{C18D5C41-1837-DD43-A5E6-F1FD644D29FC}"/>
              </a:ext>
            </a:extLst>
          </p:cNvPr>
          <p:cNvSpPr>
            <a:spLocks noGrp="1" noChangeArrowheads="1"/>
          </p:cNvSpPr>
          <p:nvPr>
            <p:ph type="body" idx="1"/>
          </p:nvPr>
        </p:nvSpPr>
        <p:spPr>
          <a:xfrm>
            <a:off x="871538" y="882650"/>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Basic Structure of the Skin</a:t>
            </a:r>
            <a:endParaRPr lang="en-US" altLang="en-US" sz="2800" dirty="0"/>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a:extLst>
              <a:ext uri="{FF2B5EF4-FFF2-40B4-BE49-F238E27FC236}">
                <a16:creationId xmlns:a16="http://schemas.microsoft.com/office/drawing/2014/main" id="{48BEE622-E83B-0046-8A6A-0FE1B2DEF16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26E0DAE-ABFD-4640-9EA9-A21A5F59A7E9}" type="slidenum">
              <a:rPr lang="en-US" altLang="en-US" sz="1400"/>
              <a:pPr>
                <a:spcBef>
                  <a:spcPct val="0"/>
                </a:spcBef>
                <a:buFontTx/>
                <a:buNone/>
              </a:pPr>
              <a:t>10</a:t>
            </a:fld>
            <a:endParaRPr lang="en-US" altLang="en-US" sz="1400" dirty="0"/>
          </a:p>
        </p:txBody>
      </p:sp>
      <p:grpSp>
        <p:nvGrpSpPr>
          <p:cNvPr id="21507" name="Group 37">
            <a:extLst>
              <a:ext uri="{FF2B5EF4-FFF2-40B4-BE49-F238E27FC236}">
                <a16:creationId xmlns:a16="http://schemas.microsoft.com/office/drawing/2014/main" id="{A34E7554-E3C1-FB44-BCF9-43447A718867}"/>
              </a:ext>
            </a:extLst>
          </p:cNvPr>
          <p:cNvGrpSpPr>
            <a:grpSpLocks/>
          </p:cNvGrpSpPr>
          <p:nvPr/>
        </p:nvGrpSpPr>
        <p:grpSpPr bwMode="auto">
          <a:xfrm>
            <a:off x="458788" y="446088"/>
            <a:ext cx="8229600" cy="5719762"/>
            <a:chOff x="289" y="281"/>
            <a:chExt cx="5184" cy="3603"/>
          </a:xfrm>
        </p:grpSpPr>
        <p:sp>
          <p:nvSpPr>
            <p:cNvPr id="21508" name="Rectangle 2">
              <a:extLst>
                <a:ext uri="{FF2B5EF4-FFF2-40B4-BE49-F238E27FC236}">
                  <a16:creationId xmlns:a16="http://schemas.microsoft.com/office/drawing/2014/main" id="{E4583CD8-8E2A-1D44-963A-58F73389597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Skin</a:t>
              </a:r>
              <a:endParaRPr lang="en-US" altLang="en-US" sz="2200" dirty="0">
                <a:solidFill>
                  <a:srgbClr val="333333"/>
                </a:solidFill>
              </a:endParaRPr>
            </a:p>
          </p:txBody>
        </p:sp>
        <p:sp>
          <p:nvSpPr>
            <p:cNvPr id="21509" name="Text Box 6">
              <a:extLst>
                <a:ext uri="{FF2B5EF4-FFF2-40B4-BE49-F238E27FC236}">
                  <a16:creationId xmlns:a16="http://schemas.microsoft.com/office/drawing/2014/main" id="{7FD6D022-6F75-0D43-99AA-A6A1A1DC8FE0}"/>
                </a:ext>
              </a:extLst>
            </p:cNvPr>
            <p:cNvSpPr txBox="1">
              <a:spLocks noChangeArrowheads="1"/>
            </p:cNvSpPr>
            <p:nvPr/>
          </p:nvSpPr>
          <p:spPr bwMode="auto">
            <a:xfrm>
              <a:off x="515" y="970"/>
              <a:ext cx="4858"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skin, also known as the integument or cutaneous membrane, covers the external surfaces of the body.</a:t>
              </a:r>
            </a:p>
            <a:p>
              <a:pPr eaLnBrk="1" hangingPunct="1">
                <a:lnSpc>
                  <a:spcPct val="85000"/>
                </a:lnSpc>
                <a:spcBef>
                  <a:spcPct val="0"/>
                </a:spcBef>
                <a:spcAft>
                  <a:spcPct val="50000"/>
                </a:spcAft>
                <a:buSzPct val="80000"/>
              </a:pPr>
              <a:r>
                <a:rPr lang="en-US" altLang="en-US" sz="1800" dirty="0"/>
                <a:t>Skin is the largest organ of the human body as measured by total weight and surface area.</a:t>
              </a:r>
            </a:p>
          </p:txBody>
        </p:sp>
        <p:grpSp>
          <p:nvGrpSpPr>
            <p:cNvPr id="21510" name="Group 36">
              <a:extLst>
                <a:ext uri="{FF2B5EF4-FFF2-40B4-BE49-F238E27FC236}">
                  <a16:creationId xmlns:a16="http://schemas.microsoft.com/office/drawing/2014/main" id="{D15D9ED4-0951-1A4C-9A44-576066430869}"/>
                </a:ext>
              </a:extLst>
            </p:cNvPr>
            <p:cNvGrpSpPr>
              <a:grpSpLocks/>
            </p:cNvGrpSpPr>
            <p:nvPr/>
          </p:nvGrpSpPr>
          <p:grpSpPr bwMode="auto">
            <a:xfrm>
              <a:off x="582" y="3671"/>
              <a:ext cx="2993" cy="213"/>
              <a:chOff x="582" y="3671"/>
              <a:chExt cx="2993" cy="213"/>
            </a:xfrm>
          </p:grpSpPr>
          <p:grpSp>
            <p:nvGrpSpPr>
              <p:cNvPr id="21511" name="Group 25">
                <a:extLst>
                  <a:ext uri="{FF2B5EF4-FFF2-40B4-BE49-F238E27FC236}">
                    <a16:creationId xmlns:a16="http://schemas.microsoft.com/office/drawing/2014/main" id="{1B41FD45-7044-C74C-9D31-67E50FBA8530}"/>
                  </a:ext>
                </a:extLst>
              </p:cNvPr>
              <p:cNvGrpSpPr>
                <a:grpSpLocks/>
              </p:cNvGrpSpPr>
              <p:nvPr/>
            </p:nvGrpSpPr>
            <p:grpSpPr bwMode="auto">
              <a:xfrm>
                <a:off x="582" y="3671"/>
                <a:ext cx="1990" cy="213"/>
                <a:chOff x="582" y="3671"/>
                <a:chExt cx="1990" cy="213"/>
              </a:xfrm>
            </p:grpSpPr>
            <p:sp>
              <p:nvSpPr>
                <p:cNvPr id="21515" name="Rectangle 26">
                  <a:extLst>
                    <a:ext uri="{FF2B5EF4-FFF2-40B4-BE49-F238E27FC236}">
                      <a16:creationId xmlns:a16="http://schemas.microsoft.com/office/drawing/2014/main" id="{687B82E8-7EDE-804A-B15D-A3D2B51C17F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16" name="Rectangle 27">
                  <a:extLst>
                    <a:ext uri="{FF2B5EF4-FFF2-40B4-BE49-F238E27FC236}">
                      <a16:creationId xmlns:a16="http://schemas.microsoft.com/office/drawing/2014/main" id="{136A7A49-5AB8-E543-BA63-824C7A7A0C1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17" name="Rectangle 28">
                  <a:extLst>
                    <a:ext uri="{FF2B5EF4-FFF2-40B4-BE49-F238E27FC236}">
                      <a16:creationId xmlns:a16="http://schemas.microsoft.com/office/drawing/2014/main" id="{FB5E041B-685A-7D43-BB62-7EB23B07868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18" name="Text Box 29">
                  <a:extLst>
                    <a:ext uri="{FF2B5EF4-FFF2-40B4-BE49-F238E27FC236}">
                      <a16:creationId xmlns:a16="http://schemas.microsoft.com/office/drawing/2014/main" id="{F6738D7A-BFEF-AB4C-ACF9-95EC07F4A26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142</a:t>
                  </a:r>
                  <a:endParaRPr lang="en-US" altLang="en-US" sz="1800" dirty="0">
                    <a:ea typeface="ＭＳ Ｐゴシック" panose="020B0600070205080204" pitchFamily="34" charset="-128"/>
                  </a:endParaRPr>
                </a:p>
              </p:txBody>
            </p:sp>
            <p:sp>
              <p:nvSpPr>
                <p:cNvPr id="21519" name="Text Box 30">
                  <a:extLst>
                    <a:ext uri="{FF2B5EF4-FFF2-40B4-BE49-F238E27FC236}">
                      <a16:creationId xmlns:a16="http://schemas.microsoft.com/office/drawing/2014/main" id="{DF8A436E-AFFF-7546-9174-B0CDF8A30EC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154</a:t>
                  </a:r>
                  <a:endParaRPr lang="en-US" altLang="en-US" sz="1800" dirty="0">
                    <a:ea typeface="ＭＳ Ｐゴシック" panose="020B0600070205080204" pitchFamily="34" charset="-128"/>
                  </a:endParaRPr>
                </a:p>
              </p:txBody>
            </p:sp>
            <p:sp>
              <p:nvSpPr>
                <p:cNvPr id="21520" name="Text Box 31">
                  <a:extLst>
                    <a:ext uri="{FF2B5EF4-FFF2-40B4-BE49-F238E27FC236}">
                      <a16:creationId xmlns:a16="http://schemas.microsoft.com/office/drawing/2014/main" id="{61CE34C2-8258-CB4B-BE48-2F1E67109E5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148</a:t>
                  </a:r>
                  <a:endParaRPr lang="en-US" altLang="en-US" sz="1800" dirty="0">
                    <a:ea typeface="ＭＳ Ｐゴシック" panose="020B0600070205080204" pitchFamily="34" charset="-128"/>
                  </a:endParaRPr>
                </a:p>
              </p:txBody>
            </p:sp>
          </p:grpSp>
          <p:grpSp>
            <p:nvGrpSpPr>
              <p:cNvPr id="21512" name="Group 35">
                <a:extLst>
                  <a:ext uri="{FF2B5EF4-FFF2-40B4-BE49-F238E27FC236}">
                    <a16:creationId xmlns:a16="http://schemas.microsoft.com/office/drawing/2014/main" id="{DFC5323F-7AE8-AB4A-A598-91D738D40759}"/>
                  </a:ext>
                </a:extLst>
              </p:cNvPr>
              <p:cNvGrpSpPr>
                <a:grpSpLocks/>
              </p:cNvGrpSpPr>
              <p:nvPr/>
            </p:nvGrpSpPr>
            <p:grpSpPr bwMode="auto">
              <a:xfrm>
                <a:off x="2844" y="3671"/>
                <a:ext cx="731" cy="213"/>
                <a:chOff x="2844" y="3671"/>
                <a:chExt cx="731" cy="213"/>
              </a:xfrm>
            </p:grpSpPr>
            <p:sp>
              <p:nvSpPr>
                <p:cNvPr id="21513" name="Rectangle 33">
                  <a:extLst>
                    <a:ext uri="{FF2B5EF4-FFF2-40B4-BE49-F238E27FC236}">
                      <a16:creationId xmlns:a16="http://schemas.microsoft.com/office/drawing/2014/main" id="{61050E94-BFA7-D34C-9085-C37C76768F9B}"/>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514" name="Text Box 34">
                  <a:extLst>
                    <a:ext uri="{FF2B5EF4-FFF2-40B4-BE49-F238E27FC236}">
                      <a16:creationId xmlns:a16="http://schemas.microsoft.com/office/drawing/2014/main" id="{31EB43B1-75B5-3649-8084-DE7487A9CA9B}"/>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5.1</a:t>
                  </a:r>
                </a:p>
              </p:txBody>
            </p:sp>
          </p:grpSp>
        </p:grpSp>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a:extLst>
              <a:ext uri="{FF2B5EF4-FFF2-40B4-BE49-F238E27FC236}">
                <a16:creationId xmlns:a16="http://schemas.microsoft.com/office/drawing/2014/main" id="{6AC96F05-82E6-E546-935B-127DA107566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73E3FFA-D2F9-F042-A834-61063A21B98B}" type="slidenum">
              <a:rPr lang="en-US" altLang="en-US" sz="1400"/>
              <a:pPr>
                <a:spcBef>
                  <a:spcPct val="0"/>
                </a:spcBef>
                <a:buFontTx/>
                <a:buNone/>
              </a:pPr>
              <a:t>11</a:t>
            </a:fld>
            <a:endParaRPr lang="en-US" altLang="en-US" sz="1400" dirty="0"/>
          </a:p>
        </p:txBody>
      </p:sp>
      <p:grpSp>
        <p:nvGrpSpPr>
          <p:cNvPr id="23573" name="Group 21">
            <a:extLst>
              <a:ext uri="{FF2B5EF4-FFF2-40B4-BE49-F238E27FC236}">
                <a16:creationId xmlns:a16="http://schemas.microsoft.com/office/drawing/2014/main" id="{024D952A-ADA0-D64B-9D68-6E30893B20EC}"/>
              </a:ext>
            </a:extLst>
          </p:cNvPr>
          <p:cNvGrpSpPr>
            <a:grpSpLocks/>
          </p:cNvGrpSpPr>
          <p:nvPr/>
        </p:nvGrpSpPr>
        <p:grpSpPr bwMode="auto">
          <a:xfrm>
            <a:off x="458788" y="446088"/>
            <a:ext cx="8229600" cy="5719762"/>
            <a:chOff x="289" y="281"/>
            <a:chExt cx="5184" cy="3603"/>
          </a:xfrm>
        </p:grpSpPr>
        <p:grpSp>
          <p:nvGrpSpPr>
            <p:cNvPr id="23555" name="Group 19">
              <a:extLst>
                <a:ext uri="{FF2B5EF4-FFF2-40B4-BE49-F238E27FC236}">
                  <a16:creationId xmlns:a16="http://schemas.microsoft.com/office/drawing/2014/main" id="{DB611C55-E429-A147-8474-A14366739DCB}"/>
                </a:ext>
              </a:extLst>
            </p:cNvPr>
            <p:cNvGrpSpPr>
              <a:grpSpLocks/>
            </p:cNvGrpSpPr>
            <p:nvPr/>
          </p:nvGrpSpPr>
          <p:grpSpPr bwMode="auto">
            <a:xfrm>
              <a:off x="289" y="281"/>
              <a:ext cx="5184" cy="3603"/>
              <a:chOff x="289" y="281"/>
              <a:chExt cx="5184" cy="3603"/>
            </a:xfrm>
          </p:grpSpPr>
          <p:sp>
            <p:nvSpPr>
              <p:cNvPr id="23559" name="Rectangle 2">
                <a:extLst>
                  <a:ext uri="{FF2B5EF4-FFF2-40B4-BE49-F238E27FC236}">
                    <a16:creationId xmlns:a16="http://schemas.microsoft.com/office/drawing/2014/main" id="{9D0B9300-43AF-7341-8587-3381DC67A70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Skin </a:t>
                </a:r>
                <a:r>
                  <a:rPr lang="en-US" altLang="en-US" sz="2200" dirty="0">
                    <a:solidFill>
                      <a:srgbClr val="333333"/>
                    </a:solidFill>
                  </a:rPr>
                  <a:t>(continued)</a:t>
                </a:r>
              </a:p>
            </p:txBody>
          </p:sp>
          <p:grpSp>
            <p:nvGrpSpPr>
              <p:cNvPr id="23560" name="Group 30">
                <a:extLst>
                  <a:ext uri="{FF2B5EF4-FFF2-40B4-BE49-F238E27FC236}">
                    <a16:creationId xmlns:a16="http://schemas.microsoft.com/office/drawing/2014/main" id="{90CE9F1E-7798-D143-9315-A410B139BCD9}"/>
                  </a:ext>
                </a:extLst>
              </p:cNvPr>
              <p:cNvGrpSpPr>
                <a:grpSpLocks/>
              </p:cNvGrpSpPr>
              <p:nvPr/>
            </p:nvGrpSpPr>
            <p:grpSpPr bwMode="auto">
              <a:xfrm>
                <a:off x="582" y="3671"/>
                <a:ext cx="2993" cy="213"/>
                <a:chOff x="582" y="3671"/>
                <a:chExt cx="2993" cy="213"/>
              </a:xfrm>
            </p:grpSpPr>
            <p:grpSp>
              <p:nvGrpSpPr>
                <p:cNvPr id="23561" name="Group 31">
                  <a:extLst>
                    <a:ext uri="{FF2B5EF4-FFF2-40B4-BE49-F238E27FC236}">
                      <a16:creationId xmlns:a16="http://schemas.microsoft.com/office/drawing/2014/main" id="{810FB082-81DC-2145-ABE0-997E0C6865E5}"/>
                    </a:ext>
                  </a:extLst>
                </p:cNvPr>
                <p:cNvGrpSpPr>
                  <a:grpSpLocks/>
                </p:cNvGrpSpPr>
                <p:nvPr/>
              </p:nvGrpSpPr>
              <p:grpSpPr bwMode="auto">
                <a:xfrm>
                  <a:off x="582" y="3671"/>
                  <a:ext cx="1990" cy="213"/>
                  <a:chOff x="582" y="3671"/>
                  <a:chExt cx="1990" cy="213"/>
                </a:xfrm>
              </p:grpSpPr>
              <p:sp>
                <p:nvSpPr>
                  <p:cNvPr id="23565" name="Rectangle 32">
                    <a:extLst>
                      <a:ext uri="{FF2B5EF4-FFF2-40B4-BE49-F238E27FC236}">
                        <a16:creationId xmlns:a16="http://schemas.microsoft.com/office/drawing/2014/main" id="{33B21805-0CED-424D-98A9-D375109AD2C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66" name="Rectangle 33">
                    <a:extLst>
                      <a:ext uri="{FF2B5EF4-FFF2-40B4-BE49-F238E27FC236}">
                        <a16:creationId xmlns:a16="http://schemas.microsoft.com/office/drawing/2014/main" id="{1071EA38-31EC-9247-90A7-FB44356C0A7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67" name="Rectangle 34">
                    <a:extLst>
                      <a:ext uri="{FF2B5EF4-FFF2-40B4-BE49-F238E27FC236}">
                        <a16:creationId xmlns:a16="http://schemas.microsoft.com/office/drawing/2014/main" id="{3E5FBAFD-C082-9A4F-9C14-C2A41CD26C3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68" name="Text Box 35">
                    <a:extLst>
                      <a:ext uri="{FF2B5EF4-FFF2-40B4-BE49-F238E27FC236}">
                        <a16:creationId xmlns:a16="http://schemas.microsoft.com/office/drawing/2014/main" id="{6FAFD865-9AAE-0448-A248-D736F9EAFBB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142</a:t>
                    </a:r>
                    <a:endParaRPr lang="en-US" altLang="en-US" sz="1800" dirty="0">
                      <a:ea typeface="ＭＳ Ｐゴシック" panose="020B0600070205080204" pitchFamily="34" charset="-128"/>
                    </a:endParaRPr>
                  </a:p>
                </p:txBody>
              </p:sp>
              <p:sp>
                <p:nvSpPr>
                  <p:cNvPr id="23569" name="Text Box 36">
                    <a:extLst>
                      <a:ext uri="{FF2B5EF4-FFF2-40B4-BE49-F238E27FC236}">
                        <a16:creationId xmlns:a16="http://schemas.microsoft.com/office/drawing/2014/main" id="{92D6A261-33E4-3943-A9DD-95DCC8F274F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154</a:t>
                    </a:r>
                    <a:endParaRPr lang="en-US" altLang="en-US" sz="1800" dirty="0">
                      <a:ea typeface="ＭＳ Ｐゴシック" panose="020B0600070205080204" pitchFamily="34" charset="-128"/>
                    </a:endParaRPr>
                  </a:p>
                </p:txBody>
              </p:sp>
              <p:sp>
                <p:nvSpPr>
                  <p:cNvPr id="23570" name="Text Box 37">
                    <a:extLst>
                      <a:ext uri="{FF2B5EF4-FFF2-40B4-BE49-F238E27FC236}">
                        <a16:creationId xmlns:a16="http://schemas.microsoft.com/office/drawing/2014/main" id="{618CF093-FB34-4440-AA0D-3DB8E379F07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148</a:t>
                    </a:r>
                    <a:endParaRPr lang="en-US" altLang="en-US" sz="1800" dirty="0">
                      <a:ea typeface="ＭＳ Ｐゴシック" panose="020B0600070205080204" pitchFamily="34" charset="-128"/>
                    </a:endParaRPr>
                  </a:p>
                </p:txBody>
              </p:sp>
            </p:grpSp>
            <p:grpSp>
              <p:nvGrpSpPr>
                <p:cNvPr id="23562" name="Group 38">
                  <a:extLst>
                    <a:ext uri="{FF2B5EF4-FFF2-40B4-BE49-F238E27FC236}">
                      <a16:creationId xmlns:a16="http://schemas.microsoft.com/office/drawing/2014/main" id="{A4241A3B-0B08-7A4A-A289-2F35A646B722}"/>
                    </a:ext>
                  </a:extLst>
                </p:cNvPr>
                <p:cNvGrpSpPr>
                  <a:grpSpLocks/>
                </p:cNvGrpSpPr>
                <p:nvPr/>
              </p:nvGrpSpPr>
              <p:grpSpPr bwMode="auto">
                <a:xfrm>
                  <a:off x="2844" y="3671"/>
                  <a:ext cx="731" cy="213"/>
                  <a:chOff x="2844" y="3671"/>
                  <a:chExt cx="731" cy="213"/>
                </a:xfrm>
              </p:grpSpPr>
              <p:sp>
                <p:nvSpPr>
                  <p:cNvPr id="23563" name="Rectangle 39">
                    <a:extLst>
                      <a:ext uri="{FF2B5EF4-FFF2-40B4-BE49-F238E27FC236}">
                        <a16:creationId xmlns:a16="http://schemas.microsoft.com/office/drawing/2014/main" id="{2B167EAE-A1E0-044E-BAB1-94E549EC7B15}"/>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564" name="Text Box 40">
                    <a:extLst>
                      <a:ext uri="{FF2B5EF4-FFF2-40B4-BE49-F238E27FC236}">
                        <a16:creationId xmlns:a16="http://schemas.microsoft.com/office/drawing/2014/main" id="{35D429F0-F4DB-A14E-87A1-D5EA957B6237}"/>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5.1</a:t>
                    </a:r>
                  </a:p>
                </p:txBody>
              </p:sp>
            </p:grpSp>
          </p:grpSp>
        </p:grpSp>
        <p:grpSp>
          <p:nvGrpSpPr>
            <p:cNvPr id="23572" name="Group 20">
              <a:extLst>
                <a:ext uri="{FF2B5EF4-FFF2-40B4-BE49-F238E27FC236}">
                  <a16:creationId xmlns:a16="http://schemas.microsoft.com/office/drawing/2014/main" id="{45BBD37E-B5E5-5942-BCFB-0BC7B7CB93BE}"/>
                </a:ext>
              </a:extLst>
            </p:cNvPr>
            <p:cNvGrpSpPr>
              <a:grpSpLocks/>
            </p:cNvGrpSpPr>
            <p:nvPr/>
          </p:nvGrpSpPr>
          <p:grpSpPr bwMode="auto">
            <a:xfrm>
              <a:off x="515" y="970"/>
              <a:ext cx="4637" cy="1236"/>
              <a:chOff x="515" y="970"/>
              <a:chExt cx="4637" cy="1236"/>
            </a:xfrm>
          </p:grpSpPr>
          <p:sp>
            <p:nvSpPr>
              <p:cNvPr id="23557" name="Text Box 6">
                <a:extLst>
                  <a:ext uri="{FF2B5EF4-FFF2-40B4-BE49-F238E27FC236}">
                    <a16:creationId xmlns:a16="http://schemas.microsoft.com/office/drawing/2014/main" id="{C7B0DA22-C00F-374E-A794-8E326AE3C34E}"/>
                  </a:ext>
                </a:extLst>
              </p:cNvPr>
              <p:cNvSpPr txBox="1">
                <a:spLocks noChangeArrowheads="1"/>
              </p:cNvSpPr>
              <p:nvPr/>
            </p:nvSpPr>
            <p:spPr bwMode="auto">
              <a:xfrm>
                <a:off x="515" y="970"/>
                <a:ext cx="4637"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In adults, the skin covers an area of about 2 m</a:t>
                </a:r>
                <a:r>
                  <a:rPr lang="en-US" altLang="en-US" sz="1800" baseline="28000" dirty="0"/>
                  <a:t>2</a:t>
                </a:r>
                <a:r>
                  <a:rPr lang="en-US" altLang="en-US" sz="1800" dirty="0"/>
                  <a:t>, and weighs about 4.5 to 5 kg.</a:t>
                </a:r>
              </a:p>
              <a:p>
                <a:pPr eaLnBrk="1" hangingPunct="1">
                  <a:lnSpc>
                    <a:spcPct val="85000"/>
                  </a:lnSpc>
                  <a:spcBef>
                    <a:spcPct val="0"/>
                  </a:spcBef>
                  <a:spcAft>
                    <a:spcPts val="900"/>
                  </a:spcAft>
                  <a:buSzPct val="80000"/>
                </a:pPr>
                <a:r>
                  <a:rPr lang="en-US" altLang="en-US" sz="1800" dirty="0"/>
                  <a:t>It ranges in thickness from 0.5 mm on the eyelids to 4 mm on the heels of the feet.</a:t>
                </a:r>
              </a:p>
              <a:p>
                <a:pPr eaLnBrk="1" hangingPunct="1">
                  <a:lnSpc>
                    <a:spcPct val="85000"/>
                  </a:lnSpc>
                  <a:spcBef>
                    <a:spcPct val="0"/>
                  </a:spcBef>
                  <a:spcAft>
                    <a:spcPct val="50000"/>
                  </a:spcAft>
                  <a:buSzPct val="80000"/>
                </a:pPr>
                <a:r>
                  <a:rPr lang="en-US" altLang="en-US" sz="1800" dirty="0"/>
                  <a:t>The skin is about 1 to 2 mm thick on most of the external surfaces.</a:t>
                </a:r>
              </a:p>
            </p:txBody>
          </p:sp>
          <p:sp>
            <p:nvSpPr>
              <p:cNvPr id="23558" name="Text Box 17">
                <a:extLst>
                  <a:ext uri="{FF2B5EF4-FFF2-40B4-BE49-F238E27FC236}">
                    <a16:creationId xmlns:a16="http://schemas.microsoft.com/office/drawing/2014/main" id="{5753F44A-D1FD-B34F-BD3F-13126D7D663E}"/>
                  </a:ext>
                </a:extLst>
              </p:cNvPr>
              <p:cNvSpPr txBox="1">
                <a:spLocks noChangeArrowheads="1"/>
              </p:cNvSpPr>
              <p:nvPr/>
            </p:nvSpPr>
            <p:spPr bwMode="auto">
              <a:xfrm>
                <a:off x="1241" y="1973"/>
                <a:ext cx="3271"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dirty="0">
                    <a:solidFill>
                      <a:srgbClr val="941100"/>
                    </a:solidFill>
                  </a:rPr>
                  <a:t>Two square meters = about 3,100 square inches.</a:t>
                </a:r>
              </a:p>
            </p:txBody>
          </p:sp>
        </p:grpSp>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a:extLst>
              <a:ext uri="{FF2B5EF4-FFF2-40B4-BE49-F238E27FC236}">
                <a16:creationId xmlns:a16="http://schemas.microsoft.com/office/drawing/2014/main" id="{38409FA5-782D-E843-B88B-F1BD9BABD77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65433DF-79D6-B147-A760-0AA3B5384EB8}" type="slidenum">
              <a:rPr lang="en-US" altLang="en-US" sz="1400"/>
              <a:pPr>
                <a:spcBef>
                  <a:spcPct val="0"/>
                </a:spcBef>
                <a:buFontTx/>
                <a:buNone/>
              </a:pPr>
              <a:t>12</a:t>
            </a:fld>
            <a:endParaRPr lang="en-US" altLang="en-US" sz="1400" dirty="0"/>
          </a:p>
        </p:txBody>
      </p:sp>
      <p:grpSp>
        <p:nvGrpSpPr>
          <p:cNvPr id="25603" name="Group 45">
            <a:extLst>
              <a:ext uri="{FF2B5EF4-FFF2-40B4-BE49-F238E27FC236}">
                <a16:creationId xmlns:a16="http://schemas.microsoft.com/office/drawing/2014/main" id="{DDFCFC55-F1D8-F547-AB6B-FAAA247A9979}"/>
              </a:ext>
            </a:extLst>
          </p:cNvPr>
          <p:cNvGrpSpPr>
            <a:grpSpLocks/>
          </p:cNvGrpSpPr>
          <p:nvPr/>
        </p:nvGrpSpPr>
        <p:grpSpPr bwMode="auto">
          <a:xfrm>
            <a:off x="458788" y="446088"/>
            <a:ext cx="8229600" cy="5719762"/>
            <a:chOff x="289" y="281"/>
            <a:chExt cx="5184" cy="3603"/>
          </a:xfrm>
        </p:grpSpPr>
        <p:sp>
          <p:nvSpPr>
            <p:cNvPr id="25604" name="Rectangle 2">
              <a:extLst>
                <a:ext uri="{FF2B5EF4-FFF2-40B4-BE49-F238E27FC236}">
                  <a16:creationId xmlns:a16="http://schemas.microsoft.com/office/drawing/2014/main" id="{7EB975F7-0FAF-CF4A-84B6-2EA0E0D30FB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Skin Layers</a:t>
              </a:r>
              <a:endParaRPr lang="en-US" altLang="en-US" sz="2200" dirty="0">
                <a:solidFill>
                  <a:srgbClr val="333333"/>
                </a:solidFill>
              </a:endParaRPr>
            </a:p>
          </p:txBody>
        </p:sp>
        <p:sp>
          <p:nvSpPr>
            <p:cNvPr id="25605" name="Text Box 6">
              <a:extLst>
                <a:ext uri="{FF2B5EF4-FFF2-40B4-BE49-F238E27FC236}">
                  <a16:creationId xmlns:a16="http://schemas.microsoft.com/office/drawing/2014/main" id="{7432ACFF-C2ED-504A-8DE0-77AD939FC123}"/>
                </a:ext>
              </a:extLst>
            </p:cNvPr>
            <p:cNvSpPr txBox="1">
              <a:spLocks noChangeArrowheads="1"/>
            </p:cNvSpPr>
            <p:nvPr/>
          </p:nvSpPr>
          <p:spPr bwMode="auto">
            <a:xfrm>
              <a:off x="515" y="970"/>
              <a:ext cx="4546" cy="1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buFont typeface="Times" pitchFamily="2" charset="0"/>
                <a:buChar char="•"/>
              </a:pPr>
              <a:r>
                <a:rPr lang="en-US" altLang="en-US" sz="1800" dirty="0"/>
                <a:t>The skin consists of the:</a:t>
              </a:r>
            </a:p>
            <a:p>
              <a:pPr lvl="1" eaLnBrk="1" hangingPunct="1">
                <a:lnSpc>
                  <a:spcPct val="85000"/>
                </a:lnSpc>
                <a:spcBef>
                  <a:spcPct val="0"/>
                </a:spcBef>
                <a:spcAft>
                  <a:spcPts val="500"/>
                </a:spcAft>
                <a:buSzPct val="80000"/>
                <a:buFontTx/>
                <a:buChar char="-"/>
              </a:pPr>
              <a:r>
                <a:rPr lang="en-US" altLang="en-US" sz="1800" dirty="0"/>
                <a:t>Epidermis, the superficial, thinner layer of epithelial cells.</a:t>
              </a:r>
            </a:p>
            <a:p>
              <a:pPr lvl="1" eaLnBrk="1" hangingPunct="1">
                <a:lnSpc>
                  <a:spcPct val="85000"/>
                </a:lnSpc>
                <a:spcBef>
                  <a:spcPct val="0"/>
                </a:spcBef>
                <a:spcAft>
                  <a:spcPts val="1200"/>
                </a:spcAft>
                <a:buSzPct val="80000"/>
                <a:buFontTx/>
                <a:buChar char="-"/>
              </a:pPr>
              <a:r>
                <a:rPr lang="en-US" altLang="en-US" sz="1800" dirty="0"/>
                <a:t>Dermis, a deeper and thicker layer of connective tissue.</a:t>
              </a:r>
            </a:p>
            <a:p>
              <a:pPr eaLnBrk="1" hangingPunct="1">
                <a:lnSpc>
                  <a:spcPct val="85000"/>
                </a:lnSpc>
                <a:spcBef>
                  <a:spcPct val="0"/>
                </a:spcBef>
                <a:spcAft>
                  <a:spcPts val="900"/>
                </a:spcAft>
                <a:buSzPct val="80000"/>
                <a:buFont typeface="Times" pitchFamily="2" charset="0"/>
                <a:buChar char="•"/>
              </a:pPr>
              <a:r>
                <a:rPr lang="en-US" altLang="en-US" sz="1800" dirty="0"/>
                <a:t>The subcutaneous layer, deeper to the dermis, consists of areolar and adipose tissues.</a:t>
              </a:r>
            </a:p>
            <a:p>
              <a:pPr eaLnBrk="1" hangingPunct="1">
                <a:lnSpc>
                  <a:spcPct val="85000"/>
                </a:lnSpc>
                <a:spcBef>
                  <a:spcPct val="0"/>
                </a:spcBef>
                <a:spcAft>
                  <a:spcPct val="50000"/>
                </a:spcAft>
                <a:buSzPct val="80000"/>
                <a:buFont typeface="Times" pitchFamily="2" charset="0"/>
                <a:buChar char="•"/>
              </a:pPr>
              <a:r>
                <a:rPr lang="en-US" altLang="en-US" sz="1800" dirty="0"/>
                <a:t>Th subcutaneous layer is not considered part of the skin although it supports its functions.</a:t>
              </a:r>
            </a:p>
          </p:txBody>
        </p:sp>
        <p:grpSp>
          <p:nvGrpSpPr>
            <p:cNvPr id="25606" name="Group 34">
              <a:extLst>
                <a:ext uri="{FF2B5EF4-FFF2-40B4-BE49-F238E27FC236}">
                  <a16:creationId xmlns:a16="http://schemas.microsoft.com/office/drawing/2014/main" id="{F5105DEB-35BE-3743-8E83-4E504D6D81AE}"/>
                </a:ext>
              </a:extLst>
            </p:cNvPr>
            <p:cNvGrpSpPr>
              <a:grpSpLocks/>
            </p:cNvGrpSpPr>
            <p:nvPr/>
          </p:nvGrpSpPr>
          <p:grpSpPr bwMode="auto">
            <a:xfrm>
              <a:off x="582" y="3671"/>
              <a:ext cx="2993" cy="213"/>
              <a:chOff x="582" y="3671"/>
              <a:chExt cx="2993" cy="213"/>
            </a:xfrm>
          </p:grpSpPr>
          <p:grpSp>
            <p:nvGrpSpPr>
              <p:cNvPr id="25607" name="Group 35">
                <a:extLst>
                  <a:ext uri="{FF2B5EF4-FFF2-40B4-BE49-F238E27FC236}">
                    <a16:creationId xmlns:a16="http://schemas.microsoft.com/office/drawing/2014/main" id="{2E513805-A913-C641-8E36-CC7269F4481B}"/>
                  </a:ext>
                </a:extLst>
              </p:cNvPr>
              <p:cNvGrpSpPr>
                <a:grpSpLocks/>
              </p:cNvGrpSpPr>
              <p:nvPr/>
            </p:nvGrpSpPr>
            <p:grpSpPr bwMode="auto">
              <a:xfrm>
                <a:off x="582" y="3671"/>
                <a:ext cx="1990" cy="213"/>
                <a:chOff x="582" y="3671"/>
                <a:chExt cx="1990" cy="213"/>
              </a:xfrm>
            </p:grpSpPr>
            <p:sp>
              <p:nvSpPr>
                <p:cNvPr id="25611" name="Rectangle 36">
                  <a:extLst>
                    <a:ext uri="{FF2B5EF4-FFF2-40B4-BE49-F238E27FC236}">
                      <a16:creationId xmlns:a16="http://schemas.microsoft.com/office/drawing/2014/main" id="{E89EAA63-3D82-8844-A843-3E17B3D542D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612" name="Rectangle 37">
                  <a:extLst>
                    <a:ext uri="{FF2B5EF4-FFF2-40B4-BE49-F238E27FC236}">
                      <a16:creationId xmlns:a16="http://schemas.microsoft.com/office/drawing/2014/main" id="{716FD4B0-C4E3-6240-9F8E-DD00B66BD20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613" name="Rectangle 38">
                  <a:extLst>
                    <a:ext uri="{FF2B5EF4-FFF2-40B4-BE49-F238E27FC236}">
                      <a16:creationId xmlns:a16="http://schemas.microsoft.com/office/drawing/2014/main" id="{75928883-7176-EC43-BE30-A0DE88537F8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614" name="Text Box 39">
                  <a:extLst>
                    <a:ext uri="{FF2B5EF4-FFF2-40B4-BE49-F238E27FC236}">
                      <a16:creationId xmlns:a16="http://schemas.microsoft.com/office/drawing/2014/main" id="{288E84E4-B25E-804C-B4B8-0FCEBB4AA53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144</a:t>
                  </a:r>
                  <a:endParaRPr lang="en-US" altLang="en-US" sz="1800" dirty="0">
                    <a:ea typeface="ＭＳ Ｐゴシック" panose="020B0600070205080204" pitchFamily="34" charset="-128"/>
                  </a:endParaRPr>
                </a:p>
              </p:txBody>
            </p:sp>
            <p:sp>
              <p:nvSpPr>
                <p:cNvPr id="25615" name="Text Box 40">
                  <a:extLst>
                    <a:ext uri="{FF2B5EF4-FFF2-40B4-BE49-F238E27FC236}">
                      <a16:creationId xmlns:a16="http://schemas.microsoft.com/office/drawing/2014/main" id="{10BF0FD7-F025-3343-A8B6-6B9150C3F01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155</a:t>
                  </a:r>
                  <a:endParaRPr lang="en-US" altLang="en-US" sz="1800" dirty="0">
                    <a:ea typeface="ＭＳ Ｐゴシック" panose="020B0600070205080204" pitchFamily="34" charset="-128"/>
                  </a:endParaRPr>
                </a:p>
              </p:txBody>
            </p:sp>
            <p:sp>
              <p:nvSpPr>
                <p:cNvPr id="25616" name="Text Box 41">
                  <a:extLst>
                    <a:ext uri="{FF2B5EF4-FFF2-40B4-BE49-F238E27FC236}">
                      <a16:creationId xmlns:a16="http://schemas.microsoft.com/office/drawing/2014/main" id="{CA923C4B-537F-554D-A6E7-6D530BD94F1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148</a:t>
                  </a:r>
                  <a:endParaRPr lang="en-US" altLang="en-US" sz="1800" dirty="0">
                    <a:ea typeface="ＭＳ Ｐゴシック" panose="020B0600070205080204" pitchFamily="34" charset="-128"/>
                  </a:endParaRPr>
                </a:p>
              </p:txBody>
            </p:sp>
          </p:grpSp>
          <p:grpSp>
            <p:nvGrpSpPr>
              <p:cNvPr id="25608" name="Group 42">
                <a:extLst>
                  <a:ext uri="{FF2B5EF4-FFF2-40B4-BE49-F238E27FC236}">
                    <a16:creationId xmlns:a16="http://schemas.microsoft.com/office/drawing/2014/main" id="{2D36AFF3-4F4E-9A4E-8F23-13D4FE190F73}"/>
                  </a:ext>
                </a:extLst>
              </p:cNvPr>
              <p:cNvGrpSpPr>
                <a:grpSpLocks/>
              </p:cNvGrpSpPr>
              <p:nvPr/>
            </p:nvGrpSpPr>
            <p:grpSpPr bwMode="auto">
              <a:xfrm>
                <a:off x="2844" y="3671"/>
                <a:ext cx="731" cy="213"/>
                <a:chOff x="2844" y="3671"/>
                <a:chExt cx="731" cy="213"/>
              </a:xfrm>
            </p:grpSpPr>
            <p:sp>
              <p:nvSpPr>
                <p:cNvPr id="25609" name="Rectangle 43">
                  <a:extLst>
                    <a:ext uri="{FF2B5EF4-FFF2-40B4-BE49-F238E27FC236}">
                      <a16:creationId xmlns:a16="http://schemas.microsoft.com/office/drawing/2014/main" id="{A3E84F00-E533-F742-A0C8-1D32D311643D}"/>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610" name="Text Box 44">
                  <a:extLst>
                    <a:ext uri="{FF2B5EF4-FFF2-40B4-BE49-F238E27FC236}">
                      <a16:creationId xmlns:a16="http://schemas.microsoft.com/office/drawing/2014/main" id="{D8E22C5A-E81B-E343-A1C8-63190651954B}"/>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5.1</a:t>
                  </a:r>
                </a:p>
              </p:txBody>
            </p:sp>
          </p:grpSp>
        </p:grpSp>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a:extLst>
              <a:ext uri="{FF2B5EF4-FFF2-40B4-BE49-F238E27FC236}">
                <a16:creationId xmlns:a16="http://schemas.microsoft.com/office/drawing/2014/main" id="{B361C1EB-EB21-4644-BAA4-7A6D52B9132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681E5C2-F6F1-0E43-95A6-319400326445}" type="slidenum">
              <a:rPr lang="en-US" altLang="en-US" sz="1400"/>
              <a:pPr>
                <a:spcBef>
                  <a:spcPct val="0"/>
                </a:spcBef>
                <a:buFontTx/>
                <a:buNone/>
              </a:pPr>
              <a:t>13</a:t>
            </a:fld>
            <a:endParaRPr lang="en-US" altLang="en-US" sz="1400" dirty="0"/>
          </a:p>
        </p:txBody>
      </p:sp>
      <p:grpSp>
        <p:nvGrpSpPr>
          <p:cNvPr id="27651" name="Group 16">
            <a:extLst>
              <a:ext uri="{FF2B5EF4-FFF2-40B4-BE49-F238E27FC236}">
                <a16:creationId xmlns:a16="http://schemas.microsoft.com/office/drawing/2014/main" id="{A7081112-94A0-9545-9605-40668F86622E}"/>
              </a:ext>
            </a:extLst>
          </p:cNvPr>
          <p:cNvGrpSpPr>
            <a:grpSpLocks/>
          </p:cNvGrpSpPr>
          <p:nvPr/>
        </p:nvGrpSpPr>
        <p:grpSpPr bwMode="auto">
          <a:xfrm>
            <a:off x="458788" y="446088"/>
            <a:ext cx="8229600" cy="4156075"/>
            <a:chOff x="289" y="281"/>
            <a:chExt cx="5184" cy="2618"/>
          </a:xfrm>
        </p:grpSpPr>
        <p:sp>
          <p:nvSpPr>
            <p:cNvPr id="27652" name="Rectangle 2">
              <a:extLst>
                <a:ext uri="{FF2B5EF4-FFF2-40B4-BE49-F238E27FC236}">
                  <a16:creationId xmlns:a16="http://schemas.microsoft.com/office/drawing/2014/main" id="{102FD75C-4FAF-3849-8C84-2C0F26E9121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Skin Layers </a:t>
              </a:r>
              <a:r>
                <a:rPr lang="en-US" altLang="en-US" sz="2200" dirty="0">
                  <a:solidFill>
                    <a:srgbClr val="333333"/>
                  </a:solidFill>
                </a:rPr>
                <a:t>(continued)</a:t>
              </a:r>
            </a:p>
          </p:txBody>
        </p:sp>
        <p:grpSp>
          <p:nvGrpSpPr>
            <p:cNvPr id="27653" name="Group 12">
              <a:extLst>
                <a:ext uri="{FF2B5EF4-FFF2-40B4-BE49-F238E27FC236}">
                  <a16:creationId xmlns:a16="http://schemas.microsoft.com/office/drawing/2014/main" id="{E56E7E0E-1030-F24B-B030-E2CF8BC3E8B4}"/>
                </a:ext>
              </a:extLst>
            </p:cNvPr>
            <p:cNvGrpSpPr>
              <a:grpSpLocks/>
            </p:cNvGrpSpPr>
            <p:nvPr/>
          </p:nvGrpSpPr>
          <p:grpSpPr bwMode="auto">
            <a:xfrm>
              <a:off x="1493" y="1002"/>
              <a:ext cx="2792" cy="1897"/>
              <a:chOff x="1423" y="1286"/>
              <a:chExt cx="2792" cy="1897"/>
            </a:xfrm>
          </p:grpSpPr>
          <p:pic>
            <p:nvPicPr>
              <p:cNvPr id="27654" name="Picture 10" descr="medtm5">
                <a:extLst>
                  <a:ext uri="{FF2B5EF4-FFF2-40B4-BE49-F238E27FC236}">
                    <a16:creationId xmlns:a16="http://schemas.microsoft.com/office/drawing/2014/main" id="{992A2440-7D45-9244-A41A-A1FB29CF94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3" y="1286"/>
                <a:ext cx="2776" cy="1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Text Box 11">
                <a:extLst>
                  <a:ext uri="{FF2B5EF4-FFF2-40B4-BE49-F238E27FC236}">
                    <a16:creationId xmlns:a16="http://schemas.microsoft.com/office/drawing/2014/main" id="{FD92593F-5513-FE43-88E6-0FDAEAB1AB84}"/>
                  </a:ext>
                </a:extLst>
              </p:cNvPr>
              <p:cNvSpPr txBox="1">
                <a:spLocks noChangeArrowheads="1"/>
              </p:cNvSpPr>
              <p:nvPr/>
            </p:nvSpPr>
            <p:spPr bwMode="auto">
              <a:xfrm>
                <a:off x="2984" y="3018"/>
                <a:ext cx="123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https://www.cancerindex.org</a:t>
                </a:r>
                <a:endParaRPr lang="en-US" altLang="en-US" sz="1800" dirty="0"/>
              </a:p>
            </p:txBody>
          </p:sp>
        </p:grpSp>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a:extLst>
              <a:ext uri="{FF2B5EF4-FFF2-40B4-BE49-F238E27FC236}">
                <a16:creationId xmlns:a16="http://schemas.microsoft.com/office/drawing/2014/main" id="{76D14D0F-35CE-3540-B50E-51121EBB759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F2D27C4-E058-CF4C-B957-FE571A01FB87}" type="slidenum">
              <a:rPr lang="en-US" altLang="en-US" sz="1400"/>
              <a:pPr>
                <a:spcBef>
                  <a:spcPct val="0"/>
                </a:spcBef>
                <a:buFontTx/>
                <a:buNone/>
              </a:pPr>
              <a:t>14</a:t>
            </a:fld>
            <a:endParaRPr lang="en-US" altLang="en-US" sz="1400" dirty="0"/>
          </a:p>
        </p:txBody>
      </p:sp>
      <p:grpSp>
        <p:nvGrpSpPr>
          <p:cNvPr id="29713" name="Group 17">
            <a:extLst>
              <a:ext uri="{FF2B5EF4-FFF2-40B4-BE49-F238E27FC236}">
                <a16:creationId xmlns:a16="http://schemas.microsoft.com/office/drawing/2014/main" id="{21DF050E-842C-424E-AC74-B24EC3C49C11}"/>
              </a:ext>
            </a:extLst>
          </p:cNvPr>
          <p:cNvGrpSpPr>
            <a:grpSpLocks/>
          </p:cNvGrpSpPr>
          <p:nvPr/>
        </p:nvGrpSpPr>
        <p:grpSpPr bwMode="auto">
          <a:xfrm>
            <a:off x="458788" y="446088"/>
            <a:ext cx="8229600" cy="5719762"/>
            <a:chOff x="289" y="281"/>
            <a:chExt cx="5184" cy="3603"/>
          </a:xfrm>
        </p:grpSpPr>
        <p:sp>
          <p:nvSpPr>
            <p:cNvPr id="29700" name="Rectangle 2">
              <a:extLst>
                <a:ext uri="{FF2B5EF4-FFF2-40B4-BE49-F238E27FC236}">
                  <a16:creationId xmlns:a16="http://schemas.microsoft.com/office/drawing/2014/main" id="{A101021C-A2B1-B347-9231-019EFF586FC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Subcutaneous Layer</a:t>
              </a:r>
              <a:endParaRPr lang="en-US" altLang="en-US" sz="2200" dirty="0">
                <a:solidFill>
                  <a:srgbClr val="333333"/>
                </a:solidFill>
              </a:endParaRPr>
            </a:p>
          </p:txBody>
        </p:sp>
        <p:sp>
          <p:nvSpPr>
            <p:cNvPr id="29701" name="Text Box 6">
              <a:extLst>
                <a:ext uri="{FF2B5EF4-FFF2-40B4-BE49-F238E27FC236}">
                  <a16:creationId xmlns:a16="http://schemas.microsoft.com/office/drawing/2014/main" id="{DB59B348-A91D-9B46-84D9-56A38E140E64}"/>
                </a:ext>
              </a:extLst>
            </p:cNvPr>
            <p:cNvSpPr txBox="1">
              <a:spLocks noChangeArrowheads="1"/>
            </p:cNvSpPr>
            <p:nvPr/>
          </p:nvSpPr>
          <p:spPr bwMode="auto">
            <a:xfrm>
              <a:off x="515" y="970"/>
              <a:ext cx="4664"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Fibers in the dermis anchor the skin to the subcutaneous layer.</a:t>
              </a:r>
            </a:p>
            <a:p>
              <a:pPr eaLnBrk="1" hangingPunct="1">
                <a:lnSpc>
                  <a:spcPct val="85000"/>
                </a:lnSpc>
                <a:spcBef>
                  <a:spcPct val="0"/>
                </a:spcBef>
                <a:spcAft>
                  <a:spcPts val="900"/>
                </a:spcAft>
                <a:buSzPct val="80000"/>
              </a:pPr>
              <a:r>
                <a:rPr lang="en-US" altLang="en-US" sz="1800" dirty="0"/>
                <a:t>The subcutaneous layer is attached to fascia, the connective tissue of muscles and bones.</a:t>
              </a:r>
            </a:p>
            <a:p>
              <a:pPr eaLnBrk="1" hangingPunct="1">
                <a:lnSpc>
                  <a:spcPct val="85000"/>
                </a:lnSpc>
                <a:spcBef>
                  <a:spcPct val="0"/>
                </a:spcBef>
                <a:spcAft>
                  <a:spcPct val="50000"/>
                </a:spcAft>
                <a:buSzPct val="80000"/>
              </a:pPr>
              <a:r>
                <a:rPr lang="en-US" altLang="en-US" sz="1800" dirty="0"/>
                <a:t>The layer has substantial amounts of adipose tissue that give skin its form.</a:t>
              </a:r>
            </a:p>
          </p:txBody>
        </p:sp>
        <p:grpSp>
          <p:nvGrpSpPr>
            <p:cNvPr id="29702" name="Group 23">
              <a:extLst>
                <a:ext uri="{FF2B5EF4-FFF2-40B4-BE49-F238E27FC236}">
                  <a16:creationId xmlns:a16="http://schemas.microsoft.com/office/drawing/2014/main" id="{38BCD34A-FD04-334A-A925-A6428B5CB709}"/>
                </a:ext>
              </a:extLst>
            </p:cNvPr>
            <p:cNvGrpSpPr>
              <a:grpSpLocks/>
            </p:cNvGrpSpPr>
            <p:nvPr/>
          </p:nvGrpSpPr>
          <p:grpSpPr bwMode="auto">
            <a:xfrm>
              <a:off x="582" y="3671"/>
              <a:ext cx="2993" cy="213"/>
              <a:chOff x="582" y="3671"/>
              <a:chExt cx="2993" cy="213"/>
            </a:xfrm>
          </p:grpSpPr>
          <p:grpSp>
            <p:nvGrpSpPr>
              <p:cNvPr id="29703" name="Group 24">
                <a:extLst>
                  <a:ext uri="{FF2B5EF4-FFF2-40B4-BE49-F238E27FC236}">
                    <a16:creationId xmlns:a16="http://schemas.microsoft.com/office/drawing/2014/main" id="{832E0465-905E-1541-8621-AE5DB2B3BA01}"/>
                  </a:ext>
                </a:extLst>
              </p:cNvPr>
              <p:cNvGrpSpPr>
                <a:grpSpLocks/>
              </p:cNvGrpSpPr>
              <p:nvPr/>
            </p:nvGrpSpPr>
            <p:grpSpPr bwMode="auto">
              <a:xfrm>
                <a:off x="582" y="3671"/>
                <a:ext cx="1990" cy="213"/>
                <a:chOff x="582" y="3671"/>
                <a:chExt cx="1990" cy="213"/>
              </a:xfrm>
            </p:grpSpPr>
            <p:sp>
              <p:nvSpPr>
                <p:cNvPr id="29707" name="Rectangle 25">
                  <a:extLst>
                    <a:ext uri="{FF2B5EF4-FFF2-40B4-BE49-F238E27FC236}">
                      <a16:creationId xmlns:a16="http://schemas.microsoft.com/office/drawing/2014/main" id="{11339409-E29C-0D4E-B008-4FFF3A9ADDA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9708" name="Rectangle 26">
                  <a:extLst>
                    <a:ext uri="{FF2B5EF4-FFF2-40B4-BE49-F238E27FC236}">
                      <a16:creationId xmlns:a16="http://schemas.microsoft.com/office/drawing/2014/main" id="{3462CC25-0F9C-F54A-BFBC-303410E2535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9709" name="Rectangle 27">
                  <a:extLst>
                    <a:ext uri="{FF2B5EF4-FFF2-40B4-BE49-F238E27FC236}">
                      <a16:creationId xmlns:a16="http://schemas.microsoft.com/office/drawing/2014/main" id="{0BCAB7AE-9674-EB48-9EDB-EADF555787D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9710" name="Text Box 28">
                  <a:extLst>
                    <a:ext uri="{FF2B5EF4-FFF2-40B4-BE49-F238E27FC236}">
                      <a16:creationId xmlns:a16="http://schemas.microsoft.com/office/drawing/2014/main" id="{0D2DD9BE-0A21-604B-80A8-DA45677C189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144</a:t>
                  </a:r>
                  <a:endParaRPr lang="en-US" altLang="en-US" sz="1800" dirty="0">
                    <a:ea typeface="ＭＳ Ｐゴシック" panose="020B0600070205080204" pitchFamily="34" charset="-128"/>
                  </a:endParaRPr>
                </a:p>
              </p:txBody>
            </p:sp>
            <p:sp>
              <p:nvSpPr>
                <p:cNvPr id="29711" name="Text Box 29">
                  <a:extLst>
                    <a:ext uri="{FF2B5EF4-FFF2-40B4-BE49-F238E27FC236}">
                      <a16:creationId xmlns:a16="http://schemas.microsoft.com/office/drawing/2014/main" id="{A9D17FC8-98F2-E14E-95F1-273C781CFEC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155</a:t>
                  </a:r>
                  <a:endParaRPr lang="en-US" altLang="en-US" sz="1800" dirty="0">
                    <a:ea typeface="ＭＳ Ｐゴシック" panose="020B0600070205080204" pitchFamily="34" charset="-128"/>
                  </a:endParaRPr>
                </a:p>
              </p:txBody>
            </p:sp>
            <p:sp>
              <p:nvSpPr>
                <p:cNvPr id="29712" name="Text Box 30">
                  <a:extLst>
                    <a:ext uri="{FF2B5EF4-FFF2-40B4-BE49-F238E27FC236}">
                      <a16:creationId xmlns:a16="http://schemas.microsoft.com/office/drawing/2014/main" id="{73213BC9-B444-FE44-9CCD-59C574E9535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148</a:t>
                  </a:r>
                  <a:endParaRPr lang="en-US" altLang="en-US" sz="1800" dirty="0">
                    <a:ea typeface="ＭＳ Ｐゴシック" panose="020B0600070205080204" pitchFamily="34" charset="-128"/>
                  </a:endParaRPr>
                </a:p>
              </p:txBody>
            </p:sp>
          </p:grpSp>
          <p:grpSp>
            <p:nvGrpSpPr>
              <p:cNvPr id="29704" name="Group 31">
                <a:extLst>
                  <a:ext uri="{FF2B5EF4-FFF2-40B4-BE49-F238E27FC236}">
                    <a16:creationId xmlns:a16="http://schemas.microsoft.com/office/drawing/2014/main" id="{78ADC50F-F2EF-D346-A0DA-009AA2890445}"/>
                  </a:ext>
                </a:extLst>
              </p:cNvPr>
              <p:cNvGrpSpPr>
                <a:grpSpLocks/>
              </p:cNvGrpSpPr>
              <p:nvPr/>
            </p:nvGrpSpPr>
            <p:grpSpPr bwMode="auto">
              <a:xfrm>
                <a:off x="2844" y="3671"/>
                <a:ext cx="731" cy="213"/>
                <a:chOff x="2844" y="3671"/>
                <a:chExt cx="731" cy="213"/>
              </a:xfrm>
            </p:grpSpPr>
            <p:sp>
              <p:nvSpPr>
                <p:cNvPr id="29705" name="Rectangle 32">
                  <a:extLst>
                    <a:ext uri="{FF2B5EF4-FFF2-40B4-BE49-F238E27FC236}">
                      <a16:creationId xmlns:a16="http://schemas.microsoft.com/office/drawing/2014/main" id="{7021CA35-A26B-2C41-B3BF-D3211C3FE7EC}"/>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9706" name="Text Box 33">
                  <a:extLst>
                    <a:ext uri="{FF2B5EF4-FFF2-40B4-BE49-F238E27FC236}">
                      <a16:creationId xmlns:a16="http://schemas.microsoft.com/office/drawing/2014/main" id="{687D2FF2-7802-8B4C-91CA-CE0E96C331AF}"/>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5.1</a:t>
                  </a:r>
                </a:p>
              </p:txBody>
            </p:sp>
          </p:grpSp>
        </p:grpSp>
      </p:gr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a:extLst>
              <a:ext uri="{FF2B5EF4-FFF2-40B4-BE49-F238E27FC236}">
                <a16:creationId xmlns:a16="http://schemas.microsoft.com/office/drawing/2014/main" id="{78619C2A-A223-1040-93DB-115C517A9C6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F9DAADA-2186-7946-AD2B-179CFBC74C00}" type="slidenum">
              <a:rPr lang="en-US" altLang="en-US" sz="1400"/>
              <a:pPr>
                <a:spcBef>
                  <a:spcPct val="0"/>
                </a:spcBef>
                <a:buFontTx/>
                <a:buNone/>
              </a:pPr>
              <a:t>15</a:t>
            </a:fld>
            <a:endParaRPr lang="en-US" altLang="en-US" sz="1400" dirty="0"/>
          </a:p>
        </p:txBody>
      </p:sp>
      <p:grpSp>
        <p:nvGrpSpPr>
          <p:cNvPr id="31747" name="Group 33">
            <a:extLst>
              <a:ext uri="{FF2B5EF4-FFF2-40B4-BE49-F238E27FC236}">
                <a16:creationId xmlns:a16="http://schemas.microsoft.com/office/drawing/2014/main" id="{E3A5C684-FCB7-DF4C-A993-FF285F63BA9A}"/>
              </a:ext>
            </a:extLst>
          </p:cNvPr>
          <p:cNvGrpSpPr>
            <a:grpSpLocks/>
          </p:cNvGrpSpPr>
          <p:nvPr/>
        </p:nvGrpSpPr>
        <p:grpSpPr bwMode="auto">
          <a:xfrm>
            <a:off x="458788" y="446088"/>
            <a:ext cx="8229600" cy="5719762"/>
            <a:chOff x="289" y="281"/>
            <a:chExt cx="5184" cy="3603"/>
          </a:xfrm>
        </p:grpSpPr>
        <p:sp>
          <p:nvSpPr>
            <p:cNvPr id="31748" name="Rectangle 2">
              <a:extLst>
                <a:ext uri="{FF2B5EF4-FFF2-40B4-BE49-F238E27FC236}">
                  <a16:creationId xmlns:a16="http://schemas.microsoft.com/office/drawing/2014/main" id="{B15CB6D2-C7F7-2B44-AB56-93BD344DF64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Subcutaneous Layer </a:t>
              </a:r>
              <a:r>
                <a:rPr lang="en-US" altLang="en-US" sz="2200" dirty="0">
                  <a:solidFill>
                    <a:srgbClr val="333333"/>
                  </a:solidFill>
                </a:rPr>
                <a:t>(continued)</a:t>
              </a:r>
            </a:p>
          </p:txBody>
        </p:sp>
        <p:sp>
          <p:nvSpPr>
            <p:cNvPr id="31749" name="Text Box 3">
              <a:extLst>
                <a:ext uri="{FF2B5EF4-FFF2-40B4-BE49-F238E27FC236}">
                  <a16:creationId xmlns:a16="http://schemas.microsoft.com/office/drawing/2014/main" id="{4C72D8E4-B533-0B46-ABF2-8CB9F8C55BD7}"/>
                </a:ext>
              </a:extLst>
            </p:cNvPr>
            <p:cNvSpPr txBox="1">
              <a:spLocks noChangeArrowheads="1"/>
            </p:cNvSpPr>
            <p:nvPr/>
          </p:nvSpPr>
          <p:spPr bwMode="auto">
            <a:xfrm>
              <a:off x="515" y="970"/>
              <a:ext cx="4772"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subcutaneous layer has large blood vessels that supply oxygen and nutrition to the dermis.</a:t>
              </a:r>
            </a:p>
            <a:p>
              <a:pPr eaLnBrk="1" hangingPunct="1">
                <a:lnSpc>
                  <a:spcPct val="85000"/>
                </a:lnSpc>
                <a:spcBef>
                  <a:spcPct val="0"/>
                </a:spcBef>
                <a:spcAft>
                  <a:spcPct val="50000"/>
                </a:spcAft>
                <a:buSzPct val="80000"/>
              </a:pPr>
              <a:r>
                <a:rPr lang="en-US" altLang="en-US" sz="1800" dirty="0"/>
                <a:t>The layer, and to a lesser extent the dermis, have free nerve endings and Pacinian corpuscles that are sensitive to the mechanical pressure of touch.</a:t>
              </a:r>
            </a:p>
          </p:txBody>
        </p:sp>
        <p:grpSp>
          <p:nvGrpSpPr>
            <p:cNvPr id="31750" name="Group 22">
              <a:extLst>
                <a:ext uri="{FF2B5EF4-FFF2-40B4-BE49-F238E27FC236}">
                  <a16:creationId xmlns:a16="http://schemas.microsoft.com/office/drawing/2014/main" id="{101BE18D-ADF1-9E47-8195-02293727732E}"/>
                </a:ext>
              </a:extLst>
            </p:cNvPr>
            <p:cNvGrpSpPr>
              <a:grpSpLocks/>
            </p:cNvGrpSpPr>
            <p:nvPr/>
          </p:nvGrpSpPr>
          <p:grpSpPr bwMode="auto">
            <a:xfrm>
              <a:off x="582" y="3671"/>
              <a:ext cx="2993" cy="213"/>
              <a:chOff x="582" y="3671"/>
              <a:chExt cx="2993" cy="213"/>
            </a:xfrm>
          </p:grpSpPr>
          <p:grpSp>
            <p:nvGrpSpPr>
              <p:cNvPr id="31751" name="Group 23">
                <a:extLst>
                  <a:ext uri="{FF2B5EF4-FFF2-40B4-BE49-F238E27FC236}">
                    <a16:creationId xmlns:a16="http://schemas.microsoft.com/office/drawing/2014/main" id="{50D7D8F4-16C0-364E-8607-F6E58B89849E}"/>
                  </a:ext>
                </a:extLst>
              </p:cNvPr>
              <p:cNvGrpSpPr>
                <a:grpSpLocks/>
              </p:cNvGrpSpPr>
              <p:nvPr/>
            </p:nvGrpSpPr>
            <p:grpSpPr bwMode="auto">
              <a:xfrm>
                <a:off x="582" y="3671"/>
                <a:ext cx="1990" cy="213"/>
                <a:chOff x="582" y="3671"/>
                <a:chExt cx="1990" cy="213"/>
              </a:xfrm>
            </p:grpSpPr>
            <p:sp>
              <p:nvSpPr>
                <p:cNvPr id="31755" name="Rectangle 24">
                  <a:extLst>
                    <a:ext uri="{FF2B5EF4-FFF2-40B4-BE49-F238E27FC236}">
                      <a16:creationId xmlns:a16="http://schemas.microsoft.com/office/drawing/2014/main" id="{6AE36E70-BD8A-4B41-ADC7-C4A524FA652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1756" name="Rectangle 25">
                  <a:extLst>
                    <a:ext uri="{FF2B5EF4-FFF2-40B4-BE49-F238E27FC236}">
                      <a16:creationId xmlns:a16="http://schemas.microsoft.com/office/drawing/2014/main" id="{CB8BA2C2-EE0D-454F-8C0A-B8B9E4076C3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1757" name="Rectangle 26">
                  <a:extLst>
                    <a:ext uri="{FF2B5EF4-FFF2-40B4-BE49-F238E27FC236}">
                      <a16:creationId xmlns:a16="http://schemas.microsoft.com/office/drawing/2014/main" id="{635852FE-8534-6D4D-9C0A-A5ED224DD70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1758" name="Text Box 27">
                  <a:extLst>
                    <a:ext uri="{FF2B5EF4-FFF2-40B4-BE49-F238E27FC236}">
                      <a16:creationId xmlns:a16="http://schemas.microsoft.com/office/drawing/2014/main" id="{21031DB7-EF14-8C49-A751-A1F9E1808AA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144</a:t>
                  </a:r>
                  <a:endParaRPr lang="en-US" altLang="en-US" sz="1800" dirty="0">
                    <a:ea typeface="ＭＳ Ｐゴシック" panose="020B0600070205080204" pitchFamily="34" charset="-128"/>
                  </a:endParaRPr>
                </a:p>
              </p:txBody>
            </p:sp>
            <p:sp>
              <p:nvSpPr>
                <p:cNvPr id="31759" name="Text Box 28">
                  <a:extLst>
                    <a:ext uri="{FF2B5EF4-FFF2-40B4-BE49-F238E27FC236}">
                      <a16:creationId xmlns:a16="http://schemas.microsoft.com/office/drawing/2014/main" id="{19AC5196-62F5-BB4C-B3DD-53DF381FA82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155</a:t>
                  </a:r>
                  <a:endParaRPr lang="en-US" altLang="en-US" sz="1800" dirty="0">
                    <a:ea typeface="ＭＳ Ｐゴシック" panose="020B0600070205080204" pitchFamily="34" charset="-128"/>
                  </a:endParaRPr>
                </a:p>
              </p:txBody>
            </p:sp>
            <p:sp>
              <p:nvSpPr>
                <p:cNvPr id="31760" name="Text Box 29">
                  <a:extLst>
                    <a:ext uri="{FF2B5EF4-FFF2-40B4-BE49-F238E27FC236}">
                      <a16:creationId xmlns:a16="http://schemas.microsoft.com/office/drawing/2014/main" id="{276A7B7E-3BA0-D34F-BC89-149E21E0E1E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148</a:t>
                  </a:r>
                  <a:endParaRPr lang="en-US" altLang="en-US" sz="1800" dirty="0">
                    <a:ea typeface="ＭＳ Ｐゴシック" panose="020B0600070205080204" pitchFamily="34" charset="-128"/>
                  </a:endParaRPr>
                </a:p>
              </p:txBody>
            </p:sp>
          </p:grpSp>
          <p:grpSp>
            <p:nvGrpSpPr>
              <p:cNvPr id="31752" name="Group 30">
                <a:extLst>
                  <a:ext uri="{FF2B5EF4-FFF2-40B4-BE49-F238E27FC236}">
                    <a16:creationId xmlns:a16="http://schemas.microsoft.com/office/drawing/2014/main" id="{CDC0D86F-3799-A04B-986F-3376E32CD206}"/>
                  </a:ext>
                </a:extLst>
              </p:cNvPr>
              <p:cNvGrpSpPr>
                <a:grpSpLocks/>
              </p:cNvGrpSpPr>
              <p:nvPr/>
            </p:nvGrpSpPr>
            <p:grpSpPr bwMode="auto">
              <a:xfrm>
                <a:off x="2844" y="3671"/>
                <a:ext cx="731" cy="213"/>
                <a:chOff x="2844" y="3671"/>
                <a:chExt cx="731" cy="213"/>
              </a:xfrm>
            </p:grpSpPr>
            <p:sp>
              <p:nvSpPr>
                <p:cNvPr id="31753" name="Rectangle 31">
                  <a:extLst>
                    <a:ext uri="{FF2B5EF4-FFF2-40B4-BE49-F238E27FC236}">
                      <a16:creationId xmlns:a16="http://schemas.microsoft.com/office/drawing/2014/main" id="{E2B2C688-FFD2-7547-BB0B-EC0394B418F1}"/>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1754" name="Text Box 32">
                  <a:extLst>
                    <a:ext uri="{FF2B5EF4-FFF2-40B4-BE49-F238E27FC236}">
                      <a16:creationId xmlns:a16="http://schemas.microsoft.com/office/drawing/2014/main" id="{C09A8E92-D7A5-6C49-B382-11E2AAECDFF5}"/>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5.1</a:t>
                  </a:r>
                </a:p>
              </p:txBody>
            </p:sp>
          </p:grpSp>
        </p:grpSp>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a:extLst>
              <a:ext uri="{FF2B5EF4-FFF2-40B4-BE49-F238E27FC236}">
                <a16:creationId xmlns:a16="http://schemas.microsoft.com/office/drawing/2014/main" id="{8DE442C9-0B48-DA46-904B-C3EF63E561C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8FDB463-42AA-1E42-820E-B20349EB6476}" type="slidenum">
              <a:rPr lang="en-US" altLang="en-US" sz="1400"/>
              <a:pPr>
                <a:spcBef>
                  <a:spcPct val="0"/>
                </a:spcBef>
                <a:buFontTx/>
                <a:buNone/>
              </a:pPr>
              <a:t>16</a:t>
            </a:fld>
            <a:endParaRPr lang="en-US" altLang="en-US" sz="1400" dirty="0"/>
          </a:p>
        </p:txBody>
      </p:sp>
      <p:grpSp>
        <p:nvGrpSpPr>
          <p:cNvPr id="33795" name="Group 51">
            <a:extLst>
              <a:ext uri="{FF2B5EF4-FFF2-40B4-BE49-F238E27FC236}">
                <a16:creationId xmlns:a16="http://schemas.microsoft.com/office/drawing/2014/main" id="{CDAD2EEB-1901-FE48-888C-F0BB51B9149A}"/>
              </a:ext>
            </a:extLst>
          </p:cNvPr>
          <p:cNvGrpSpPr>
            <a:grpSpLocks/>
          </p:cNvGrpSpPr>
          <p:nvPr/>
        </p:nvGrpSpPr>
        <p:grpSpPr bwMode="auto">
          <a:xfrm>
            <a:off x="458788" y="446088"/>
            <a:ext cx="8231187" cy="5719762"/>
            <a:chOff x="289" y="281"/>
            <a:chExt cx="5185" cy="3603"/>
          </a:xfrm>
        </p:grpSpPr>
        <p:sp>
          <p:nvSpPr>
            <p:cNvPr id="33796" name="Rectangle 2">
              <a:extLst>
                <a:ext uri="{FF2B5EF4-FFF2-40B4-BE49-F238E27FC236}">
                  <a16:creationId xmlns:a16="http://schemas.microsoft.com/office/drawing/2014/main" id="{F3996DB8-FDAC-CE4F-BD9C-AA0EF1ED89D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Epidermis—Keratinocytes</a:t>
              </a:r>
            </a:p>
          </p:txBody>
        </p:sp>
        <p:sp>
          <p:nvSpPr>
            <p:cNvPr id="33797" name="Text Box 6">
              <a:extLst>
                <a:ext uri="{FF2B5EF4-FFF2-40B4-BE49-F238E27FC236}">
                  <a16:creationId xmlns:a16="http://schemas.microsoft.com/office/drawing/2014/main" id="{5AD60289-34F2-DD43-AA3C-3C6AE9CAD4DD}"/>
                </a:ext>
              </a:extLst>
            </p:cNvPr>
            <p:cNvSpPr txBox="1">
              <a:spLocks noChangeArrowheads="1"/>
            </p:cNvSpPr>
            <p:nvPr/>
          </p:nvSpPr>
          <p:spPr bwMode="auto">
            <a:xfrm>
              <a:off x="515" y="970"/>
              <a:ext cx="495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epidermis has four cell types—keratinocytes, melanocytes, Langer-hans cells, and Merkel cells.</a:t>
              </a:r>
            </a:p>
            <a:p>
              <a:pPr eaLnBrk="1" hangingPunct="1">
                <a:lnSpc>
                  <a:spcPct val="85000"/>
                </a:lnSpc>
                <a:spcBef>
                  <a:spcPct val="0"/>
                </a:spcBef>
                <a:spcAft>
                  <a:spcPts val="900"/>
                </a:spcAft>
                <a:buSzPct val="80000"/>
              </a:pPr>
              <a:r>
                <a:rPr lang="en-US" altLang="en-US" sz="1800" dirty="0"/>
                <a:t>Keratinocytes, which are about 90 percent of epidermal cells, are organ-ized into four or five layers, and produce the fibrous protein, keratin.</a:t>
              </a:r>
            </a:p>
            <a:p>
              <a:pPr eaLnBrk="1" hangingPunct="1">
                <a:lnSpc>
                  <a:spcPct val="85000"/>
                </a:lnSpc>
                <a:spcBef>
                  <a:spcPct val="0"/>
                </a:spcBef>
                <a:spcAft>
                  <a:spcPct val="50000"/>
                </a:spcAft>
                <a:buSzPct val="80000"/>
              </a:pPr>
              <a:r>
                <a:rPr lang="en-US" altLang="en-US" sz="1800" dirty="0"/>
                <a:t>Keratin helps protect the skin and underlying tissues from heat, microbes, and chemicals.</a:t>
              </a:r>
            </a:p>
          </p:txBody>
        </p:sp>
        <p:grpSp>
          <p:nvGrpSpPr>
            <p:cNvPr id="33798" name="Group 39">
              <a:extLst>
                <a:ext uri="{FF2B5EF4-FFF2-40B4-BE49-F238E27FC236}">
                  <a16:creationId xmlns:a16="http://schemas.microsoft.com/office/drawing/2014/main" id="{2C3565A4-653D-594E-831A-072801D1825F}"/>
                </a:ext>
              </a:extLst>
            </p:cNvPr>
            <p:cNvGrpSpPr>
              <a:grpSpLocks/>
            </p:cNvGrpSpPr>
            <p:nvPr/>
          </p:nvGrpSpPr>
          <p:grpSpPr bwMode="auto">
            <a:xfrm>
              <a:off x="582" y="3671"/>
              <a:ext cx="2993" cy="213"/>
              <a:chOff x="582" y="3671"/>
              <a:chExt cx="2993" cy="213"/>
            </a:xfrm>
          </p:grpSpPr>
          <p:grpSp>
            <p:nvGrpSpPr>
              <p:cNvPr id="33799" name="Group 40">
                <a:extLst>
                  <a:ext uri="{FF2B5EF4-FFF2-40B4-BE49-F238E27FC236}">
                    <a16:creationId xmlns:a16="http://schemas.microsoft.com/office/drawing/2014/main" id="{2095419E-D1B7-DF45-BE1C-2F34E42E2DBD}"/>
                  </a:ext>
                </a:extLst>
              </p:cNvPr>
              <p:cNvGrpSpPr>
                <a:grpSpLocks/>
              </p:cNvGrpSpPr>
              <p:nvPr/>
            </p:nvGrpSpPr>
            <p:grpSpPr bwMode="auto">
              <a:xfrm>
                <a:off x="582" y="3671"/>
                <a:ext cx="1990" cy="213"/>
                <a:chOff x="582" y="3671"/>
                <a:chExt cx="1990" cy="213"/>
              </a:xfrm>
            </p:grpSpPr>
            <p:sp>
              <p:nvSpPr>
                <p:cNvPr id="33803" name="Rectangle 41">
                  <a:extLst>
                    <a:ext uri="{FF2B5EF4-FFF2-40B4-BE49-F238E27FC236}">
                      <a16:creationId xmlns:a16="http://schemas.microsoft.com/office/drawing/2014/main" id="{48794A2E-38D3-5B4C-AF12-D83616AFE27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3804" name="Rectangle 42">
                  <a:extLst>
                    <a:ext uri="{FF2B5EF4-FFF2-40B4-BE49-F238E27FC236}">
                      <a16:creationId xmlns:a16="http://schemas.microsoft.com/office/drawing/2014/main" id="{B8D9BE89-06A9-3D47-93E9-65DC5C09B7C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3805" name="Rectangle 43">
                  <a:extLst>
                    <a:ext uri="{FF2B5EF4-FFF2-40B4-BE49-F238E27FC236}">
                      <a16:creationId xmlns:a16="http://schemas.microsoft.com/office/drawing/2014/main" id="{1BDD90BB-3693-7346-81A4-AA118A9CBC2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3806" name="Text Box 44">
                  <a:extLst>
                    <a:ext uri="{FF2B5EF4-FFF2-40B4-BE49-F238E27FC236}">
                      <a16:creationId xmlns:a16="http://schemas.microsoft.com/office/drawing/2014/main" id="{B7B79D59-9D9D-EC46-B4B4-5130BC3AF20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144</a:t>
                  </a:r>
                  <a:endParaRPr lang="en-US" altLang="en-US" sz="1800" dirty="0">
                    <a:ea typeface="ＭＳ Ｐゴシック" panose="020B0600070205080204" pitchFamily="34" charset="-128"/>
                  </a:endParaRPr>
                </a:p>
              </p:txBody>
            </p:sp>
            <p:sp>
              <p:nvSpPr>
                <p:cNvPr id="33807" name="Text Box 45">
                  <a:extLst>
                    <a:ext uri="{FF2B5EF4-FFF2-40B4-BE49-F238E27FC236}">
                      <a16:creationId xmlns:a16="http://schemas.microsoft.com/office/drawing/2014/main" id="{8CF0BF39-CAFE-F342-9976-A1F9345EB47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156</a:t>
                  </a:r>
                  <a:endParaRPr lang="en-US" altLang="en-US" sz="1800" dirty="0">
                    <a:ea typeface="ＭＳ Ｐゴシック" panose="020B0600070205080204" pitchFamily="34" charset="-128"/>
                  </a:endParaRPr>
                </a:p>
              </p:txBody>
            </p:sp>
            <p:sp>
              <p:nvSpPr>
                <p:cNvPr id="33808" name="Text Box 46">
                  <a:extLst>
                    <a:ext uri="{FF2B5EF4-FFF2-40B4-BE49-F238E27FC236}">
                      <a16:creationId xmlns:a16="http://schemas.microsoft.com/office/drawing/2014/main" id="{A51C1E8D-F86F-9F4D-B9BB-F25D9E46FC4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149</a:t>
                  </a:r>
                  <a:endParaRPr lang="en-US" altLang="en-US" sz="1800" dirty="0">
                    <a:ea typeface="ＭＳ Ｐゴシック" panose="020B0600070205080204" pitchFamily="34" charset="-128"/>
                  </a:endParaRPr>
                </a:p>
              </p:txBody>
            </p:sp>
          </p:grpSp>
          <p:grpSp>
            <p:nvGrpSpPr>
              <p:cNvPr id="33800" name="Group 47">
                <a:extLst>
                  <a:ext uri="{FF2B5EF4-FFF2-40B4-BE49-F238E27FC236}">
                    <a16:creationId xmlns:a16="http://schemas.microsoft.com/office/drawing/2014/main" id="{E488B0C9-F085-774A-9530-1F6D211BC057}"/>
                  </a:ext>
                </a:extLst>
              </p:cNvPr>
              <p:cNvGrpSpPr>
                <a:grpSpLocks/>
              </p:cNvGrpSpPr>
              <p:nvPr/>
            </p:nvGrpSpPr>
            <p:grpSpPr bwMode="auto">
              <a:xfrm>
                <a:off x="2844" y="3671"/>
                <a:ext cx="731" cy="213"/>
                <a:chOff x="2844" y="3671"/>
                <a:chExt cx="731" cy="213"/>
              </a:xfrm>
            </p:grpSpPr>
            <p:sp>
              <p:nvSpPr>
                <p:cNvPr id="33801" name="Rectangle 48">
                  <a:extLst>
                    <a:ext uri="{FF2B5EF4-FFF2-40B4-BE49-F238E27FC236}">
                      <a16:creationId xmlns:a16="http://schemas.microsoft.com/office/drawing/2014/main" id="{93889D2F-C103-9A49-AD04-33C22AFEB61C}"/>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3802" name="Text Box 49">
                  <a:extLst>
                    <a:ext uri="{FF2B5EF4-FFF2-40B4-BE49-F238E27FC236}">
                      <a16:creationId xmlns:a16="http://schemas.microsoft.com/office/drawing/2014/main" id="{5D468BEF-BD77-2B4D-B52C-120A9E86C5C5}"/>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5.2</a:t>
                  </a:r>
                </a:p>
              </p:txBody>
            </p:sp>
          </p:grpSp>
        </p:grpSp>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a:extLst>
              <a:ext uri="{FF2B5EF4-FFF2-40B4-BE49-F238E27FC236}">
                <a16:creationId xmlns:a16="http://schemas.microsoft.com/office/drawing/2014/main" id="{B1969CC9-BDF3-8B42-9C56-AD091FA57A7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9A9377B-D7D7-D446-B531-05227E5638AF}" type="slidenum">
              <a:rPr lang="en-US" altLang="en-US" sz="1400"/>
              <a:pPr>
                <a:spcBef>
                  <a:spcPct val="0"/>
                </a:spcBef>
                <a:buFontTx/>
                <a:buNone/>
              </a:pPr>
              <a:t>17</a:t>
            </a:fld>
            <a:endParaRPr lang="en-US" altLang="en-US" sz="1400" dirty="0"/>
          </a:p>
        </p:txBody>
      </p:sp>
      <p:grpSp>
        <p:nvGrpSpPr>
          <p:cNvPr id="35843" name="Group 50">
            <a:extLst>
              <a:ext uri="{FF2B5EF4-FFF2-40B4-BE49-F238E27FC236}">
                <a16:creationId xmlns:a16="http://schemas.microsoft.com/office/drawing/2014/main" id="{0D0797C5-5652-2549-BD2C-77BD4236BD80}"/>
              </a:ext>
            </a:extLst>
          </p:cNvPr>
          <p:cNvGrpSpPr>
            <a:grpSpLocks/>
          </p:cNvGrpSpPr>
          <p:nvPr/>
        </p:nvGrpSpPr>
        <p:grpSpPr bwMode="auto">
          <a:xfrm>
            <a:off x="458788" y="446088"/>
            <a:ext cx="8229600" cy="5719762"/>
            <a:chOff x="289" y="281"/>
            <a:chExt cx="5184" cy="3603"/>
          </a:xfrm>
        </p:grpSpPr>
        <p:sp>
          <p:nvSpPr>
            <p:cNvPr id="35844" name="Rectangle 2">
              <a:extLst>
                <a:ext uri="{FF2B5EF4-FFF2-40B4-BE49-F238E27FC236}">
                  <a16:creationId xmlns:a16="http://schemas.microsoft.com/office/drawing/2014/main" id="{FF782900-29E6-9245-83CD-181A5754695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Epidermis—Keratinocytes </a:t>
              </a:r>
              <a:r>
                <a:rPr lang="en-US" altLang="en-US" sz="2200" dirty="0">
                  <a:solidFill>
                    <a:srgbClr val="333333"/>
                  </a:solidFill>
                </a:rPr>
                <a:t>(continued)</a:t>
              </a:r>
            </a:p>
          </p:txBody>
        </p:sp>
        <p:sp>
          <p:nvSpPr>
            <p:cNvPr id="35845" name="Text Box 6">
              <a:extLst>
                <a:ext uri="{FF2B5EF4-FFF2-40B4-BE49-F238E27FC236}">
                  <a16:creationId xmlns:a16="http://schemas.microsoft.com/office/drawing/2014/main" id="{C04894DD-0C62-8445-9F9B-BBE1A4895311}"/>
                </a:ext>
              </a:extLst>
            </p:cNvPr>
            <p:cNvSpPr txBox="1">
              <a:spLocks noChangeArrowheads="1"/>
            </p:cNvSpPr>
            <p:nvPr/>
          </p:nvSpPr>
          <p:spPr bwMode="auto">
            <a:xfrm>
              <a:off x="515" y="970"/>
              <a:ext cx="4649"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Keratinocytes produce lamellar granules that release a water repel-lant compound to minimize water entry and loss through the skin.</a:t>
              </a:r>
            </a:p>
            <a:p>
              <a:pPr eaLnBrk="1" hangingPunct="1">
                <a:lnSpc>
                  <a:spcPct val="85000"/>
                </a:lnSpc>
                <a:spcBef>
                  <a:spcPct val="0"/>
                </a:spcBef>
                <a:spcAft>
                  <a:spcPct val="50000"/>
                </a:spcAft>
                <a:buSzPct val="80000"/>
              </a:pPr>
              <a:r>
                <a:rPr lang="en-US" altLang="en-US" sz="1800" dirty="0"/>
                <a:t>These cells also inhibit entry of foreign materials into the body such as microbes and some chemicals.</a:t>
              </a:r>
            </a:p>
          </p:txBody>
        </p:sp>
        <p:grpSp>
          <p:nvGrpSpPr>
            <p:cNvPr id="35846" name="Group 39">
              <a:extLst>
                <a:ext uri="{FF2B5EF4-FFF2-40B4-BE49-F238E27FC236}">
                  <a16:creationId xmlns:a16="http://schemas.microsoft.com/office/drawing/2014/main" id="{F75F8FC9-9179-FA4B-99EC-5885F4D0BDCF}"/>
                </a:ext>
              </a:extLst>
            </p:cNvPr>
            <p:cNvGrpSpPr>
              <a:grpSpLocks/>
            </p:cNvGrpSpPr>
            <p:nvPr/>
          </p:nvGrpSpPr>
          <p:grpSpPr bwMode="auto">
            <a:xfrm>
              <a:off x="582" y="3671"/>
              <a:ext cx="2993" cy="213"/>
              <a:chOff x="582" y="3671"/>
              <a:chExt cx="2993" cy="213"/>
            </a:xfrm>
          </p:grpSpPr>
          <p:grpSp>
            <p:nvGrpSpPr>
              <p:cNvPr id="35847" name="Group 40">
                <a:extLst>
                  <a:ext uri="{FF2B5EF4-FFF2-40B4-BE49-F238E27FC236}">
                    <a16:creationId xmlns:a16="http://schemas.microsoft.com/office/drawing/2014/main" id="{95F590A2-DF5D-7F47-951B-B81A4215081C}"/>
                  </a:ext>
                </a:extLst>
              </p:cNvPr>
              <p:cNvGrpSpPr>
                <a:grpSpLocks/>
              </p:cNvGrpSpPr>
              <p:nvPr/>
            </p:nvGrpSpPr>
            <p:grpSpPr bwMode="auto">
              <a:xfrm>
                <a:off x="582" y="3671"/>
                <a:ext cx="1990" cy="213"/>
                <a:chOff x="582" y="3671"/>
                <a:chExt cx="1990" cy="213"/>
              </a:xfrm>
            </p:grpSpPr>
            <p:sp>
              <p:nvSpPr>
                <p:cNvPr id="35851" name="Rectangle 41">
                  <a:extLst>
                    <a:ext uri="{FF2B5EF4-FFF2-40B4-BE49-F238E27FC236}">
                      <a16:creationId xmlns:a16="http://schemas.microsoft.com/office/drawing/2014/main" id="{3EB0CA14-02A7-A147-BA50-A1403F42A8D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5852" name="Rectangle 42">
                  <a:extLst>
                    <a:ext uri="{FF2B5EF4-FFF2-40B4-BE49-F238E27FC236}">
                      <a16:creationId xmlns:a16="http://schemas.microsoft.com/office/drawing/2014/main" id="{4D384943-1CCA-E84E-B3F8-9558CF3F6FA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5853" name="Rectangle 43">
                  <a:extLst>
                    <a:ext uri="{FF2B5EF4-FFF2-40B4-BE49-F238E27FC236}">
                      <a16:creationId xmlns:a16="http://schemas.microsoft.com/office/drawing/2014/main" id="{DC1B0175-0263-1340-8161-A049756B97C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5854" name="Text Box 44">
                  <a:extLst>
                    <a:ext uri="{FF2B5EF4-FFF2-40B4-BE49-F238E27FC236}">
                      <a16:creationId xmlns:a16="http://schemas.microsoft.com/office/drawing/2014/main" id="{064734D1-589E-A741-A30D-F77B65CC984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145</a:t>
                  </a:r>
                  <a:endParaRPr lang="en-US" altLang="en-US" sz="1800" dirty="0">
                    <a:ea typeface="ＭＳ Ｐゴシック" panose="020B0600070205080204" pitchFamily="34" charset="-128"/>
                  </a:endParaRPr>
                </a:p>
              </p:txBody>
            </p:sp>
            <p:sp>
              <p:nvSpPr>
                <p:cNvPr id="35855" name="Text Box 45">
                  <a:extLst>
                    <a:ext uri="{FF2B5EF4-FFF2-40B4-BE49-F238E27FC236}">
                      <a16:creationId xmlns:a16="http://schemas.microsoft.com/office/drawing/2014/main" id="{EBCC59EA-A1AA-0C42-8A51-2E4E100DE3B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156</a:t>
                  </a:r>
                  <a:endParaRPr lang="en-US" altLang="en-US" sz="1800" dirty="0">
                    <a:ea typeface="ＭＳ Ｐゴシック" panose="020B0600070205080204" pitchFamily="34" charset="-128"/>
                  </a:endParaRPr>
                </a:p>
              </p:txBody>
            </p:sp>
            <p:sp>
              <p:nvSpPr>
                <p:cNvPr id="35856" name="Text Box 46">
                  <a:extLst>
                    <a:ext uri="{FF2B5EF4-FFF2-40B4-BE49-F238E27FC236}">
                      <a16:creationId xmlns:a16="http://schemas.microsoft.com/office/drawing/2014/main" id="{9F71942D-FFF9-694D-A7CA-875B53744B6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150</a:t>
                  </a:r>
                  <a:endParaRPr lang="en-US" altLang="en-US" sz="1800" dirty="0">
                    <a:ea typeface="ＭＳ Ｐゴシック" panose="020B0600070205080204" pitchFamily="34" charset="-128"/>
                  </a:endParaRPr>
                </a:p>
              </p:txBody>
            </p:sp>
          </p:grpSp>
          <p:grpSp>
            <p:nvGrpSpPr>
              <p:cNvPr id="35848" name="Group 47">
                <a:extLst>
                  <a:ext uri="{FF2B5EF4-FFF2-40B4-BE49-F238E27FC236}">
                    <a16:creationId xmlns:a16="http://schemas.microsoft.com/office/drawing/2014/main" id="{9F162895-D9C7-CD4D-B8C6-49E82A60747B}"/>
                  </a:ext>
                </a:extLst>
              </p:cNvPr>
              <p:cNvGrpSpPr>
                <a:grpSpLocks/>
              </p:cNvGrpSpPr>
              <p:nvPr/>
            </p:nvGrpSpPr>
            <p:grpSpPr bwMode="auto">
              <a:xfrm>
                <a:off x="2844" y="3671"/>
                <a:ext cx="731" cy="213"/>
                <a:chOff x="2844" y="3671"/>
                <a:chExt cx="731" cy="213"/>
              </a:xfrm>
            </p:grpSpPr>
            <p:sp>
              <p:nvSpPr>
                <p:cNvPr id="35849" name="Rectangle 48">
                  <a:extLst>
                    <a:ext uri="{FF2B5EF4-FFF2-40B4-BE49-F238E27FC236}">
                      <a16:creationId xmlns:a16="http://schemas.microsoft.com/office/drawing/2014/main" id="{DCFC3E8F-4BC3-2446-99AC-5C22F544E4A2}"/>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5850" name="Text Box 49">
                  <a:extLst>
                    <a:ext uri="{FF2B5EF4-FFF2-40B4-BE49-F238E27FC236}">
                      <a16:creationId xmlns:a16="http://schemas.microsoft.com/office/drawing/2014/main" id="{55F8584E-001C-9347-BA5A-CDA1BD276273}"/>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5.2</a:t>
                  </a:r>
                </a:p>
              </p:txBody>
            </p:sp>
          </p:grpSp>
        </p:gr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a:extLst>
              <a:ext uri="{FF2B5EF4-FFF2-40B4-BE49-F238E27FC236}">
                <a16:creationId xmlns:a16="http://schemas.microsoft.com/office/drawing/2014/main" id="{06C7B534-1A08-3846-BE54-DE8EC996E39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946043F-D64D-BD40-922C-16C3A8D105B5}" type="slidenum">
              <a:rPr lang="en-US" altLang="en-US" sz="1400"/>
              <a:pPr>
                <a:spcBef>
                  <a:spcPct val="0"/>
                </a:spcBef>
                <a:buFontTx/>
                <a:buNone/>
              </a:pPr>
              <a:t>18</a:t>
            </a:fld>
            <a:endParaRPr lang="en-US" altLang="en-US" sz="1400" dirty="0"/>
          </a:p>
        </p:txBody>
      </p:sp>
      <p:grpSp>
        <p:nvGrpSpPr>
          <p:cNvPr id="37905" name="Group 17">
            <a:extLst>
              <a:ext uri="{FF2B5EF4-FFF2-40B4-BE49-F238E27FC236}">
                <a16:creationId xmlns:a16="http://schemas.microsoft.com/office/drawing/2014/main" id="{BC7A8B7F-ED23-8A4D-831B-EE2AF22AA917}"/>
              </a:ext>
            </a:extLst>
          </p:cNvPr>
          <p:cNvGrpSpPr>
            <a:grpSpLocks/>
          </p:cNvGrpSpPr>
          <p:nvPr/>
        </p:nvGrpSpPr>
        <p:grpSpPr bwMode="auto">
          <a:xfrm>
            <a:off x="458788" y="446088"/>
            <a:ext cx="8229600" cy="5719762"/>
            <a:chOff x="289" y="281"/>
            <a:chExt cx="5184" cy="3603"/>
          </a:xfrm>
        </p:grpSpPr>
        <p:sp>
          <p:nvSpPr>
            <p:cNvPr id="37892" name="Rectangle 2">
              <a:extLst>
                <a:ext uri="{FF2B5EF4-FFF2-40B4-BE49-F238E27FC236}">
                  <a16:creationId xmlns:a16="http://schemas.microsoft.com/office/drawing/2014/main" id="{714AF24F-6EDB-ED41-89F0-AC1F4E98158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Epidermis—Melanocytes</a:t>
              </a:r>
              <a:endParaRPr lang="en-US" altLang="en-US" sz="2200" dirty="0">
                <a:solidFill>
                  <a:srgbClr val="333333"/>
                </a:solidFill>
              </a:endParaRPr>
            </a:p>
          </p:txBody>
        </p:sp>
        <p:sp>
          <p:nvSpPr>
            <p:cNvPr id="37893" name="Text Box 6">
              <a:extLst>
                <a:ext uri="{FF2B5EF4-FFF2-40B4-BE49-F238E27FC236}">
                  <a16:creationId xmlns:a16="http://schemas.microsoft.com/office/drawing/2014/main" id="{68A50870-EBDC-9641-90A9-7B18166E0377}"/>
                </a:ext>
              </a:extLst>
            </p:cNvPr>
            <p:cNvSpPr txBox="1">
              <a:spLocks noChangeArrowheads="1"/>
            </p:cNvSpPr>
            <p:nvPr/>
          </p:nvSpPr>
          <p:spPr bwMode="auto">
            <a:xfrm>
              <a:off x="515" y="970"/>
              <a:ext cx="4735"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Melanocytes, about eight percent of all epidermal cells, produce the pigment, melanin.</a:t>
              </a:r>
            </a:p>
            <a:p>
              <a:pPr eaLnBrk="1" hangingPunct="1">
                <a:lnSpc>
                  <a:spcPct val="85000"/>
                </a:lnSpc>
                <a:spcBef>
                  <a:spcPct val="0"/>
                </a:spcBef>
                <a:spcAft>
                  <a:spcPts val="900"/>
                </a:spcAft>
                <a:buSzPct val="80000"/>
              </a:pPr>
              <a:r>
                <a:rPr lang="en-US" altLang="en-US" sz="1800" dirty="0"/>
                <a:t>The long, slender processes of the melanocytes extend between the keratinocytes and transfer melanin to them.</a:t>
              </a:r>
            </a:p>
            <a:p>
              <a:pPr eaLnBrk="1" hangingPunct="1">
                <a:lnSpc>
                  <a:spcPct val="85000"/>
                </a:lnSpc>
                <a:spcBef>
                  <a:spcPct val="0"/>
                </a:spcBef>
                <a:spcAft>
                  <a:spcPct val="50000"/>
                </a:spcAft>
                <a:buSzPct val="80000"/>
              </a:pPr>
              <a:r>
                <a:rPr lang="en-US" altLang="en-US" sz="1800" dirty="0"/>
                <a:t>Melanin is a yellow-red or brown-black pigment that helps determine skin color and functions to absorb ultraviolet (UV) radiation from sun-light.</a:t>
              </a:r>
            </a:p>
          </p:txBody>
        </p:sp>
        <p:grpSp>
          <p:nvGrpSpPr>
            <p:cNvPr id="37894" name="Group 29">
              <a:extLst>
                <a:ext uri="{FF2B5EF4-FFF2-40B4-BE49-F238E27FC236}">
                  <a16:creationId xmlns:a16="http://schemas.microsoft.com/office/drawing/2014/main" id="{1E87D84A-39AA-F843-BAB7-2059BB378FC2}"/>
                </a:ext>
              </a:extLst>
            </p:cNvPr>
            <p:cNvGrpSpPr>
              <a:grpSpLocks/>
            </p:cNvGrpSpPr>
            <p:nvPr/>
          </p:nvGrpSpPr>
          <p:grpSpPr bwMode="auto">
            <a:xfrm>
              <a:off x="582" y="3671"/>
              <a:ext cx="2993" cy="213"/>
              <a:chOff x="582" y="3671"/>
              <a:chExt cx="2993" cy="213"/>
            </a:xfrm>
          </p:grpSpPr>
          <p:grpSp>
            <p:nvGrpSpPr>
              <p:cNvPr id="37895" name="Group 30">
                <a:extLst>
                  <a:ext uri="{FF2B5EF4-FFF2-40B4-BE49-F238E27FC236}">
                    <a16:creationId xmlns:a16="http://schemas.microsoft.com/office/drawing/2014/main" id="{4077E4C9-0B2F-6543-BE21-CCC4FC6DDC06}"/>
                  </a:ext>
                </a:extLst>
              </p:cNvPr>
              <p:cNvGrpSpPr>
                <a:grpSpLocks/>
              </p:cNvGrpSpPr>
              <p:nvPr/>
            </p:nvGrpSpPr>
            <p:grpSpPr bwMode="auto">
              <a:xfrm>
                <a:off x="582" y="3671"/>
                <a:ext cx="1990" cy="213"/>
                <a:chOff x="582" y="3671"/>
                <a:chExt cx="1990" cy="213"/>
              </a:xfrm>
            </p:grpSpPr>
            <p:sp>
              <p:nvSpPr>
                <p:cNvPr id="37899" name="Rectangle 31">
                  <a:extLst>
                    <a:ext uri="{FF2B5EF4-FFF2-40B4-BE49-F238E27FC236}">
                      <a16:creationId xmlns:a16="http://schemas.microsoft.com/office/drawing/2014/main" id="{56606A73-2F21-EE46-9536-9E4719CEF90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7900" name="Rectangle 32">
                  <a:extLst>
                    <a:ext uri="{FF2B5EF4-FFF2-40B4-BE49-F238E27FC236}">
                      <a16:creationId xmlns:a16="http://schemas.microsoft.com/office/drawing/2014/main" id="{92E0D59B-D3C8-EA45-BF44-68A7362DC8A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7901" name="Rectangle 33">
                  <a:extLst>
                    <a:ext uri="{FF2B5EF4-FFF2-40B4-BE49-F238E27FC236}">
                      <a16:creationId xmlns:a16="http://schemas.microsoft.com/office/drawing/2014/main" id="{8BF9867A-E64F-E245-94FF-C51973021C7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7902" name="Text Box 34">
                  <a:extLst>
                    <a:ext uri="{FF2B5EF4-FFF2-40B4-BE49-F238E27FC236}">
                      <a16:creationId xmlns:a16="http://schemas.microsoft.com/office/drawing/2014/main" id="{ABDA0808-E4A3-9A4C-891E-A5745049565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145</a:t>
                  </a:r>
                  <a:endParaRPr lang="en-US" altLang="en-US" sz="1800" dirty="0">
                    <a:ea typeface="ＭＳ Ｐゴシック" panose="020B0600070205080204" pitchFamily="34" charset="-128"/>
                  </a:endParaRPr>
                </a:p>
              </p:txBody>
            </p:sp>
            <p:sp>
              <p:nvSpPr>
                <p:cNvPr id="37903" name="Text Box 35">
                  <a:extLst>
                    <a:ext uri="{FF2B5EF4-FFF2-40B4-BE49-F238E27FC236}">
                      <a16:creationId xmlns:a16="http://schemas.microsoft.com/office/drawing/2014/main" id="{B0DDC0CF-310A-894B-922F-78F3D9ADC93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156</a:t>
                  </a:r>
                  <a:endParaRPr lang="en-US" altLang="en-US" sz="1800" dirty="0">
                    <a:ea typeface="ＭＳ Ｐゴシック" panose="020B0600070205080204" pitchFamily="34" charset="-128"/>
                  </a:endParaRPr>
                </a:p>
              </p:txBody>
            </p:sp>
            <p:sp>
              <p:nvSpPr>
                <p:cNvPr id="37904" name="Text Box 36">
                  <a:extLst>
                    <a:ext uri="{FF2B5EF4-FFF2-40B4-BE49-F238E27FC236}">
                      <a16:creationId xmlns:a16="http://schemas.microsoft.com/office/drawing/2014/main" id="{6FF2F8F5-8E46-4E46-A3AA-416FFBBA27C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150</a:t>
                  </a:r>
                  <a:endParaRPr lang="en-US" altLang="en-US" sz="1800" dirty="0">
                    <a:ea typeface="ＭＳ Ｐゴシック" panose="020B0600070205080204" pitchFamily="34" charset="-128"/>
                  </a:endParaRPr>
                </a:p>
              </p:txBody>
            </p:sp>
          </p:grpSp>
          <p:grpSp>
            <p:nvGrpSpPr>
              <p:cNvPr id="37896" name="Group 37">
                <a:extLst>
                  <a:ext uri="{FF2B5EF4-FFF2-40B4-BE49-F238E27FC236}">
                    <a16:creationId xmlns:a16="http://schemas.microsoft.com/office/drawing/2014/main" id="{A0F1ABA6-BFEB-B54C-B959-674666B67054}"/>
                  </a:ext>
                </a:extLst>
              </p:cNvPr>
              <p:cNvGrpSpPr>
                <a:grpSpLocks/>
              </p:cNvGrpSpPr>
              <p:nvPr/>
            </p:nvGrpSpPr>
            <p:grpSpPr bwMode="auto">
              <a:xfrm>
                <a:off x="2844" y="3671"/>
                <a:ext cx="731" cy="213"/>
                <a:chOff x="2844" y="3671"/>
                <a:chExt cx="731" cy="213"/>
              </a:xfrm>
            </p:grpSpPr>
            <p:sp>
              <p:nvSpPr>
                <p:cNvPr id="37897" name="Rectangle 38">
                  <a:extLst>
                    <a:ext uri="{FF2B5EF4-FFF2-40B4-BE49-F238E27FC236}">
                      <a16:creationId xmlns:a16="http://schemas.microsoft.com/office/drawing/2014/main" id="{FE1467C9-818E-CE4B-A21C-5DAC26E27B50}"/>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7898" name="Text Box 39">
                  <a:extLst>
                    <a:ext uri="{FF2B5EF4-FFF2-40B4-BE49-F238E27FC236}">
                      <a16:creationId xmlns:a16="http://schemas.microsoft.com/office/drawing/2014/main" id="{7AB714BD-EADD-044A-A67B-EC8DBFB7DA53}"/>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5.2</a:t>
                  </a:r>
                </a:p>
              </p:txBody>
            </p:sp>
          </p:grpSp>
        </p:grpSp>
      </p:gr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a:extLst>
              <a:ext uri="{FF2B5EF4-FFF2-40B4-BE49-F238E27FC236}">
                <a16:creationId xmlns:a16="http://schemas.microsoft.com/office/drawing/2014/main" id="{B7519216-AF6C-7443-BE35-CCBAC29B093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02601FC-E5DC-A347-BA7A-95778A438271}" type="slidenum">
              <a:rPr lang="en-US" altLang="en-US" sz="1400"/>
              <a:pPr>
                <a:spcBef>
                  <a:spcPct val="0"/>
                </a:spcBef>
                <a:buFontTx/>
                <a:buNone/>
              </a:pPr>
              <a:t>19</a:t>
            </a:fld>
            <a:endParaRPr lang="en-US" altLang="en-US" sz="1400" dirty="0"/>
          </a:p>
        </p:txBody>
      </p:sp>
      <p:grpSp>
        <p:nvGrpSpPr>
          <p:cNvPr id="39939" name="Group 34">
            <a:extLst>
              <a:ext uri="{FF2B5EF4-FFF2-40B4-BE49-F238E27FC236}">
                <a16:creationId xmlns:a16="http://schemas.microsoft.com/office/drawing/2014/main" id="{9CFE9407-F7C4-C34C-8F86-9EF2663E5266}"/>
              </a:ext>
            </a:extLst>
          </p:cNvPr>
          <p:cNvGrpSpPr>
            <a:grpSpLocks/>
          </p:cNvGrpSpPr>
          <p:nvPr/>
        </p:nvGrpSpPr>
        <p:grpSpPr bwMode="auto">
          <a:xfrm>
            <a:off x="458788" y="446088"/>
            <a:ext cx="8229600" cy="5719762"/>
            <a:chOff x="289" y="281"/>
            <a:chExt cx="5184" cy="3603"/>
          </a:xfrm>
        </p:grpSpPr>
        <p:sp>
          <p:nvSpPr>
            <p:cNvPr id="39940" name="Rectangle 2">
              <a:extLst>
                <a:ext uri="{FF2B5EF4-FFF2-40B4-BE49-F238E27FC236}">
                  <a16:creationId xmlns:a16="http://schemas.microsoft.com/office/drawing/2014/main" id="{40B0E8EB-F8CE-D64D-80FD-693FDFE839E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Epidermis—Melanocytes </a:t>
              </a:r>
              <a:r>
                <a:rPr lang="en-US" altLang="en-US" sz="2200" dirty="0">
                  <a:solidFill>
                    <a:srgbClr val="333333"/>
                  </a:solidFill>
                </a:rPr>
                <a:t>(continued)</a:t>
              </a:r>
            </a:p>
          </p:txBody>
        </p:sp>
        <p:sp>
          <p:nvSpPr>
            <p:cNvPr id="39941" name="Text Box 6">
              <a:extLst>
                <a:ext uri="{FF2B5EF4-FFF2-40B4-BE49-F238E27FC236}">
                  <a16:creationId xmlns:a16="http://schemas.microsoft.com/office/drawing/2014/main" id="{3E125837-74FD-0E41-A98B-99BECC21F2AC}"/>
                </a:ext>
              </a:extLst>
            </p:cNvPr>
            <p:cNvSpPr txBox="1">
              <a:spLocks noChangeArrowheads="1"/>
            </p:cNvSpPr>
            <p:nvPr/>
          </p:nvSpPr>
          <p:spPr bwMode="auto">
            <a:xfrm>
              <a:off x="515" y="970"/>
              <a:ext cx="4861" cy="1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Once inside a keratinocyte, the melanin granules cluster to form a protective layer covering the cell nucleus on the side facing the skin surface.</a:t>
              </a:r>
            </a:p>
            <a:p>
              <a:pPr eaLnBrk="1" hangingPunct="1">
                <a:lnSpc>
                  <a:spcPct val="85000"/>
                </a:lnSpc>
                <a:spcBef>
                  <a:spcPct val="0"/>
                </a:spcBef>
                <a:spcAft>
                  <a:spcPct val="50000"/>
                </a:spcAft>
                <a:buSzPct val="80000"/>
              </a:pPr>
              <a:r>
                <a:rPr lang="en-US" altLang="en-US" sz="1800" dirty="0"/>
                <a:t>Although melanin granules protect keratinocytes from UV radiation in sunlight, the melanocytes themselves are susceptible to damage from excessive UV.</a:t>
              </a:r>
            </a:p>
          </p:txBody>
        </p:sp>
        <p:grpSp>
          <p:nvGrpSpPr>
            <p:cNvPr id="39942" name="Group 23">
              <a:extLst>
                <a:ext uri="{FF2B5EF4-FFF2-40B4-BE49-F238E27FC236}">
                  <a16:creationId xmlns:a16="http://schemas.microsoft.com/office/drawing/2014/main" id="{603F1FB7-113D-E64C-B961-E4B5EFEE880C}"/>
                </a:ext>
              </a:extLst>
            </p:cNvPr>
            <p:cNvGrpSpPr>
              <a:grpSpLocks/>
            </p:cNvGrpSpPr>
            <p:nvPr/>
          </p:nvGrpSpPr>
          <p:grpSpPr bwMode="auto">
            <a:xfrm>
              <a:off x="582" y="3671"/>
              <a:ext cx="2993" cy="213"/>
              <a:chOff x="582" y="3671"/>
              <a:chExt cx="2993" cy="213"/>
            </a:xfrm>
          </p:grpSpPr>
          <p:grpSp>
            <p:nvGrpSpPr>
              <p:cNvPr id="39943" name="Group 24">
                <a:extLst>
                  <a:ext uri="{FF2B5EF4-FFF2-40B4-BE49-F238E27FC236}">
                    <a16:creationId xmlns:a16="http://schemas.microsoft.com/office/drawing/2014/main" id="{9004C05A-FB55-8A42-97B6-7EDA47403837}"/>
                  </a:ext>
                </a:extLst>
              </p:cNvPr>
              <p:cNvGrpSpPr>
                <a:grpSpLocks/>
              </p:cNvGrpSpPr>
              <p:nvPr/>
            </p:nvGrpSpPr>
            <p:grpSpPr bwMode="auto">
              <a:xfrm>
                <a:off x="582" y="3671"/>
                <a:ext cx="1990" cy="213"/>
                <a:chOff x="582" y="3671"/>
                <a:chExt cx="1990" cy="213"/>
              </a:xfrm>
            </p:grpSpPr>
            <p:sp>
              <p:nvSpPr>
                <p:cNvPr id="39947" name="Rectangle 25">
                  <a:extLst>
                    <a:ext uri="{FF2B5EF4-FFF2-40B4-BE49-F238E27FC236}">
                      <a16:creationId xmlns:a16="http://schemas.microsoft.com/office/drawing/2014/main" id="{C14243C3-FCF8-E647-A88D-779ECDA34EB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9948" name="Rectangle 26">
                  <a:extLst>
                    <a:ext uri="{FF2B5EF4-FFF2-40B4-BE49-F238E27FC236}">
                      <a16:creationId xmlns:a16="http://schemas.microsoft.com/office/drawing/2014/main" id="{A1CCE698-BC3D-744A-B207-1EA0757AD4A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9949" name="Rectangle 27">
                  <a:extLst>
                    <a:ext uri="{FF2B5EF4-FFF2-40B4-BE49-F238E27FC236}">
                      <a16:creationId xmlns:a16="http://schemas.microsoft.com/office/drawing/2014/main" id="{19B62BAC-3CD3-EC46-8B43-62ADC27C483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9950" name="Text Box 28">
                  <a:extLst>
                    <a:ext uri="{FF2B5EF4-FFF2-40B4-BE49-F238E27FC236}">
                      <a16:creationId xmlns:a16="http://schemas.microsoft.com/office/drawing/2014/main" id="{E0EA67FA-F9E7-5542-858B-5C23B056DE4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145</a:t>
                  </a:r>
                  <a:endParaRPr lang="en-US" altLang="en-US" sz="1800" dirty="0">
                    <a:ea typeface="ＭＳ Ｐゴシック" panose="020B0600070205080204" pitchFamily="34" charset="-128"/>
                  </a:endParaRPr>
                </a:p>
              </p:txBody>
            </p:sp>
            <p:sp>
              <p:nvSpPr>
                <p:cNvPr id="39951" name="Text Box 29">
                  <a:extLst>
                    <a:ext uri="{FF2B5EF4-FFF2-40B4-BE49-F238E27FC236}">
                      <a16:creationId xmlns:a16="http://schemas.microsoft.com/office/drawing/2014/main" id="{95A8FE1D-5CEE-7A48-9355-489ACAE302C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156</a:t>
                  </a:r>
                  <a:endParaRPr lang="en-US" altLang="en-US" sz="1800" dirty="0">
                    <a:ea typeface="ＭＳ Ｐゴシック" panose="020B0600070205080204" pitchFamily="34" charset="-128"/>
                  </a:endParaRPr>
                </a:p>
              </p:txBody>
            </p:sp>
            <p:sp>
              <p:nvSpPr>
                <p:cNvPr id="39952" name="Text Box 30">
                  <a:extLst>
                    <a:ext uri="{FF2B5EF4-FFF2-40B4-BE49-F238E27FC236}">
                      <a16:creationId xmlns:a16="http://schemas.microsoft.com/office/drawing/2014/main" id="{179E1D73-9518-0744-AD9C-6247E1FF176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150</a:t>
                  </a:r>
                  <a:endParaRPr lang="en-US" altLang="en-US" sz="1800" dirty="0">
                    <a:ea typeface="ＭＳ Ｐゴシック" panose="020B0600070205080204" pitchFamily="34" charset="-128"/>
                  </a:endParaRPr>
                </a:p>
              </p:txBody>
            </p:sp>
          </p:grpSp>
          <p:grpSp>
            <p:nvGrpSpPr>
              <p:cNvPr id="39944" name="Group 31">
                <a:extLst>
                  <a:ext uri="{FF2B5EF4-FFF2-40B4-BE49-F238E27FC236}">
                    <a16:creationId xmlns:a16="http://schemas.microsoft.com/office/drawing/2014/main" id="{BC75E47D-172D-B147-A9E5-C300A9845917}"/>
                  </a:ext>
                </a:extLst>
              </p:cNvPr>
              <p:cNvGrpSpPr>
                <a:grpSpLocks/>
              </p:cNvGrpSpPr>
              <p:nvPr/>
            </p:nvGrpSpPr>
            <p:grpSpPr bwMode="auto">
              <a:xfrm>
                <a:off x="2844" y="3671"/>
                <a:ext cx="731" cy="213"/>
                <a:chOff x="2844" y="3671"/>
                <a:chExt cx="731" cy="213"/>
              </a:xfrm>
            </p:grpSpPr>
            <p:sp>
              <p:nvSpPr>
                <p:cNvPr id="39945" name="Rectangle 32">
                  <a:extLst>
                    <a:ext uri="{FF2B5EF4-FFF2-40B4-BE49-F238E27FC236}">
                      <a16:creationId xmlns:a16="http://schemas.microsoft.com/office/drawing/2014/main" id="{04BA4EDD-9AB0-FD44-BF26-3D73A74A913C}"/>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39946" name="Text Box 33">
                  <a:extLst>
                    <a:ext uri="{FF2B5EF4-FFF2-40B4-BE49-F238E27FC236}">
                      <a16:creationId xmlns:a16="http://schemas.microsoft.com/office/drawing/2014/main" id="{C49784B9-F686-A748-BB86-721A9179BED7}"/>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5.2</a:t>
                  </a:r>
                </a:p>
              </p:txBody>
            </p:sp>
          </p:grpSp>
        </p:grpSp>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a:extLst>
              <a:ext uri="{FF2B5EF4-FFF2-40B4-BE49-F238E27FC236}">
                <a16:creationId xmlns:a16="http://schemas.microsoft.com/office/drawing/2014/main" id="{6124CF91-A0F2-A849-9BAB-9C01CC587AD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282576A-A077-6A44-9B44-B1241D18AD08}" type="slidenum">
              <a:rPr lang="en-US" altLang="en-US" sz="1400"/>
              <a:pPr>
                <a:spcBef>
                  <a:spcPct val="0"/>
                </a:spcBef>
                <a:buFontTx/>
                <a:buNone/>
              </a:pPr>
              <a:t>20</a:t>
            </a:fld>
            <a:endParaRPr lang="en-US" altLang="en-US" sz="1400" dirty="0"/>
          </a:p>
        </p:txBody>
      </p:sp>
      <p:grpSp>
        <p:nvGrpSpPr>
          <p:cNvPr id="41987" name="Group 34">
            <a:extLst>
              <a:ext uri="{FF2B5EF4-FFF2-40B4-BE49-F238E27FC236}">
                <a16:creationId xmlns:a16="http://schemas.microsoft.com/office/drawing/2014/main" id="{F72A1F19-6AD4-F04C-A650-5983075DC4BA}"/>
              </a:ext>
            </a:extLst>
          </p:cNvPr>
          <p:cNvGrpSpPr>
            <a:grpSpLocks/>
          </p:cNvGrpSpPr>
          <p:nvPr/>
        </p:nvGrpSpPr>
        <p:grpSpPr bwMode="auto">
          <a:xfrm>
            <a:off x="458788" y="446088"/>
            <a:ext cx="8229600" cy="5719762"/>
            <a:chOff x="289" y="281"/>
            <a:chExt cx="5184" cy="3603"/>
          </a:xfrm>
        </p:grpSpPr>
        <p:sp>
          <p:nvSpPr>
            <p:cNvPr id="41988" name="Rectangle 2">
              <a:extLst>
                <a:ext uri="{FF2B5EF4-FFF2-40B4-BE49-F238E27FC236}">
                  <a16:creationId xmlns:a16="http://schemas.microsoft.com/office/drawing/2014/main" id="{D997549A-B477-D54A-95DA-9EAF3D4EA16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Epidermis—Langerhans Cells</a:t>
              </a:r>
              <a:endParaRPr lang="en-US" altLang="en-US" sz="2200" dirty="0">
                <a:solidFill>
                  <a:srgbClr val="333333"/>
                </a:solidFill>
              </a:endParaRPr>
            </a:p>
          </p:txBody>
        </p:sp>
        <p:sp>
          <p:nvSpPr>
            <p:cNvPr id="41989" name="Text Box 6">
              <a:extLst>
                <a:ext uri="{FF2B5EF4-FFF2-40B4-BE49-F238E27FC236}">
                  <a16:creationId xmlns:a16="http://schemas.microsoft.com/office/drawing/2014/main" id="{B2AEB571-1EEB-E845-9AA8-531B91FA68EA}"/>
                </a:ext>
              </a:extLst>
            </p:cNvPr>
            <p:cNvSpPr txBox="1">
              <a:spLocks noChangeArrowheads="1"/>
            </p:cNvSpPr>
            <p:nvPr/>
          </p:nvSpPr>
          <p:spPr bwMode="auto">
            <a:xfrm>
              <a:off x="515" y="970"/>
              <a:ext cx="4765"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Langerhans cells, which make-up a small fraction of the epidermal cells, are formed in red bone marrow and migrate to the epidermis.</a:t>
              </a:r>
            </a:p>
            <a:p>
              <a:pPr eaLnBrk="1" hangingPunct="1">
                <a:lnSpc>
                  <a:spcPct val="85000"/>
                </a:lnSpc>
                <a:spcBef>
                  <a:spcPct val="0"/>
                </a:spcBef>
                <a:spcAft>
                  <a:spcPct val="50000"/>
                </a:spcAft>
                <a:buSzPct val="80000"/>
              </a:pPr>
              <a:r>
                <a:rPr lang="en-US" altLang="en-US" sz="1800" dirty="0"/>
                <a:t>The cells are involved in immune responses to microbes; however, they can be readily damaged by the high-frequency UV radiation in sunlight.</a:t>
              </a:r>
            </a:p>
          </p:txBody>
        </p:sp>
        <p:grpSp>
          <p:nvGrpSpPr>
            <p:cNvPr id="41990" name="Group 23">
              <a:extLst>
                <a:ext uri="{FF2B5EF4-FFF2-40B4-BE49-F238E27FC236}">
                  <a16:creationId xmlns:a16="http://schemas.microsoft.com/office/drawing/2014/main" id="{7D22D4CE-F9BF-9F4D-9D47-29527BE88A65}"/>
                </a:ext>
              </a:extLst>
            </p:cNvPr>
            <p:cNvGrpSpPr>
              <a:grpSpLocks/>
            </p:cNvGrpSpPr>
            <p:nvPr/>
          </p:nvGrpSpPr>
          <p:grpSpPr bwMode="auto">
            <a:xfrm>
              <a:off x="582" y="3671"/>
              <a:ext cx="2993" cy="213"/>
              <a:chOff x="582" y="3671"/>
              <a:chExt cx="2993" cy="213"/>
            </a:xfrm>
          </p:grpSpPr>
          <p:grpSp>
            <p:nvGrpSpPr>
              <p:cNvPr id="41991" name="Group 24">
                <a:extLst>
                  <a:ext uri="{FF2B5EF4-FFF2-40B4-BE49-F238E27FC236}">
                    <a16:creationId xmlns:a16="http://schemas.microsoft.com/office/drawing/2014/main" id="{6A4EF3A1-A684-4342-BDDC-2AC32D61E4CD}"/>
                  </a:ext>
                </a:extLst>
              </p:cNvPr>
              <p:cNvGrpSpPr>
                <a:grpSpLocks/>
              </p:cNvGrpSpPr>
              <p:nvPr/>
            </p:nvGrpSpPr>
            <p:grpSpPr bwMode="auto">
              <a:xfrm>
                <a:off x="582" y="3671"/>
                <a:ext cx="1990" cy="213"/>
                <a:chOff x="582" y="3671"/>
                <a:chExt cx="1990" cy="213"/>
              </a:xfrm>
            </p:grpSpPr>
            <p:sp>
              <p:nvSpPr>
                <p:cNvPr id="41995" name="Rectangle 25">
                  <a:extLst>
                    <a:ext uri="{FF2B5EF4-FFF2-40B4-BE49-F238E27FC236}">
                      <a16:creationId xmlns:a16="http://schemas.microsoft.com/office/drawing/2014/main" id="{761CA69A-37C1-0C46-A280-507760141FB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1996" name="Rectangle 26">
                  <a:extLst>
                    <a:ext uri="{FF2B5EF4-FFF2-40B4-BE49-F238E27FC236}">
                      <a16:creationId xmlns:a16="http://schemas.microsoft.com/office/drawing/2014/main" id="{A4E5C7FC-A0FE-8043-92D2-E5A2F055598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1997" name="Rectangle 27">
                  <a:extLst>
                    <a:ext uri="{FF2B5EF4-FFF2-40B4-BE49-F238E27FC236}">
                      <a16:creationId xmlns:a16="http://schemas.microsoft.com/office/drawing/2014/main" id="{D76AF02E-3F07-2645-9F4A-1AAD91AA34C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1998" name="Text Box 28">
                  <a:extLst>
                    <a:ext uri="{FF2B5EF4-FFF2-40B4-BE49-F238E27FC236}">
                      <a16:creationId xmlns:a16="http://schemas.microsoft.com/office/drawing/2014/main" id="{4DF7E1C8-3E82-B749-9226-D73EBA221E9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145</a:t>
                  </a:r>
                  <a:endParaRPr lang="en-US" altLang="en-US" sz="1800" dirty="0">
                    <a:ea typeface="ＭＳ Ｐゴシック" panose="020B0600070205080204" pitchFamily="34" charset="-128"/>
                  </a:endParaRPr>
                </a:p>
              </p:txBody>
            </p:sp>
            <p:sp>
              <p:nvSpPr>
                <p:cNvPr id="41999" name="Text Box 29">
                  <a:extLst>
                    <a:ext uri="{FF2B5EF4-FFF2-40B4-BE49-F238E27FC236}">
                      <a16:creationId xmlns:a16="http://schemas.microsoft.com/office/drawing/2014/main" id="{6E0B43F1-596D-0649-8B73-851C96A01B1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156</a:t>
                  </a:r>
                  <a:endParaRPr lang="en-US" altLang="en-US" sz="1800" dirty="0">
                    <a:ea typeface="ＭＳ Ｐゴシック" panose="020B0600070205080204" pitchFamily="34" charset="-128"/>
                  </a:endParaRPr>
                </a:p>
              </p:txBody>
            </p:sp>
            <p:sp>
              <p:nvSpPr>
                <p:cNvPr id="42000" name="Text Box 30">
                  <a:extLst>
                    <a:ext uri="{FF2B5EF4-FFF2-40B4-BE49-F238E27FC236}">
                      <a16:creationId xmlns:a16="http://schemas.microsoft.com/office/drawing/2014/main" id="{93EC2760-AD23-964A-852A-314CEEF44E4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150</a:t>
                  </a:r>
                  <a:endParaRPr lang="en-US" altLang="en-US" sz="1800" dirty="0">
                    <a:ea typeface="ＭＳ Ｐゴシック" panose="020B0600070205080204" pitchFamily="34" charset="-128"/>
                  </a:endParaRPr>
                </a:p>
              </p:txBody>
            </p:sp>
          </p:grpSp>
          <p:grpSp>
            <p:nvGrpSpPr>
              <p:cNvPr id="41992" name="Group 31">
                <a:extLst>
                  <a:ext uri="{FF2B5EF4-FFF2-40B4-BE49-F238E27FC236}">
                    <a16:creationId xmlns:a16="http://schemas.microsoft.com/office/drawing/2014/main" id="{130BCBB6-EE10-9F40-A6A6-8821E6104777}"/>
                  </a:ext>
                </a:extLst>
              </p:cNvPr>
              <p:cNvGrpSpPr>
                <a:grpSpLocks/>
              </p:cNvGrpSpPr>
              <p:nvPr/>
            </p:nvGrpSpPr>
            <p:grpSpPr bwMode="auto">
              <a:xfrm>
                <a:off x="2844" y="3671"/>
                <a:ext cx="731" cy="213"/>
                <a:chOff x="2844" y="3671"/>
                <a:chExt cx="731" cy="213"/>
              </a:xfrm>
            </p:grpSpPr>
            <p:sp>
              <p:nvSpPr>
                <p:cNvPr id="41993" name="Rectangle 32">
                  <a:extLst>
                    <a:ext uri="{FF2B5EF4-FFF2-40B4-BE49-F238E27FC236}">
                      <a16:creationId xmlns:a16="http://schemas.microsoft.com/office/drawing/2014/main" id="{9CC7849B-0D30-934A-AEF4-159358F47077}"/>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1994" name="Text Box 33">
                  <a:extLst>
                    <a:ext uri="{FF2B5EF4-FFF2-40B4-BE49-F238E27FC236}">
                      <a16:creationId xmlns:a16="http://schemas.microsoft.com/office/drawing/2014/main" id="{0D282668-FC18-6D40-8C29-41E18603F5AB}"/>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5.2</a:t>
                  </a:r>
                </a:p>
              </p:txBody>
            </p:sp>
          </p:grpSp>
        </p:grpSp>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a:extLst>
              <a:ext uri="{FF2B5EF4-FFF2-40B4-BE49-F238E27FC236}">
                <a16:creationId xmlns:a16="http://schemas.microsoft.com/office/drawing/2014/main" id="{C4EA5869-5CF0-C64E-AA98-77A504471AE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028C87E-2E15-5F47-B43B-AD1DC4E85AF9}" type="slidenum">
              <a:rPr lang="en-US" altLang="en-US" sz="1400"/>
              <a:pPr>
                <a:spcBef>
                  <a:spcPct val="0"/>
                </a:spcBef>
                <a:buFontTx/>
                <a:buNone/>
              </a:pPr>
              <a:t>21</a:t>
            </a:fld>
            <a:endParaRPr lang="en-US" altLang="en-US" sz="1400" dirty="0"/>
          </a:p>
        </p:txBody>
      </p:sp>
      <p:grpSp>
        <p:nvGrpSpPr>
          <p:cNvPr id="44035" name="Group 34">
            <a:extLst>
              <a:ext uri="{FF2B5EF4-FFF2-40B4-BE49-F238E27FC236}">
                <a16:creationId xmlns:a16="http://schemas.microsoft.com/office/drawing/2014/main" id="{F3B87B66-48B0-8749-8702-0814C4FFB6EB}"/>
              </a:ext>
            </a:extLst>
          </p:cNvPr>
          <p:cNvGrpSpPr>
            <a:grpSpLocks/>
          </p:cNvGrpSpPr>
          <p:nvPr/>
        </p:nvGrpSpPr>
        <p:grpSpPr bwMode="auto">
          <a:xfrm>
            <a:off x="458788" y="449263"/>
            <a:ext cx="8229600" cy="5716587"/>
            <a:chOff x="289" y="283"/>
            <a:chExt cx="5184" cy="3601"/>
          </a:xfrm>
        </p:grpSpPr>
        <p:sp>
          <p:nvSpPr>
            <p:cNvPr id="44036" name="Rectangle 2">
              <a:extLst>
                <a:ext uri="{FF2B5EF4-FFF2-40B4-BE49-F238E27FC236}">
                  <a16:creationId xmlns:a16="http://schemas.microsoft.com/office/drawing/2014/main" id="{F504E8B6-D7EF-074F-888D-3FFF08040E3E}"/>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Epidermis—Merkel Cells</a:t>
              </a:r>
              <a:endParaRPr lang="en-US" altLang="en-US" sz="2200" dirty="0">
                <a:solidFill>
                  <a:srgbClr val="333333"/>
                </a:solidFill>
              </a:endParaRPr>
            </a:p>
          </p:txBody>
        </p:sp>
        <p:sp>
          <p:nvSpPr>
            <p:cNvPr id="44037" name="Text Box 6">
              <a:extLst>
                <a:ext uri="{FF2B5EF4-FFF2-40B4-BE49-F238E27FC236}">
                  <a16:creationId xmlns:a16="http://schemas.microsoft.com/office/drawing/2014/main" id="{01F32CBA-5A22-C74D-9DF0-E88B6B3514C1}"/>
                </a:ext>
              </a:extLst>
            </p:cNvPr>
            <p:cNvSpPr txBox="1">
              <a:spLocks noChangeArrowheads="1"/>
            </p:cNvSpPr>
            <p:nvPr/>
          </p:nvSpPr>
          <p:spPr bwMode="auto">
            <a:xfrm>
              <a:off x="515" y="970"/>
              <a:ext cx="478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Merkel cells are the least numerous of the epidermal cell types.</a:t>
              </a:r>
            </a:p>
            <a:p>
              <a:pPr eaLnBrk="1" hangingPunct="1">
                <a:lnSpc>
                  <a:spcPct val="85000"/>
                </a:lnSpc>
                <a:spcBef>
                  <a:spcPct val="0"/>
                </a:spcBef>
                <a:spcAft>
                  <a:spcPts val="900"/>
                </a:spcAft>
                <a:buSzPct val="80000"/>
              </a:pPr>
              <a:r>
                <a:rPr lang="en-US" altLang="en-US" sz="1800" dirty="0"/>
                <a:t>They are located in the deepest layer of the epidermis where they contact the flattened processes of Merkel disks, a type of sensory neuron.</a:t>
              </a:r>
            </a:p>
            <a:p>
              <a:pPr eaLnBrk="1" hangingPunct="1">
                <a:lnSpc>
                  <a:spcPct val="85000"/>
                </a:lnSpc>
                <a:spcBef>
                  <a:spcPct val="0"/>
                </a:spcBef>
                <a:spcAft>
                  <a:spcPct val="50000"/>
                </a:spcAft>
                <a:buSzPct val="80000"/>
              </a:pPr>
              <a:r>
                <a:rPr lang="en-US" altLang="en-US" sz="1800" dirty="0"/>
                <a:t>Merkel cells and Merkel disks mediate touch sensations, especially involving mechanical pressure to the skin. </a:t>
              </a:r>
            </a:p>
          </p:txBody>
        </p:sp>
        <p:grpSp>
          <p:nvGrpSpPr>
            <p:cNvPr id="44038" name="Group 23">
              <a:extLst>
                <a:ext uri="{FF2B5EF4-FFF2-40B4-BE49-F238E27FC236}">
                  <a16:creationId xmlns:a16="http://schemas.microsoft.com/office/drawing/2014/main" id="{B722F803-93E6-114E-98A1-FFDE79CAACB6}"/>
                </a:ext>
              </a:extLst>
            </p:cNvPr>
            <p:cNvGrpSpPr>
              <a:grpSpLocks/>
            </p:cNvGrpSpPr>
            <p:nvPr/>
          </p:nvGrpSpPr>
          <p:grpSpPr bwMode="auto">
            <a:xfrm>
              <a:off x="582" y="3671"/>
              <a:ext cx="2993" cy="213"/>
              <a:chOff x="582" y="3671"/>
              <a:chExt cx="2993" cy="213"/>
            </a:xfrm>
          </p:grpSpPr>
          <p:grpSp>
            <p:nvGrpSpPr>
              <p:cNvPr id="44039" name="Group 24">
                <a:extLst>
                  <a:ext uri="{FF2B5EF4-FFF2-40B4-BE49-F238E27FC236}">
                    <a16:creationId xmlns:a16="http://schemas.microsoft.com/office/drawing/2014/main" id="{F567EA62-5423-9E4C-AA46-47779D209B1A}"/>
                  </a:ext>
                </a:extLst>
              </p:cNvPr>
              <p:cNvGrpSpPr>
                <a:grpSpLocks/>
              </p:cNvGrpSpPr>
              <p:nvPr/>
            </p:nvGrpSpPr>
            <p:grpSpPr bwMode="auto">
              <a:xfrm>
                <a:off x="582" y="3671"/>
                <a:ext cx="1990" cy="213"/>
                <a:chOff x="582" y="3671"/>
                <a:chExt cx="1990" cy="213"/>
              </a:xfrm>
            </p:grpSpPr>
            <p:sp>
              <p:nvSpPr>
                <p:cNvPr id="44043" name="Rectangle 25">
                  <a:extLst>
                    <a:ext uri="{FF2B5EF4-FFF2-40B4-BE49-F238E27FC236}">
                      <a16:creationId xmlns:a16="http://schemas.microsoft.com/office/drawing/2014/main" id="{928B2EBC-577B-DB43-94F7-81A13548565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4044" name="Rectangle 26">
                  <a:extLst>
                    <a:ext uri="{FF2B5EF4-FFF2-40B4-BE49-F238E27FC236}">
                      <a16:creationId xmlns:a16="http://schemas.microsoft.com/office/drawing/2014/main" id="{FA5343A4-A1D7-F143-8D0E-D4D89555EC8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4045" name="Rectangle 27">
                  <a:extLst>
                    <a:ext uri="{FF2B5EF4-FFF2-40B4-BE49-F238E27FC236}">
                      <a16:creationId xmlns:a16="http://schemas.microsoft.com/office/drawing/2014/main" id="{824D547A-52F6-FC4C-9393-DE598C893ED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4046" name="Text Box 28">
                  <a:extLst>
                    <a:ext uri="{FF2B5EF4-FFF2-40B4-BE49-F238E27FC236}">
                      <a16:creationId xmlns:a16="http://schemas.microsoft.com/office/drawing/2014/main" id="{65B90FEE-FD1F-1242-AA09-1D2F676D3BB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145</a:t>
                  </a:r>
                  <a:endParaRPr lang="en-US" altLang="en-US" sz="1800" dirty="0">
                    <a:ea typeface="ＭＳ Ｐゴシック" panose="020B0600070205080204" pitchFamily="34" charset="-128"/>
                  </a:endParaRPr>
                </a:p>
              </p:txBody>
            </p:sp>
            <p:sp>
              <p:nvSpPr>
                <p:cNvPr id="44047" name="Text Box 29">
                  <a:extLst>
                    <a:ext uri="{FF2B5EF4-FFF2-40B4-BE49-F238E27FC236}">
                      <a16:creationId xmlns:a16="http://schemas.microsoft.com/office/drawing/2014/main" id="{BFA16C44-F010-5342-A6A4-F5619A16C91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156</a:t>
                  </a:r>
                  <a:endParaRPr lang="en-US" altLang="en-US" sz="1800" dirty="0">
                    <a:ea typeface="ＭＳ Ｐゴシック" panose="020B0600070205080204" pitchFamily="34" charset="-128"/>
                  </a:endParaRPr>
                </a:p>
              </p:txBody>
            </p:sp>
            <p:sp>
              <p:nvSpPr>
                <p:cNvPr id="44048" name="Text Box 30">
                  <a:extLst>
                    <a:ext uri="{FF2B5EF4-FFF2-40B4-BE49-F238E27FC236}">
                      <a16:creationId xmlns:a16="http://schemas.microsoft.com/office/drawing/2014/main" id="{78CE0040-9BF5-1541-889A-3935926D42E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150</a:t>
                  </a:r>
                  <a:endParaRPr lang="en-US" altLang="en-US" sz="1800" dirty="0">
                    <a:ea typeface="ＭＳ Ｐゴシック" panose="020B0600070205080204" pitchFamily="34" charset="-128"/>
                  </a:endParaRPr>
                </a:p>
              </p:txBody>
            </p:sp>
          </p:grpSp>
          <p:grpSp>
            <p:nvGrpSpPr>
              <p:cNvPr id="44040" name="Group 31">
                <a:extLst>
                  <a:ext uri="{FF2B5EF4-FFF2-40B4-BE49-F238E27FC236}">
                    <a16:creationId xmlns:a16="http://schemas.microsoft.com/office/drawing/2014/main" id="{51811624-106D-6943-ACD2-818B589B6E33}"/>
                  </a:ext>
                </a:extLst>
              </p:cNvPr>
              <p:cNvGrpSpPr>
                <a:grpSpLocks/>
              </p:cNvGrpSpPr>
              <p:nvPr/>
            </p:nvGrpSpPr>
            <p:grpSpPr bwMode="auto">
              <a:xfrm>
                <a:off x="2844" y="3671"/>
                <a:ext cx="731" cy="213"/>
                <a:chOff x="2844" y="3671"/>
                <a:chExt cx="731" cy="213"/>
              </a:xfrm>
            </p:grpSpPr>
            <p:sp>
              <p:nvSpPr>
                <p:cNvPr id="44041" name="Rectangle 32">
                  <a:extLst>
                    <a:ext uri="{FF2B5EF4-FFF2-40B4-BE49-F238E27FC236}">
                      <a16:creationId xmlns:a16="http://schemas.microsoft.com/office/drawing/2014/main" id="{36D7A28C-1AFC-314E-8971-B8AA494D2A82}"/>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4042" name="Text Box 33">
                  <a:extLst>
                    <a:ext uri="{FF2B5EF4-FFF2-40B4-BE49-F238E27FC236}">
                      <a16:creationId xmlns:a16="http://schemas.microsoft.com/office/drawing/2014/main" id="{084DE78D-60C2-9747-8947-C454899103B8}"/>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5.2</a:t>
                  </a:r>
                </a:p>
              </p:txBody>
            </p:sp>
          </p:grpSp>
        </p:grpSp>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a:extLst>
              <a:ext uri="{FF2B5EF4-FFF2-40B4-BE49-F238E27FC236}">
                <a16:creationId xmlns:a16="http://schemas.microsoft.com/office/drawing/2014/main" id="{669DF7AD-0996-C94E-B7CA-AFAA1ABBF8A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4D04A13-4FC8-F946-BC12-661ABC0C3E68}" type="slidenum">
              <a:rPr lang="en-US" altLang="en-US" sz="1400"/>
              <a:pPr>
                <a:spcBef>
                  <a:spcPct val="0"/>
                </a:spcBef>
                <a:buFontTx/>
                <a:buNone/>
              </a:pPr>
              <a:t>22</a:t>
            </a:fld>
            <a:endParaRPr lang="en-US" altLang="en-US" sz="1400" dirty="0"/>
          </a:p>
        </p:txBody>
      </p:sp>
      <p:grpSp>
        <p:nvGrpSpPr>
          <p:cNvPr id="46083" name="Group 33">
            <a:extLst>
              <a:ext uri="{FF2B5EF4-FFF2-40B4-BE49-F238E27FC236}">
                <a16:creationId xmlns:a16="http://schemas.microsoft.com/office/drawing/2014/main" id="{0E5BDFDC-2AA3-5344-8E29-F871979B9885}"/>
              </a:ext>
            </a:extLst>
          </p:cNvPr>
          <p:cNvGrpSpPr>
            <a:grpSpLocks/>
          </p:cNvGrpSpPr>
          <p:nvPr/>
        </p:nvGrpSpPr>
        <p:grpSpPr bwMode="auto">
          <a:xfrm>
            <a:off x="458788" y="446088"/>
            <a:ext cx="8229600" cy="5719762"/>
            <a:chOff x="289" y="281"/>
            <a:chExt cx="5184" cy="3603"/>
          </a:xfrm>
        </p:grpSpPr>
        <p:sp>
          <p:nvSpPr>
            <p:cNvPr id="46084" name="Rectangle 2">
              <a:extLst>
                <a:ext uri="{FF2B5EF4-FFF2-40B4-BE49-F238E27FC236}">
                  <a16:creationId xmlns:a16="http://schemas.microsoft.com/office/drawing/2014/main" id="{D32B5E6B-1474-3840-B996-F3A030F9DD4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Thin Skin</a:t>
              </a:r>
              <a:endParaRPr lang="en-US" altLang="en-US" sz="2200" dirty="0">
                <a:solidFill>
                  <a:srgbClr val="333333"/>
                </a:solidFill>
              </a:endParaRPr>
            </a:p>
          </p:txBody>
        </p:sp>
        <p:sp>
          <p:nvSpPr>
            <p:cNvPr id="46085" name="Text Box 6">
              <a:extLst>
                <a:ext uri="{FF2B5EF4-FFF2-40B4-BE49-F238E27FC236}">
                  <a16:creationId xmlns:a16="http://schemas.microsoft.com/office/drawing/2014/main" id="{62F199EB-5F22-1948-956E-FD705A2BF80A}"/>
                </a:ext>
              </a:extLst>
            </p:cNvPr>
            <p:cNvSpPr txBox="1">
              <a:spLocks noChangeArrowheads="1"/>
            </p:cNvSpPr>
            <p:nvPr/>
          </p:nvSpPr>
          <p:spPr bwMode="auto">
            <a:xfrm>
              <a:off x="515" y="970"/>
              <a:ext cx="4781"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Layers of keratinocytes in different stages of development form the epidermis.</a:t>
              </a:r>
            </a:p>
            <a:p>
              <a:pPr eaLnBrk="1" hangingPunct="1">
                <a:lnSpc>
                  <a:spcPct val="85000"/>
                </a:lnSpc>
                <a:spcBef>
                  <a:spcPct val="0"/>
                </a:spcBef>
                <a:spcAft>
                  <a:spcPts val="900"/>
                </a:spcAft>
                <a:buSzPct val="80000"/>
              </a:pPr>
              <a:r>
                <a:rPr lang="en-US" altLang="en-US" sz="1800" dirty="0"/>
                <a:t>Keratinocytes make up its four layers—stratum basale (deepest), stratum spinosum, stratum granulosum, and a thin stratum corneum (shallowest).</a:t>
              </a:r>
            </a:p>
            <a:p>
              <a:pPr eaLnBrk="1" hangingPunct="1">
                <a:lnSpc>
                  <a:spcPct val="85000"/>
                </a:lnSpc>
                <a:spcBef>
                  <a:spcPct val="0"/>
                </a:spcBef>
                <a:spcAft>
                  <a:spcPct val="50000"/>
                </a:spcAft>
                <a:buSzPct val="80000"/>
              </a:pPr>
              <a:r>
                <a:rPr lang="en-US" altLang="en-US" sz="1800" dirty="0"/>
                <a:t>The arrangement is called thin skin, which covers much of the human body.</a:t>
              </a:r>
            </a:p>
          </p:txBody>
        </p:sp>
        <p:grpSp>
          <p:nvGrpSpPr>
            <p:cNvPr id="46086" name="Group 22">
              <a:extLst>
                <a:ext uri="{FF2B5EF4-FFF2-40B4-BE49-F238E27FC236}">
                  <a16:creationId xmlns:a16="http://schemas.microsoft.com/office/drawing/2014/main" id="{B29B80EA-5C05-E846-988C-34B95F7FBB0A}"/>
                </a:ext>
              </a:extLst>
            </p:cNvPr>
            <p:cNvGrpSpPr>
              <a:grpSpLocks/>
            </p:cNvGrpSpPr>
            <p:nvPr/>
          </p:nvGrpSpPr>
          <p:grpSpPr bwMode="auto">
            <a:xfrm>
              <a:off x="582" y="3671"/>
              <a:ext cx="2993" cy="213"/>
              <a:chOff x="582" y="3671"/>
              <a:chExt cx="2993" cy="213"/>
            </a:xfrm>
          </p:grpSpPr>
          <p:grpSp>
            <p:nvGrpSpPr>
              <p:cNvPr id="46087" name="Group 23">
                <a:extLst>
                  <a:ext uri="{FF2B5EF4-FFF2-40B4-BE49-F238E27FC236}">
                    <a16:creationId xmlns:a16="http://schemas.microsoft.com/office/drawing/2014/main" id="{B15788F4-0DE8-C847-BBE5-EAAF926B0348}"/>
                  </a:ext>
                </a:extLst>
              </p:cNvPr>
              <p:cNvGrpSpPr>
                <a:grpSpLocks/>
              </p:cNvGrpSpPr>
              <p:nvPr/>
            </p:nvGrpSpPr>
            <p:grpSpPr bwMode="auto">
              <a:xfrm>
                <a:off x="582" y="3671"/>
                <a:ext cx="1990" cy="213"/>
                <a:chOff x="582" y="3671"/>
                <a:chExt cx="1990" cy="213"/>
              </a:xfrm>
            </p:grpSpPr>
            <p:sp>
              <p:nvSpPr>
                <p:cNvPr id="46091" name="Rectangle 24">
                  <a:extLst>
                    <a:ext uri="{FF2B5EF4-FFF2-40B4-BE49-F238E27FC236}">
                      <a16:creationId xmlns:a16="http://schemas.microsoft.com/office/drawing/2014/main" id="{00905563-0EF5-1C40-9554-3E190DCA50E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6092" name="Rectangle 25">
                  <a:extLst>
                    <a:ext uri="{FF2B5EF4-FFF2-40B4-BE49-F238E27FC236}">
                      <a16:creationId xmlns:a16="http://schemas.microsoft.com/office/drawing/2014/main" id="{F21AD30D-E2D6-B04A-AB67-D45389E7F99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6093" name="Rectangle 26">
                  <a:extLst>
                    <a:ext uri="{FF2B5EF4-FFF2-40B4-BE49-F238E27FC236}">
                      <a16:creationId xmlns:a16="http://schemas.microsoft.com/office/drawing/2014/main" id="{D99453E6-E967-FE4A-8746-80B6792F946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6094" name="Text Box 27">
                  <a:extLst>
                    <a:ext uri="{FF2B5EF4-FFF2-40B4-BE49-F238E27FC236}">
                      <a16:creationId xmlns:a16="http://schemas.microsoft.com/office/drawing/2014/main" id="{DF51CF77-0B23-034B-A381-0B8AC6F7372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145</a:t>
                  </a:r>
                  <a:endParaRPr lang="en-US" altLang="en-US" sz="1800" dirty="0">
                    <a:ea typeface="ＭＳ Ｐゴシック" panose="020B0600070205080204" pitchFamily="34" charset="-128"/>
                  </a:endParaRPr>
                </a:p>
              </p:txBody>
            </p:sp>
            <p:sp>
              <p:nvSpPr>
                <p:cNvPr id="46095" name="Text Box 28">
                  <a:extLst>
                    <a:ext uri="{FF2B5EF4-FFF2-40B4-BE49-F238E27FC236}">
                      <a16:creationId xmlns:a16="http://schemas.microsoft.com/office/drawing/2014/main" id="{BDDB1C88-B942-6043-A638-AF4E1120F88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156</a:t>
                  </a:r>
                  <a:endParaRPr lang="en-US" altLang="en-US" sz="1800" dirty="0">
                    <a:ea typeface="ＭＳ Ｐゴシック" panose="020B0600070205080204" pitchFamily="34" charset="-128"/>
                  </a:endParaRPr>
                </a:p>
              </p:txBody>
            </p:sp>
            <p:sp>
              <p:nvSpPr>
                <p:cNvPr id="46096" name="Text Box 29">
                  <a:extLst>
                    <a:ext uri="{FF2B5EF4-FFF2-40B4-BE49-F238E27FC236}">
                      <a16:creationId xmlns:a16="http://schemas.microsoft.com/office/drawing/2014/main" id="{89F6718F-0ABC-BB4F-9F1C-5DFBCC7E0E9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150</a:t>
                  </a:r>
                  <a:endParaRPr lang="en-US" altLang="en-US" sz="1800" dirty="0">
                    <a:ea typeface="ＭＳ Ｐゴシック" panose="020B0600070205080204" pitchFamily="34" charset="-128"/>
                  </a:endParaRPr>
                </a:p>
              </p:txBody>
            </p:sp>
          </p:grpSp>
          <p:grpSp>
            <p:nvGrpSpPr>
              <p:cNvPr id="46088" name="Group 30">
                <a:extLst>
                  <a:ext uri="{FF2B5EF4-FFF2-40B4-BE49-F238E27FC236}">
                    <a16:creationId xmlns:a16="http://schemas.microsoft.com/office/drawing/2014/main" id="{CECFAEAE-4E64-174F-98A7-B06ED69ACE23}"/>
                  </a:ext>
                </a:extLst>
              </p:cNvPr>
              <p:cNvGrpSpPr>
                <a:grpSpLocks/>
              </p:cNvGrpSpPr>
              <p:nvPr/>
            </p:nvGrpSpPr>
            <p:grpSpPr bwMode="auto">
              <a:xfrm>
                <a:off x="2844" y="3671"/>
                <a:ext cx="731" cy="213"/>
                <a:chOff x="2844" y="3671"/>
                <a:chExt cx="731" cy="213"/>
              </a:xfrm>
            </p:grpSpPr>
            <p:sp>
              <p:nvSpPr>
                <p:cNvPr id="46089" name="Rectangle 31">
                  <a:extLst>
                    <a:ext uri="{FF2B5EF4-FFF2-40B4-BE49-F238E27FC236}">
                      <a16:creationId xmlns:a16="http://schemas.microsoft.com/office/drawing/2014/main" id="{A63D334E-B1FD-B74B-B4E1-B96289D7372B}"/>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6090" name="Text Box 32">
                  <a:extLst>
                    <a:ext uri="{FF2B5EF4-FFF2-40B4-BE49-F238E27FC236}">
                      <a16:creationId xmlns:a16="http://schemas.microsoft.com/office/drawing/2014/main" id="{578A23DA-EF87-1F4E-A8D9-04471D99C768}"/>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5.3</a:t>
                  </a:r>
                </a:p>
              </p:txBody>
            </p:sp>
          </p:grpSp>
        </p:grpSp>
      </p:gr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a:extLst>
              <a:ext uri="{FF2B5EF4-FFF2-40B4-BE49-F238E27FC236}">
                <a16:creationId xmlns:a16="http://schemas.microsoft.com/office/drawing/2014/main" id="{5FBB8988-1A3D-FB45-9F34-0452928649A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35EF139-AF6A-BB4D-91DE-BACCDF0DEF65}" type="slidenum">
              <a:rPr lang="en-US" altLang="en-US" sz="1400"/>
              <a:pPr>
                <a:spcBef>
                  <a:spcPct val="0"/>
                </a:spcBef>
                <a:buFontTx/>
                <a:buNone/>
              </a:pPr>
              <a:t>23</a:t>
            </a:fld>
            <a:endParaRPr lang="en-US" altLang="en-US" sz="1400" dirty="0"/>
          </a:p>
        </p:txBody>
      </p:sp>
      <p:grpSp>
        <p:nvGrpSpPr>
          <p:cNvPr id="48131" name="Group 33">
            <a:extLst>
              <a:ext uri="{FF2B5EF4-FFF2-40B4-BE49-F238E27FC236}">
                <a16:creationId xmlns:a16="http://schemas.microsoft.com/office/drawing/2014/main" id="{D333860B-D567-054E-A4B6-069095BA0A55}"/>
              </a:ext>
            </a:extLst>
          </p:cNvPr>
          <p:cNvGrpSpPr>
            <a:grpSpLocks/>
          </p:cNvGrpSpPr>
          <p:nvPr/>
        </p:nvGrpSpPr>
        <p:grpSpPr bwMode="auto">
          <a:xfrm>
            <a:off x="458788" y="446088"/>
            <a:ext cx="8229600" cy="5719762"/>
            <a:chOff x="289" y="281"/>
            <a:chExt cx="5184" cy="3603"/>
          </a:xfrm>
        </p:grpSpPr>
        <p:sp>
          <p:nvSpPr>
            <p:cNvPr id="48132" name="Rectangle 2">
              <a:extLst>
                <a:ext uri="{FF2B5EF4-FFF2-40B4-BE49-F238E27FC236}">
                  <a16:creationId xmlns:a16="http://schemas.microsoft.com/office/drawing/2014/main" id="{D647E9A5-C4E7-4748-BD22-09D285E170F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Thick Skin</a:t>
              </a:r>
              <a:endParaRPr lang="en-US" altLang="en-US" sz="2200" dirty="0">
                <a:solidFill>
                  <a:srgbClr val="333333"/>
                </a:solidFill>
              </a:endParaRPr>
            </a:p>
          </p:txBody>
        </p:sp>
        <p:sp>
          <p:nvSpPr>
            <p:cNvPr id="48133" name="Text Box 6">
              <a:extLst>
                <a:ext uri="{FF2B5EF4-FFF2-40B4-BE49-F238E27FC236}">
                  <a16:creationId xmlns:a16="http://schemas.microsoft.com/office/drawing/2014/main" id="{DC6AB50B-C46E-C047-A778-C1F39705FDBB}"/>
                </a:ext>
              </a:extLst>
            </p:cNvPr>
            <p:cNvSpPr txBox="1">
              <a:spLocks noChangeArrowheads="1"/>
            </p:cNvSpPr>
            <p:nvPr/>
          </p:nvSpPr>
          <p:spPr bwMode="auto">
            <a:xfrm>
              <a:off x="515" y="970"/>
              <a:ext cx="4781"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Where exposure to friction is the greatest—such as in the fingertips, palms, and soles—the epidermis has an additional layer of keratino-cytes.</a:t>
              </a:r>
            </a:p>
            <a:p>
              <a:pPr eaLnBrk="1" hangingPunct="1">
                <a:lnSpc>
                  <a:spcPct val="85000"/>
                </a:lnSpc>
                <a:spcBef>
                  <a:spcPct val="0"/>
                </a:spcBef>
                <a:spcAft>
                  <a:spcPts val="900"/>
                </a:spcAft>
                <a:buSzPct val="80000"/>
              </a:pPr>
              <a:r>
                <a:rPr lang="en-US" altLang="en-US" sz="1800" dirty="0"/>
                <a:t>The five layers of keratinocytes are stratum basale (deepest), stratum spinosum, stratum granulosum, stratum lucidum, and a thick stratum corneum (shallowest).</a:t>
              </a:r>
            </a:p>
            <a:p>
              <a:pPr eaLnBrk="1" hangingPunct="1">
                <a:lnSpc>
                  <a:spcPct val="85000"/>
                </a:lnSpc>
                <a:spcBef>
                  <a:spcPct val="0"/>
                </a:spcBef>
                <a:spcAft>
                  <a:spcPts val="900"/>
                </a:spcAft>
                <a:buSzPct val="80000"/>
              </a:pPr>
              <a:r>
                <a:rPr lang="en-US" altLang="en-US" sz="1800" dirty="0"/>
                <a:t>This arrangement is known as thick skin.</a:t>
              </a:r>
            </a:p>
            <a:p>
              <a:pPr eaLnBrk="1" hangingPunct="1">
                <a:lnSpc>
                  <a:spcPct val="85000"/>
                </a:lnSpc>
                <a:spcBef>
                  <a:spcPct val="0"/>
                </a:spcBef>
                <a:spcAft>
                  <a:spcPct val="50000"/>
                </a:spcAft>
                <a:buSzPct val="80000"/>
              </a:pPr>
              <a:r>
                <a:rPr lang="en-US" altLang="en-US" sz="1800" dirty="0"/>
                <a:t>Anatomical details of each stratum of epidermis are given in the text-book.</a:t>
              </a:r>
            </a:p>
          </p:txBody>
        </p:sp>
        <p:grpSp>
          <p:nvGrpSpPr>
            <p:cNvPr id="48134" name="Group 22">
              <a:extLst>
                <a:ext uri="{FF2B5EF4-FFF2-40B4-BE49-F238E27FC236}">
                  <a16:creationId xmlns:a16="http://schemas.microsoft.com/office/drawing/2014/main" id="{3B706BD8-39EE-5149-9A39-E86DD1EE4206}"/>
                </a:ext>
              </a:extLst>
            </p:cNvPr>
            <p:cNvGrpSpPr>
              <a:grpSpLocks/>
            </p:cNvGrpSpPr>
            <p:nvPr/>
          </p:nvGrpSpPr>
          <p:grpSpPr bwMode="auto">
            <a:xfrm>
              <a:off x="582" y="3671"/>
              <a:ext cx="2993" cy="213"/>
              <a:chOff x="582" y="3671"/>
              <a:chExt cx="2993" cy="213"/>
            </a:xfrm>
          </p:grpSpPr>
          <p:grpSp>
            <p:nvGrpSpPr>
              <p:cNvPr id="48135" name="Group 23">
                <a:extLst>
                  <a:ext uri="{FF2B5EF4-FFF2-40B4-BE49-F238E27FC236}">
                    <a16:creationId xmlns:a16="http://schemas.microsoft.com/office/drawing/2014/main" id="{43026312-2E6D-3B40-9970-6C43E1F09026}"/>
                  </a:ext>
                </a:extLst>
              </p:cNvPr>
              <p:cNvGrpSpPr>
                <a:grpSpLocks/>
              </p:cNvGrpSpPr>
              <p:nvPr/>
            </p:nvGrpSpPr>
            <p:grpSpPr bwMode="auto">
              <a:xfrm>
                <a:off x="582" y="3671"/>
                <a:ext cx="1990" cy="213"/>
                <a:chOff x="582" y="3671"/>
                <a:chExt cx="1990" cy="213"/>
              </a:xfrm>
            </p:grpSpPr>
            <p:sp>
              <p:nvSpPr>
                <p:cNvPr id="48139" name="Rectangle 24">
                  <a:extLst>
                    <a:ext uri="{FF2B5EF4-FFF2-40B4-BE49-F238E27FC236}">
                      <a16:creationId xmlns:a16="http://schemas.microsoft.com/office/drawing/2014/main" id="{428B2903-D8FA-C44E-B846-2BC4A5FBAAF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8140" name="Rectangle 25">
                  <a:extLst>
                    <a:ext uri="{FF2B5EF4-FFF2-40B4-BE49-F238E27FC236}">
                      <a16:creationId xmlns:a16="http://schemas.microsoft.com/office/drawing/2014/main" id="{90C0CF8E-8F1F-E348-AB2F-21A7BDDA351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8141" name="Rectangle 26">
                  <a:extLst>
                    <a:ext uri="{FF2B5EF4-FFF2-40B4-BE49-F238E27FC236}">
                      <a16:creationId xmlns:a16="http://schemas.microsoft.com/office/drawing/2014/main" id="{BFB25295-C6D3-494B-9C38-CE7E9CCEADC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8142" name="Text Box 27">
                  <a:extLst>
                    <a:ext uri="{FF2B5EF4-FFF2-40B4-BE49-F238E27FC236}">
                      <a16:creationId xmlns:a16="http://schemas.microsoft.com/office/drawing/2014/main" id="{A30B878B-E65D-E540-A398-6B11D216376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146</a:t>
                  </a:r>
                  <a:endParaRPr lang="en-US" altLang="en-US" sz="1800" dirty="0">
                    <a:ea typeface="ＭＳ Ｐゴシック" panose="020B0600070205080204" pitchFamily="34" charset="-128"/>
                  </a:endParaRPr>
                </a:p>
              </p:txBody>
            </p:sp>
            <p:sp>
              <p:nvSpPr>
                <p:cNvPr id="48143" name="Text Box 28">
                  <a:extLst>
                    <a:ext uri="{FF2B5EF4-FFF2-40B4-BE49-F238E27FC236}">
                      <a16:creationId xmlns:a16="http://schemas.microsoft.com/office/drawing/2014/main" id="{6ED9A959-D020-B94F-B585-E299E11E2D9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156</a:t>
                  </a:r>
                  <a:endParaRPr lang="en-US" altLang="en-US" sz="1800" dirty="0">
                    <a:ea typeface="ＭＳ Ｐゴシック" panose="020B0600070205080204" pitchFamily="34" charset="-128"/>
                  </a:endParaRPr>
                </a:p>
              </p:txBody>
            </p:sp>
            <p:sp>
              <p:nvSpPr>
                <p:cNvPr id="48144" name="Text Box 29">
                  <a:extLst>
                    <a:ext uri="{FF2B5EF4-FFF2-40B4-BE49-F238E27FC236}">
                      <a16:creationId xmlns:a16="http://schemas.microsoft.com/office/drawing/2014/main" id="{75E3E309-FE48-2E4C-99BE-196B25B7278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150</a:t>
                  </a:r>
                  <a:endParaRPr lang="en-US" altLang="en-US" sz="1800" dirty="0">
                    <a:ea typeface="ＭＳ Ｐゴシック" panose="020B0600070205080204" pitchFamily="34" charset="-128"/>
                  </a:endParaRPr>
                </a:p>
              </p:txBody>
            </p:sp>
          </p:grpSp>
          <p:grpSp>
            <p:nvGrpSpPr>
              <p:cNvPr id="48136" name="Group 30">
                <a:extLst>
                  <a:ext uri="{FF2B5EF4-FFF2-40B4-BE49-F238E27FC236}">
                    <a16:creationId xmlns:a16="http://schemas.microsoft.com/office/drawing/2014/main" id="{83A26D76-CEDE-C34B-B948-0A0B5354569D}"/>
                  </a:ext>
                </a:extLst>
              </p:cNvPr>
              <p:cNvGrpSpPr>
                <a:grpSpLocks/>
              </p:cNvGrpSpPr>
              <p:nvPr/>
            </p:nvGrpSpPr>
            <p:grpSpPr bwMode="auto">
              <a:xfrm>
                <a:off x="2844" y="3671"/>
                <a:ext cx="731" cy="213"/>
                <a:chOff x="2844" y="3671"/>
                <a:chExt cx="731" cy="213"/>
              </a:xfrm>
            </p:grpSpPr>
            <p:sp>
              <p:nvSpPr>
                <p:cNvPr id="48137" name="Rectangle 31">
                  <a:extLst>
                    <a:ext uri="{FF2B5EF4-FFF2-40B4-BE49-F238E27FC236}">
                      <a16:creationId xmlns:a16="http://schemas.microsoft.com/office/drawing/2014/main" id="{044B3D92-D285-D748-8E7C-318794493712}"/>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48138" name="Text Box 32">
                  <a:extLst>
                    <a:ext uri="{FF2B5EF4-FFF2-40B4-BE49-F238E27FC236}">
                      <a16:creationId xmlns:a16="http://schemas.microsoft.com/office/drawing/2014/main" id="{4B92E6DD-F623-304B-93B8-A8F059E80AE6}"/>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5.3</a:t>
                  </a:r>
                </a:p>
              </p:txBody>
            </p:sp>
          </p:grpSp>
        </p:grpSp>
      </p:gr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a:extLst>
              <a:ext uri="{FF2B5EF4-FFF2-40B4-BE49-F238E27FC236}">
                <a16:creationId xmlns:a16="http://schemas.microsoft.com/office/drawing/2014/main" id="{1CF743B5-E215-8147-8636-C375CF58464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A8F5C0B-5FB9-CF4E-8672-0E496DF87374}" type="slidenum">
              <a:rPr lang="en-US" altLang="en-US" sz="1400"/>
              <a:pPr>
                <a:spcBef>
                  <a:spcPct val="0"/>
                </a:spcBef>
                <a:buFontTx/>
                <a:buNone/>
              </a:pPr>
              <a:t>24</a:t>
            </a:fld>
            <a:endParaRPr lang="en-US" altLang="en-US" sz="1400" dirty="0"/>
          </a:p>
        </p:txBody>
      </p:sp>
      <p:grpSp>
        <p:nvGrpSpPr>
          <p:cNvPr id="50196" name="Group 20">
            <a:extLst>
              <a:ext uri="{FF2B5EF4-FFF2-40B4-BE49-F238E27FC236}">
                <a16:creationId xmlns:a16="http://schemas.microsoft.com/office/drawing/2014/main" id="{FCA2BA8B-E1E3-2943-8062-3EA46BC2F968}"/>
              </a:ext>
            </a:extLst>
          </p:cNvPr>
          <p:cNvGrpSpPr>
            <a:grpSpLocks/>
          </p:cNvGrpSpPr>
          <p:nvPr/>
        </p:nvGrpSpPr>
        <p:grpSpPr bwMode="auto">
          <a:xfrm>
            <a:off x="458788" y="446088"/>
            <a:ext cx="8229600" cy="5719762"/>
            <a:chOff x="289" y="281"/>
            <a:chExt cx="5184" cy="3603"/>
          </a:xfrm>
        </p:grpSpPr>
        <p:sp>
          <p:nvSpPr>
            <p:cNvPr id="50180" name="Rectangle 2">
              <a:extLst>
                <a:ext uri="{FF2B5EF4-FFF2-40B4-BE49-F238E27FC236}">
                  <a16:creationId xmlns:a16="http://schemas.microsoft.com/office/drawing/2014/main" id="{DF29A300-7C9F-6B4F-B8F9-F535B63737E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Stratum Basale and Epidermal Growth</a:t>
              </a:r>
              <a:endParaRPr lang="en-US" altLang="en-US" sz="2200" dirty="0">
                <a:solidFill>
                  <a:srgbClr val="333333"/>
                </a:solidFill>
              </a:endParaRPr>
            </a:p>
          </p:txBody>
        </p:sp>
        <p:grpSp>
          <p:nvGrpSpPr>
            <p:cNvPr id="50195" name="Group 19">
              <a:extLst>
                <a:ext uri="{FF2B5EF4-FFF2-40B4-BE49-F238E27FC236}">
                  <a16:creationId xmlns:a16="http://schemas.microsoft.com/office/drawing/2014/main" id="{A4BFA05A-F383-144D-B82B-8C58B05ECDF1}"/>
                </a:ext>
              </a:extLst>
            </p:cNvPr>
            <p:cNvGrpSpPr>
              <a:grpSpLocks/>
            </p:cNvGrpSpPr>
            <p:nvPr/>
          </p:nvGrpSpPr>
          <p:grpSpPr bwMode="auto">
            <a:xfrm>
              <a:off x="515" y="970"/>
              <a:ext cx="4514" cy="2514"/>
              <a:chOff x="515" y="970"/>
              <a:chExt cx="4514" cy="2514"/>
            </a:xfrm>
          </p:grpSpPr>
          <p:sp>
            <p:nvSpPr>
              <p:cNvPr id="50189" name="Text Box 6">
                <a:extLst>
                  <a:ext uri="{FF2B5EF4-FFF2-40B4-BE49-F238E27FC236}">
                    <a16:creationId xmlns:a16="http://schemas.microsoft.com/office/drawing/2014/main" id="{B4D3376A-62B4-FB4B-8159-161D2AD6C235}"/>
                  </a:ext>
                </a:extLst>
              </p:cNvPr>
              <p:cNvSpPr txBox="1">
                <a:spLocks noChangeArrowheads="1"/>
              </p:cNvSpPr>
              <p:nvPr/>
            </p:nvSpPr>
            <p:spPr bwMode="auto">
              <a:xfrm>
                <a:off x="515" y="970"/>
                <a:ext cx="451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Newly-formed cells in the stratum basale, the deepest layer of the epidermis, are slowly pushed to the surface of the skin.</a:t>
                </a:r>
              </a:p>
              <a:p>
                <a:pPr eaLnBrk="1" hangingPunct="1">
                  <a:lnSpc>
                    <a:spcPct val="85000"/>
                  </a:lnSpc>
                  <a:spcBef>
                    <a:spcPct val="0"/>
                  </a:spcBef>
                  <a:spcAft>
                    <a:spcPts val="900"/>
                  </a:spcAft>
                  <a:buSzPct val="80000"/>
                </a:pPr>
                <a:r>
                  <a:rPr lang="en-US" altLang="en-US" sz="1800" dirty="0"/>
                  <a:t>As this movement progresses, the cells accumulate keratin in a process known as keratinization.</a:t>
                </a:r>
              </a:p>
              <a:p>
                <a:pPr eaLnBrk="1" hangingPunct="1">
                  <a:lnSpc>
                    <a:spcPct val="85000"/>
                  </a:lnSpc>
                  <a:spcBef>
                    <a:spcPct val="0"/>
                  </a:spcBef>
                  <a:spcAft>
                    <a:spcPct val="50000"/>
                  </a:spcAft>
                  <a:buSzPct val="80000"/>
                </a:pPr>
                <a:r>
                  <a:rPr lang="en-US" altLang="en-US" sz="1800" dirty="0"/>
                  <a:t>The cells at the surface of the skin then undergo apoptosis and replacement.</a:t>
                </a:r>
              </a:p>
            </p:txBody>
          </p:sp>
          <p:sp>
            <p:nvSpPr>
              <p:cNvPr id="50190" name="Text Box 7">
                <a:extLst>
                  <a:ext uri="{FF2B5EF4-FFF2-40B4-BE49-F238E27FC236}">
                    <a16:creationId xmlns:a16="http://schemas.microsoft.com/office/drawing/2014/main" id="{E1D00F9A-9DF1-834E-B93F-46AB6DE75759}"/>
                  </a:ext>
                </a:extLst>
              </p:cNvPr>
              <p:cNvSpPr txBox="1">
                <a:spLocks noChangeArrowheads="1"/>
              </p:cNvSpPr>
              <p:nvPr/>
            </p:nvSpPr>
            <p:spPr bwMode="auto">
              <a:xfrm>
                <a:off x="1244" y="2101"/>
                <a:ext cx="3293" cy="1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600"/>
                  </a:spcAft>
                  <a:buFontTx/>
                  <a:buNone/>
                </a:pPr>
                <a:r>
                  <a:rPr lang="en-US" altLang="en-US" sz="1800" dirty="0">
                    <a:solidFill>
                      <a:srgbClr val="941100"/>
                    </a:solidFill>
                  </a:rPr>
                  <a:t>Keratinization = the process by which keratin is deposited in cells to become horny, as in the outer layer of the epidermis, and in nails and hair.</a:t>
                </a:r>
              </a:p>
              <a:p>
                <a:pPr algn="ctr" eaLnBrk="1" hangingPunct="1">
                  <a:lnSpc>
                    <a:spcPts val="1860"/>
                  </a:lnSpc>
                  <a:spcBef>
                    <a:spcPct val="0"/>
                  </a:spcBef>
                  <a:spcAft>
                    <a:spcPts val="600"/>
                  </a:spcAft>
                  <a:buFontTx/>
                  <a:buNone/>
                </a:pPr>
                <a:r>
                  <a:rPr lang="en-US" altLang="en-US" sz="1800" dirty="0">
                    <a:solidFill>
                      <a:srgbClr val="941100"/>
                    </a:solidFill>
                  </a:rPr>
                  <a:t>Horny = composed of or resembling tough fibrous material consisting chiefly of keratin. </a:t>
                </a:r>
              </a:p>
              <a:p>
                <a:pPr algn="ctr" eaLnBrk="1" hangingPunct="1">
                  <a:lnSpc>
                    <a:spcPts val="1860"/>
                  </a:lnSpc>
                  <a:spcBef>
                    <a:spcPct val="0"/>
                  </a:spcBef>
                  <a:spcAft>
                    <a:spcPct val="30000"/>
                  </a:spcAft>
                  <a:buFontTx/>
                  <a:buNone/>
                </a:pPr>
                <a:r>
                  <a:rPr lang="en-US" altLang="en-US" sz="1800" dirty="0">
                    <a:solidFill>
                      <a:srgbClr val="941100"/>
                    </a:solidFill>
                  </a:rPr>
                  <a:t>Apoptosis = pre-programmed cell death in which a cell uses specialized cellular machinery to kill itself.</a:t>
                </a:r>
              </a:p>
            </p:txBody>
          </p:sp>
        </p:grpSp>
        <p:grpSp>
          <p:nvGrpSpPr>
            <p:cNvPr id="50182" name="Group 41">
              <a:extLst>
                <a:ext uri="{FF2B5EF4-FFF2-40B4-BE49-F238E27FC236}">
                  <a16:creationId xmlns:a16="http://schemas.microsoft.com/office/drawing/2014/main" id="{9CD1ACEB-955B-A04C-8A5F-7A9DCDBE767F}"/>
                </a:ext>
              </a:extLst>
            </p:cNvPr>
            <p:cNvGrpSpPr>
              <a:grpSpLocks/>
            </p:cNvGrpSpPr>
            <p:nvPr/>
          </p:nvGrpSpPr>
          <p:grpSpPr bwMode="auto">
            <a:xfrm>
              <a:off x="582" y="3671"/>
              <a:ext cx="1990" cy="213"/>
              <a:chOff x="582" y="3671"/>
              <a:chExt cx="1990" cy="213"/>
            </a:xfrm>
          </p:grpSpPr>
          <p:sp>
            <p:nvSpPr>
              <p:cNvPr id="50183" name="Rectangle 42">
                <a:extLst>
                  <a:ext uri="{FF2B5EF4-FFF2-40B4-BE49-F238E27FC236}">
                    <a16:creationId xmlns:a16="http://schemas.microsoft.com/office/drawing/2014/main" id="{6FFEAE59-154A-E74A-85C2-DF98A44E194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0184" name="Rectangle 43">
                <a:extLst>
                  <a:ext uri="{FF2B5EF4-FFF2-40B4-BE49-F238E27FC236}">
                    <a16:creationId xmlns:a16="http://schemas.microsoft.com/office/drawing/2014/main" id="{6B95D47F-22CD-D64D-BBE8-10F3207107F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0185" name="Rectangle 44">
                <a:extLst>
                  <a:ext uri="{FF2B5EF4-FFF2-40B4-BE49-F238E27FC236}">
                    <a16:creationId xmlns:a16="http://schemas.microsoft.com/office/drawing/2014/main" id="{0E00C181-172A-E44F-AA49-5311D377D0E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0186" name="Text Box 45">
                <a:extLst>
                  <a:ext uri="{FF2B5EF4-FFF2-40B4-BE49-F238E27FC236}">
                    <a16:creationId xmlns:a16="http://schemas.microsoft.com/office/drawing/2014/main" id="{B3DEA007-5DA7-424C-9873-B4EC10B8D10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147</a:t>
                </a:r>
                <a:endParaRPr lang="en-US" altLang="en-US" sz="1800" dirty="0">
                  <a:ea typeface="ＭＳ Ｐゴシック" panose="020B0600070205080204" pitchFamily="34" charset="-128"/>
                </a:endParaRPr>
              </a:p>
            </p:txBody>
          </p:sp>
          <p:sp>
            <p:nvSpPr>
              <p:cNvPr id="50187" name="Text Box 46">
                <a:extLst>
                  <a:ext uri="{FF2B5EF4-FFF2-40B4-BE49-F238E27FC236}">
                    <a16:creationId xmlns:a16="http://schemas.microsoft.com/office/drawing/2014/main" id="{EA0DA992-6881-E149-BD8D-4A9AEA95C96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156</a:t>
                </a:r>
                <a:endParaRPr lang="en-US" altLang="en-US" sz="1800" dirty="0">
                  <a:ea typeface="ＭＳ Ｐゴシック" panose="020B0600070205080204" pitchFamily="34" charset="-128"/>
                </a:endParaRPr>
              </a:p>
            </p:txBody>
          </p:sp>
          <p:sp>
            <p:nvSpPr>
              <p:cNvPr id="50188" name="Text Box 47">
                <a:extLst>
                  <a:ext uri="{FF2B5EF4-FFF2-40B4-BE49-F238E27FC236}">
                    <a16:creationId xmlns:a16="http://schemas.microsoft.com/office/drawing/2014/main" id="{5E5B58F4-6784-384B-8B2A-77C957E6524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a:extLst>
              <a:ext uri="{FF2B5EF4-FFF2-40B4-BE49-F238E27FC236}">
                <a16:creationId xmlns:a16="http://schemas.microsoft.com/office/drawing/2014/main" id="{673640C3-6C7D-5F4A-984A-F9F7DC5FCDC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8139BD4-03E1-A244-B0F1-58BBA5A76C5A}" type="slidenum">
              <a:rPr lang="en-US" altLang="en-US" sz="1400"/>
              <a:pPr>
                <a:spcBef>
                  <a:spcPct val="0"/>
                </a:spcBef>
                <a:buFontTx/>
                <a:buNone/>
              </a:pPr>
              <a:t>25</a:t>
            </a:fld>
            <a:endParaRPr lang="en-US" altLang="en-US" sz="1400" dirty="0"/>
          </a:p>
        </p:txBody>
      </p:sp>
      <p:grpSp>
        <p:nvGrpSpPr>
          <p:cNvPr id="52227" name="Group 36">
            <a:extLst>
              <a:ext uri="{FF2B5EF4-FFF2-40B4-BE49-F238E27FC236}">
                <a16:creationId xmlns:a16="http://schemas.microsoft.com/office/drawing/2014/main" id="{2F100042-307B-6D45-BBE1-3A759ADCE90D}"/>
              </a:ext>
            </a:extLst>
          </p:cNvPr>
          <p:cNvGrpSpPr>
            <a:grpSpLocks/>
          </p:cNvGrpSpPr>
          <p:nvPr/>
        </p:nvGrpSpPr>
        <p:grpSpPr bwMode="auto">
          <a:xfrm>
            <a:off x="458788" y="446088"/>
            <a:ext cx="8229600" cy="5719762"/>
            <a:chOff x="289" y="281"/>
            <a:chExt cx="5184" cy="3603"/>
          </a:xfrm>
        </p:grpSpPr>
        <p:sp>
          <p:nvSpPr>
            <p:cNvPr id="52228" name="Rectangle 2">
              <a:extLst>
                <a:ext uri="{FF2B5EF4-FFF2-40B4-BE49-F238E27FC236}">
                  <a16:creationId xmlns:a16="http://schemas.microsoft.com/office/drawing/2014/main" id="{F09169C4-3CC6-DA42-B5D4-D8047A346DB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Epidermal Growth </a:t>
              </a:r>
              <a:r>
                <a:rPr lang="en-US" altLang="en-US" sz="2200" dirty="0">
                  <a:solidFill>
                    <a:srgbClr val="333333"/>
                  </a:solidFill>
                </a:rPr>
                <a:t>(continued)</a:t>
              </a:r>
            </a:p>
          </p:txBody>
        </p:sp>
        <p:grpSp>
          <p:nvGrpSpPr>
            <p:cNvPr id="52229" name="Group 23">
              <a:extLst>
                <a:ext uri="{FF2B5EF4-FFF2-40B4-BE49-F238E27FC236}">
                  <a16:creationId xmlns:a16="http://schemas.microsoft.com/office/drawing/2014/main" id="{94DEB1FB-FF16-B942-8F5E-803A3D1212C0}"/>
                </a:ext>
              </a:extLst>
            </p:cNvPr>
            <p:cNvGrpSpPr>
              <a:grpSpLocks/>
            </p:cNvGrpSpPr>
            <p:nvPr/>
          </p:nvGrpSpPr>
          <p:grpSpPr bwMode="auto">
            <a:xfrm>
              <a:off x="515" y="970"/>
              <a:ext cx="4845" cy="1117"/>
              <a:chOff x="515" y="970"/>
              <a:chExt cx="4845" cy="1117"/>
            </a:xfrm>
          </p:grpSpPr>
          <p:sp>
            <p:nvSpPr>
              <p:cNvPr id="52241" name="Text Box 6">
                <a:extLst>
                  <a:ext uri="{FF2B5EF4-FFF2-40B4-BE49-F238E27FC236}">
                    <a16:creationId xmlns:a16="http://schemas.microsoft.com/office/drawing/2014/main" id="{9969530B-0B40-8E4D-ABBC-5A3C412961E6}"/>
                  </a:ext>
                </a:extLst>
              </p:cNvPr>
              <p:cNvSpPr txBox="1">
                <a:spLocks noChangeArrowheads="1"/>
              </p:cNvSpPr>
              <p:nvPr/>
            </p:nvSpPr>
            <p:spPr bwMode="auto">
              <a:xfrm>
                <a:off x="515" y="970"/>
                <a:ext cx="4845"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keratinized cells eventually slough-off from the outer layer of the epidermis, to be replaced by younger underlying cells.</a:t>
                </a:r>
              </a:p>
              <a:p>
                <a:pPr eaLnBrk="1" hangingPunct="1">
                  <a:lnSpc>
                    <a:spcPct val="85000"/>
                  </a:lnSpc>
                  <a:spcBef>
                    <a:spcPct val="0"/>
                  </a:spcBef>
                  <a:spcAft>
                    <a:spcPct val="50000"/>
                  </a:spcAft>
                  <a:buSzPct val="80000"/>
                </a:pPr>
                <a:r>
                  <a:rPr lang="en-US" altLang="en-US" sz="1800" dirty="0"/>
                  <a:t>The entire process takes about four weeks in an epidermis averaging 0.1 mm in thickness.</a:t>
                </a:r>
              </a:p>
            </p:txBody>
          </p:sp>
          <p:sp>
            <p:nvSpPr>
              <p:cNvPr id="52242" name="Text Box 7">
                <a:extLst>
                  <a:ext uri="{FF2B5EF4-FFF2-40B4-BE49-F238E27FC236}">
                    <a16:creationId xmlns:a16="http://schemas.microsoft.com/office/drawing/2014/main" id="{7B53091D-2670-C040-815B-AC06D99B1C31}"/>
                  </a:ext>
                </a:extLst>
              </p:cNvPr>
              <p:cNvSpPr txBox="1">
                <a:spLocks noChangeArrowheads="1"/>
              </p:cNvSpPr>
              <p:nvPr/>
            </p:nvSpPr>
            <p:spPr bwMode="auto">
              <a:xfrm>
                <a:off x="1872" y="1722"/>
                <a:ext cx="201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800000"/>
                    </a:solidFill>
                  </a:rPr>
                  <a:t>Slough-off = separate from the surrounding living tissue.</a:t>
                </a:r>
              </a:p>
            </p:txBody>
          </p:sp>
        </p:grpSp>
        <p:grpSp>
          <p:nvGrpSpPr>
            <p:cNvPr id="52230" name="Group 25">
              <a:extLst>
                <a:ext uri="{FF2B5EF4-FFF2-40B4-BE49-F238E27FC236}">
                  <a16:creationId xmlns:a16="http://schemas.microsoft.com/office/drawing/2014/main" id="{D432892D-6F4D-9F4B-A3C6-CD10E2F2434A}"/>
                </a:ext>
              </a:extLst>
            </p:cNvPr>
            <p:cNvGrpSpPr>
              <a:grpSpLocks/>
            </p:cNvGrpSpPr>
            <p:nvPr/>
          </p:nvGrpSpPr>
          <p:grpSpPr bwMode="auto">
            <a:xfrm>
              <a:off x="582" y="3671"/>
              <a:ext cx="2993" cy="213"/>
              <a:chOff x="582" y="3671"/>
              <a:chExt cx="2993" cy="213"/>
            </a:xfrm>
          </p:grpSpPr>
          <p:grpSp>
            <p:nvGrpSpPr>
              <p:cNvPr id="52231" name="Group 26">
                <a:extLst>
                  <a:ext uri="{FF2B5EF4-FFF2-40B4-BE49-F238E27FC236}">
                    <a16:creationId xmlns:a16="http://schemas.microsoft.com/office/drawing/2014/main" id="{804E9A0C-F018-524D-9F25-02CDF976C5EB}"/>
                  </a:ext>
                </a:extLst>
              </p:cNvPr>
              <p:cNvGrpSpPr>
                <a:grpSpLocks/>
              </p:cNvGrpSpPr>
              <p:nvPr/>
            </p:nvGrpSpPr>
            <p:grpSpPr bwMode="auto">
              <a:xfrm>
                <a:off x="582" y="3671"/>
                <a:ext cx="1990" cy="213"/>
                <a:chOff x="582" y="3671"/>
                <a:chExt cx="1990" cy="213"/>
              </a:xfrm>
            </p:grpSpPr>
            <p:sp>
              <p:nvSpPr>
                <p:cNvPr id="52235" name="Rectangle 27">
                  <a:extLst>
                    <a:ext uri="{FF2B5EF4-FFF2-40B4-BE49-F238E27FC236}">
                      <a16:creationId xmlns:a16="http://schemas.microsoft.com/office/drawing/2014/main" id="{132A7D36-E0A0-7E4F-AE3B-0F559FC5104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2236" name="Rectangle 28">
                  <a:extLst>
                    <a:ext uri="{FF2B5EF4-FFF2-40B4-BE49-F238E27FC236}">
                      <a16:creationId xmlns:a16="http://schemas.microsoft.com/office/drawing/2014/main" id="{C05D6EFC-06F0-8E41-BA77-0ED96E08FFD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2237" name="Rectangle 29">
                  <a:extLst>
                    <a:ext uri="{FF2B5EF4-FFF2-40B4-BE49-F238E27FC236}">
                      <a16:creationId xmlns:a16="http://schemas.microsoft.com/office/drawing/2014/main" id="{8243AAFF-E5F0-F543-ADFE-A7B8EDD3042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2238" name="Text Box 30">
                  <a:extLst>
                    <a:ext uri="{FF2B5EF4-FFF2-40B4-BE49-F238E27FC236}">
                      <a16:creationId xmlns:a16="http://schemas.microsoft.com/office/drawing/2014/main" id="{0D5A9E9C-998E-254C-AE81-14EBCADEDD9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147</a:t>
                  </a:r>
                  <a:endParaRPr lang="en-US" altLang="en-US" sz="1800" dirty="0">
                    <a:ea typeface="ＭＳ Ｐゴシック" panose="020B0600070205080204" pitchFamily="34" charset="-128"/>
                  </a:endParaRPr>
                </a:p>
              </p:txBody>
            </p:sp>
            <p:sp>
              <p:nvSpPr>
                <p:cNvPr id="52239" name="Text Box 31">
                  <a:extLst>
                    <a:ext uri="{FF2B5EF4-FFF2-40B4-BE49-F238E27FC236}">
                      <a16:creationId xmlns:a16="http://schemas.microsoft.com/office/drawing/2014/main" id="{797694AE-FFA0-2541-AD51-0603F8F4ED2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156</a:t>
                  </a:r>
                  <a:endParaRPr lang="en-US" altLang="en-US" sz="1800" dirty="0">
                    <a:ea typeface="ＭＳ Ｐゴシック" panose="020B0600070205080204" pitchFamily="34" charset="-128"/>
                  </a:endParaRPr>
                </a:p>
              </p:txBody>
            </p:sp>
            <p:sp>
              <p:nvSpPr>
                <p:cNvPr id="52240" name="Text Box 32">
                  <a:extLst>
                    <a:ext uri="{FF2B5EF4-FFF2-40B4-BE49-F238E27FC236}">
                      <a16:creationId xmlns:a16="http://schemas.microsoft.com/office/drawing/2014/main" id="{8A1E5949-C987-ED48-AC16-104055E323D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152</a:t>
                  </a:r>
                  <a:endParaRPr lang="en-US" altLang="en-US" sz="1800" dirty="0">
                    <a:ea typeface="ＭＳ Ｐゴシック" panose="020B0600070205080204" pitchFamily="34" charset="-128"/>
                  </a:endParaRPr>
                </a:p>
              </p:txBody>
            </p:sp>
          </p:grpSp>
          <p:grpSp>
            <p:nvGrpSpPr>
              <p:cNvPr id="52232" name="Group 33">
                <a:extLst>
                  <a:ext uri="{FF2B5EF4-FFF2-40B4-BE49-F238E27FC236}">
                    <a16:creationId xmlns:a16="http://schemas.microsoft.com/office/drawing/2014/main" id="{997546D1-AE98-674D-82E6-2048DD92DB63}"/>
                  </a:ext>
                </a:extLst>
              </p:cNvPr>
              <p:cNvGrpSpPr>
                <a:grpSpLocks/>
              </p:cNvGrpSpPr>
              <p:nvPr/>
            </p:nvGrpSpPr>
            <p:grpSpPr bwMode="auto">
              <a:xfrm>
                <a:off x="2844" y="3671"/>
                <a:ext cx="731" cy="213"/>
                <a:chOff x="2844" y="3671"/>
                <a:chExt cx="731" cy="213"/>
              </a:xfrm>
            </p:grpSpPr>
            <p:sp>
              <p:nvSpPr>
                <p:cNvPr id="52233" name="Rectangle 34">
                  <a:extLst>
                    <a:ext uri="{FF2B5EF4-FFF2-40B4-BE49-F238E27FC236}">
                      <a16:creationId xmlns:a16="http://schemas.microsoft.com/office/drawing/2014/main" id="{5059895E-FC44-2E41-AA19-9A9ABACF62B9}"/>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2234" name="Text Box 35">
                  <a:extLst>
                    <a:ext uri="{FF2B5EF4-FFF2-40B4-BE49-F238E27FC236}">
                      <a16:creationId xmlns:a16="http://schemas.microsoft.com/office/drawing/2014/main" id="{21BC5B38-C5A7-E44A-95E5-5504B4E15D06}"/>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5.3</a:t>
                  </a:r>
                </a:p>
              </p:txBody>
            </p:sp>
          </p:grpSp>
        </p:grpSp>
      </p:gr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a:extLst>
              <a:ext uri="{FF2B5EF4-FFF2-40B4-BE49-F238E27FC236}">
                <a16:creationId xmlns:a16="http://schemas.microsoft.com/office/drawing/2014/main" id="{4B4D6102-19AC-D34D-BCEA-B761B252837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61B4DC7-8640-894A-88A7-C7CF7CCAB62B}" type="slidenum">
              <a:rPr lang="en-US" altLang="en-US" sz="1400"/>
              <a:pPr>
                <a:spcBef>
                  <a:spcPct val="0"/>
                </a:spcBef>
                <a:buFontTx/>
                <a:buNone/>
              </a:pPr>
              <a:t>26</a:t>
            </a:fld>
            <a:endParaRPr lang="en-US" altLang="en-US" sz="1400" dirty="0"/>
          </a:p>
        </p:txBody>
      </p:sp>
      <p:grpSp>
        <p:nvGrpSpPr>
          <p:cNvPr id="54275" name="Group 1049">
            <a:extLst>
              <a:ext uri="{FF2B5EF4-FFF2-40B4-BE49-F238E27FC236}">
                <a16:creationId xmlns:a16="http://schemas.microsoft.com/office/drawing/2014/main" id="{DE63C10D-BB30-8140-8357-A921404C8F66}"/>
              </a:ext>
            </a:extLst>
          </p:cNvPr>
          <p:cNvGrpSpPr>
            <a:grpSpLocks/>
          </p:cNvGrpSpPr>
          <p:nvPr/>
        </p:nvGrpSpPr>
        <p:grpSpPr bwMode="auto">
          <a:xfrm>
            <a:off x="458788" y="446088"/>
            <a:ext cx="8229600" cy="5719762"/>
            <a:chOff x="289" y="281"/>
            <a:chExt cx="5184" cy="3603"/>
          </a:xfrm>
        </p:grpSpPr>
        <p:sp>
          <p:nvSpPr>
            <p:cNvPr id="54276" name="Rectangle 1026">
              <a:extLst>
                <a:ext uri="{FF2B5EF4-FFF2-40B4-BE49-F238E27FC236}">
                  <a16:creationId xmlns:a16="http://schemas.microsoft.com/office/drawing/2014/main" id="{040FDA69-1899-AF4A-A43D-A44F396B2C5F}"/>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Life and Death in the Epidermis</a:t>
              </a:r>
              <a:endParaRPr lang="en-US" altLang="en-US" sz="2200" dirty="0">
                <a:solidFill>
                  <a:srgbClr val="333333"/>
                </a:solidFill>
              </a:endParaRPr>
            </a:p>
          </p:txBody>
        </p:sp>
        <p:sp>
          <p:nvSpPr>
            <p:cNvPr id="54277" name="Text Box 1030">
              <a:extLst>
                <a:ext uri="{FF2B5EF4-FFF2-40B4-BE49-F238E27FC236}">
                  <a16:creationId xmlns:a16="http://schemas.microsoft.com/office/drawing/2014/main" id="{7779B1B6-B991-FF48-92AF-10F4D0BDFE6E}"/>
                </a:ext>
              </a:extLst>
            </p:cNvPr>
            <p:cNvSpPr txBox="1">
              <a:spLocks noChangeArrowheads="1"/>
            </p:cNvSpPr>
            <p:nvPr/>
          </p:nvSpPr>
          <p:spPr bwMode="auto">
            <a:xfrm>
              <a:off x="515" y="970"/>
              <a:ext cx="4786"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Epidermal cells in the stratum basale are supplied oxygen and nutri-ents due to their close proximity to the capillaries in the dermis.</a:t>
              </a:r>
            </a:p>
            <a:p>
              <a:pPr eaLnBrk="1" hangingPunct="1">
                <a:lnSpc>
                  <a:spcPct val="85000"/>
                </a:lnSpc>
                <a:spcBef>
                  <a:spcPct val="0"/>
                </a:spcBef>
                <a:spcAft>
                  <a:spcPts val="900"/>
                </a:spcAft>
                <a:buSzPct val="80000"/>
              </a:pPr>
              <a:r>
                <a:rPr lang="en-US" altLang="en-US" sz="1800" dirty="0"/>
                <a:t>These cells are metabolically active and undergo continuous mitotic cell division to produce new keratinocytes.</a:t>
              </a:r>
            </a:p>
            <a:p>
              <a:pPr eaLnBrk="1" hangingPunct="1">
                <a:lnSpc>
                  <a:spcPct val="85000"/>
                </a:lnSpc>
                <a:spcBef>
                  <a:spcPct val="0"/>
                </a:spcBef>
                <a:spcAft>
                  <a:spcPct val="50000"/>
                </a:spcAft>
                <a:buSzPct val="80000"/>
              </a:pPr>
              <a:r>
                <a:rPr lang="en-US" altLang="en-US" sz="1800" dirty="0"/>
                <a:t>The layers of the epidermis overlying the stratum basale receive less oxygen and nutrients due to their diminished blood supply, and these cells eventually die.</a:t>
              </a:r>
            </a:p>
          </p:txBody>
        </p:sp>
        <p:grpSp>
          <p:nvGrpSpPr>
            <p:cNvPr id="54278" name="Group 1039">
              <a:extLst>
                <a:ext uri="{FF2B5EF4-FFF2-40B4-BE49-F238E27FC236}">
                  <a16:creationId xmlns:a16="http://schemas.microsoft.com/office/drawing/2014/main" id="{7D7B2337-4F7F-4A4D-A111-B4DD548FC0FF}"/>
                </a:ext>
              </a:extLst>
            </p:cNvPr>
            <p:cNvGrpSpPr>
              <a:grpSpLocks/>
            </p:cNvGrpSpPr>
            <p:nvPr/>
          </p:nvGrpSpPr>
          <p:grpSpPr bwMode="auto">
            <a:xfrm>
              <a:off x="582" y="3671"/>
              <a:ext cx="1990" cy="213"/>
              <a:chOff x="582" y="3671"/>
              <a:chExt cx="1990" cy="213"/>
            </a:xfrm>
          </p:grpSpPr>
          <p:sp>
            <p:nvSpPr>
              <p:cNvPr id="54279" name="Rectangle 1040">
                <a:extLst>
                  <a:ext uri="{FF2B5EF4-FFF2-40B4-BE49-F238E27FC236}">
                    <a16:creationId xmlns:a16="http://schemas.microsoft.com/office/drawing/2014/main" id="{5B50F075-080B-314E-8129-615D5B776B9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4280" name="Rectangle 1041">
                <a:extLst>
                  <a:ext uri="{FF2B5EF4-FFF2-40B4-BE49-F238E27FC236}">
                    <a16:creationId xmlns:a16="http://schemas.microsoft.com/office/drawing/2014/main" id="{1B383FF1-7490-3042-AB6A-CD0F4A416FD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4281" name="Rectangle 1042">
                <a:extLst>
                  <a:ext uri="{FF2B5EF4-FFF2-40B4-BE49-F238E27FC236}">
                    <a16:creationId xmlns:a16="http://schemas.microsoft.com/office/drawing/2014/main" id="{FF6E1478-E815-4C49-ABBF-778230E020F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4282" name="Text Box 1043">
                <a:extLst>
                  <a:ext uri="{FF2B5EF4-FFF2-40B4-BE49-F238E27FC236}">
                    <a16:creationId xmlns:a16="http://schemas.microsoft.com/office/drawing/2014/main" id="{7FD23356-3C7F-7C4A-8888-AEDB332B93F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147</a:t>
                </a:r>
                <a:endParaRPr lang="en-US" altLang="en-US" sz="1800" dirty="0">
                  <a:ea typeface="ＭＳ Ｐゴシック" panose="020B0600070205080204" pitchFamily="34" charset="-128"/>
                </a:endParaRPr>
              </a:p>
            </p:txBody>
          </p:sp>
          <p:sp>
            <p:nvSpPr>
              <p:cNvPr id="54283" name="Text Box 1044">
                <a:extLst>
                  <a:ext uri="{FF2B5EF4-FFF2-40B4-BE49-F238E27FC236}">
                    <a16:creationId xmlns:a16="http://schemas.microsoft.com/office/drawing/2014/main" id="{B33E784D-BE2C-DA4B-B91C-26790345DA6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158</a:t>
                </a:r>
                <a:endParaRPr lang="en-US" altLang="en-US" sz="1800" dirty="0">
                  <a:ea typeface="ＭＳ Ｐゴシック" panose="020B0600070205080204" pitchFamily="34" charset="-128"/>
                </a:endParaRPr>
              </a:p>
            </p:txBody>
          </p:sp>
          <p:sp>
            <p:nvSpPr>
              <p:cNvPr id="54284" name="Text Box 1045">
                <a:extLst>
                  <a:ext uri="{FF2B5EF4-FFF2-40B4-BE49-F238E27FC236}">
                    <a16:creationId xmlns:a16="http://schemas.microsoft.com/office/drawing/2014/main" id="{06ED6EA1-9D68-9741-9CA0-6675B1FCC19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5">
            <a:extLst>
              <a:ext uri="{FF2B5EF4-FFF2-40B4-BE49-F238E27FC236}">
                <a16:creationId xmlns:a16="http://schemas.microsoft.com/office/drawing/2014/main" id="{5BEBB87A-9AFC-9B4C-88A8-A1BF33EC3CE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90B07C2-942B-324A-9543-6E487F8F09D5}" type="slidenum">
              <a:rPr lang="en-US" altLang="en-US" sz="1400"/>
              <a:pPr>
                <a:spcBef>
                  <a:spcPct val="0"/>
                </a:spcBef>
                <a:buFontTx/>
                <a:buNone/>
              </a:pPr>
              <a:t>27</a:t>
            </a:fld>
            <a:endParaRPr lang="en-US" altLang="en-US" sz="1400" dirty="0"/>
          </a:p>
        </p:txBody>
      </p:sp>
      <p:grpSp>
        <p:nvGrpSpPr>
          <p:cNvPr id="56323" name="Group 1053">
            <a:extLst>
              <a:ext uri="{FF2B5EF4-FFF2-40B4-BE49-F238E27FC236}">
                <a16:creationId xmlns:a16="http://schemas.microsoft.com/office/drawing/2014/main" id="{77A88E3D-8066-C540-96AB-6A99E948DB95}"/>
              </a:ext>
            </a:extLst>
          </p:cNvPr>
          <p:cNvGrpSpPr>
            <a:grpSpLocks/>
          </p:cNvGrpSpPr>
          <p:nvPr/>
        </p:nvGrpSpPr>
        <p:grpSpPr bwMode="auto">
          <a:xfrm>
            <a:off x="458788" y="446088"/>
            <a:ext cx="8229600" cy="5719762"/>
            <a:chOff x="289" y="281"/>
            <a:chExt cx="5184" cy="3603"/>
          </a:xfrm>
        </p:grpSpPr>
        <p:sp>
          <p:nvSpPr>
            <p:cNvPr id="56324" name="Rectangle 1026">
              <a:extLst>
                <a:ext uri="{FF2B5EF4-FFF2-40B4-BE49-F238E27FC236}">
                  <a16:creationId xmlns:a16="http://schemas.microsoft.com/office/drawing/2014/main" id="{0CB36B98-64DB-B44E-989E-7A7EC95BD8A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Rate of Cell Division</a:t>
              </a:r>
              <a:endParaRPr lang="en-US" altLang="en-US" sz="2200" dirty="0">
                <a:solidFill>
                  <a:srgbClr val="333333"/>
                </a:solidFill>
              </a:endParaRPr>
            </a:p>
          </p:txBody>
        </p:sp>
        <p:sp>
          <p:nvSpPr>
            <p:cNvPr id="56325" name="Text Box 1030">
              <a:extLst>
                <a:ext uri="{FF2B5EF4-FFF2-40B4-BE49-F238E27FC236}">
                  <a16:creationId xmlns:a16="http://schemas.microsoft.com/office/drawing/2014/main" id="{10C7D690-B292-124C-A885-1E4E9A0A9A04}"/>
                </a:ext>
              </a:extLst>
            </p:cNvPr>
            <p:cNvSpPr txBox="1">
              <a:spLocks noChangeArrowheads="1"/>
            </p:cNvSpPr>
            <p:nvPr/>
          </p:nvSpPr>
          <p:spPr bwMode="auto">
            <a:xfrm>
              <a:off x="515" y="970"/>
              <a:ext cx="4616"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rate of cell division in the stratum basale increases when the outermost layers of the epidermis are damaged such as in abra-sions or burns.</a:t>
              </a:r>
            </a:p>
            <a:p>
              <a:pPr eaLnBrk="1" hangingPunct="1">
                <a:lnSpc>
                  <a:spcPct val="85000"/>
                </a:lnSpc>
                <a:spcBef>
                  <a:spcPct val="0"/>
                </a:spcBef>
                <a:spcAft>
                  <a:spcPts val="900"/>
                </a:spcAft>
                <a:buSzPct val="80000"/>
              </a:pPr>
              <a:r>
                <a:rPr lang="en-US" altLang="en-US" sz="1800" dirty="0"/>
                <a:t>The mechanisms controlling the rate of mitotic cell division in the skin are not well-understood.</a:t>
              </a:r>
            </a:p>
            <a:p>
              <a:pPr eaLnBrk="1" hangingPunct="1">
                <a:lnSpc>
                  <a:spcPct val="85000"/>
                </a:lnSpc>
                <a:spcBef>
                  <a:spcPct val="0"/>
                </a:spcBef>
                <a:spcAft>
                  <a:spcPct val="50000"/>
                </a:spcAft>
                <a:buSzPct val="80000"/>
              </a:pPr>
              <a:r>
                <a:rPr lang="en-US" altLang="en-US" sz="1800" dirty="0"/>
                <a:t>Hormone-like proteins including epidermal growth factor have roles in this process.</a:t>
              </a:r>
            </a:p>
          </p:txBody>
        </p:sp>
        <p:grpSp>
          <p:nvGrpSpPr>
            <p:cNvPr id="56326" name="Group 1042">
              <a:extLst>
                <a:ext uri="{FF2B5EF4-FFF2-40B4-BE49-F238E27FC236}">
                  <a16:creationId xmlns:a16="http://schemas.microsoft.com/office/drawing/2014/main" id="{FEBD8183-3848-3F4C-85DA-932676DA33DC}"/>
                </a:ext>
              </a:extLst>
            </p:cNvPr>
            <p:cNvGrpSpPr>
              <a:grpSpLocks/>
            </p:cNvGrpSpPr>
            <p:nvPr/>
          </p:nvGrpSpPr>
          <p:grpSpPr bwMode="auto">
            <a:xfrm>
              <a:off x="582" y="3671"/>
              <a:ext cx="1990" cy="213"/>
              <a:chOff x="582" y="3671"/>
              <a:chExt cx="1990" cy="213"/>
            </a:xfrm>
          </p:grpSpPr>
          <p:sp>
            <p:nvSpPr>
              <p:cNvPr id="56327" name="Rectangle 1043">
                <a:extLst>
                  <a:ext uri="{FF2B5EF4-FFF2-40B4-BE49-F238E27FC236}">
                    <a16:creationId xmlns:a16="http://schemas.microsoft.com/office/drawing/2014/main" id="{B80D8677-8BC0-484F-A0E1-A9934BA74B6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6328" name="Rectangle 1044">
                <a:extLst>
                  <a:ext uri="{FF2B5EF4-FFF2-40B4-BE49-F238E27FC236}">
                    <a16:creationId xmlns:a16="http://schemas.microsoft.com/office/drawing/2014/main" id="{EF1CF5B1-438D-764F-B1FE-C1C39508548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6329" name="Rectangle 1045">
                <a:extLst>
                  <a:ext uri="{FF2B5EF4-FFF2-40B4-BE49-F238E27FC236}">
                    <a16:creationId xmlns:a16="http://schemas.microsoft.com/office/drawing/2014/main" id="{6BD7B93F-D8B8-9B46-99F4-E614F4AD99F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6330" name="Text Box 1046">
                <a:extLst>
                  <a:ext uri="{FF2B5EF4-FFF2-40B4-BE49-F238E27FC236}">
                    <a16:creationId xmlns:a16="http://schemas.microsoft.com/office/drawing/2014/main" id="{8A1D5DC0-09E5-FF4B-867D-21F4CCEABF4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147</a:t>
                </a:r>
                <a:endParaRPr lang="en-US" altLang="en-US" sz="1800" dirty="0">
                  <a:ea typeface="ＭＳ Ｐゴシック" panose="020B0600070205080204" pitchFamily="34" charset="-128"/>
                </a:endParaRPr>
              </a:p>
            </p:txBody>
          </p:sp>
          <p:sp>
            <p:nvSpPr>
              <p:cNvPr id="56331" name="Text Box 1047">
                <a:extLst>
                  <a:ext uri="{FF2B5EF4-FFF2-40B4-BE49-F238E27FC236}">
                    <a16:creationId xmlns:a16="http://schemas.microsoft.com/office/drawing/2014/main" id="{3D627060-14B5-DB42-8A60-64A0332B5F5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158</a:t>
                </a:r>
                <a:endParaRPr lang="en-US" altLang="en-US" sz="1800" dirty="0">
                  <a:ea typeface="ＭＳ Ｐゴシック" panose="020B0600070205080204" pitchFamily="34" charset="-128"/>
                </a:endParaRPr>
              </a:p>
            </p:txBody>
          </p:sp>
          <p:sp>
            <p:nvSpPr>
              <p:cNvPr id="56332" name="Text Box 1048">
                <a:extLst>
                  <a:ext uri="{FF2B5EF4-FFF2-40B4-BE49-F238E27FC236}">
                    <a16:creationId xmlns:a16="http://schemas.microsoft.com/office/drawing/2014/main" id="{04EBD2F3-4450-1B46-8357-EFE3F57B045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5">
            <a:extLst>
              <a:ext uri="{FF2B5EF4-FFF2-40B4-BE49-F238E27FC236}">
                <a16:creationId xmlns:a16="http://schemas.microsoft.com/office/drawing/2014/main" id="{69750B25-901E-FA45-82EC-211B95443A8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45627BA-0583-904E-93F8-E0F14EF679E1}" type="slidenum">
              <a:rPr lang="en-US" altLang="en-US" sz="1400"/>
              <a:pPr>
                <a:spcBef>
                  <a:spcPct val="0"/>
                </a:spcBef>
                <a:buFontTx/>
                <a:buNone/>
              </a:pPr>
              <a:t>28</a:t>
            </a:fld>
            <a:endParaRPr lang="en-US" altLang="en-US" sz="1400" dirty="0"/>
          </a:p>
        </p:txBody>
      </p:sp>
      <p:grpSp>
        <p:nvGrpSpPr>
          <p:cNvPr id="58371" name="Group 26">
            <a:extLst>
              <a:ext uri="{FF2B5EF4-FFF2-40B4-BE49-F238E27FC236}">
                <a16:creationId xmlns:a16="http://schemas.microsoft.com/office/drawing/2014/main" id="{A6858942-8ADE-4743-BAC4-1899801F2F7B}"/>
              </a:ext>
            </a:extLst>
          </p:cNvPr>
          <p:cNvGrpSpPr>
            <a:grpSpLocks/>
          </p:cNvGrpSpPr>
          <p:nvPr/>
        </p:nvGrpSpPr>
        <p:grpSpPr bwMode="auto">
          <a:xfrm>
            <a:off x="458788" y="446088"/>
            <a:ext cx="8229600" cy="5719762"/>
            <a:chOff x="289" y="281"/>
            <a:chExt cx="5184" cy="3603"/>
          </a:xfrm>
        </p:grpSpPr>
        <p:sp>
          <p:nvSpPr>
            <p:cNvPr id="58372" name="Rectangle 3">
              <a:extLst>
                <a:ext uri="{FF2B5EF4-FFF2-40B4-BE49-F238E27FC236}">
                  <a16:creationId xmlns:a16="http://schemas.microsoft.com/office/drawing/2014/main" id="{7EEDBBE5-101E-C840-B0E8-70754AEFCC0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Epidermal Tidbits</a:t>
              </a:r>
              <a:endParaRPr lang="en-US" altLang="en-US" sz="2200" dirty="0">
                <a:solidFill>
                  <a:srgbClr val="333333"/>
                </a:solidFill>
              </a:endParaRPr>
            </a:p>
          </p:txBody>
        </p:sp>
        <p:sp>
          <p:nvSpPr>
            <p:cNvPr id="58373" name="Text Box 7">
              <a:extLst>
                <a:ext uri="{FF2B5EF4-FFF2-40B4-BE49-F238E27FC236}">
                  <a16:creationId xmlns:a16="http://schemas.microsoft.com/office/drawing/2014/main" id="{FF38C778-21F6-7344-8D1C-DF1649359E10}"/>
                </a:ext>
              </a:extLst>
            </p:cNvPr>
            <p:cNvSpPr txBox="1">
              <a:spLocks noChangeArrowheads="1"/>
            </p:cNvSpPr>
            <p:nvPr/>
          </p:nvSpPr>
          <p:spPr bwMode="auto">
            <a:xfrm>
              <a:off x="515" y="970"/>
              <a:ext cx="4805"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Constant exposure to skin friction results in the formation of a callus, an abnormal thickening of the outermost layer of epidermis (stratum corneum).</a:t>
              </a:r>
            </a:p>
            <a:p>
              <a:pPr eaLnBrk="1" hangingPunct="1">
                <a:lnSpc>
                  <a:spcPct val="85000"/>
                </a:lnSpc>
                <a:spcBef>
                  <a:spcPct val="0"/>
                </a:spcBef>
                <a:spcAft>
                  <a:spcPct val="50000"/>
                </a:spcAft>
                <a:buSzPct val="80000"/>
              </a:pPr>
              <a:r>
                <a:rPr lang="en-US" altLang="en-US" sz="1800" dirty="0"/>
                <a:t>Excessive numbers of keratinized cells shed from the scalp is known as dandruff.</a:t>
              </a:r>
            </a:p>
          </p:txBody>
        </p:sp>
        <p:grpSp>
          <p:nvGrpSpPr>
            <p:cNvPr id="58374" name="Group 16">
              <a:extLst>
                <a:ext uri="{FF2B5EF4-FFF2-40B4-BE49-F238E27FC236}">
                  <a16:creationId xmlns:a16="http://schemas.microsoft.com/office/drawing/2014/main" id="{078E4706-4ABC-8C4E-AE5A-83DAAF388083}"/>
                </a:ext>
              </a:extLst>
            </p:cNvPr>
            <p:cNvGrpSpPr>
              <a:grpSpLocks/>
            </p:cNvGrpSpPr>
            <p:nvPr/>
          </p:nvGrpSpPr>
          <p:grpSpPr bwMode="auto">
            <a:xfrm>
              <a:off x="582" y="3671"/>
              <a:ext cx="1990" cy="213"/>
              <a:chOff x="582" y="3671"/>
              <a:chExt cx="1990" cy="213"/>
            </a:xfrm>
          </p:grpSpPr>
          <p:sp>
            <p:nvSpPr>
              <p:cNvPr id="58375" name="Rectangle 17">
                <a:extLst>
                  <a:ext uri="{FF2B5EF4-FFF2-40B4-BE49-F238E27FC236}">
                    <a16:creationId xmlns:a16="http://schemas.microsoft.com/office/drawing/2014/main" id="{2EF7507E-D108-8E4B-81AB-BF1ED43ED82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8376" name="Rectangle 18">
                <a:extLst>
                  <a:ext uri="{FF2B5EF4-FFF2-40B4-BE49-F238E27FC236}">
                    <a16:creationId xmlns:a16="http://schemas.microsoft.com/office/drawing/2014/main" id="{486712B2-DACD-0944-900C-C618B795F04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8377" name="Rectangle 19">
                <a:extLst>
                  <a:ext uri="{FF2B5EF4-FFF2-40B4-BE49-F238E27FC236}">
                    <a16:creationId xmlns:a16="http://schemas.microsoft.com/office/drawing/2014/main" id="{CC466004-6EFD-794C-8F3A-AA059F4107B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58378" name="Text Box 20">
                <a:extLst>
                  <a:ext uri="{FF2B5EF4-FFF2-40B4-BE49-F238E27FC236}">
                    <a16:creationId xmlns:a16="http://schemas.microsoft.com/office/drawing/2014/main" id="{F9B5195C-91D1-174F-9BBF-000473C83CF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147</a:t>
                </a:r>
                <a:endParaRPr lang="en-US" altLang="en-US" sz="1800" dirty="0">
                  <a:ea typeface="ＭＳ Ｐゴシック" panose="020B0600070205080204" pitchFamily="34" charset="-128"/>
                </a:endParaRPr>
              </a:p>
            </p:txBody>
          </p:sp>
          <p:sp>
            <p:nvSpPr>
              <p:cNvPr id="58379" name="Text Box 21">
                <a:extLst>
                  <a:ext uri="{FF2B5EF4-FFF2-40B4-BE49-F238E27FC236}">
                    <a16:creationId xmlns:a16="http://schemas.microsoft.com/office/drawing/2014/main" id="{B269A5EE-832F-DA47-82B6-64E83EA899D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158</a:t>
                </a:r>
                <a:endParaRPr lang="en-US" altLang="en-US" sz="1800" dirty="0">
                  <a:ea typeface="ＭＳ Ｐゴシック" panose="020B0600070205080204" pitchFamily="34" charset="-128"/>
                </a:endParaRPr>
              </a:p>
            </p:txBody>
          </p:sp>
          <p:sp>
            <p:nvSpPr>
              <p:cNvPr id="58380" name="Text Box 22">
                <a:extLst>
                  <a:ext uri="{FF2B5EF4-FFF2-40B4-BE49-F238E27FC236}">
                    <a16:creationId xmlns:a16="http://schemas.microsoft.com/office/drawing/2014/main" id="{4245CD03-FB29-8649-98A9-351812224AD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5">
            <a:extLst>
              <a:ext uri="{FF2B5EF4-FFF2-40B4-BE49-F238E27FC236}">
                <a16:creationId xmlns:a16="http://schemas.microsoft.com/office/drawing/2014/main" id="{4235E632-38DA-F447-AFAE-DDBD5D2BA6C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D5A3827-AD81-DB40-89BB-728BFB31E295}" type="slidenum">
              <a:rPr lang="en-US" altLang="en-US" sz="1400"/>
              <a:pPr>
                <a:spcBef>
                  <a:spcPct val="0"/>
                </a:spcBef>
                <a:buFontTx/>
                <a:buNone/>
              </a:pPr>
              <a:t>29</a:t>
            </a:fld>
            <a:endParaRPr lang="en-US" altLang="en-US" sz="1400" dirty="0"/>
          </a:p>
        </p:txBody>
      </p:sp>
      <p:grpSp>
        <p:nvGrpSpPr>
          <p:cNvPr id="60419" name="Group 37">
            <a:extLst>
              <a:ext uri="{FF2B5EF4-FFF2-40B4-BE49-F238E27FC236}">
                <a16:creationId xmlns:a16="http://schemas.microsoft.com/office/drawing/2014/main" id="{66476231-B73F-E643-9ACB-A7826ED5CBF2}"/>
              </a:ext>
            </a:extLst>
          </p:cNvPr>
          <p:cNvGrpSpPr>
            <a:grpSpLocks/>
          </p:cNvGrpSpPr>
          <p:nvPr/>
        </p:nvGrpSpPr>
        <p:grpSpPr bwMode="auto">
          <a:xfrm>
            <a:off x="458788" y="446088"/>
            <a:ext cx="8229600" cy="5719762"/>
            <a:chOff x="289" y="281"/>
            <a:chExt cx="5184" cy="3603"/>
          </a:xfrm>
        </p:grpSpPr>
        <p:sp>
          <p:nvSpPr>
            <p:cNvPr id="60420" name="Rectangle 2">
              <a:extLst>
                <a:ext uri="{FF2B5EF4-FFF2-40B4-BE49-F238E27FC236}">
                  <a16:creationId xmlns:a16="http://schemas.microsoft.com/office/drawing/2014/main" id="{31202464-9A69-6341-80F9-B6FCA17C321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Dermis</a:t>
              </a:r>
              <a:endParaRPr lang="en-US" altLang="en-US" sz="2200" dirty="0">
                <a:solidFill>
                  <a:srgbClr val="333333"/>
                </a:solidFill>
              </a:endParaRPr>
            </a:p>
          </p:txBody>
        </p:sp>
        <p:grpSp>
          <p:nvGrpSpPr>
            <p:cNvPr id="60421" name="Group 24">
              <a:extLst>
                <a:ext uri="{FF2B5EF4-FFF2-40B4-BE49-F238E27FC236}">
                  <a16:creationId xmlns:a16="http://schemas.microsoft.com/office/drawing/2014/main" id="{1C7F9A1D-6EB2-3B48-B533-96CDF78533DC}"/>
                </a:ext>
              </a:extLst>
            </p:cNvPr>
            <p:cNvGrpSpPr>
              <a:grpSpLocks/>
            </p:cNvGrpSpPr>
            <p:nvPr/>
          </p:nvGrpSpPr>
          <p:grpSpPr bwMode="auto">
            <a:xfrm>
              <a:off x="515" y="970"/>
              <a:ext cx="4739" cy="1652"/>
              <a:chOff x="515" y="970"/>
              <a:chExt cx="4739" cy="1652"/>
            </a:xfrm>
          </p:grpSpPr>
          <p:sp>
            <p:nvSpPr>
              <p:cNvPr id="60429" name="Text Box 6">
                <a:extLst>
                  <a:ext uri="{FF2B5EF4-FFF2-40B4-BE49-F238E27FC236}">
                    <a16:creationId xmlns:a16="http://schemas.microsoft.com/office/drawing/2014/main" id="{83B898C0-826C-344B-9BBC-A1A991C893FE}"/>
                  </a:ext>
                </a:extLst>
              </p:cNvPr>
              <p:cNvSpPr txBox="1">
                <a:spLocks noChangeArrowheads="1"/>
              </p:cNvSpPr>
              <p:nvPr/>
            </p:nvSpPr>
            <p:spPr bwMode="auto">
              <a:xfrm>
                <a:off x="515" y="970"/>
                <a:ext cx="473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After the epidermis, the next deeper part of the skin is the dermis—it consists of connective tissue composed of collagen and elastic fibers.</a:t>
                </a:r>
              </a:p>
              <a:p>
                <a:pPr eaLnBrk="1" hangingPunct="1">
                  <a:lnSpc>
                    <a:spcPct val="85000"/>
                  </a:lnSpc>
                  <a:spcBef>
                    <a:spcPct val="0"/>
                  </a:spcBef>
                  <a:spcAft>
                    <a:spcPts val="900"/>
                  </a:spcAft>
                  <a:buSzPct val="80000"/>
                </a:pPr>
                <a:r>
                  <a:rPr lang="en-US" altLang="en-US" sz="1800" dirty="0"/>
                  <a:t>The network of fibers has substantial tensile strength, and the ability to stretch and recoil.</a:t>
                </a:r>
              </a:p>
              <a:p>
                <a:pPr eaLnBrk="1" hangingPunct="1">
                  <a:lnSpc>
                    <a:spcPct val="85000"/>
                  </a:lnSpc>
                  <a:spcBef>
                    <a:spcPct val="0"/>
                  </a:spcBef>
                  <a:spcAft>
                    <a:spcPct val="50000"/>
                  </a:spcAft>
                  <a:buSzPct val="80000"/>
                </a:pPr>
                <a:r>
                  <a:rPr lang="en-US" altLang="en-US" sz="1800" dirty="0"/>
                  <a:t>The dermis has a small number of fibroblasts, macrophages, and adipocytes near its boundary with the underlying subcutaneous layer.</a:t>
                </a:r>
              </a:p>
            </p:txBody>
          </p:sp>
          <p:sp>
            <p:nvSpPr>
              <p:cNvPr id="60430" name="Text Box 10">
                <a:extLst>
                  <a:ext uri="{FF2B5EF4-FFF2-40B4-BE49-F238E27FC236}">
                    <a16:creationId xmlns:a16="http://schemas.microsoft.com/office/drawing/2014/main" id="{105E40E0-D971-464C-88CC-27D5C6C69414}"/>
                  </a:ext>
                </a:extLst>
              </p:cNvPr>
              <p:cNvSpPr txBox="1">
                <a:spLocks noChangeArrowheads="1"/>
              </p:cNvSpPr>
              <p:nvPr/>
            </p:nvSpPr>
            <p:spPr bwMode="auto">
              <a:xfrm>
                <a:off x="1570" y="2119"/>
                <a:ext cx="2626"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spcAft>
                    <a:spcPct val="30000"/>
                  </a:spcAft>
                  <a:buFontTx/>
                  <a:buNone/>
                </a:pPr>
                <a:r>
                  <a:rPr lang="en-US" altLang="en-US" sz="1800" dirty="0">
                    <a:solidFill>
                      <a:srgbClr val="941100"/>
                    </a:solidFill>
                  </a:rPr>
                  <a:t>Tensile strength =  the amount of </a:t>
                </a:r>
                <a:r>
                  <a:rPr lang="en-US" altLang="en-US" sz="1800" dirty="0" err="1">
                    <a:solidFill>
                      <a:srgbClr val="941100"/>
                    </a:solidFill>
                  </a:rPr>
                  <a:t>longi-tudinal</a:t>
                </a:r>
                <a:r>
                  <a:rPr lang="en-US" altLang="en-US" sz="1800" dirty="0">
                    <a:solidFill>
                      <a:srgbClr val="941100"/>
                    </a:solidFill>
                  </a:rPr>
                  <a:t> mechanical force a tissue can withstand without tearing apart.</a:t>
                </a:r>
              </a:p>
            </p:txBody>
          </p:sp>
        </p:grpSp>
        <p:grpSp>
          <p:nvGrpSpPr>
            <p:cNvPr id="60422" name="Group 27">
              <a:extLst>
                <a:ext uri="{FF2B5EF4-FFF2-40B4-BE49-F238E27FC236}">
                  <a16:creationId xmlns:a16="http://schemas.microsoft.com/office/drawing/2014/main" id="{9C1B4356-333B-2A44-B848-6832521FB818}"/>
                </a:ext>
              </a:extLst>
            </p:cNvPr>
            <p:cNvGrpSpPr>
              <a:grpSpLocks/>
            </p:cNvGrpSpPr>
            <p:nvPr/>
          </p:nvGrpSpPr>
          <p:grpSpPr bwMode="auto">
            <a:xfrm>
              <a:off x="582" y="3671"/>
              <a:ext cx="1990" cy="213"/>
              <a:chOff x="582" y="3671"/>
              <a:chExt cx="1990" cy="213"/>
            </a:xfrm>
          </p:grpSpPr>
          <p:sp>
            <p:nvSpPr>
              <p:cNvPr id="60423" name="Rectangle 28">
                <a:extLst>
                  <a:ext uri="{FF2B5EF4-FFF2-40B4-BE49-F238E27FC236}">
                    <a16:creationId xmlns:a16="http://schemas.microsoft.com/office/drawing/2014/main" id="{5AF89981-D190-7348-BFBA-2C07FE570FA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0424" name="Rectangle 29">
                <a:extLst>
                  <a:ext uri="{FF2B5EF4-FFF2-40B4-BE49-F238E27FC236}">
                    <a16:creationId xmlns:a16="http://schemas.microsoft.com/office/drawing/2014/main" id="{457F8163-F90A-A949-B50A-78B53C390A7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0425" name="Rectangle 30">
                <a:extLst>
                  <a:ext uri="{FF2B5EF4-FFF2-40B4-BE49-F238E27FC236}">
                    <a16:creationId xmlns:a16="http://schemas.microsoft.com/office/drawing/2014/main" id="{21EA663B-36A2-3542-BC97-0B752245613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0426" name="Text Box 31">
                <a:extLst>
                  <a:ext uri="{FF2B5EF4-FFF2-40B4-BE49-F238E27FC236}">
                    <a16:creationId xmlns:a16="http://schemas.microsoft.com/office/drawing/2014/main" id="{7A34DEB6-C7B3-5F42-B1D4-F3F20B410DE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147</a:t>
                </a:r>
                <a:endParaRPr lang="en-US" altLang="en-US" sz="1800" dirty="0">
                  <a:ea typeface="ＭＳ Ｐゴシック" panose="020B0600070205080204" pitchFamily="34" charset="-128"/>
                </a:endParaRPr>
              </a:p>
            </p:txBody>
          </p:sp>
          <p:sp>
            <p:nvSpPr>
              <p:cNvPr id="60427" name="Text Box 32">
                <a:extLst>
                  <a:ext uri="{FF2B5EF4-FFF2-40B4-BE49-F238E27FC236}">
                    <a16:creationId xmlns:a16="http://schemas.microsoft.com/office/drawing/2014/main" id="{924E84DF-EDC4-1948-B714-B25CC022026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60428" name="Text Box 33">
                <a:extLst>
                  <a:ext uri="{FF2B5EF4-FFF2-40B4-BE49-F238E27FC236}">
                    <a16:creationId xmlns:a16="http://schemas.microsoft.com/office/drawing/2014/main" id="{D0EC2B85-2BC9-D74B-8468-5F218A1024B7}"/>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5">
            <a:extLst>
              <a:ext uri="{FF2B5EF4-FFF2-40B4-BE49-F238E27FC236}">
                <a16:creationId xmlns:a16="http://schemas.microsoft.com/office/drawing/2014/main" id="{EB07F4E0-1BC9-234B-83CC-43116742B45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2F9BA76-449D-1946-9DE9-F2EB05891457}" type="slidenum">
              <a:rPr lang="en-US" altLang="en-US" sz="1400"/>
              <a:pPr>
                <a:spcBef>
                  <a:spcPct val="0"/>
                </a:spcBef>
                <a:buFontTx/>
                <a:buNone/>
              </a:pPr>
              <a:t>30</a:t>
            </a:fld>
            <a:endParaRPr lang="en-US" altLang="en-US" sz="1400" dirty="0"/>
          </a:p>
        </p:txBody>
      </p:sp>
      <p:grpSp>
        <p:nvGrpSpPr>
          <p:cNvPr id="62467" name="Group 24">
            <a:extLst>
              <a:ext uri="{FF2B5EF4-FFF2-40B4-BE49-F238E27FC236}">
                <a16:creationId xmlns:a16="http://schemas.microsoft.com/office/drawing/2014/main" id="{78578241-2F9E-6042-B704-0DCADEEE0A40}"/>
              </a:ext>
            </a:extLst>
          </p:cNvPr>
          <p:cNvGrpSpPr>
            <a:grpSpLocks/>
          </p:cNvGrpSpPr>
          <p:nvPr/>
        </p:nvGrpSpPr>
        <p:grpSpPr bwMode="auto">
          <a:xfrm>
            <a:off x="458788" y="446088"/>
            <a:ext cx="8229600" cy="5719762"/>
            <a:chOff x="289" y="281"/>
            <a:chExt cx="5184" cy="3603"/>
          </a:xfrm>
        </p:grpSpPr>
        <p:sp>
          <p:nvSpPr>
            <p:cNvPr id="62468" name="Rectangle 2">
              <a:extLst>
                <a:ext uri="{FF2B5EF4-FFF2-40B4-BE49-F238E27FC236}">
                  <a16:creationId xmlns:a16="http://schemas.microsoft.com/office/drawing/2014/main" id="{7D58241B-774F-294C-9E9A-E56377D67E7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Dermis </a:t>
              </a:r>
              <a:r>
                <a:rPr lang="en-US" altLang="en-US" sz="2200" dirty="0">
                  <a:solidFill>
                    <a:srgbClr val="333333"/>
                  </a:solidFill>
                </a:rPr>
                <a:t>(continued)</a:t>
              </a:r>
            </a:p>
          </p:txBody>
        </p:sp>
        <p:sp>
          <p:nvSpPr>
            <p:cNvPr id="62469" name="Text Box 6">
              <a:extLst>
                <a:ext uri="{FF2B5EF4-FFF2-40B4-BE49-F238E27FC236}">
                  <a16:creationId xmlns:a16="http://schemas.microsoft.com/office/drawing/2014/main" id="{2DDD329F-6340-974D-9BA9-BDBE84851BD6}"/>
                </a:ext>
              </a:extLst>
            </p:cNvPr>
            <p:cNvSpPr txBox="1">
              <a:spLocks noChangeArrowheads="1"/>
            </p:cNvSpPr>
            <p:nvPr/>
          </p:nvSpPr>
          <p:spPr bwMode="auto">
            <a:xfrm>
              <a:off x="515" y="970"/>
              <a:ext cx="4877"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vessels, nerves, exocrine glands, and hair follicles are embedded in the dermis. </a:t>
              </a:r>
            </a:p>
            <a:p>
              <a:pPr eaLnBrk="1" hangingPunct="1">
                <a:lnSpc>
                  <a:spcPct val="85000"/>
                </a:lnSpc>
                <a:spcBef>
                  <a:spcPct val="0"/>
                </a:spcBef>
                <a:spcAft>
                  <a:spcPts val="900"/>
                </a:spcAft>
                <a:buSzPct val="80000"/>
              </a:pPr>
              <a:r>
                <a:rPr lang="en-US" altLang="en-US" sz="1800" dirty="0"/>
                <a:t>The dermis is essential to the epidermis, and the two layers have close structural and functional relationships.</a:t>
              </a:r>
            </a:p>
            <a:p>
              <a:pPr eaLnBrk="1" hangingPunct="1">
                <a:lnSpc>
                  <a:spcPct val="85000"/>
                </a:lnSpc>
                <a:spcBef>
                  <a:spcPct val="0"/>
                </a:spcBef>
                <a:spcAft>
                  <a:spcPct val="50000"/>
                </a:spcAft>
                <a:buSzPct val="80000"/>
              </a:pPr>
              <a:r>
                <a:rPr lang="en-US" altLang="en-US" sz="1800" dirty="0"/>
                <a:t>The dermis consists of a superficial papillary region and a deeper reticu-lar region.</a:t>
              </a:r>
            </a:p>
          </p:txBody>
        </p:sp>
        <p:grpSp>
          <p:nvGrpSpPr>
            <p:cNvPr id="62470" name="Group 14">
              <a:extLst>
                <a:ext uri="{FF2B5EF4-FFF2-40B4-BE49-F238E27FC236}">
                  <a16:creationId xmlns:a16="http://schemas.microsoft.com/office/drawing/2014/main" id="{6694B934-51FE-A343-B02F-82A15716BC7A}"/>
                </a:ext>
              </a:extLst>
            </p:cNvPr>
            <p:cNvGrpSpPr>
              <a:grpSpLocks/>
            </p:cNvGrpSpPr>
            <p:nvPr/>
          </p:nvGrpSpPr>
          <p:grpSpPr bwMode="auto">
            <a:xfrm>
              <a:off x="582" y="3671"/>
              <a:ext cx="1990" cy="213"/>
              <a:chOff x="582" y="3671"/>
              <a:chExt cx="1990" cy="213"/>
            </a:xfrm>
          </p:grpSpPr>
          <p:sp>
            <p:nvSpPr>
              <p:cNvPr id="62471" name="Rectangle 15">
                <a:extLst>
                  <a:ext uri="{FF2B5EF4-FFF2-40B4-BE49-F238E27FC236}">
                    <a16:creationId xmlns:a16="http://schemas.microsoft.com/office/drawing/2014/main" id="{BECE1625-5E52-A14D-994B-2FF4C0CDD29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2472" name="Rectangle 16">
                <a:extLst>
                  <a:ext uri="{FF2B5EF4-FFF2-40B4-BE49-F238E27FC236}">
                    <a16:creationId xmlns:a16="http://schemas.microsoft.com/office/drawing/2014/main" id="{9238F6FF-4857-3D47-9E9B-D59E1AD234B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2473" name="Rectangle 17">
                <a:extLst>
                  <a:ext uri="{FF2B5EF4-FFF2-40B4-BE49-F238E27FC236}">
                    <a16:creationId xmlns:a16="http://schemas.microsoft.com/office/drawing/2014/main" id="{E1AFA67B-04CC-8440-9577-6CE733B75D0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2474" name="Text Box 18">
                <a:extLst>
                  <a:ext uri="{FF2B5EF4-FFF2-40B4-BE49-F238E27FC236}">
                    <a16:creationId xmlns:a16="http://schemas.microsoft.com/office/drawing/2014/main" id="{5BC0C450-8BFC-2849-8244-53FF49A43BC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147</a:t>
                </a:r>
                <a:endParaRPr lang="en-US" altLang="en-US" sz="1800" dirty="0">
                  <a:ea typeface="ＭＳ Ｐゴシック" panose="020B0600070205080204" pitchFamily="34" charset="-128"/>
                </a:endParaRPr>
              </a:p>
            </p:txBody>
          </p:sp>
          <p:sp>
            <p:nvSpPr>
              <p:cNvPr id="62475" name="Text Box 19">
                <a:extLst>
                  <a:ext uri="{FF2B5EF4-FFF2-40B4-BE49-F238E27FC236}">
                    <a16:creationId xmlns:a16="http://schemas.microsoft.com/office/drawing/2014/main" id="{A508BE5F-C3DF-D846-A104-A8E3B4BDCAD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62476" name="Text Box 20">
                <a:extLst>
                  <a:ext uri="{FF2B5EF4-FFF2-40B4-BE49-F238E27FC236}">
                    <a16:creationId xmlns:a16="http://schemas.microsoft.com/office/drawing/2014/main" id="{E5D02265-DCCA-7842-BCC9-9E2131C6C54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5">
            <a:extLst>
              <a:ext uri="{FF2B5EF4-FFF2-40B4-BE49-F238E27FC236}">
                <a16:creationId xmlns:a16="http://schemas.microsoft.com/office/drawing/2014/main" id="{D715EB8A-01E9-C14D-8A7E-E275B3C772D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CBCBC6C-B30E-714B-AC8A-613A8031BB8F}" type="slidenum">
              <a:rPr lang="en-US" altLang="en-US" sz="1400"/>
              <a:pPr>
                <a:spcBef>
                  <a:spcPct val="0"/>
                </a:spcBef>
                <a:buFontTx/>
                <a:buNone/>
              </a:pPr>
              <a:t>31</a:t>
            </a:fld>
            <a:endParaRPr lang="en-US" altLang="en-US" sz="1400" dirty="0"/>
          </a:p>
        </p:txBody>
      </p:sp>
      <p:grpSp>
        <p:nvGrpSpPr>
          <p:cNvPr id="64515" name="Group 34">
            <a:extLst>
              <a:ext uri="{FF2B5EF4-FFF2-40B4-BE49-F238E27FC236}">
                <a16:creationId xmlns:a16="http://schemas.microsoft.com/office/drawing/2014/main" id="{3CC9EDBB-721F-1B4D-9229-677C18A7F6A2}"/>
              </a:ext>
            </a:extLst>
          </p:cNvPr>
          <p:cNvGrpSpPr>
            <a:grpSpLocks/>
          </p:cNvGrpSpPr>
          <p:nvPr/>
        </p:nvGrpSpPr>
        <p:grpSpPr bwMode="auto">
          <a:xfrm>
            <a:off x="458788" y="446088"/>
            <a:ext cx="8229600" cy="5719762"/>
            <a:chOff x="289" y="281"/>
            <a:chExt cx="5184" cy="3603"/>
          </a:xfrm>
        </p:grpSpPr>
        <p:sp>
          <p:nvSpPr>
            <p:cNvPr id="64516" name="Rectangle 2">
              <a:extLst>
                <a:ext uri="{FF2B5EF4-FFF2-40B4-BE49-F238E27FC236}">
                  <a16:creationId xmlns:a16="http://schemas.microsoft.com/office/drawing/2014/main" id="{EAE8423B-18DD-8D44-8213-13816A53408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Dermis—Papillary Region</a:t>
              </a:r>
              <a:endParaRPr lang="en-US" altLang="en-US" sz="2200" dirty="0">
                <a:solidFill>
                  <a:srgbClr val="333333"/>
                </a:solidFill>
              </a:endParaRPr>
            </a:p>
          </p:txBody>
        </p:sp>
        <p:sp>
          <p:nvSpPr>
            <p:cNvPr id="64517" name="Text Box 6">
              <a:extLst>
                <a:ext uri="{FF2B5EF4-FFF2-40B4-BE49-F238E27FC236}">
                  <a16:creationId xmlns:a16="http://schemas.microsoft.com/office/drawing/2014/main" id="{76A3C3B7-CB44-2E4C-890F-D792E9FB36D6}"/>
                </a:ext>
              </a:extLst>
            </p:cNvPr>
            <p:cNvSpPr txBox="1">
              <a:spLocks noChangeArrowheads="1"/>
            </p:cNvSpPr>
            <p:nvPr/>
          </p:nvSpPr>
          <p:spPr bwMode="auto">
            <a:xfrm>
              <a:off x="515" y="970"/>
              <a:ext cx="4773"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papillary region, which makes up about one-fifth the thickness of the dermis, consists of areolar tissue of collagen and elastic fibers.</a:t>
              </a:r>
            </a:p>
            <a:p>
              <a:pPr eaLnBrk="1" hangingPunct="1">
                <a:lnSpc>
                  <a:spcPct val="85000"/>
                </a:lnSpc>
                <a:spcBef>
                  <a:spcPct val="0"/>
                </a:spcBef>
                <a:spcAft>
                  <a:spcPts val="900"/>
                </a:spcAft>
                <a:buSzPct val="80000"/>
              </a:pPr>
              <a:r>
                <a:rPr lang="en-US" altLang="en-US" sz="1800" dirty="0"/>
                <a:t>Dermal papillae are finger-like projections into the undersurface of the epidermis.</a:t>
              </a:r>
            </a:p>
            <a:p>
              <a:pPr eaLnBrk="1" hangingPunct="1">
                <a:lnSpc>
                  <a:spcPct val="85000"/>
                </a:lnSpc>
                <a:spcBef>
                  <a:spcPct val="0"/>
                </a:spcBef>
                <a:spcAft>
                  <a:spcPct val="50000"/>
                </a:spcAft>
                <a:buSzPct val="80000"/>
              </a:pPr>
              <a:r>
                <a:rPr lang="en-US" altLang="en-US" sz="1800" dirty="0"/>
                <a:t>Some of these papillae have capillary loops that serve as a source of blood supply—and therefore oxygen and nutrients—for the epidermis.</a:t>
              </a:r>
            </a:p>
          </p:txBody>
        </p:sp>
        <p:grpSp>
          <p:nvGrpSpPr>
            <p:cNvPr id="64518" name="Group 23">
              <a:extLst>
                <a:ext uri="{FF2B5EF4-FFF2-40B4-BE49-F238E27FC236}">
                  <a16:creationId xmlns:a16="http://schemas.microsoft.com/office/drawing/2014/main" id="{8F1C319C-3D31-7141-AABA-D74293513DF9}"/>
                </a:ext>
              </a:extLst>
            </p:cNvPr>
            <p:cNvGrpSpPr>
              <a:grpSpLocks/>
            </p:cNvGrpSpPr>
            <p:nvPr/>
          </p:nvGrpSpPr>
          <p:grpSpPr bwMode="auto">
            <a:xfrm>
              <a:off x="582" y="3671"/>
              <a:ext cx="2993" cy="213"/>
              <a:chOff x="582" y="3671"/>
              <a:chExt cx="2993" cy="213"/>
            </a:xfrm>
          </p:grpSpPr>
          <p:grpSp>
            <p:nvGrpSpPr>
              <p:cNvPr id="64519" name="Group 24">
                <a:extLst>
                  <a:ext uri="{FF2B5EF4-FFF2-40B4-BE49-F238E27FC236}">
                    <a16:creationId xmlns:a16="http://schemas.microsoft.com/office/drawing/2014/main" id="{86B9D662-D47B-2F4D-B39F-8A39CEEBEF00}"/>
                  </a:ext>
                </a:extLst>
              </p:cNvPr>
              <p:cNvGrpSpPr>
                <a:grpSpLocks/>
              </p:cNvGrpSpPr>
              <p:nvPr/>
            </p:nvGrpSpPr>
            <p:grpSpPr bwMode="auto">
              <a:xfrm>
                <a:off x="582" y="3671"/>
                <a:ext cx="1990" cy="213"/>
                <a:chOff x="582" y="3671"/>
                <a:chExt cx="1990" cy="213"/>
              </a:xfrm>
            </p:grpSpPr>
            <p:sp>
              <p:nvSpPr>
                <p:cNvPr id="64523" name="Rectangle 25">
                  <a:extLst>
                    <a:ext uri="{FF2B5EF4-FFF2-40B4-BE49-F238E27FC236}">
                      <a16:creationId xmlns:a16="http://schemas.microsoft.com/office/drawing/2014/main" id="{54021469-7809-E542-8093-DBBA36EF447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4" name="Rectangle 26">
                  <a:extLst>
                    <a:ext uri="{FF2B5EF4-FFF2-40B4-BE49-F238E27FC236}">
                      <a16:creationId xmlns:a16="http://schemas.microsoft.com/office/drawing/2014/main" id="{CB073ACA-CC0F-2746-9CCB-9C4630A1E33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5" name="Rectangle 27">
                  <a:extLst>
                    <a:ext uri="{FF2B5EF4-FFF2-40B4-BE49-F238E27FC236}">
                      <a16:creationId xmlns:a16="http://schemas.microsoft.com/office/drawing/2014/main" id="{D51923C7-4162-2447-AA75-C428381104C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6" name="Text Box 28">
                  <a:extLst>
                    <a:ext uri="{FF2B5EF4-FFF2-40B4-BE49-F238E27FC236}">
                      <a16:creationId xmlns:a16="http://schemas.microsoft.com/office/drawing/2014/main" id="{EB9FE04F-B87B-A642-9864-130EC6162D5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147</a:t>
                  </a:r>
                  <a:endParaRPr lang="en-US" altLang="en-US" sz="1800" dirty="0">
                    <a:ea typeface="ＭＳ Ｐゴシック" panose="020B0600070205080204" pitchFamily="34" charset="-128"/>
                  </a:endParaRPr>
                </a:p>
              </p:txBody>
            </p:sp>
            <p:sp>
              <p:nvSpPr>
                <p:cNvPr id="64527" name="Text Box 29">
                  <a:extLst>
                    <a:ext uri="{FF2B5EF4-FFF2-40B4-BE49-F238E27FC236}">
                      <a16:creationId xmlns:a16="http://schemas.microsoft.com/office/drawing/2014/main" id="{C0A20CE3-A334-1D4F-9DB2-4A9696E96D8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64528" name="Text Box 30">
                  <a:extLst>
                    <a:ext uri="{FF2B5EF4-FFF2-40B4-BE49-F238E27FC236}">
                      <a16:creationId xmlns:a16="http://schemas.microsoft.com/office/drawing/2014/main" id="{96A595B6-B165-594B-9B2F-401302FA1D3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152</a:t>
                  </a:r>
                  <a:endParaRPr lang="en-US" altLang="en-US" sz="1800" dirty="0">
                    <a:ea typeface="ＭＳ Ｐゴシック" panose="020B0600070205080204" pitchFamily="34" charset="-128"/>
                  </a:endParaRPr>
                </a:p>
              </p:txBody>
            </p:sp>
          </p:grpSp>
          <p:grpSp>
            <p:nvGrpSpPr>
              <p:cNvPr id="64520" name="Group 31">
                <a:extLst>
                  <a:ext uri="{FF2B5EF4-FFF2-40B4-BE49-F238E27FC236}">
                    <a16:creationId xmlns:a16="http://schemas.microsoft.com/office/drawing/2014/main" id="{737ED272-5E64-6044-A869-EA4DB310BE52}"/>
                  </a:ext>
                </a:extLst>
              </p:cNvPr>
              <p:cNvGrpSpPr>
                <a:grpSpLocks/>
              </p:cNvGrpSpPr>
              <p:nvPr/>
            </p:nvGrpSpPr>
            <p:grpSpPr bwMode="auto">
              <a:xfrm>
                <a:off x="2844" y="3671"/>
                <a:ext cx="731" cy="213"/>
                <a:chOff x="2844" y="3671"/>
                <a:chExt cx="731" cy="213"/>
              </a:xfrm>
            </p:grpSpPr>
            <p:sp>
              <p:nvSpPr>
                <p:cNvPr id="64521" name="Rectangle 32">
                  <a:extLst>
                    <a:ext uri="{FF2B5EF4-FFF2-40B4-BE49-F238E27FC236}">
                      <a16:creationId xmlns:a16="http://schemas.microsoft.com/office/drawing/2014/main" id="{2478E3B9-9C61-4F42-B199-9A7E361A614C}"/>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4522" name="Text Box 33">
                  <a:extLst>
                    <a:ext uri="{FF2B5EF4-FFF2-40B4-BE49-F238E27FC236}">
                      <a16:creationId xmlns:a16="http://schemas.microsoft.com/office/drawing/2014/main" id="{ED6FF827-3058-5141-8FCC-D4CB41EEBF33}"/>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5.1</a:t>
                  </a:r>
                </a:p>
              </p:txBody>
            </p:sp>
          </p:grpSp>
        </p:grpSp>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5">
            <a:extLst>
              <a:ext uri="{FF2B5EF4-FFF2-40B4-BE49-F238E27FC236}">
                <a16:creationId xmlns:a16="http://schemas.microsoft.com/office/drawing/2014/main" id="{742A9B9A-F0F2-E945-8598-048FF07F92C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EEA74E9-0848-624E-B812-1E403E490974}" type="slidenum">
              <a:rPr lang="en-US" altLang="en-US" sz="1400"/>
              <a:pPr>
                <a:spcBef>
                  <a:spcPct val="0"/>
                </a:spcBef>
                <a:buFontTx/>
                <a:buNone/>
              </a:pPr>
              <a:t>32</a:t>
            </a:fld>
            <a:endParaRPr lang="en-US" altLang="en-US" sz="1400" dirty="0"/>
          </a:p>
        </p:txBody>
      </p:sp>
      <p:grpSp>
        <p:nvGrpSpPr>
          <p:cNvPr id="66563" name="Group 36">
            <a:extLst>
              <a:ext uri="{FF2B5EF4-FFF2-40B4-BE49-F238E27FC236}">
                <a16:creationId xmlns:a16="http://schemas.microsoft.com/office/drawing/2014/main" id="{32E6AD41-A78C-2C45-9847-3AC3867BE6D2}"/>
              </a:ext>
            </a:extLst>
          </p:cNvPr>
          <p:cNvGrpSpPr>
            <a:grpSpLocks/>
          </p:cNvGrpSpPr>
          <p:nvPr/>
        </p:nvGrpSpPr>
        <p:grpSpPr bwMode="auto">
          <a:xfrm>
            <a:off x="458788" y="446088"/>
            <a:ext cx="8229600" cy="5719762"/>
            <a:chOff x="289" y="281"/>
            <a:chExt cx="5184" cy="3603"/>
          </a:xfrm>
        </p:grpSpPr>
        <p:sp>
          <p:nvSpPr>
            <p:cNvPr id="66564" name="Rectangle 2">
              <a:extLst>
                <a:ext uri="{FF2B5EF4-FFF2-40B4-BE49-F238E27FC236}">
                  <a16:creationId xmlns:a16="http://schemas.microsoft.com/office/drawing/2014/main" id="{4276BBE9-31BB-4B45-AE22-54A3A506CEF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Dermis—Papillary Region </a:t>
              </a:r>
              <a:r>
                <a:rPr lang="en-US" altLang="en-US" sz="2200" dirty="0">
                  <a:solidFill>
                    <a:srgbClr val="333333"/>
                  </a:solidFill>
                </a:rPr>
                <a:t>(continued)</a:t>
              </a:r>
            </a:p>
          </p:txBody>
        </p:sp>
        <p:sp>
          <p:nvSpPr>
            <p:cNvPr id="66565" name="Text Box 6">
              <a:extLst>
                <a:ext uri="{FF2B5EF4-FFF2-40B4-BE49-F238E27FC236}">
                  <a16:creationId xmlns:a16="http://schemas.microsoft.com/office/drawing/2014/main" id="{00EC4A66-DF0F-E345-A4F5-5D7F56014351}"/>
                </a:ext>
              </a:extLst>
            </p:cNvPr>
            <p:cNvSpPr txBox="1">
              <a:spLocks noChangeArrowheads="1"/>
            </p:cNvSpPr>
            <p:nvPr/>
          </p:nvSpPr>
          <p:spPr bwMode="auto">
            <a:xfrm>
              <a:off x="515" y="970"/>
              <a:ext cx="478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Other dermal papillae contain sensory receptors including Meissner corpuscles and free nerve endings.</a:t>
              </a:r>
            </a:p>
            <a:p>
              <a:pPr eaLnBrk="1" hangingPunct="1">
                <a:lnSpc>
                  <a:spcPct val="85000"/>
                </a:lnSpc>
                <a:spcBef>
                  <a:spcPct val="0"/>
                </a:spcBef>
                <a:spcAft>
                  <a:spcPts val="900"/>
                </a:spcAft>
                <a:buSzPct val="80000"/>
              </a:pPr>
              <a:r>
                <a:rPr lang="en-US" altLang="en-US" sz="1800" dirty="0"/>
                <a:t>Meissner corpuscles are sensitive to the mechanical pressure from touch.</a:t>
              </a:r>
            </a:p>
            <a:p>
              <a:pPr eaLnBrk="1" hangingPunct="1">
                <a:lnSpc>
                  <a:spcPct val="85000"/>
                </a:lnSpc>
                <a:spcBef>
                  <a:spcPct val="0"/>
                </a:spcBef>
                <a:spcAft>
                  <a:spcPct val="50000"/>
                </a:spcAft>
                <a:buSzPct val="80000"/>
              </a:pPr>
              <a:r>
                <a:rPr lang="en-US" altLang="en-US" sz="1800" dirty="0"/>
                <a:t>Free nerve endings are responsible for hot, cold, pain, tickling, and itching sensations.</a:t>
              </a:r>
            </a:p>
          </p:txBody>
        </p:sp>
        <p:grpSp>
          <p:nvGrpSpPr>
            <p:cNvPr id="66566" name="Group 25">
              <a:extLst>
                <a:ext uri="{FF2B5EF4-FFF2-40B4-BE49-F238E27FC236}">
                  <a16:creationId xmlns:a16="http://schemas.microsoft.com/office/drawing/2014/main" id="{1B3DA1CD-A039-FE4B-8199-8856D0673103}"/>
                </a:ext>
              </a:extLst>
            </p:cNvPr>
            <p:cNvGrpSpPr>
              <a:grpSpLocks/>
            </p:cNvGrpSpPr>
            <p:nvPr/>
          </p:nvGrpSpPr>
          <p:grpSpPr bwMode="auto">
            <a:xfrm>
              <a:off x="582" y="3671"/>
              <a:ext cx="2993" cy="213"/>
              <a:chOff x="582" y="3671"/>
              <a:chExt cx="2993" cy="213"/>
            </a:xfrm>
          </p:grpSpPr>
          <p:grpSp>
            <p:nvGrpSpPr>
              <p:cNvPr id="66567" name="Group 26">
                <a:extLst>
                  <a:ext uri="{FF2B5EF4-FFF2-40B4-BE49-F238E27FC236}">
                    <a16:creationId xmlns:a16="http://schemas.microsoft.com/office/drawing/2014/main" id="{BCF8FA76-1BCF-EA4F-8341-3D8FDE352698}"/>
                  </a:ext>
                </a:extLst>
              </p:cNvPr>
              <p:cNvGrpSpPr>
                <a:grpSpLocks/>
              </p:cNvGrpSpPr>
              <p:nvPr/>
            </p:nvGrpSpPr>
            <p:grpSpPr bwMode="auto">
              <a:xfrm>
                <a:off x="582" y="3671"/>
                <a:ext cx="1990" cy="213"/>
                <a:chOff x="582" y="3671"/>
                <a:chExt cx="1990" cy="213"/>
              </a:xfrm>
            </p:grpSpPr>
            <p:sp>
              <p:nvSpPr>
                <p:cNvPr id="66571" name="Rectangle 27">
                  <a:extLst>
                    <a:ext uri="{FF2B5EF4-FFF2-40B4-BE49-F238E27FC236}">
                      <a16:creationId xmlns:a16="http://schemas.microsoft.com/office/drawing/2014/main" id="{39281883-C329-6440-A564-D914AA41D07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6572" name="Rectangle 28">
                  <a:extLst>
                    <a:ext uri="{FF2B5EF4-FFF2-40B4-BE49-F238E27FC236}">
                      <a16:creationId xmlns:a16="http://schemas.microsoft.com/office/drawing/2014/main" id="{AE2294FF-6258-3342-A69B-E8D2A2D3895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6573" name="Rectangle 29">
                  <a:extLst>
                    <a:ext uri="{FF2B5EF4-FFF2-40B4-BE49-F238E27FC236}">
                      <a16:creationId xmlns:a16="http://schemas.microsoft.com/office/drawing/2014/main" id="{3B4A26A0-CFF8-1543-966A-DC3C8B81B49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6574" name="Text Box 30">
                  <a:extLst>
                    <a:ext uri="{FF2B5EF4-FFF2-40B4-BE49-F238E27FC236}">
                      <a16:creationId xmlns:a16="http://schemas.microsoft.com/office/drawing/2014/main" id="{713AFD29-C32C-8F4E-A555-854148A8789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147</a:t>
                  </a:r>
                  <a:endParaRPr lang="en-US" altLang="en-US" sz="1800" dirty="0">
                    <a:ea typeface="ＭＳ Ｐゴシック" panose="020B0600070205080204" pitchFamily="34" charset="-128"/>
                  </a:endParaRPr>
                </a:p>
              </p:txBody>
            </p:sp>
            <p:sp>
              <p:nvSpPr>
                <p:cNvPr id="66575" name="Text Box 31">
                  <a:extLst>
                    <a:ext uri="{FF2B5EF4-FFF2-40B4-BE49-F238E27FC236}">
                      <a16:creationId xmlns:a16="http://schemas.microsoft.com/office/drawing/2014/main" id="{77898549-4E2E-AB47-AC0C-E9AB29272D7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66576" name="Text Box 32">
                  <a:extLst>
                    <a:ext uri="{FF2B5EF4-FFF2-40B4-BE49-F238E27FC236}">
                      <a16:creationId xmlns:a16="http://schemas.microsoft.com/office/drawing/2014/main" id="{A20318D0-1732-FD4D-A0E1-069CEAF1C91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grpSp>
          <p:grpSp>
            <p:nvGrpSpPr>
              <p:cNvPr id="66568" name="Group 33">
                <a:extLst>
                  <a:ext uri="{FF2B5EF4-FFF2-40B4-BE49-F238E27FC236}">
                    <a16:creationId xmlns:a16="http://schemas.microsoft.com/office/drawing/2014/main" id="{4CB191E3-9F89-1846-AB2A-BB4ABE07914B}"/>
                  </a:ext>
                </a:extLst>
              </p:cNvPr>
              <p:cNvGrpSpPr>
                <a:grpSpLocks/>
              </p:cNvGrpSpPr>
              <p:nvPr/>
            </p:nvGrpSpPr>
            <p:grpSpPr bwMode="auto">
              <a:xfrm>
                <a:off x="2844" y="3671"/>
                <a:ext cx="731" cy="213"/>
                <a:chOff x="2844" y="3671"/>
                <a:chExt cx="731" cy="213"/>
              </a:xfrm>
            </p:grpSpPr>
            <p:sp>
              <p:nvSpPr>
                <p:cNvPr id="66569" name="Rectangle 34">
                  <a:extLst>
                    <a:ext uri="{FF2B5EF4-FFF2-40B4-BE49-F238E27FC236}">
                      <a16:creationId xmlns:a16="http://schemas.microsoft.com/office/drawing/2014/main" id="{27BA81C0-3C8D-A148-B8C3-41F33E8C1040}"/>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6570" name="Text Box 35">
                  <a:extLst>
                    <a:ext uri="{FF2B5EF4-FFF2-40B4-BE49-F238E27FC236}">
                      <a16:creationId xmlns:a16="http://schemas.microsoft.com/office/drawing/2014/main" id="{48062799-A05A-D943-8D1C-BA1CA9E8963F}"/>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5.1</a:t>
                  </a:r>
                </a:p>
              </p:txBody>
            </p:sp>
          </p:grpSp>
        </p:grpSp>
      </p:gr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5">
            <a:extLst>
              <a:ext uri="{FF2B5EF4-FFF2-40B4-BE49-F238E27FC236}">
                <a16:creationId xmlns:a16="http://schemas.microsoft.com/office/drawing/2014/main" id="{ACFCB0D3-C2E0-5243-9223-E3DAA0C47C9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C6EB1C5-CB31-8E4F-B2DA-A658B0171FEB}" type="slidenum">
              <a:rPr lang="en-US" altLang="en-US" sz="1400"/>
              <a:pPr>
                <a:spcBef>
                  <a:spcPct val="0"/>
                </a:spcBef>
                <a:buFontTx/>
                <a:buNone/>
              </a:pPr>
              <a:t>33</a:t>
            </a:fld>
            <a:endParaRPr lang="en-US" altLang="en-US" sz="1400" dirty="0"/>
          </a:p>
        </p:txBody>
      </p:sp>
      <p:grpSp>
        <p:nvGrpSpPr>
          <p:cNvPr id="68611" name="Group 49">
            <a:extLst>
              <a:ext uri="{FF2B5EF4-FFF2-40B4-BE49-F238E27FC236}">
                <a16:creationId xmlns:a16="http://schemas.microsoft.com/office/drawing/2014/main" id="{B1CEAD7E-3FED-3B44-B9EE-346A4E589A70}"/>
              </a:ext>
            </a:extLst>
          </p:cNvPr>
          <p:cNvGrpSpPr>
            <a:grpSpLocks/>
          </p:cNvGrpSpPr>
          <p:nvPr/>
        </p:nvGrpSpPr>
        <p:grpSpPr bwMode="auto">
          <a:xfrm>
            <a:off x="458788" y="446088"/>
            <a:ext cx="8229600" cy="5719762"/>
            <a:chOff x="289" y="281"/>
            <a:chExt cx="5184" cy="3603"/>
          </a:xfrm>
        </p:grpSpPr>
        <p:sp>
          <p:nvSpPr>
            <p:cNvPr id="68612" name="Rectangle 2">
              <a:extLst>
                <a:ext uri="{FF2B5EF4-FFF2-40B4-BE49-F238E27FC236}">
                  <a16:creationId xmlns:a16="http://schemas.microsoft.com/office/drawing/2014/main" id="{5FA5CB5D-CF32-BD42-A834-5AF120535A6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Dermis—Reticular Region</a:t>
              </a:r>
              <a:endParaRPr lang="en-US" altLang="en-US" sz="2200" dirty="0">
                <a:solidFill>
                  <a:srgbClr val="333333"/>
                </a:solidFill>
              </a:endParaRPr>
            </a:p>
          </p:txBody>
        </p:sp>
        <p:grpSp>
          <p:nvGrpSpPr>
            <p:cNvPr id="68613" name="Group 36">
              <a:extLst>
                <a:ext uri="{FF2B5EF4-FFF2-40B4-BE49-F238E27FC236}">
                  <a16:creationId xmlns:a16="http://schemas.microsoft.com/office/drawing/2014/main" id="{B36011E7-5296-844C-81DE-30DB45329826}"/>
                </a:ext>
              </a:extLst>
            </p:cNvPr>
            <p:cNvGrpSpPr>
              <a:grpSpLocks/>
            </p:cNvGrpSpPr>
            <p:nvPr/>
          </p:nvGrpSpPr>
          <p:grpSpPr bwMode="auto">
            <a:xfrm>
              <a:off x="515" y="970"/>
              <a:ext cx="4547" cy="2049"/>
              <a:chOff x="515" y="970"/>
              <a:chExt cx="4547" cy="2049"/>
            </a:xfrm>
          </p:grpSpPr>
          <p:sp>
            <p:nvSpPr>
              <p:cNvPr id="68625" name="Text Box 6">
                <a:extLst>
                  <a:ext uri="{FF2B5EF4-FFF2-40B4-BE49-F238E27FC236}">
                    <a16:creationId xmlns:a16="http://schemas.microsoft.com/office/drawing/2014/main" id="{50FE0CB6-AE98-F44B-8210-69C26DC3983A}"/>
                  </a:ext>
                </a:extLst>
              </p:cNvPr>
              <p:cNvSpPr txBox="1">
                <a:spLocks noChangeArrowheads="1"/>
              </p:cNvSpPr>
              <p:nvPr/>
            </p:nvSpPr>
            <p:spPr bwMode="auto">
              <a:xfrm>
                <a:off x="515" y="970"/>
                <a:ext cx="4547"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reticular region, attached to the underlying subcutaneous layer, consists of connective tissue of fibroblasts, collagen, and elastic fibers.</a:t>
                </a:r>
              </a:p>
              <a:p>
                <a:pPr eaLnBrk="1" hangingPunct="1">
                  <a:lnSpc>
                    <a:spcPct val="85000"/>
                  </a:lnSpc>
                  <a:spcBef>
                    <a:spcPct val="0"/>
                  </a:spcBef>
                  <a:spcAft>
                    <a:spcPts val="900"/>
                  </a:spcAft>
                  <a:buSzPct val="80000"/>
                </a:pPr>
                <a:r>
                  <a:rPr lang="en-US" altLang="en-US" sz="1800" dirty="0"/>
                  <a:t>The collagen fibers form a net-like arrangement.</a:t>
                </a:r>
              </a:p>
              <a:p>
                <a:pPr eaLnBrk="1" hangingPunct="1">
                  <a:lnSpc>
                    <a:spcPct val="85000"/>
                  </a:lnSpc>
                  <a:spcBef>
                    <a:spcPct val="0"/>
                  </a:spcBef>
                  <a:spcAft>
                    <a:spcPct val="50000"/>
                  </a:spcAft>
                  <a:buSzPct val="80000"/>
                </a:pPr>
                <a:r>
                  <a:rPr lang="en-US" altLang="en-US" sz="1800" dirty="0"/>
                  <a:t>Some adipose cells, hair follicles, nerves, sebaceous glands, and sudoriferous glands are found in the space between the collagen fibers.</a:t>
                </a:r>
              </a:p>
            </p:txBody>
          </p:sp>
          <p:sp>
            <p:nvSpPr>
              <p:cNvPr id="68626" name="Text Box 10">
                <a:extLst>
                  <a:ext uri="{FF2B5EF4-FFF2-40B4-BE49-F238E27FC236}">
                    <a16:creationId xmlns:a16="http://schemas.microsoft.com/office/drawing/2014/main" id="{2AB71B4A-DA23-924F-B50B-78DF96013935}"/>
                  </a:ext>
                </a:extLst>
              </p:cNvPr>
              <p:cNvSpPr txBox="1">
                <a:spLocks noChangeArrowheads="1"/>
              </p:cNvSpPr>
              <p:nvPr/>
            </p:nvSpPr>
            <p:spPr bwMode="auto">
              <a:xfrm>
                <a:off x="1520" y="2145"/>
                <a:ext cx="2730" cy="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800000"/>
                    </a:solidFill>
                  </a:rPr>
                  <a:t>S</a:t>
                </a:r>
                <a:r>
                  <a:rPr lang="en-US" altLang="en-US" sz="1800" dirty="0">
                    <a:solidFill>
                      <a:srgbClr val="941100"/>
                    </a:solidFill>
                  </a:rPr>
                  <a:t>ebaceous gland = produces an oily secretion.</a:t>
                </a:r>
              </a:p>
              <a:p>
                <a:pPr algn="ctr" eaLnBrk="1" hangingPunct="1">
                  <a:lnSpc>
                    <a:spcPts val="1860"/>
                  </a:lnSpc>
                  <a:spcBef>
                    <a:spcPts val="600"/>
                  </a:spcBef>
                  <a:spcAft>
                    <a:spcPts val="0"/>
                  </a:spcAft>
                  <a:buFontTx/>
                  <a:buNone/>
                </a:pPr>
                <a:r>
                  <a:rPr lang="en-US" altLang="en-US" sz="1800" dirty="0">
                    <a:solidFill>
                      <a:srgbClr val="941100"/>
                    </a:solidFill>
                  </a:rPr>
                  <a:t>Sudoriferous gland = produces perspiration and secretes it at the surface of the skin.</a:t>
                </a:r>
              </a:p>
            </p:txBody>
          </p:sp>
        </p:grpSp>
        <p:grpSp>
          <p:nvGrpSpPr>
            <p:cNvPr id="68614" name="Group 38">
              <a:extLst>
                <a:ext uri="{FF2B5EF4-FFF2-40B4-BE49-F238E27FC236}">
                  <a16:creationId xmlns:a16="http://schemas.microsoft.com/office/drawing/2014/main" id="{B306BBC9-3686-AB43-BAE8-6EC6DFA7FC10}"/>
                </a:ext>
              </a:extLst>
            </p:cNvPr>
            <p:cNvGrpSpPr>
              <a:grpSpLocks/>
            </p:cNvGrpSpPr>
            <p:nvPr/>
          </p:nvGrpSpPr>
          <p:grpSpPr bwMode="auto">
            <a:xfrm>
              <a:off x="582" y="3671"/>
              <a:ext cx="2993" cy="213"/>
              <a:chOff x="582" y="3671"/>
              <a:chExt cx="2993" cy="213"/>
            </a:xfrm>
          </p:grpSpPr>
          <p:grpSp>
            <p:nvGrpSpPr>
              <p:cNvPr id="68615" name="Group 39">
                <a:extLst>
                  <a:ext uri="{FF2B5EF4-FFF2-40B4-BE49-F238E27FC236}">
                    <a16:creationId xmlns:a16="http://schemas.microsoft.com/office/drawing/2014/main" id="{D2CA6D83-B1BA-E84D-9252-6F33E00F5855}"/>
                  </a:ext>
                </a:extLst>
              </p:cNvPr>
              <p:cNvGrpSpPr>
                <a:grpSpLocks/>
              </p:cNvGrpSpPr>
              <p:nvPr/>
            </p:nvGrpSpPr>
            <p:grpSpPr bwMode="auto">
              <a:xfrm>
                <a:off x="582" y="3671"/>
                <a:ext cx="1990" cy="213"/>
                <a:chOff x="582" y="3671"/>
                <a:chExt cx="1990" cy="213"/>
              </a:xfrm>
            </p:grpSpPr>
            <p:sp>
              <p:nvSpPr>
                <p:cNvPr id="68619" name="Rectangle 40">
                  <a:extLst>
                    <a:ext uri="{FF2B5EF4-FFF2-40B4-BE49-F238E27FC236}">
                      <a16:creationId xmlns:a16="http://schemas.microsoft.com/office/drawing/2014/main" id="{340A70ED-8F07-0548-BBAA-95AF91CCAA9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8620" name="Rectangle 41">
                  <a:extLst>
                    <a:ext uri="{FF2B5EF4-FFF2-40B4-BE49-F238E27FC236}">
                      <a16:creationId xmlns:a16="http://schemas.microsoft.com/office/drawing/2014/main" id="{25B2A980-B00A-694F-9C5B-DCFF4A7260C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8621" name="Rectangle 42">
                  <a:extLst>
                    <a:ext uri="{FF2B5EF4-FFF2-40B4-BE49-F238E27FC236}">
                      <a16:creationId xmlns:a16="http://schemas.microsoft.com/office/drawing/2014/main" id="{EA098A1C-8146-864E-A8BB-AE79BBE9DB1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8622" name="Text Box 43">
                  <a:extLst>
                    <a:ext uri="{FF2B5EF4-FFF2-40B4-BE49-F238E27FC236}">
                      <a16:creationId xmlns:a16="http://schemas.microsoft.com/office/drawing/2014/main" id="{811ECF62-2498-BB4F-BFF8-19F182F57F1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148</a:t>
                  </a:r>
                  <a:endParaRPr lang="en-US" altLang="en-US" sz="1800" dirty="0">
                    <a:ea typeface="ＭＳ Ｐゴシック" panose="020B0600070205080204" pitchFamily="34" charset="-128"/>
                  </a:endParaRPr>
                </a:p>
              </p:txBody>
            </p:sp>
            <p:sp>
              <p:nvSpPr>
                <p:cNvPr id="68623" name="Text Box 44">
                  <a:extLst>
                    <a:ext uri="{FF2B5EF4-FFF2-40B4-BE49-F238E27FC236}">
                      <a16:creationId xmlns:a16="http://schemas.microsoft.com/office/drawing/2014/main" id="{4DF5D2C8-6636-0A4A-ACA1-C040645A175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68624" name="Text Box 45">
                  <a:extLst>
                    <a:ext uri="{FF2B5EF4-FFF2-40B4-BE49-F238E27FC236}">
                      <a16:creationId xmlns:a16="http://schemas.microsoft.com/office/drawing/2014/main" id="{027E19BD-748F-1F48-8C18-C61BDA739E6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grpSp>
          <p:grpSp>
            <p:nvGrpSpPr>
              <p:cNvPr id="68616" name="Group 46">
                <a:extLst>
                  <a:ext uri="{FF2B5EF4-FFF2-40B4-BE49-F238E27FC236}">
                    <a16:creationId xmlns:a16="http://schemas.microsoft.com/office/drawing/2014/main" id="{77F98C01-F87A-B44B-A9A3-23AC395EC060}"/>
                  </a:ext>
                </a:extLst>
              </p:cNvPr>
              <p:cNvGrpSpPr>
                <a:grpSpLocks/>
              </p:cNvGrpSpPr>
              <p:nvPr/>
            </p:nvGrpSpPr>
            <p:grpSpPr bwMode="auto">
              <a:xfrm>
                <a:off x="2844" y="3671"/>
                <a:ext cx="731" cy="213"/>
                <a:chOff x="2844" y="3671"/>
                <a:chExt cx="731" cy="213"/>
              </a:xfrm>
            </p:grpSpPr>
            <p:sp>
              <p:nvSpPr>
                <p:cNvPr id="68617" name="Rectangle 47">
                  <a:extLst>
                    <a:ext uri="{FF2B5EF4-FFF2-40B4-BE49-F238E27FC236}">
                      <a16:creationId xmlns:a16="http://schemas.microsoft.com/office/drawing/2014/main" id="{3849381E-A8FD-214D-968D-F9C1F1020F5D}"/>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68618" name="Text Box 48">
                  <a:extLst>
                    <a:ext uri="{FF2B5EF4-FFF2-40B4-BE49-F238E27FC236}">
                      <a16:creationId xmlns:a16="http://schemas.microsoft.com/office/drawing/2014/main" id="{D971B899-C7EC-F748-9D83-6417F4391F51}"/>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5.1</a:t>
                  </a:r>
                </a:p>
              </p:txBody>
            </p:sp>
          </p:grpSp>
        </p:grpSp>
      </p:gr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5">
            <a:extLst>
              <a:ext uri="{FF2B5EF4-FFF2-40B4-BE49-F238E27FC236}">
                <a16:creationId xmlns:a16="http://schemas.microsoft.com/office/drawing/2014/main" id="{9CA3739B-50F3-B046-89BE-9E862A27F27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1AFDCC4-5D73-6045-8468-69DB4EA7BD91}" type="slidenum">
              <a:rPr lang="en-US" altLang="en-US" sz="1400"/>
              <a:pPr>
                <a:spcBef>
                  <a:spcPct val="0"/>
                </a:spcBef>
                <a:buFontTx/>
                <a:buNone/>
              </a:pPr>
              <a:t>34</a:t>
            </a:fld>
            <a:endParaRPr lang="en-US" altLang="en-US" sz="1400" dirty="0"/>
          </a:p>
        </p:txBody>
      </p:sp>
      <p:grpSp>
        <p:nvGrpSpPr>
          <p:cNvPr id="70659" name="Group 40">
            <a:extLst>
              <a:ext uri="{FF2B5EF4-FFF2-40B4-BE49-F238E27FC236}">
                <a16:creationId xmlns:a16="http://schemas.microsoft.com/office/drawing/2014/main" id="{23BDADBB-ACBA-0C41-9D43-7554F3E9EED3}"/>
              </a:ext>
            </a:extLst>
          </p:cNvPr>
          <p:cNvGrpSpPr>
            <a:grpSpLocks/>
          </p:cNvGrpSpPr>
          <p:nvPr/>
        </p:nvGrpSpPr>
        <p:grpSpPr bwMode="auto">
          <a:xfrm>
            <a:off x="458788" y="446088"/>
            <a:ext cx="8229600" cy="5719762"/>
            <a:chOff x="289" y="281"/>
            <a:chExt cx="5184" cy="3603"/>
          </a:xfrm>
        </p:grpSpPr>
        <p:sp>
          <p:nvSpPr>
            <p:cNvPr id="70660" name="Rectangle 2">
              <a:extLst>
                <a:ext uri="{FF2B5EF4-FFF2-40B4-BE49-F238E27FC236}">
                  <a16:creationId xmlns:a16="http://schemas.microsoft.com/office/drawing/2014/main" id="{53C65B5F-CBB6-6741-A88F-9D2AF3DC770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Dermis—Reticular Region </a:t>
              </a:r>
              <a:r>
                <a:rPr lang="en-US" altLang="en-US" sz="2200" dirty="0">
                  <a:solidFill>
                    <a:srgbClr val="333333"/>
                  </a:solidFill>
                </a:rPr>
                <a:t>(continued)</a:t>
              </a:r>
            </a:p>
          </p:txBody>
        </p:sp>
        <p:grpSp>
          <p:nvGrpSpPr>
            <p:cNvPr id="70661" name="Group 26">
              <a:extLst>
                <a:ext uri="{FF2B5EF4-FFF2-40B4-BE49-F238E27FC236}">
                  <a16:creationId xmlns:a16="http://schemas.microsoft.com/office/drawing/2014/main" id="{B17BAD9D-5EE0-6042-BCBF-60C87A8DA3A4}"/>
                </a:ext>
              </a:extLst>
            </p:cNvPr>
            <p:cNvGrpSpPr>
              <a:grpSpLocks/>
            </p:cNvGrpSpPr>
            <p:nvPr/>
          </p:nvGrpSpPr>
          <p:grpSpPr bwMode="auto">
            <a:xfrm>
              <a:off x="515" y="970"/>
              <a:ext cx="4778" cy="2276"/>
              <a:chOff x="515" y="970"/>
              <a:chExt cx="4778" cy="2276"/>
            </a:xfrm>
          </p:grpSpPr>
          <p:sp>
            <p:nvSpPr>
              <p:cNvPr id="70673" name="Text Box 6">
                <a:extLst>
                  <a:ext uri="{FF2B5EF4-FFF2-40B4-BE49-F238E27FC236}">
                    <a16:creationId xmlns:a16="http://schemas.microsoft.com/office/drawing/2014/main" id="{AA6053B1-3EB3-DB4D-9814-9131DBD7F706}"/>
                  </a:ext>
                </a:extLst>
              </p:cNvPr>
              <p:cNvSpPr txBox="1">
                <a:spLocks noChangeArrowheads="1"/>
              </p:cNvSpPr>
              <p:nvPr/>
            </p:nvSpPr>
            <p:spPr bwMode="auto">
              <a:xfrm>
                <a:off x="515" y="970"/>
                <a:ext cx="4778"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Collagen and elastic fibers in the reticular region give skin its strength, elasticity, and extensibility.</a:t>
                </a:r>
              </a:p>
              <a:p>
                <a:pPr eaLnBrk="1" hangingPunct="1">
                  <a:lnSpc>
                    <a:spcPct val="85000"/>
                  </a:lnSpc>
                  <a:spcBef>
                    <a:spcPct val="0"/>
                  </a:spcBef>
                  <a:spcAft>
                    <a:spcPts val="900"/>
                  </a:spcAft>
                  <a:buSzPct val="80000"/>
                </a:pPr>
                <a:r>
                  <a:rPr lang="en-US" altLang="en-US" sz="1800" dirty="0"/>
                  <a:t>Signs of extensibility can be seen around the joints, and in pregnancy and obesity.</a:t>
                </a:r>
              </a:p>
              <a:p>
                <a:pPr eaLnBrk="1" hangingPunct="1">
                  <a:lnSpc>
                    <a:spcPct val="85000"/>
                  </a:lnSpc>
                  <a:spcBef>
                    <a:spcPct val="0"/>
                  </a:spcBef>
                  <a:spcAft>
                    <a:spcPts val="900"/>
                  </a:spcAft>
                  <a:buSzPct val="80000"/>
                </a:pPr>
                <a:r>
                  <a:rPr lang="en-US" altLang="en-US" sz="1800" dirty="0"/>
                  <a:t>Extreme stretching of the skin can produce small tears in the dermis, producing striae (stretch marks).</a:t>
                </a:r>
              </a:p>
              <a:p>
                <a:pPr eaLnBrk="1" hangingPunct="1">
                  <a:lnSpc>
                    <a:spcPct val="85000"/>
                  </a:lnSpc>
                  <a:spcBef>
                    <a:spcPct val="0"/>
                  </a:spcBef>
                  <a:spcAft>
                    <a:spcPct val="50000"/>
                  </a:spcAft>
                  <a:buSzPct val="80000"/>
                </a:pPr>
                <a:r>
                  <a:rPr lang="en-US" altLang="en-US" sz="1800" dirty="0"/>
                  <a:t>Striae are visible as red or silvery-white streaks on the surface of the skin.</a:t>
                </a:r>
              </a:p>
            </p:txBody>
          </p:sp>
          <p:sp>
            <p:nvSpPr>
              <p:cNvPr id="70674" name="Text Box 11">
                <a:extLst>
                  <a:ext uri="{FF2B5EF4-FFF2-40B4-BE49-F238E27FC236}">
                    <a16:creationId xmlns:a16="http://schemas.microsoft.com/office/drawing/2014/main" id="{D1FD616F-F1B7-2349-A801-9E539DDD7965}"/>
                  </a:ext>
                </a:extLst>
              </p:cNvPr>
              <p:cNvSpPr txBox="1">
                <a:spLocks noChangeArrowheads="1"/>
              </p:cNvSpPr>
              <p:nvPr/>
            </p:nvSpPr>
            <p:spPr bwMode="auto">
              <a:xfrm>
                <a:off x="1626" y="2372"/>
                <a:ext cx="2518" cy="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941100"/>
                    </a:solidFill>
                  </a:rPr>
                  <a:t>Extensibility = the capability of being stretched.</a:t>
                </a:r>
              </a:p>
              <a:p>
                <a:pPr algn="ctr" eaLnBrk="1" hangingPunct="1">
                  <a:lnSpc>
                    <a:spcPts val="1860"/>
                  </a:lnSpc>
                  <a:spcBef>
                    <a:spcPts val="600"/>
                  </a:spcBef>
                  <a:spcAft>
                    <a:spcPts val="0"/>
                  </a:spcAft>
                  <a:buFontTx/>
                  <a:buNone/>
                </a:pPr>
                <a:r>
                  <a:rPr lang="en-US" altLang="en-US" sz="1800" dirty="0">
                    <a:solidFill>
                      <a:srgbClr val="941100"/>
                    </a:solidFill>
                  </a:rPr>
                  <a:t>Elasticity = the property of returning to an initial form or state following deformation.</a:t>
                </a:r>
              </a:p>
            </p:txBody>
          </p:sp>
        </p:grpSp>
        <p:grpSp>
          <p:nvGrpSpPr>
            <p:cNvPr id="70662" name="Group 28">
              <a:extLst>
                <a:ext uri="{FF2B5EF4-FFF2-40B4-BE49-F238E27FC236}">
                  <a16:creationId xmlns:a16="http://schemas.microsoft.com/office/drawing/2014/main" id="{2B33697D-0F1E-8642-B1C6-D392C465DC89}"/>
                </a:ext>
              </a:extLst>
            </p:cNvPr>
            <p:cNvGrpSpPr>
              <a:grpSpLocks/>
            </p:cNvGrpSpPr>
            <p:nvPr/>
          </p:nvGrpSpPr>
          <p:grpSpPr bwMode="auto">
            <a:xfrm>
              <a:off x="582" y="3671"/>
              <a:ext cx="2993" cy="213"/>
              <a:chOff x="582" y="3671"/>
              <a:chExt cx="2993" cy="213"/>
            </a:xfrm>
          </p:grpSpPr>
          <p:grpSp>
            <p:nvGrpSpPr>
              <p:cNvPr id="70663" name="Group 29">
                <a:extLst>
                  <a:ext uri="{FF2B5EF4-FFF2-40B4-BE49-F238E27FC236}">
                    <a16:creationId xmlns:a16="http://schemas.microsoft.com/office/drawing/2014/main" id="{4C656534-C800-0F45-A55A-C432F9A53011}"/>
                  </a:ext>
                </a:extLst>
              </p:cNvPr>
              <p:cNvGrpSpPr>
                <a:grpSpLocks/>
              </p:cNvGrpSpPr>
              <p:nvPr/>
            </p:nvGrpSpPr>
            <p:grpSpPr bwMode="auto">
              <a:xfrm>
                <a:off x="582" y="3671"/>
                <a:ext cx="1990" cy="213"/>
                <a:chOff x="582" y="3671"/>
                <a:chExt cx="1990" cy="213"/>
              </a:xfrm>
            </p:grpSpPr>
            <p:sp>
              <p:nvSpPr>
                <p:cNvPr id="70667" name="Rectangle 30">
                  <a:extLst>
                    <a:ext uri="{FF2B5EF4-FFF2-40B4-BE49-F238E27FC236}">
                      <a16:creationId xmlns:a16="http://schemas.microsoft.com/office/drawing/2014/main" id="{4B9805C4-96A2-394A-80DC-3A77966A4C4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0668" name="Rectangle 31">
                  <a:extLst>
                    <a:ext uri="{FF2B5EF4-FFF2-40B4-BE49-F238E27FC236}">
                      <a16:creationId xmlns:a16="http://schemas.microsoft.com/office/drawing/2014/main" id="{53E17A1D-BB18-1C4E-89D6-B976D3BF0AB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0669" name="Rectangle 32">
                  <a:extLst>
                    <a:ext uri="{FF2B5EF4-FFF2-40B4-BE49-F238E27FC236}">
                      <a16:creationId xmlns:a16="http://schemas.microsoft.com/office/drawing/2014/main" id="{4339918D-50CD-DD47-BE03-C9C7967F121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0670" name="Text Box 33">
                  <a:extLst>
                    <a:ext uri="{FF2B5EF4-FFF2-40B4-BE49-F238E27FC236}">
                      <a16:creationId xmlns:a16="http://schemas.microsoft.com/office/drawing/2014/main" id="{362EB64B-7300-E14E-A236-ACB0000902F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148</a:t>
                  </a:r>
                  <a:endParaRPr lang="en-US" altLang="en-US" sz="1800" dirty="0">
                    <a:ea typeface="ＭＳ Ｐゴシック" panose="020B0600070205080204" pitchFamily="34" charset="-128"/>
                  </a:endParaRPr>
                </a:p>
              </p:txBody>
            </p:sp>
            <p:sp>
              <p:nvSpPr>
                <p:cNvPr id="70671" name="Text Box 34">
                  <a:extLst>
                    <a:ext uri="{FF2B5EF4-FFF2-40B4-BE49-F238E27FC236}">
                      <a16:creationId xmlns:a16="http://schemas.microsoft.com/office/drawing/2014/main" id="{4A6200C7-349F-F546-9301-822A87297B3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70672" name="Text Box 35">
                  <a:extLst>
                    <a:ext uri="{FF2B5EF4-FFF2-40B4-BE49-F238E27FC236}">
                      <a16:creationId xmlns:a16="http://schemas.microsoft.com/office/drawing/2014/main" id="{38B00F33-6E04-8047-AF48-A03FF31F20E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grpSp>
          <p:grpSp>
            <p:nvGrpSpPr>
              <p:cNvPr id="70664" name="Group 36">
                <a:extLst>
                  <a:ext uri="{FF2B5EF4-FFF2-40B4-BE49-F238E27FC236}">
                    <a16:creationId xmlns:a16="http://schemas.microsoft.com/office/drawing/2014/main" id="{17CFBF97-DA09-6246-BC33-9C84334911F9}"/>
                  </a:ext>
                </a:extLst>
              </p:cNvPr>
              <p:cNvGrpSpPr>
                <a:grpSpLocks/>
              </p:cNvGrpSpPr>
              <p:nvPr/>
            </p:nvGrpSpPr>
            <p:grpSpPr bwMode="auto">
              <a:xfrm>
                <a:off x="2844" y="3671"/>
                <a:ext cx="731" cy="213"/>
                <a:chOff x="2844" y="3671"/>
                <a:chExt cx="731" cy="213"/>
              </a:xfrm>
            </p:grpSpPr>
            <p:sp>
              <p:nvSpPr>
                <p:cNvPr id="70665" name="Rectangle 37">
                  <a:extLst>
                    <a:ext uri="{FF2B5EF4-FFF2-40B4-BE49-F238E27FC236}">
                      <a16:creationId xmlns:a16="http://schemas.microsoft.com/office/drawing/2014/main" id="{40EE01A0-5384-2C45-A527-316EE2A3F64D}"/>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0666" name="Text Box 38">
                  <a:extLst>
                    <a:ext uri="{FF2B5EF4-FFF2-40B4-BE49-F238E27FC236}">
                      <a16:creationId xmlns:a16="http://schemas.microsoft.com/office/drawing/2014/main" id="{0B1A3ED0-787B-9640-A024-7C47EDFE059A}"/>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5.1</a:t>
                  </a:r>
                </a:p>
              </p:txBody>
            </p:sp>
          </p:grpSp>
        </p:grpSp>
      </p:gr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5">
            <a:extLst>
              <a:ext uri="{FF2B5EF4-FFF2-40B4-BE49-F238E27FC236}">
                <a16:creationId xmlns:a16="http://schemas.microsoft.com/office/drawing/2014/main" id="{47065EB1-6BAC-0E4C-ADC6-08F31CA793D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09A6620-A573-6241-921B-EEFD6A198910}" type="slidenum">
              <a:rPr lang="en-US" altLang="en-US" sz="1400"/>
              <a:pPr>
                <a:spcBef>
                  <a:spcPct val="0"/>
                </a:spcBef>
                <a:buFontTx/>
                <a:buNone/>
              </a:pPr>
              <a:t>35</a:t>
            </a:fld>
            <a:endParaRPr lang="en-US" altLang="en-US" sz="1400" dirty="0"/>
          </a:p>
        </p:txBody>
      </p:sp>
      <p:grpSp>
        <p:nvGrpSpPr>
          <p:cNvPr id="72707" name="Group 34">
            <a:extLst>
              <a:ext uri="{FF2B5EF4-FFF2-40B4-BE49-F238E27FC236}">
                <a16:creationId xmlns:a16="http://schemas.microsoft.com/office/drawing/2014/main" id="{FE35E9B3-4361-3E4C-8DA6-C61D3608F4BD}"/>
              </a:ext>
            </a:extLst>
          </p:cNvPr>
          <p:cNvGrpSpPr>
            <a:grpSpLocks/>
          </p:cNvGrpSpPr>
          <p:nvPr/>
        </p:nvGrpSpPr>
        <p:grpSpPr bwMode="auto">
          <a:xfrm>
            <a:off x="458788" y="446088"/>
            <a:ext cx="8229600" cy="5719762"/>
            <a:chOff x="289" y="281"/>
            <a:chExt cx="5184" cy="3603"/>
          </a:xfrm>
        </p:grpSpPr>
        <p:sp>
          <p:nvSpPr>
            <p:cNvPr id="72708" name="Rectangle 2">
              <a:extLst>
                <a:ext uri="{FF2B5EF4-FFF2-40B4-BE49-F238E27FC236}">
                  <a16:creationId xmlns:a16="http://schemas.microsoft.com/office/drawing/2014/main" id="{DEB78715-0BCD-2347-AC50-303A1E75DA6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Epidermal Ridges</a:t>
              </a:r>
              <a:endParaRPr lang="en-US" altLang="en-US" sz="2200" dirty="0">
                <a:solidFill>
                  <a:srgbClr val="333333"/>
                </a:solidFill>
              </a:endParaRPr>
            </a:p>
          </p:txBody>
        </p:sp>
        <p:sp>
          <p:nvSpPr>
            <p:cNvPr id="72709" name="Text Box 6">
              <a:extLst>
                <a:ext uri="{FF2B5EF4-FFF2-40B4-BE49-F238E27FC236}">
                  <a16:creationId xmlns:a16="http://schemas.microsoft.com/office/drawing/2014/main" id="{EFF62289-81AA-1843-940E-E3694248E999}"/>
                </a:ext>
              </a:extLst>
            </p:cNvPr>
            <p:cNvSpPr txBox="1">
              <a:spLocks noChangeArrowheads="1"/>
            </p:cNvSpPr>
            <p:nvPr/>
          </p:nvSpPr>
          <p:spPr bwMode="auto">
            <a:xfrm>
              <a:off x="515" y="970"/>
              <a:ext cx="4827"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surfaces of the palms, fingers, soles, and toes have patterns that form from epidermal ridges.</a:t>
              </a:r>
            </a:p>
            <a:p>
              <a:pPr eaLnBrk="1" hangingPunct="1">
                <a:lnSpc>
                  <a:spcPct val="85000"/>
                </a:lnSpc>
                <a:spcBef>
                  <a:spcPct val="0"/>
                </a:spcBef>
                <a:spcAft>
                  <a:spcPts val="900"/>
                </a:spcAft>
                <a:buSzPct val="80000"/>
              </a:pPr>
              <a:r>
                <a:rPr lang="en-US" altLang="en-US" sz="1800" dirty="0"/>
                <a:t>They appear as straight lines or as a pattern of loops and whorls such on the fingertips.</a:t>
              </a:r>
            </a:p>
            <a:p>
              <a:pPr eaLnBrk="1" hangingPunct="1">
                <a:lnSpc>
                  <a:spcPct val="85000"/>
                </a:lnSpc>
                <a:spcBef>
                  <a:spcPct val="0"/>
                </a:spcBef>
                <a:spcAft>
                  <a:spcPct val="50000"/>
                </a:spcAft>
                <a:buSzPct val="80000"/>
              </a:pPr>
              <a:r>
                <a:rPr lang="en-US" altLang="en-US" sz="1800" dirty="0"/>
                <a:t>The ridges are produced during the third month of fetal development from downward projections of the epidermis into the dermis between the dermal papillary.</a:t>
              </a:r>
            </a:p>
          </p:txBody>
        </p:sp>
        <p:grpSp>
          <p:nvGrpSpPr>
            <p:cNvPr id="72710" name="Group 23">
              <a:extLst>
                <a:ext uri="{FF2B5EF4-FFF2-40B4-BE49-F238E27FC236}">
                  <a16:creationId xmlns:a16="http://schemas.microsoft.com/office/drawing/2014/main" id="{13AB4E38-78C4-9049-ACAB-FA3D1980A865}"/>
                </a:ext>
              </a:extLst>
            </p:cNvPr>
            <p:cNvGrpSpPr>
              <a:grpSpLocks/>
            </p:cNvGrpSpPr>
            <p:nvPr/>
          </p:nvGrpSpPr>
          <p:grpSpPr bwMode="auto">
            <a:xfrm>
              <a:off x="582" y="3671"/>
              <a:ext cx="2993" cy="213"/>
              <a:chOff x="582" y="3671"/>
              <a:chExt cx="2993" cy="213"/>
            </a:xfrm>
          </p:grpSpPr>
          <p:grpSp>
            <p:nvGrpSpPr>
              <p:cNvPr id="72711" name="Group 24">
                <a:extLst>
                  <a:ext uri="{FF2B5EF4-FFF2-40B4-BE49-F238E27FC236}">
                    <a16:creationId xmlns:a16="http://schemas.microsoft.com/office/drawing/2014/main" id="{97E57CF1-0E11-C043-8B6A-098F273F793D}"/>
                  </a:ext>
                </a:extLst>
              </p:cNvPr>
              <p:cNvGrpSpPr>
                <a:grpSpLocks/>
              </p:cNvGrpSpPr>
              <p:nvPr/>
            </p:nvGrpSpPr>
            <p:grpSpPr bwMode="auto">
              <a:xfrm>
                <a:off x="582" y="3671"/>
                <a:ext cx="1990" cy="213"/>
                <a:chOff x="582" y="3671"/>
                <a:chExt cx="1990" cy="213"/>
              </a:xfrm>
            </p:grpSpPr>
            <p:sp>
              <p:nvSpPr>
                <p:cNvPr id="72715" name="Rectangle 25">
                  <a:extLst>
                    <a:ext uri="{FF2B5EF4-FFF2-40B4-BE49-F238E27FC236}">
                      <a16:creationId xmlns:a16="http://schemas.microsoft.com/office/drawing/2014/main" id="{276F54F7-5A46-3941-A6D1-4B7233BA714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2716" name="Rectangle 26">
                  <a:extLst>
                    <a:ext uri="{FF2B5EF4-FFF2-40B4-BE49-F238E27FC236}">
                      <a16:creationId xmlns:a16="http://schemas.microsoft.com/office/drawing/2014/main" id="{0454D7B0-CC69-B348-BAA9-9DD5DB9CFDC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2717" name="Rectangle 27">
                  <a:extLst>
                    <a:ext uri="{FF2B5EF4-FFF2-40B4-BE49-F238E27FC236}">
                      <a16:creationId xmlns:a16="http://schemas.microsoft.com/office/drawing/2014/main" id="{25C8FED8-7671-964D-A60E-4BA25A64164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2718" name="Text Box 28">
                  <a:extLst>
                    <a:ext uri="{FF2B5EF4-FFF2-40B4-BE49-F238E27FC236}">
                      <a16:creationId xmlns:a16="http://schemas.microsoft.com/office/drawing/2014/main" id="{79AB04B8-150F-B548-A56B-E9BC5D62528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148</a:t>
                  </a:r>
                  <a:endParaRPr lang="en-US" altLang="en-US" sz="1800" dirty="0">
                    <a:ea typeface="ＭＳ Ｐゴシック" panose="020B0600070205080204" pitchFamily="34" charset="-128"/>
                  </a:endParaRPr>
                </a:p>
              </p:txBody>
            </p:sp>
            <p:sp>
              <p:nvSpPr>
                <p:cNvPr id="72719" name="Text Box 29">
                  <a:extLst>
                    <a:ext uri="{FF2B5EF4-FFF2-40B4-BE49-F238E27FC236}">
                      <a16:creationId xmlns:a16="http://schemas.microsoft.com/office/drawing/2014/main" id="{B587FDA2-BEBC-A44C-9B27-98AFB3AAC25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72720" name="Text Box 30">
                  <a:extLst>
                    <a:ext uri="{FF2B5EF4-FFF2-40B4-BE49-F238E27FC236}">
                      <a16:creationId xmlns:a16="http://schemas.microsoft.com/office/drawing/2014/main" id="{AF0BCCF7-3EF5-2B43-9E0D-DB029365F38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grpSp>
          <p:grpSp>
            <p:nvGrpSpPr>
              <p:cNvPr id="72712" name="Group 31">
                <a:extLst>
                  <a:ext uri="{FF2B5EF4-FFF2-40B4-BE49-F238E27FC236}">
                    <a16:creationId xmlns:a16="http://schemas.microsoft.com/office/drawing/2014/main" id="{53657583-C862-7F47-AAA9-A4309DE5DF1A}"/>
                  </a:ext>
                </a:extLst>
              </p:cNvPr>
              <p:cNvGrpSpPr>
                <a:grpSpLocks/>
              </p:cNvGrpSpPr>
              <p:nvPr/>
            </p:nvGrpSpPr>
            <p:grpSpPr bwMode="auto">
              <a:xfrm>
                <a:off x="2844" y="3671"/>
                <a:ext cx="731" cy="213"/>
                <a:chOff x="2844" y="3671"/>
                <a:chExt cx="731" cy="213"/>
              </a:xfrm>
            </p:grpSpPr>
            <p:sp>
              <p:nvSpPr>
                <p:cNvPr id="72713" name="Rectangle 32">
                  <a:extLst>
                    <a:ext uri="{FF2B5EF4-FFF2-40B4-BE49-F238E27FC236}">
                      <a16:creationId xmlns:a16="http://schemas.microsoft.com/office/drawing/2014/main" id="{4E31D21D-ADC9-264C-92BA-2DE3EC47CEF3}"/>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2714" name="Text Box 33">
                  <a:extLst>
                    <a:ext uri="{FF2B5EF4-FFF2-40B4-BE49-F238E27FC236}">
                      <a16:creationId xmlns:a16="http://schemas.microsoft.com/office/drawing/2014/main" id="{75FD9170-DBFF-6540-8F3C-032F21454AFA}"/>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5.1</a:t>
                  </a:r>
                </a:p>
              </p:txBody>
            </p:sp>
          </p:grpSp>
        </p:grpSp>
      </p:gr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5">
            <a:extLst>
              <a:ext uri="{FF2B5EF4-FFF2-40B4-BE49-F238E27FC236}">
                <a16:creationId xmlns:a16="http://schemas.microsoft.com/office/drawing/2014/main" id="{4164669E-395D-B440-9C0A-F574BC12B70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B1BAE55-036E-E540-AA0D-3F46064AE083}" type="slidenum">
              <a:rPr lang="en-US" altLang="en-US" sz="1400"/>
              <a:pPr>
                <a:spcBef>
                  <a:spcPct val="0"/>
                </a:spcBef>
                <a:buFontTx/>
                <a:buNone/>
              </a:pPr>
              <a:t>36</a:t>
            </a:fld>
            <a:endParaRPr lang="en-US" altLang="en-US" sz="1400" dirty="0"/>
          </a:p>
        </p:txBody>
      </p:sp>
      <p:grpSp>
        <p:nvGrpSpPr>
          <p:cNvPr id="74755" name="Group 24">
            <a:extLst>
              <a:ext uri="{FF2B5EF4-FFF2-40B4-BE49-F238E27FC236}">
                <a16:creationId xmlns:a16="http://schemas.microsoft.com/office/drawing/2014/main" id="{E5E1DDB4-0752-7047-BEBC-C10DED2221A4}"/>
              </a:ext>
            </a:extLst>
          </p:cNvPr>
          <p:cNvGrpSpPr>
            <a:grpSpLocks/>
          </p:cNvGrpSpPr>
          <p:nvPr/>
        </p:nvGrpSpPr>
        <p:grpSpPr bwMode="auto">
          <a:xfrm>
            <a:off x="458788" y="446088"/>
            <a:ext cx="8250237" cy="5719762"/>
            <a:chOff x="289" y="281"/>
            <a:chExt cx="5197" cy="3603"/>
          </a:xfrm>
        </p:grpSpPr>
        <p:sp>
          <p:nvSpPr>
            <p:cNvPr id="74756" name="Rectangle 3">
              <a:extLst>
                <a:ext uri="{FF2B5EF4-FFF2-40B4-BE49-F238E27FC236}">
                  <a16:creationId xmlns:a16="http://schemas.microsoft.com/office/drawing/2014/main" id="{FAACF5E5-263A-5942-8815-4974A035EAB9}"/>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Epidermal Ridges </a:t>
              </a:r>
              <a:r>
                <a:rPr lang="en-US" altLang="en-US" sz="2200" dirty="0">
                  <a:solidFill>
                    <a:srgbClr val="333333"/>
                  </a:solidFill>
                </a:rPr>
                <a:t>(continued)</a:t>
              </a:r>
            </a:p>
          </p:txBody>
        </p:sp>
        <p:sp>
          <p:nvSpPr>
            <p:cNvPr id="74757" name="Text Box 4">
              <a:extLst>
                <a:ext uri="{FF2B5EF4-FFF2-40B4-BE49-F238E27FC236}">
                  <a16:creationId xmlns:a16="http://schemas.microsoft.com/office/drawing/2014/main" id="{7BCC27B6-0EDD-0844-926F-5A99638D403B}"/>
                </a:ext>
              </a:extLst>
            </p:cNvPr>
            <p:cNvSpPr txBox="1">
              <a:spLocks noChangeArrowheads="1"/>
            </p:cNvSpPr>
            <p:nvPr/>
          </p:nvSpPr>
          <p:spPr bwMode="auto">
            <a:xfrm>
              <a:off x="515" y="970"/>
              <a:ext cx="4971"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Epidermal ridges increase the surface area of the epidermis, and there-fore enhance the grip of the hands and feet by an increased friction with objects and surfaces.</a:t>
              </a:r>
            </a:p>
            <a:p>
              <a:pPr eaLnBrk="1" hangingPunct="1">
                <a:lnSpc>
                  <a:spcPct val="85000"/>
                </a:lnSpc>
                <a:spcBef>
                  <a:spcPct val="0"/>
                </a:spcBef>
                <a:spcAft>
                  <a:spcPct val="50000"/>
                </a:spcAft>
                <a:buSzPct val="80000"/>
              </a:pPr>
              <a:r>
                <a:rPr lang="en-US" altLang="en-US" sz="1800" dirty="0"/>
                <a:t>Imagine having entirely smooth hands and trying to hold a smooth-sided glass filled with water.</a:t>
              </a:r>
            </a:p>
          </p:txBody>
        </p:sp>
        <p:grpSp>
          <p:nvGrpSpPr>
            <p:cNvPr id="74758" name="Group 13">
              <a:extLst>
                <a:ext uri="{FF2B5EF4-FFF2-40B4-BE49-F238E27FC236}">
                  <a16:creationId xmlns:a16="http://schemas.microsoft.com/office/drawing/2014/main" id="{061D8CE1-121D-B14B-A02E-3C5F3648C427}"/>
                </a:ext>
              </a:extLst>
            </p:cNvPr>
            <p:cNvGrpSpPr>
              <a:grpSpLocks/>
            </p:cNvGrpSpPr>
            <p:nvPr/>
          </p:nvGrpSpPr>
          <p:grpSpPr bwMode="auto">
            <a:xfrm>
              <a:off x="582" y="3671"/>
              <a:ext cx="2993" cy="213"/>
              <a:chOff x="582" y="3671"/>
              <a:chExt cx="2993" cy="213"/>
            </a:xfrm>
          </p:grpSpPr>
          <p:grpSp>
            <p:nvGrpSpPr>
              <p:cNvPr id="74759" name="Group 14">
                <a:extLst>
                  <a:ext uri="{FF2B5EF4-FFF2-40B4-BE49-F238E27FC236}">
                    <a16:creationId xmlns:a16="http://schemas.microsoft.com/office/drawing/2014/main" id="{1F81E052-DC2E-A04B-A08A-1E191713A013}"/>
                  </a:ext>
                </a:extLst>
              </p:cNvPr>
              <p:cNvGrpSpPr>
                <a:grpSpLocks/>
              </p:cNvGrpSpPr>
              <p:nvPr/>
            </p:nvGrpSpPr>
            <p:grpSpPr bwMode="auto">
              <a:xfrm>
                <a:off x="582" y="3671"/>
                <a:ext cx="1990" cy="213"/>
                <a:chOff x="582" y="3671"/>
                <a:chExt cx="1990" cy="213"/>
              </a:xfrm>
            </p:grpSpPr>
            <p:sp>
              <p:nvSpPr>
                <p:cNvPr id="74763" name="Rectangle 15">
                  <a:extLst>
                    <a:ext uri="{FF2B5EF4-FFF2-40B4-BE49-F238E27FC236}">
                      <a16:creationId xmlns:a16="http://schemas.microsoft.com/office/drawing/2014/main" id="{B5DD7B41-CABC-7F4F-B93E-EECB9145022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64" name="Rectangle 16">
                  <a:extLst>
                    <a:ext uri="{FF2B5EF4-FFF2-40B4-BE49-F238E27FC236}">
                      <a16:creationId xmlns:a16="http://schemas.microsoft.com/office/drawing/2014/main" id="{FE02363D-5D66-9844-8F73-BD59FEB67BC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65" name="Rectangle 17">
                  <a:extLst>
                    <a:ext uri="{FF2B5EF4-FFF2-40B4-BE49-F238E27FC236}">
                      <a16:creationId xmlns:a16="http://schemas.microsoft.com/office/drawing/2014/main" id="{0E660B86-9D9A-FA4B-BF15-647C6BCBB51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66" name="Text Box 18">
                  <a:extLst>
                    <a:ext uri="{FF2B5EF4-FFF2-40B4-BE49-F238E27FC236}">
                      <a16:creationId xmlns:a16="http://schemas.microsoft.com/office/drawing/2014/main" id="{276BC5B0-3835-1044-B3A4-AB9B2733AF6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148</a:t>
                  </a:r>
                  <a:endParaRPr lang="en-US" altLang="en-US" sz="1800" dirty="0">
                    <a:ea typeface="ＭＳ Ｐゴシック" panose="020B0600070205080204" pitchFamily="34" charset="-128"/>
                  </a:endParaRPr>
                </a:p>
              </p:txBody>
            </p:sp>
            <p:sp>
              <p:nvSpPr>
                <p:cNvPr id="74767" name="Text Box 19">
                  <a:extLst>
                    <a:ext uri="{FF2B5EF4-FFF2-40B4-BE49-F238E27FC236}">
                      <a16:creationId xmlns:a16="http://schemas.microsoft.com/office/drawing/2014/main" id="{36EFCE53-C1B7-4A43-B7C3-3B51EA4B19E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74768" name="Text Box 20">
                  <a:extLst>
                    <a:ext uri="{FF2B5EF4-FFF2-40B4-BE49-F238E27FC236}">
                      <a16:creationId xmlns:a16="http://schemas.microsoft.com/office/drawing/2014/main" id="{B812CE50-9D62-1049-9201-CA78009BA43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grpSp>
          <p:grpSp>
            <p:nvGrpSpPr>
              <p:cNvPr id="74760" name="Group 21">
                <a:extLst>
                  <a:ext uri="{FF2B5EF4-FFF2-40B4-BE49-F238E27FC236}">
                    <a16:creationId xmlns:a16="http://schemas.microsoft.com/office/drawing/2014/main" id="{0BF08D56-2DAF-BB44-9397-9998015937B9}"/>
                  </a:ext>
                </a:extLst>
              </p:cNvPr>
              <p:cNvGrpSpPr>
                <a:grpSpLocks/>
              </p:cNvGrpSpPr>
              <p:nvPr/>
            </p:nvGrpSpPr>
            <p:grpSpPr bwMode="auto">
              <a:xfrm>
                <a:off x="2844" y="3671"/>
                <a:ext cx="731" cy="213"/>
                <a:chOff x="2844" y="3671"/>
                <a:chExt cx="731" cy="213"/>
              </a:xfrm>
            </p:grpSpPr>
            <p:sp>
              <p:nvSpPr>
                <p:cNvPr id="74761" name="Rectangle 22">
                  <a:extLst>
                    <a:ext uri="{FF2B5EF4-FFF2-40B4-BE49-F238E27FC236}">
                      <a16:creationId xmlns:a16="http://schemas.microsoft.com/office/drawing/2014/main" id="{157B9064-F24C-614D-86E9-A784A26C5D4B}"/>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4762" name="Text Box 23">
                  <a:extLst>
                    <a:ext uri="{FF2B5EF4-FFF2-40B4-BE49-F238E27FC236}">
                      <a16:creationId xmlns:a16="http://schemas.microsoft.com/office/drawing/2014/main" id="{117DFD1C-93E7-1242-A399-83A28DB39146}"/>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5.1</a:t>
                  </a:r>
                </a:p>
              </p:txBody>
            </p:sp>
          </p:grpSp>
        </p:grpSp>
      </p:gr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5">
            <a:extLst>
              <a:ext uri="{FF2B5EF4-FFF2-40B4-BE49-F238E27FC236}">
                <a16:creationId xmlns:a16="http://schemas.microsoft.com/office/drawing/2014/main" id="{89170DD2-2591-EE4A-A2B4-1315F63D89C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F02216B-3C96-3144-875B-098A60CFBEA8}" type="slidenum">
              <a:rPr lang="en-US" altLang="en-US" sz="1400"/>
              <a:pPr>
                <a:spcBef>
                  <a:spcPct val="0"/>
                </a:spcBef>
                <a:buFontTx/>
                <a:buNone/>
              </a:pPr>
              <a:t>37</a:t>
            </a:fld>
            <a:endParaRPr lang="en-US" altLang="en-US" sz="1400" dirty="0"/>
          </a:p>
        </p:txBody>
      </p:sp>
      <p:grpSp>
        <p:nvGrpSpPr>
          <p:cNvPr id="76803" name="Group 34">
            <a:extLst>
              <a:ext uri="{FF2B5EF4-FFF2-40B4-BE49-F238E27FC236}">
                <a16:creationId xmlns:a16="http://schemas.microsoft.com/office/drawing/2014/main" id="{9C5A2AE6-AA83-204C-AE94-0DD5384C70D0}"/>
              </a:ext>
            </a:extLst>
          </p:cNvPr>
          <p:cNvGrpSpPr>
            <a:grpSpLocks/>
          </p:cNvGrpSpPr>
          <p:nvPr/>
        </p:nvGrpSpPr>
        <p:grpSpPr bwMode="auto">
          <a:xfrm>
            <a:off x="458788" y="449263"/>
            <a:ext cx="8229600" cy="5716587"/>
            <a:chOff x="289" y="283"/>
            <a:chExt cx="5184" cy="3601"/>
          </a:xfrm>
        </p:grpSpPr>
        <p:sp>
          <p:nvSpPr>
            <p:cNvPr id="76804" name="Rectangle 2">
              <a:extLst>
                <a:ext uri="{FF2B5EF4-FFF2-40B4-BE49-F238E27FC236}">
                  <a16:creationId xmlns:a16="http://schemas.microsoft.com/office/drawing/2014/main" id="{1447458E-07E6-C04A-BB9A-63DCEF55A3DB}"/>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Fingerprints and Footprints</a:t>
              </a:r>
              <a:endParaRPr lang="en-US" altLang="en-US" sz="2200" dirty="0">
                <a:solidFill>
                  <a:srgbClr val="333333"/>
                </a:solidFill>
              </a:endParaRPr>
            </a:p>
          </p:txBody>
        </p:sp>
        <p:sp>
          <p:nvSpPr>
            <p:cNvPr id="76805" name="Text Box 6">
              <a:extLst>
                <a:ext uri="{FF2B5EF4-FFF2-40B4-BE49-F238E27FC236}">
                  <a16:creationId xmlns:a16="http://schemas.microsoft.com/office/drawing/2014/main" id="{69C6C3DE-4774-6648-9E45-99804D8BE31D}"/>
                </a:ext>
              </a:extLst>
            </p:cNvPr>
            <p:cNvSpPr txBox="1">
              <a:spLocks noChangeArrowheads="1"/>
            </p:cNvSpPr>
            <p:nvPr/>
          </p:nvSpPr>
          <p:spPr bwMode="auto">
            <a:xfrm>
              <a:off x="515" y="970"/>
              <a:ext cx="4770"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Ducts of sweat glands open as sweat pores onto the epidermal ridges.</a:t>
              </a:r>
            </a:p>
            <a:p>
              <a:pPr eaLnBrk="1" hangingPunct="1">
                <a:lnSpc>
                  <a:spcPct val="85000"/>
                </a:lnSpc>
                <a:spcBef>
                  <a:spcPct val="0"/>
                </a:spcBef>
                <a:spcAft>
                  <a:spcPct val="50000"/>
                </a:spcAft>
                <a:buSzPct val="80000"/>
              </a:pPr>
              <a:r>
                <a:rPr lang="en-US" altLang="en-US" sz="1800" dirty="0"/>
                <a:t>The epidermal ridges and sweat form fingerprints (and footprints) upon contact with a smooth surface.</a:t>
              </a:r>
            </a:p>
          </p:txBody>
        </p:sp>
        <p:grpSp>
          <p:nvGrpSpPr>
            <p:cNvPr id="76806" name="Group 23">
              <a:extLst>
                <a:ext uri="{FF2B5EF4-FFF2-40B4-BE49-F238E27FC236}">
                  <a16:creationId xmlns:a16="http://schemas.microsoft.com/office/drawing/2014/main" id="{BA1D2769-BFD3-4E4D-8D0D-B95E11A644D3}"/>
                </a:ext>
              </a:extLst>
            </p:cNvPr>
            <p:cNvGrpSpPr>
              <a:grpSpLocks/>
            </p:cNvGrpSpPr>
            <p:nvPr/>
          </p:nvGrpSpPr>
          <p:grpSpPr bwMode="auto">
            <a:xfrm>
              <a:off x="582" y="3671"/>
              <a:ext cx="2993" cy="213"/>
              <a:chOff x="582" y="3671"/>
              <a:chExt cx="2993" cy="213"/>
            </a:xfrm>
          </p:grpSpPr>
          <p:grpSp>
            <p:nvGrpSpPr>
              <p:cNvPr id="76807" name="Group 24">
                <a:extLst>
                  <a:ext uri="{FF2B5EF4-FFF2-40B4-BE49-F238E27FC236}">
                    <a16:creationId xmlns:a16="http://schemas.microsoft.com/office/drawing/2014/main" id="{5ADC7BA7-CA54-8947-A933-1A1D5863B8A6}"/>
                  </a:ext>
                </a:extLst>
              </p:cNvPr>
              <p:cNvGrpSpPr>
                <a:grpSpLocks/>
              </p:cNvGrpSpPr>
              <p:nvPr/>
            </p:nvGrpSpPr>
            <p:grpSpPr bwMode="auto">
              <a:xfrm>
                <a:off x="582" y="3671"/>
                <a:ext cx="1990" cy="213"/>
                <a:chOff x="582" y="3671"/>
                <a:chExt cx="1990" cy="213"/>
              </a:xfrm>
            </p:grpSpPr>
            <p:sp>
              <p:nvSpPr>
                <p:cNvPr id="76811" name="Rectangle 25">
                  <a:extLst>
                    <a:ext uri="{FF2B5EF4-FFF2-40B4-BE49-F238E27FC236}">
                      <a16:creationId xmlns:a16="http://schemas.microsoft.com/office/drawing/2014/main" id="{1687BD22-1528-0D43-B4D5-C4C79200D51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6812" name="Rectangle 26">
                  <a:extLst>
                    <a:ext uri="{FF2B5EF4-FFF2-40B4-BE49-F238E27FC236}">
                      <a16:creationId xmlns:a16="http://schemas.microsoft.com/office/drawing/2014/main" id="{EFCC708F-5535-FE4E-8142-7C0935244D8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6813" name="Rectangle 27">
                  <a:extLst>
                    <a:ext uri="{FF2B5EF4-FFF2-40B4-BE49-F238E27FC236}">
                      <a16:creationId xmlns:a16="http://schemas.microsoft.com/office/drawing/2014/main" id="{4179F3D3-9FDC-8642-AC52-0F470846320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6814" name="Text Box 28">
                  <a:extLst>
                    <a:ext uri="{FF2B5EF4-FFF2-40B4-BE49-F238E27FC236}">
                      <a16:creationId xmlns:a16="http://schemas.microsoft.com/office/drawing/2014/main" id="{CE66D498-DD88-9C4C-9E2B-A1B00F46828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148</a:t>
                  </a:r>
                  <a:endParaRPr lang="en-US" altLang="en-US" sz="1800" dirty="0">
                    <a:ea typeface="ＭＳ Ｐゴシック" panose="020B0600070205080204" pitchFamily="34" charset="-128"/>
                  </a:endParaRPr>
                </a:p>
              </p:txBody>
            </p:sp>
            <p:sp>
              <p:nvSpPr>
                <p:cNvPr id="76815" name="Text Box 29">
                  <a:extLst>
                    <a:ext uri="{FF2B5EF4-FFF2-40B4-BE49-F238E27FC236}">
                      <a16:creationId xmlns:a16="http://schemas.microsoft.com/office/drawing/2014/main" id="{AE26F229-B41B-B54F-91A8-67629EF39F1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76816" name="Text Box 30">
                  <a:extLst>
                    <a:ext uri="{FF2B5EF4-FFF2-40B4-BE49-F238E27FC236}">
                      <a16:creationId xmlns:a16="http://schemas.microsoft.com/office/drawing/2014/main" id="{3EDA602C-F51F-0546-A8C5-B9884924965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grpSp>
          <p:grpSp>
            <p:nvGrpSpPr>
              <p:cNvPr id="76808" name="Group 31">
                <a:extLst>
                  <a:ext uri="{FF2B5EF4-FFF2-40B4-BE49-F238E27FC236}">
                    <a16:creationId xmlns:a16="http://schemas.microsoft.com/office/drawing/2014/main" id="{9C4DE800-B5EB-F043-B8FA-982EB2043E75}"/>
                  </a:ext>
                </a:extLst>
              </p:cNvPr>
              <p:cNvGrpSpPr>
                <a:grpSpLocks/>
              </p:cNvGrpSpPr>
              <p:nvPr/>
            </p:nvGrpSpPr>
            <p:grpSpPr bwMode="auto">
              <a:xfrm>
                <a:off x="2844" y="3671"/>
                <a:ext cx="731" cy="213"/>
                <a:chOff x="2844" y="3671"/>
                <a:chExt cx="731" cy="213"/>
              </a:xfrm>
            </p:grpSpPr>
            <p:sp>
              <p:nvSpPr>
                <p:cNvPr id="76809" name="Rectangle 32">
                  <a:extLst>
                    <a:ext uri="{FF2B5EF4-FFF2-40B4-BE49-F238E27FC236}">
                      <a16:creationId xmlns:a16="http://schemas.microsoft.com/office/drawing/2014/main" id="{52AB36C5-37C2-3B48-B859-2D4F0D56C003}"/>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76810" name="Text Box 33">
                  <a:extLst>
                    <a:ext uri="{FF2B5EF4-FFF2-40B4-BE49-F238E27FC236}">
                      <a16:creationId xmlns:a16="http://schemas.microsoft.com/office/drawing/2014/main" id="{BE891527-CC05-594A-A5A6-44D1118A19DB}"/>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5.1</a:t>
                  </a:r>
                </a:p>
              </p:txBody>
            </p:sp>
          </p:grpSp>
        </p:grpSp>
      </p:gr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5">
            <a:extLst>
              <a:ext uri="{FF2B5EF4-FFF2-40B4-BE49-F238E27FC236}">
                <a16:creationId xmlns:a16="http://schemas.microsoft.com/office/drawing/2014/main" id="{EBBDD6DE-0448-F54E-88EF-EFB212E3EA3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7EEFD5B-011F-5E4E-9DF4-310F3C8AEE01}" type="slidenum">
              <a:rPr lang="en-US" altLang="en-US" sz="1400"/>
              <a:pPr>
                <a:spcBef>
                  <a:spcPct val="0"/>
                </a:spcBef>
                <a:buFontTx/>
                <a:buNone/>
              </a:pPr>
              <a:t>38</a:t>
            </a:fld>
            <a:endParaRPr lang="en-US" altLang="en-US" sz="1400" dirty="0"/>
          </a:p>
        </p:txBody>
      </p:sp>
      <p:grpSp>
        <p:nvGrpSpPr>
          <p:cNvPr id="78851" name="Group 27">
            <a:extLst>
              <a:ext uri="{FF2B5EF4-FFF2-40B4-BE49-F238E27FC236}">
                <a16:creationId xmlns:a16="http://schemas.microsoft.com/office/drawing/2014/main" id="{2B98EFB1-0EBB-7647-9DA4-11831DE9386B}"/>
              </a:ext>
            </a:extLst>
          </p:cNvPr>
          <p:cNvGrpSpPr>
            <a:grpSpLocks/>
          </p:cNvGrpSpPr>
          <p:nvPr/>
        </p:nvGrpSpPr>
        <p:grpSpPr bwMode="auto">
          <a:xfrm>
            <a:off x="457200" y="514577"/>
            <a:ext cx="8229600" cy="4818063"/>
            <a:chOff x="289" y="283"/>
            <a:chExt cx="5184" cy="3035"/>
          </a:xfrm>
        </p:grpSpPr>
        <p:sp>
          <p:nvSpPr>
            <p:cNvPr id="78852" name="Rectangle 2">
              <a:extLst>
                <a:ext uri="{FF2B5EF4-FFF2-40B4-BE49-F238E27FC236}">
                  <a16:creationId xmlns:a16="http://schemas.microsoft.com/office/drawing/2014/main" id="{A4EF9391-13CB-884C-9B4E-6CB7DB044DDE}"/>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Fingerprint Card</a:t>
              </a:r>
              <a:endParaRPr lang="en-US" altLang="en-US" sz="2200" dirty="0">
                <a:solidFill>
                  <a:srgbClr val="333333"/>
                </a:solidFill>
              </a:endParaRPr>
            </a:p>
          </p:txBody>
        </p:sp>
        <p:grpSp>
          <p:nvGrpSpPr>
            <p:cNvPr id="78853" name="Group 26">
              <a:extLst>
                <a:ext uri="{FF2B5EF4-FFF2-40B4-BE49-F238E27FC236}">
                  <a16:creationId xmlns:a16="http://schemas.microsoft.com/office/drawing/2014/main" id="{158379DD-CCEA-964A-8178-AEACD534014D}"/>
                </a:ext>
              </a:extLst>
            </p:cNvPr>
            <p:cNvGrpSpPr>
              <a:grpSpLocks/>
            </p:cNvGrpSpPr>
            <p:nvPr/>
          </p:nvGrpSpPr>
          <p:grpSpPr bwMode="auto">
            <a:xfrm>
              <a:off x="1728" y="1011"/>
              <a:ext cx="2315" cy="2307"/>
              <a:chOff x="1728" y="1011"/>
              <a:chExt cx="2315" cy="2307"/>
            </a:xfrm>
          </p:grpSpPr>
          <p:grpSp>
            <p:nvGrpSpPr>
              <p:cNvPr id="78854" name="Group 25">
                <a:extLst>
                  <a:ext uri="{FF2B5EF4-FFF2-40B4-BE49-F238E27FC236}">
                    <a16:creationId xmlns:a16="http://schemas.microsoft.com/office/drawing/2014/main" id="{4DFD7DE6-2490-D541-B0F7-4F20C1030E0E}"/>
                  </a:ext>
                </a:extLst>
              </p:cNvPr>
              <p:cNvGrpSpPr>
                <a:grpSpLocks/>
              </p:cNvGrpSpPr>
              <p:nvPr/>
            </p:nvGrpSpPr>
            <p:grpSpPr bwMode="auto">
              <a:xfrm>
                <a:off x="2001" y="1011"/>
                <a:ext cx="1839" cy="1892"/>
                <a:chOff x="2001" y="1011"/>
                <a:chExt cx="1839" cy="1892"/>
              </a:xfrm>
            </p:grpSpPr>
            <p:pic>
              <p:nvPicPr>
                <p:cNvPr id="78856" name="Picture 11" descr="fingerprints-l">
                  <a:extLst>
                    <a:ext uri="{FF2B5EF4-FFF2-40B4-BE49-F238E27FC236}">
                      <a16:creationId xmlns:a16="http://schemas.microsoft.com/office/drawing/2014/main" id="{C4362733-9575-944A-A33C-1D68948E71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1" y="1011"/>
                  <a:ext cx="1765" cy="1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7" name="Text Box 12">
                  <a:extLst>
                    <a:ext uri="{FF2B5EF4-FFF2-40B4-BE49-F238E27FC236}">
                      <a16:creationId xmlns:a16="http://schemas.microsoft.com/office/drawing/2014/main" id="{CA8C2F3D-34BC-914D-AB80-F410DBAD61DC}"/>
                    </a:ext>
                  </a:extLst>
                </p:cNvPr>
                <p:cNvSpPr txBox="1">
                  <a:spLocks noChangeArrowheads="1"/>
                </p:cNvSpPr>
                <p:nvPr/>
              </p:nvSpPr>
              <p:spPr bwMode="auto">
                <a:xfrm>
                  <a:off x="2500" y="2738"/>
                  <a:ext cx="1340"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https://www.library.kentlaw.edu</a:t>
                  </a:r>
                  <a:endParaRPr lang="en-US" altLang="en-US" sz="1800" dirty="0"/>
                </a:p>
              </p:txBody>
            </p:sp>
          </p:grpSp>
          <p:sp>
            <p:nvSpPr>
              <p:cNvPr id="78855" name="Text Box 13">
                <a:extLst>
                  <a:ext uri="{FF2B5EF4-FFF2-40B4-BE49-F238E27FC236}">
                    <a16:creationId xmlns:a16="http://schemas.microsoft.com/office/drawing/2014/main" id="{8D556118-1EF8-2947-9346-5F950048CA11}"/>
                  </a:ext>
                </a:extLst>
              </p:cNvPr>
              <p:cNvSpPr txBox="1">
                <a:spLocks noChangeArrowheads="1"/>
              </p:cNvSpPr>
              <p:nvPr/>
            </p:nvSpPr>
            <p:spPr bwMode="auto">
              <a:xfrm>
                <a:off x="1728" y="2953"/>
                <a:ext cx="2315"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011893"/>
                    </a:solidFill>
                  </a:rPr>
                  <a:t>A digital (electronic) method known as LiveScan is now used.</a:t>
                </a:r>
              </a:p>
            </p:txBody>
          </p:sp>
        </p:grpSp>
      </p:gr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5">
            <a:extLst>
              <a:ext uri="{FF2B5EF4-FFF2-40B4-BE49-F238E27FC236}">
                <a16:creationId xmlns:a16="http://schemas.microsoft.com/office/drawing/2014/main" id="{BF212A03-CA05-894C-BC71-A332EC1EE3C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9D537E7-00E5-F34E-96D0-8E3E8C793DF9}" type="slidenum">
              <a:rPr lang="en-US" altLang="en-US" sz="1400"/>
              <a:pPr>
                <a:spcBef>
                  <a:spcPct val="0"/>
                </a:spcBef>
                <a:buFontTx/>
                <a:buNone/>
              </a:pPr>
              <a:t>39</a:t>
            </a:fld>
            <a:endParaRPr lang="en-US" altLang="en-US" sz="1400" dirty="0"/>
          </a:p>
        </p:txBody>
      </p:sp>
      <p:grpSp>
        <p:nvGrpSpPr>
          <p:cNvPr id="80899" name="Group 36">
            <a:extLst>
              <a:ext uri="{FF2B5EF4-FFF2-40B4-BE49-F238E27FC236}">
                <a16:creationId xmlns:a16="http://schemas.microsoft.com/office/drawing/2014/main" id="{92BB3EA9-FC60-454A-A7E9-5ED9BE1FBD3E}"/>
              </a:ext>
            </a:extLst>
          </p:cNvPr>
          <p:cNvGrpSpPr>
            <a:grpSpLocks/>
          </p:cNvGrpSpPr>
          <p:nvPr/>
        </p:nvGrpSpPr>
        <p:grpSpPr bwMode="auto">
          <a:xfrm>
            <a:off x="458788" y="449263"/>
            <a:ext cx="8229600" cy="5716587"/>
            <a:chOff x="289" y="283"/>
            <a:chExt cx="5184" cy="3601"/>
          </a:xfrm>
        </p:grpSpPr>
        <p:sp>
          <p:nvSpPr>
            <p:cNvPr id="80900" name="Rectangle 2">
              <a:extLst>
                <a:ext uri="{FF2B5EF4-FFF2-40B4-BE49-F238E27FC236}">
                  <a16:creationId xmlns:a16="http://schemas.microsoft.com/office/drawing/2014/main" id="{DE6F1D48-0691-9540-98E2-F0FECD958634}"/>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Genetic Uniqueness</a:t>
              </a:r>
              <a:endParaRPr lang="en-US" altLang="en-US" sz="2200" dirty="0">
                <a:solidFill>
                  <a:srgbClr val="333333"/>
                </a:solidFill>
              </a:endParaRPr>
            </a:p>
          </p:txBody>
        </p:sp>
        <p:sp>
          <p:nvSpPr>
            <p:cNvPr id="80901" name="Text Box 6">
              <a:extLst>
                <a:ext uri="{FF2B5EF4-FFF2-40B4-BE49-F238E27FC236}">
                  <a16:creationId xmlns:a16="http://schemas.microsoft.com/office/drawing/2014/main" id="{4E9DFAE2-F7A9-3840-97ED-CA038062E744}"/>
                </a:ext>
              </a:extLst>
            </p:cNvPr>
            <p:cNvSpPr txBox="1">
              <a:spLocks noChangeArrowheads="1"/>
            </p:cNvSpPr>
            <p:nvPr/>
          </p:nvSpPr>
          <p:spPr bwMode="auto">
            <a:xfrm>
              <a:off x="515" y="970"/>
              <a:ext cx="4677"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epidermal ridge pattern is genetically-determined and unique to each individual.</a:t>
              </a:r>
            </a:p>
            <a:p>
              <a:pPr eaLnBrk="1" hangingPunct="1">
                <a:lnSpc>
                  <a:spcPct val="85000"/>
                </a:lnSpc>
                <a:spcBef>
                  <a:spcPct val="0"/>
                </a:spcBef>
                <a:spcAft>
                  <a:spcPts val="900"/>
                </a:spcAft>
                <a:buSzPct val="80000"/>
              </a:pPr>
              <a:r>
                <a:rPr lang="en-US" altLang="en-US" sz="1800" dirty="0"/>
                <a:t>Identical (monozygotic) twins have similar but not identical ridge pat-terns due to minute differences in mechanical forces encountered in the uterus.</a:t>
              </a:r>
            </a:p>
            <a:p>
              <a:pPr eaLnBrk="1" hangingPunct="1">
                <a:lnSpc>
                  <a:spcPct val="85000"/>
                </a:lnSpc>
                <a:spcBef>
                  <a:spcPct val="0"/>
                </a:spcBef>
                <a:spcAft>
                  <a:spcPts val="900"/>
                </a:spcAft>
                <a:buSzPct val="80000"/>
              </a:pPr>
              <a:r>
                <a:rPr lang="en-US" altLang="en-US" sz="1800" dirty="0"/>
                <a:t>The ridge pattern usually does not change during a lifespan (except to enlarge) which makes it useful for identification purposes.</a:t>
              </a:r>
            </a:p>
            <a:p>
              <a:pPr eaLnBrk="1" hangingPunct="1">
                <a:lnSpc>
                  <a:spcPct val="85000"/>
                </a:lnSpc>
                <a:spcBef>
                  <a:spcPct val="0"/>
                </a:spcBef>
                <a:spcAft>
                  <a:spcPct val="50000"/>
                </a:spcAft>
                <a:buSzPct val="80000"/>
              </a:pPr>
              <a:r>
                <a:rPr lang="en-US" altLang="en-US" sz="1800" dirty="0"/>
                <a:t>The scientific study of epidermal ridge patterns is known as derma-toglyphics.</a:t>
              </a:r>
            </a:p>
          </p:txBody>
        </p:sp>
        <p:grpSp>
          <p:nvGrpSpPr>
            <p:cNvPr id="80902" name="Group 26">
              <a:extLst>
                <a:ext uri="{FF2B5EF4-FFF2-40B4-BE49-F238E27FC236}">
                  <a16:creationId xmlns:a16="http://schemas.microsoft.com/office/drawing/2014/main" id="{B5DB19FB-E8B1-3949-A1FF-05F95DE113D0}"/>
                </a:ext>
              </a:extLst>
            </p:cNvPr>
            <p:cNvGrpSpPr>
              <a:grpSpLocks/>
            </p:cNvGrpSpPr>
            <p:nvPr/>
          </p:nvGrpSpPr>
          <p:grpSpPr bwMode="auto">
            <a:xfrm>
              <a:off x="582" y="3671"/>
              <a:ext cx="1990" cy="213"/>
              <a:chOff x="582" y="3671"/>
              <a:chExt cx="1990" cy="213"/>
            </a:xfrm>
          </p:grpSpPr>
          <p:sp>
            <p:nvSpPr>
              <p:cNvPr id="80903" name="Rectangle 27">
                <a:extLst>
                  <a:ext uri="{FF2B5EF4-FFF2-40B4-BE49-F238E27FC236}">
                    <a16:creationId xmlns:a16="http://schemas.microsoft.com/office/drawing/2014/main" id="{83F77479-3A99-9748-9E4B-33415B87AB2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0904" name="Rectangle 28">
                <a:extLst>
                  <a:ext uri="{FF2B5EF4-FFF2-40B4-BE49-F238E27FC236}">
                    <a16:creationId xmlns:a16="http://schemas.microsoft.com/office/drawing/2014/main" id="{771DFBF6-2250-5B48-AD72-EB021D1ACD6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0905" name="Rectangle 29">
                <a:extLst>
                  <a:ext uri="{FF2B5EF4-FFF2-40B4-BE49-F238E27FC236}">
                    <a16:creationId xmlns:a16="http://schemas.microsoft.com/office/drawing/2014/main" id="{3015F1A3-1EFE-C049-B1C0-83032577FFA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0906" name="Text Box 30">
                <a:extLst>
                  <a:ext uri="{FF2B5EF4-FFF2-40B4-BE49-F238E27FC236}">
                    <a16:creationId xmlns:a16="http://schemas.microsoft.com/office/drawing/2014/main" id="{09C1ECD3-255D-6F42-9726-E4291AE146A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148</a:t>
                </a:r>
                <a:endParaRPr lang="en-US" altLang="en-US" sz="1800" dirty="0">
                  <a:ea typeface="ＭＳ Ｐゴシック" panose="020B0600070205080204" pitchFamily="34" charset="-128"/>
                </a:endParaRPr>
              </a:p>
            </p:txBody>
          </p:sp>
          <p:sp>
            <p:nvSpPr>
              <p:cNvPr id="80907" name="Text Box 31">
                <a:extLst>
                  <a:ext uri="{FF2B5EF4-FFF2-40B4-BE49-F238E27FC236}">
                    <a16:creationId xmlns:a16="http://schemas.microsoft.com/office/drawing/2014/main" id="{9BC9481A-A918-4D46-94B9-A1BDC4CD84F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80908" name="Text Box 32">
                <a:extLst>
                  <a:ext uri="{FF2B5EF4-FFF2-40B4-BE49-F238E27FC236}">
                    <a16:creationId xmlns:a16="http://schemas.microsoft.com/office/drawing/2014/main" id="{8728C48B-4B95-A341-8A41-EE2C9463057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5">
            <a:extLst>
              <a:ext uri="{FF2B5EF4-FFF2-40B4-BE49-F238E27FC236}">
                <a16:creationId xmlns:a16="http://schemas.microsoft.com/office/drawing/2014/main" id="{EB4D388F-2BCF-FE4D-9CC3-606D1DF79F7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122764F-7C15-8641-90B4-09CE27A334D6}" type="slidenum">
              <a:rPr lang="en-US" altLang="en-US" sz="1400"/>
              <a:pPr>
                <a:spcBef>
                  <a:spcPct val="0"/>
                </a:spcBef>
                <a:buFontTx/>
                <a:buNone/>
              </a:pPr>
              <a:t>40</a:t>
            </a:fld>
            <a:endParaRPr lang="en-US" altLang="en-US" sz="1400" dirty="0"/>
          </a:p>
        </p:txBody>
      </p:sp>
      <p:grpSp>
        <p:nvGrpSpPr>
          <p:cNvPr id="82947" name="Group 33">
            <a:extLst>
              <a:ext uri="{FF2B5EF4-FFF2-40B4-BE49-F238E27FC236}">
                <a16:creationId xmlns:a16="http://schemas.microsoft.com/office/drawing/2014/main" id="{634CA607-781C-B546-8BA6-BB1AB90EE186}"/>
              </a:ext>
            </a:extLst>
          </p:cNvPr>
          <p:cNvGrpSpPr>
            <a:grpSpLocks/>
          </p:cNvGrpSpPr>
          <p:nvPr/>
        </p:nvGrpSpPr>
        <p:grpSpPr bwMode="auto">
          <a:xfrm>
            <a:off x="458788" y="446088"/>
            <a:ext cx="8229600" cy="5719762"/>
            <a:chOff x="289" y="281"/>
            <a:chExt cx="5184" cy="3603"/>
          </a:xfrm>
        </p:grpSpPr>
        <p:sp>
          <p:nvSpPr>
            <p:cNvPr id="82948" name="Rectangle 2">
              <a:extLst>
                <a:ext uri="{FF2B5EF4-FFF2-40B4-BE49-F238E27FC236}">
                  <a16:creationId xmlns:a16="http://schemas.microsoft.com/office/drawing/2014/main" id="{BCD7FFDC-E9EC-834E-99BC-4878D377164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Nourishment</a:t>
              </a:r>
              <a:endParaRPr lang="en-US" altLang="en-US" sz="2200" dirty="0">
                <a:solidFill>
                  <a:srgbClr val="333333"/>
                </a:solidFill>
              </a:endParaRPr>
            </a:p>
          </p:txBody>
        </p:sp>
        <p:sp>
          <p:nvSpPr>
            <p:cNvPr id="82949" name="Text Box 6">
              <a:extLst>
                <a:ext uri="{FF2B5EF4-FFF2-40B4-BE49-F238E27FC236}">
                  <a16:creationId xmlns:a16="http://schemas.microsoft.com/office/drawing/2014/main" id="{9E70F64C-903E-1940-88CE-3F8CEB8A4EB3}"/>
                </a:ext>
              </a:extLst>
            </p:cNvPr>
            <p:cNvSpPr txBox="1">
              <a:spLocks noChangeArrowheads="1"/>
            </p:cNvSpPr>
            <p:nvPr/>
          </p:nvSpPr>
          <p:spPr bwMode="auto">
            <a:xfrm>
              <a:off x="515" y="970"/>
              <a:ext cx="459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dermal papillae greatly increase the contact area between the dermis and epidermis.</a:t>
              </a:r>
            </a:p>
            <a:p>
              <a:pPr eaLnBrk="1" hangingPunct="1">
                <a:lnSpc>
                  <a:spcPct val="85000"/>
                </a:lnSpc>
                <a:spcBef>
                  <a:spcPct val="0"/>
                </a:spcBef>
                <a:spcAft>
                  <a:spcPts val="900"/>
                </a:spcAft>
                <a:buSzPct val="80000"/>
              </a:pPr>
              <a:r>
                <a:rPr lang="en-US" altLang="en-US" sz="1800" dirty="0"/>
                <a:t>An extensive network of blood vessels in the dermis serves as the source of oxygen and nutrition for the overlying epidermis.</a:t>
              </a:r>
            </a:p>
            <a:p>
              <a:pPr eaLnBrk="1" hangingPunct="1">
                <a:lnSpc>
                  <a:spcPct val="85000"/>
                </a:lnSpc>
                <a:spcBef>
                  <a:spcPct val="0"/>
                </a:spcBef>
                <a:spcAft>
                  <a:spcPts val="900"/>
                </a:spcAft>
                <a:buSzPct val="80000"/>
              </a:pPr>
              <a:r>
                <a:rPr lang="en-US" altLang="en-US" sz="1800" dirty="0"/>
                <a:t>Oxygen and nutrients diffuse from capillaries in the dermal papillae to the cells of the basal stratum in the epidermis.</a:t>
              </a:r>
            </a:p>
            <a:p>
              <a:pPr eaLnBrk="1" hangingPunct="1">
                <a:lnSpc>
                  <a:spcPct val="85000"/>
                </a:lnSpc>
                <a:spcBef>
                  <a:spcPct val="0"/>
                </a:spcBef>
                <a:spcAft>
                  <a:spcPct val="50000"/>
                </a:spcAft>
                <a:buSzPct val="80000"/>
              </a:pPr>
              <a:r>
                <a:rPr lang="en-US" altLang="en-US" sz="1800" dirty="0"/>
                <a:t>The nourishment enables epithelial stem cells to divide via mitosis, and keratinocytes to grow and develop.</a:t>
              </a:r>
            </a:p>
          </p:txBody>
        </p:sp>
        <p:grpSp>
          <p:nvGrpSpPr>
            <p:cNvPr id="82950" name="Group 23">
              <a:extLst>
                <a:ext uri="{FF2B5EF4-FFF2-40B4-BE49-F238E27FC236}">
                  <a16:creationId xmlns:a16="http://schemas.microsoft.com/office/drawing/2014/main" id="{9239B303-201D-A049-898F-696708049B39}"/>
                </a:ext>
              </a:extLst>
            </p:cNvPr>
            <p:cNvGrpSpPr>
              <a:grpSpLocks/>
            </p:cNvGrpSpPr>
            <p:nvPr/>
          </p:nvGrpSpPr>
          <p:grpSpPr bwMode="auto">
            <a:xfrm>
              <a:off x="582" y="3671"/>
              <a:ext cx="1990" cy="213"/>
              <a:chOff x="582" y="3671"/>
              <a:chExt cx="1990" cy="213"/>
            </a:xfrm>
          </p:grpSpPr>
          <p:sp>
            <p:nvSpPr>
              <p:cNvPr id="82951" name="Rectangle 24">
                <a:extLst>
                  <a:ext uri="{FF2B5EF4-FFF2-40B4-BE49-F238E27FC236}">
                    <a16:creationId xmlns:a16="http://schemas.microsoft.com/office/drawing/2014/main" id="{B907A7D4-CFED-A440-ADA7-E1B4B223C42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2952" name="Rectangle 25">
                <a:extLst>
                  <a:ext uri="{FF2B5EF4-FFF2-40B4-BE49-F238E27FC236}">
                    <a16:creationId xmlns:a16="http://schemas.microsoft.com/office/drawing/2014/main" id="{12124815-383D-2243-9429-29E95A217B0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2953" name="Rectangle 26">
                <a:extLst>
                  <a:ext uri="{FF2B5EF4-FFF2-40B4-BE49-F238E27FC236}">
                    <a16:creationId xmlns:a16="http://schemas.microsoft.com/office/drawing/2014/main" id="{3F48E923-8CB1-604B-867D-57EB61AFA7D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2954" name="Text Box 27">
                <a:extLst>
                  <a:ext uri="{FF2B5EF4-FFF2-40B4-BE49-F238E27FC236}">
                    <a16:creationId xmlns:a16="http://schemas.microsoft.com/office/drawing/2014/main" id="{BADAD576-0F2E-9940-B381-C0CF8ED467E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148</a:t>
                </a:r>
                <a:endParaRPr lang="en-US" altLang="en-US" sz="1800" dirty="0">
                  <a:ea typeface="ＭＳ Ｐゴシック" panose="020B0600070205080204" pitchFamily="34" charset="-128"/>
                </a:endParaRPr>
              </a:p>
            </p:txBody>
          </p:sp>
          <p:sp>
            <p:nvSpPr>
              <p:cNvPr id="82955" name="Text Box 28">
                <a:extLst>
                  <a:ext uri="{FF2B5EF4-FFF2-40B4-BE49-F238E27FC236}">
                    <a16:creationId xmlns:a16="http://schemas.microsoft.com/office/drawing/2014/main" id="{742C2990-AB12-9C48-A88C-4A55B25A3DF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82956" name="Text Box 29">
                <a:extLst>
                  <a:ext uri="{FF2B5EF4-FFF2-40B4-BE49-F238E27FC236}">
                    <a16:creationId xmlns:a16="http://schemas.microsoft.com/office/drawing/2014/main" id="{2E499EDD-8947-F144-8C7E-8243291B846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5">
            <a:extLst>
              <a:ext uri="{FF2B5EF4-FFF2-40B4-BE49-F238E27FC236}">
                <a16:creationId xmlns:a16="http://schemas.microsoft.com/office/drawing/2014/main" id="{5ACA0A77-E22B-4347-BD15-EBFBD4049B8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A4ABA45-4B8B-FC49-97F8-B9F567485DD0}" type="slidenum">
              <a:rPr lang="en-US" altLang="en-US" sz="1400"/>
              <a:pPr>
                <a:spcBef>
                  <a:spcPct val="0"/>
                </a:spcBef>
                <a:buFontTx/>
                <a:buNone/>
              </a:pPr>
              <a:t>41</a:t>
            </a:fld>
            <a:endParaRPr lang="en-US" altLang="en-US" sz="1400" dirty="0"/>
          </a:p>
        </p:txBody>
      </p:sp>
      <p:grpSp>
        <p:nvGrpSpPr>
          <p:cNvPr id="84995" name="Group 13">
            <a:extLst>
              <a:ext uri="{FF2B5EF4-FFF2-40B4-BE49-F238E27FC236}">
                <a16:creationId xmlns:a16="http://schemas.microsoft.com/office/drawing/2014/main" id="{32663EEC-DED7-4A4C-91DA-F83762C9A173}"/>
              </a:ext>
            </a:extLst>
          </p:cNvPr>
          <p:cNvGrpSpPr>
            <a:grpSpLocks/>
          </p:cNvGrpSpPr>
          <p:nvPr/>
        </p:nvGrpSpPr>
        <p:grpSpPr bwMode="auto">
          <a:xfrm>
            <a:off x="458788" y="446088"/>
            <a:ext cx="8229600" cy="5719762"/>
            <a:chOff x="289" y="281"/>
            <a:chExt cx="5184" cy="3603"/>
          </a:xfrm>
        </p:grpSpPr>
        <p:sp>
          <p:nvSpPr>
            <p:cNvPr id="84996" name="Rectangle 2">
              <a:extLst>
                <a:ext uri="{FF2B5EF4-FFF2-40B4-BE49-F238E27FC236}">
                  <a16:creationId xmlns:a16="http://schemas.microsoft.com/office/drawing/2014/main" id="{6655E7D5-F159-FC4C-B3B0-A8AA83F796D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Cell Migration</a:t>
              </a:r>
              <a:endParaRPr lang="en-US" altLang="en-US" sz="2200" dirty="0">
                <a:solidFill>
                  <a:srgbClr val="333333"/>
                </a:solidFill>
              </a:endParaRPr>
            </a:p>
          </p:txBody>
        </p:sp>
        <p:sp>
          <p:nvSpPr>
            <p:cNvPr id="84997" name="Text Box 6">
              <a:extLst>
                <a:ext uri="{FF2B5EF4-FFF2-40B4-BE49-F238E27FC236}">
                  <a16:creationId xmlns:a16="http://schemas.microsoft.com/office/drawing/2014/main" id="{BC25839B-9E65-614C-B4A1-EDB2C23078C9}"/>
                </a:ext>
              </a:extLst>
            </p:cNvPr>
            <p:cNvSpPr txBox="1">
              <a:spLocks noChangeArrowheads="1"/>
            </p:cNvSpPr>
            <p:nvPr/>
          </p:nvSpPr>
          <p:spPr bwMode="auto">
            <a:xfrm>
              <a:off x="515" y="970"/>
              <a:ext cx="4647"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Keratinocytes migrate toward the skin surface and away from their blood source.</a:t>
              </a:r>
            </a:p>
            <a:p>
              <a:pPr eaLnBrk="1" hangingPunct="1">
                <a:lnSpc>
                  <a:spcPct val="85000"/>
                </a:lnSpc>
                <a:spcBef>
                  <a:spcPct val="0"/>
                </a:spcBef>
                <a:spcAft>
                  <a:spcPts val="900"/>
                </a:spcAft>
                <a:buSzPct val="80000"/>
              </a:pPr>
              <a:r>
                <a:rPr lang="en-US" altLang="en-US" sz="1800" dirty="0"/>
                <a:t>They are eventually no longer able to obtain nutrition, which leads to the breakdown of their organelles.</a:t>
              </a:r>
            </a:p>
            <a:p>
              <a:pPr eaLnBrk="1" hangingPunct="1">
                <a:lnSpc>
                  <a:spcPct val="85000"/>
                </a:lnSpc>
                <a:spcBef>
                  <a:spcPct val="0"/>
                </a:spcBef>
                <a:spcAft>
                  <a:spcPct val="50000"/>
                </a:spcAft>
                <a:buSzPct val="80000"/>
              </a:pPr>
              <a:r>
                <a:rPr lang="en-US" altLang="en-US" sz="1800" dirty="0"/>
                <a:t>Keratinocytes continue their migration to form the outer layer of dead cells in the epidermis.</a:t>
              </a:r>
            </a:p>
          </p:txBody>
        </p:sp>
        <p:grpSp>
          <p:nvGrpSpPr>
            <p:cNvPr id="84998" name="Group 27">
              <a:extLst>
                <a:ext uri="{FF2B5EF4-FFF2-40B4-BE49-F238E27FC236}">
                  <a16:creationId xmlns:a16="http://schemas.microsoft.com/office/drawing/2014/main" id="{08C0CBF7-34BF-9241-A024-796645AE5006}"/>
                </a:ext>
              </a:extLst>
            </p:cNvPr>
            <p:cNvGrpSpPr>
              <a:grpSpLocks/>
            </p:cNvGrpSpPr>
            <p:nvPr/>
          </p:nvGrpSpPr>
          <p:grpSpPr bwMode="auto">
            <a:xfrm>
              <a:off x="582" y="3671"/>
              <a:ext cx="1990" cy="213"/>
              <a:chOff x="582" y="3671"/>
              <a:chExt cx="1990" cy="213"/>
            </a:xfrm>
          </p:grpSpPr>
          <p:sp>
            <p:nvSpPr>
              <p:cNvPr id="84999" name="Rectangle 28">
                <a:extLst>
                  <a:ext uri="{FF2B5EF4-FFF2-40B4-BE49-F238E27FC236}">
                    <a16:creationId xmlns:a16="http://schemas.microsoft.com/office/drawing/2014/main" id="{D9F0385D-FFEE-2A47-9458-39D9C66BA55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5000" name="Rectangle 29">
                <a:extLst>
                  <a:ext uri="{FF2B5EF4-FFF2-40B4-BE49-F238E27FC236}">
                    <a16:creationId xmlns:a16="http://schemas.microsoft.com/office/drawing/2014/main" id="{33CC82B3-BFC8-9449-BD86-354B4004BB2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5001" name="Rectangle 30">
                <a:extLst>
                  <a:ext uri="{FF2B5EF4-FFF2-40B4-BE49-F238E27FC236}">
                    <a16:creationId xmlns:a16="http://schemas.microsoft.com/office/drawing/2014/main" id="{B647B45E-4C9C-C34E-A71C-CD4F28BEB15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5002" name="Text Box 31">
                <a:extLst>
                  <a:ext uri="{FF2B5EF4-FFF2-40B4-BE49-F238E27FC236}">
                    <a16:creationId xmlns:a16="http://schemas.microsoft.com/office/drawing/2014/main" id="{3FBC4513-575B-3348-88D7-E0FC2344892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148</a:t>
                </a:r>
                <a:endParaRPr lang="en-US" altLang="en-US" sz="1800" dirty="0">
                  <a:ea typeface="ＭＳ Ｐゴシック" panose="020B0600070205080204" pitchFamily="34" charset="-128"/>
                </a:endParaRPr>
              </a:p>
            </p:txBody>
          </p:sp>
          <p:sp>
            <p:nvSpPr>
              <p:cNvPr id="85003" name="Text Box 32">
                <a:extLst>
                  <a:ext uri="{FF2B5EF4-FFF2-40B4-BE49-F238E27FC236}">
                    <a16:creationId xmlns:a16="http://schemas.microsoft.com/office/drawing/2014/main" id="{8C258CDA-DA8D-1D4F-A254-E5D0E25F69D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85004" name="Text Box 33">
                <a:extLst>
                  <a:ext uri="{FF2B5EF4-FFF2-40B4-BE49-F238E27FC236}">
                    <a16:creationId xmlns:a16="http://schemas.microsoft.com/office/drawing/2014/main" id="{20263F8B-C486-E446-97D5-DE4099C2763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5">
            <a:extLst>
              <a:ext uri="{FF2B5EF4-FFF2-40B4-BE49-F238E27FC236}">
                <a16:creationId xmlns:a16="http://schemas.microsoft.com/office/drawing/2014/main" id="{3798F7C5-CC0E-C244-A66D-44CBB7C8776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691AEEB-E434-8F4F-84B4-E7C099AE762F}" type="slidenum">
              <a:rPr lang="en-US" altLang="en-US" sz="1400"/>
              <a:pPr>
                <a:spcBef>
                  <a:spcPct val="0"/>
                </a:spcBef>
                <a:buFontTx/>
                <a:buNone/>
              </a:pPr>
              <a:t>42</a:t>
            </a:fld>
            <a:endParaRPr lang="en-US" altLang="en-US" sz="1400" dirty="0"/>
          </a:p>
        </p:txBody>
      </p:sp>
      <p:grpSp>
        <p:nvGrpSpPr>
          <p:cNvPr id="87043" name="Group 16">
            <a:extLst>
              <a:ext uri="{FF2B5EF4-FFF2-40B4-BE49-F238E27FC236}">
                <a16:creationId xmlns:a16="http://schemas.microsoft.com/office/drawing/2014/main" id="{07FC8D63-5A9A-0D48-82A5-777768CD670C}"/>
              </a:ext>
            </a:extLst>
          </p:cNvPr>
          <p:cNvGrpSpPr>
            <a:grpSpLocks/>
          </p:cNvGrpSpPr>
          <p:nvPr/>
        </p:nvGrpSpPr>
        <p:grpSpPr bwMode="auto">
          <a:xfrm>
            <a:off x="458788" y="446088"/>
            <a:ext cx="8229600" cy="5719762"/>
            <a:chOff x="289" y="281"/>
            <a:chExt cx="5184" cy="3603"/>
          </a:xfrm>
        </p:grpSpPr>
        <p:sp>
          <p:nvSpPr>
            <p:cNvPr id="87044" name="Rectangle 2">
              <a:extLst>
                <a:ext uri="{FF2B5EF4-FFF2-40B4-BE49-F238E27FC236}">
                  <a16:creationId xmlns:a16="http://schemas.microsoft.com/office/drawing/2014/main" id="{D0FD68DF-6FCB-2740-8EB9-876B53C1EF0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Epidermal Junctions</a:t>
              </a:r>
              <a:endParaRPr lang="en-US" altLang="en-US" sz="2200" dirty="0">
                <a:solidFill>
                  <a:srgbClr val="333333"/>
                </a:solidFill>
              </a:endParaRPr>
            </a:p>
          </p:txBody>
        </p:sp>
        <p:grpSp>
          <p:nvGrpSpPr>
            <p:cNvPr id="87045" name="Group 15">
              <a:extLst>
                <a:ext uri="{FF2B5EF4-FFF2-40B4-BE49-F238E27FC236}">
                  <a16:creationId xmlns:a16="http://schemas.microsoft.com/office/drawing/2014/main" id="{21367EEF-1BA2-F747-8A68-F87E6AE06B4F}"/>
                </a:ext>
              </a:extLst>
            </p:cNvPr>
            <p:cNvGrpSpPr>
              <a:grpSpLocks/>
            </p:cNvGrpSpPr>
            <p:nvPr/>
          </p:nvGrpSpPr>
          <p:grpSpPr bwMode="auto">
            <a:xfrm>
              <a:off x="515" y="970"/>
              <a:ext cx="4696" cy="1295"/>
              <a:chOff x="515" y="970"/>
              <a:chExt cx="4696" cy="1295"/>
            </a:xfrm>
          </p:grpSpPr>
          <p:sp>
            <p:nvSpPr>
              <p:cNvPr id="87053" name="Text Box 6">
                <a:extLst>
                  <a:ext uri="{FF2B5EF4-FFF2-40B4-BE49-F238E27FC236}">
                    <a16:creationId xmlns:a16="http://schemas.microsoft.com/office/drawing/2014/main" id="{3993FAF8-89D0-B04E-833C-0A7F246A2B5C}"/>
                  </a:ext>
                </a:extLst>
              </p:cNvPr>
              <p:cNvSpPr txBox="1">
                <a:spLocks noChangeArrowheads="1"/>
              </p:cNvSpPr>
              <p:nvPr/>
            </p:nvSpPr>
            <p:spPr bwMode="auto">
              <a:xfrm>
                <a:off x="515" y="970"/>
                <a:ext cx="4696"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dermal papillae closely fit with the epidermal ridges to form epi-dermal junctions between the dermis and epidermis.</a:t>
                </a:r>
              </a:p>
              <a:p>
                <a:pPr eaLnBrk="1" hangingPunct="1">
                  <a:lnSpc>
                    <a:spcPct val="85000"/>
                  </a:lnSpc>
                  <a:spcBef>
                    <a:spcPct val="0"/>
                  </a:spcBef>
                  <a:spcAft>
                    <a:spcPct val="50000"/>
                  </a:spcAft>
                  <a:buSzPct val="80000"/>
                </a:pPr>
                <a:r>
                  <a:rPr lang="en-US" altLang="en-US" sz="1800" dirty="0"/>
                  <a:t>This structure enables skin to resist mechanical shearing forces that could otherwise separate the epidermis from the dermis.</a:t>
                </a:r>
              </a:p>
            </p:txBody>
          </p:sp>
          <p:sp>
            <p:nvSpPr>
              <p:cNvPr id="87054" name="Text Box 10">
                <a:extLst>
                  <a:ext uri="{FF2B5EF4-FFF2-40B4-BE49-F238E27FC236}">
                    <a16:creationId xmlns:a16="http://schemas.microsoft.com/office/drawing/2014/main" id="{78A6310A-40DF-E449-AAFB-C34B6BFF2527}"/>
                  </a:ext>
                </a:extLst>
              </p:cNvPr>
              <p:cNvSpPr txBox="1">
                <a:spLocks noChangeArrowheads="1"/>
              </p:cNvSpPr>
              <p:nvPr/>
            </p:nvSpPr>
            <p:spPr bwMode="auto">
              <a:xfrm>
                <a:off x="1579" y="1746"/>
                <a:ext cx="2614"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ct val="30000"/>
                  </a:spcAft>
                  <a:buFontTx/>
                  <a:buNone/>
                </a:pPr>
                <a:r>
                  <a:rPr lang="en-US" altLang="en-US" sz="1800" dirty="0">
                    <a:solidFill>
                      <a:srgbClr val="941100"/>
                    </a:solidFill>
                  </a:rPr>
                  <a:t>Shearing force = a mechanical force applied perpendicular or tangential to the face of a tissue.</a:t>
                </a:r>
              </a:p>
            </p:txBody>
          </p:sp>
        </p:grpSp>
        <p:grpSp>
          <p:nvGrpSpPr>
            <p:cNvPr id="87046" name="Group 31">
              <a:extLst>
                <a:ext uri="{FF2B5EF4-FFF2-40B4-BE49-F238E27FC236}">
                  <a16:creationId xmlns:a16="http://schemas.microsoft.com/office/drawing/2014/main" id="{C9845849-15A4-364B-BDF2-8614B415CFD1}"/>
                </a:ext>
              </a:extLst>
            </p:cNvPr>
            <p:cNvGrpSpPr>
              <a:grpSpLocks/>
            </p:cNvGrpSpPr>
            <p:nvPr/>
          </p:nvGrpSpPr>
          <p:grpSpPr bwMode="auto">
            <a:xfrm>
              <a:off x="582" y="3671"/>
              <a:ext cx="1990" cy="213"/>
              <a:chOff x="582" y="3671"/>
              <a:chExt cx="1990" cy="213"/>
            </a:xfrm>
          </p:grpSpPr>
          <p:sp>
            <p:nvSpPr>
              <p:cNvPr id="87047" name="Rectangle 32">
                <a:extLst>
                  <a:ext uri="{FF2B5EF4-FFF2-40B4-BE49-F238E27FC236}">
                    <a16:creationId xmlns:a16="http://schemas.microsoft.com/office/drawing/2014/main" id="{DAC2CD51-D97F-D346-BD6F-1EC663E666A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7048" name="Rectangle 33">
                <a:extLst>
                  <a:ext uri="{FF2B5EF4-FFF2-40B4-BE49-F238E27FC236}">
                    <a16:creationId xmlns:a16="http://schemas.microsoft.com/office/drawing/2014/main" id="{CC1F47BD-2E6B-B04E-BAD6-DDFE8275BFE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7049" name="Rectangle 34">
                <a:extLst>
                  <a:ext uri="{FF2B5EF4-FFF2-40B4-BE49-F238E27FC236}">
                    <a16:creationId xmlns:a16="http://schemas.microsoft.com/office/drawing/2014/main" id="{F36A2B16-F470-604E-8E01-4E84E24D08D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7050" name="Text Box 35">
                <a:extLst>
                  <a:ext uri="{FF2B5EF4-FFF2-40B4-BE49-F238E27FC236}">
                    <a16:creationId xmlns:a16="http://schemas.microsoft.com/office/drawing/2014/main" id="{BCF3D27C-AE2A-764C-9E89-A0BD2677F04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148</a:t>
                </a:r>
                <a:endParaRPr lang="en-US" altLang="en-US" sz="1800" dirty="0">
                  <a:ea typeface="ＭＳ Ｐゴシック" panose="020B0600070205080204" pitchFamily="34" charset="-128"/>
                </a:endParaRPr>
              </a:p>
            </p:txBody>
          </p:sp>
          <p:sp>
            <p:nvSpPr>
              <p:cNvPr id="87051" name="Text Box 36">
                <a:extLst>
                  <a:ext uri="{FF2B5EF4-FFF2-40B4-BE49-F238E27FC236}">
                    <a16:creationId xmlns:a16="http://schemas.microsoft.com/office/drawing/2014/main" id="{A6A0B333-E693-7B48-846C-7795A22DBB2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87052" name="Text Box 37">
                <a:extLst>
                  <a:ext uri="{FF2B5EF4-FFF2-40B4-BE49-F238E27FC236}">
                    <a16:creationId xmlns:a16="http://schemas.microsoft.com/office/drawing/2014/main" id="{CE17B1B1-4599-6C48-9619-2D4F5C51ADE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5">
            <a:extLst>
              <a:ext uri="{FF2B5EF4-FFF2-40B4-BE49-F238E27FC236}">
                <a16:creationId xmlns:a16="http://schemas.microsoft.com/office/drawing/2014/main" id="{A78F96DB-DFFA-CC42-B4E7-ED9E4D6741B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9EA2929-2269-BC4A-B6F4-56CFADF4B1C3}" type="slidenum">
              <a:rPr lang="en-US" altLang="en-US" sz="1400"/>
              <a:pPr>
                <a:spcBef>
                  <a:spcPct val="0"/>
                </a:spcBef>
                <a:buFontTx/>
                <a:buNone/>
              </a:pPr>
              <a:t>43</a:t>
            </a:fld>
            <a:endParaRPr lang="en-US" altLang="en-US" sz="1400" dirty="0"/>
          </a:p>
        </p:txBody>
      </p:sp>
      <p:grpSp>
        <p:nvGrpSpPr>
          <p:cNvPr id="89091" name="Group 49">
            <a:extLst>
              <a:ext uri="{FF2B5EF4-FFF2-40B4-BE49-F238E27FC236}">
                <a16:creationId xmlns:a16="http://schemas.microsoft.com/office/drawing/2014/main" id="{6EEC769B-6C42-3B43-B01C-CE0FBF5D9461}"/>
              </a:ext>
            </a:extLst>
          </p:cNvPr>
          <p:cNvGrpSpPr>
            <a:grpSpLocks/>
          </p:cNvGrpSpPr>
          <p:nvPr/>
        </p:nvGrpSpPr>
        <p:grpSpPr bwMode="auto">
          <a:xfrm>
            <a:off x="458788" y="449263"/>
            <a:ext cx="8286750" cy="5716587"/>
            <a:chOff x="289" y="283"/>
            <a:chExt cx="5220" cy="3601"/>
          </a:xfrm>
        </p:grpSpPr>
        <p:sp>
          <p:nvSpPr>
            <p:cNvPr id="89092" name="Rectangle 2">
              <a:extLst>
                <a:ext uri="{FF2B5EF4-FFF2-40B4-BE49-F238E27FC236}">
                  <a16:creationId xmlns:a16="http://schemas.microsoft.com/office/drawing/2014/main" id="{8CE3B8D3-A6A8-7E4E-A538-59A1130C6B62}"/>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Skin Color</a:t>
              </a:r>
              <a:endParaRPr lang="en-US" altLang="en-US" sz="2200" dirty="0">
                <a:solidFill>
                  <a:srgbClr val="333333"/>
                </a:solidFill>
              </a:endParaRPr>
            </a:p>
          </p:txBody>
        </p:sp>
        <p:grpSp>
          <p:nvGrpSpPr>
            <p:cNvPr id="89093" name="Group 24">
              <a:extLst>
                <a:ext uri="{FF2B5EF4-FFF2-40B4-BE49-F238E27FC236}">
                  <a16:creationId xmlns:a16="http://schemas.microsoft.com/office/drawing/2014/main" id="{C2A601CE-6B9B-034C-9BD5-22269665367F}"/>
                </a:ext>
              </a:extLst>
            </p:cNvPr>
            <p:cNvGrpSpPr>
              <a:grpSpLocks/>
            </p:cNvGrpSpPr>
            <p:nvPr/>
          </p:nvGrpSpPr>
          <p:grpSpPr bwMode="auto">
            <a:xfrm>
              <a:off x="515" y="970"/>
              <a:ext cx="4994" cy="2225"/>
              <a:chOff x="515" y="970"/>
              <a:chExt cx="4994" cy="2225"/>
            </a:xfrm>
          </p:grpSpPr>
          <p:sp>
            <p:nvSpPr>
              <p:cNvPr id="89105" name="Text Box 6">
                <a:extLst>
                  <a:ext uri="{FF2B5EF4-FFF2-40B4-BE49-F238E27FC236}">
                    <a16:creationId xmlns:a16="http://schemas.microsoft.com/office/drawing/2014/main" id="{1893777C-B668-E544-A8F2-F7A21B621A11}"/>
                  </a:ext>
                </a:extLst>
              </p:cNvPr>
              <p:cNvSpPr txBox="1">
                <a:spLocks noChangeArrowheads="1"/>
              </p:cNvSpPr>
              <p:nvPr/>
            </p:nvSpPr>
            <p:spPr bwMode="auto">
              <a:xfrm>
                <a:off x="515" y="970"/>
                <a:ext cx="4994"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Three pigments that produce the full range of skin colors are melanin, hemoglobin, and carotene.</a:t>
                </a:r>
              </a:p>
              <a:p>
                <a:pPr eaLnBrk="1" hangingPunct="1">
                  <a:lnSpc>
                    <a:spcPct val="85000"/>
                  </a:lnSpc>
                  <a:spcBef>
                    <a:spcPct val="0"/>
                  </a:spcBef>
                  <a:spcAft>
                    <a:spcPts val="900"/>
                  </a:spcAft>
                  <a:buSzPct val="80000"/>
                </a:pPr>
                <a:r>
                  <a:rPr lang="en-US" altLang="en-US" sz="1800" dirty="0"/>
                  <a:t>The concentration of melanin produces skin colors ranging from pale yellow to reddish-brown and to black.</a:t>
                </a:r>
              </a:p>
              <a:p>
                <a:pPr eaLnBrk="1" hangingPunct="1">
                  <a:lnSpc>
                    <a:spcPct val="85000"/>
                  </a:lnSpc>
                  <a:spcBef>
                    <a:spcPct val="0"/>
                  </a:spcBef>
                  <a:spcAft>
                    <a:spcPts val="900"/>
                  </a:spcAft>
                  <a:buSzPct val="80000"/>
                </a:pPr>
                <a:r>
                  <a:rPr lang="en-US" altLang="en-US" sz="1800" dirty="0"/>
                  <a:t>Melanin-producing cells, called melanocytes, are most plentiful in the epidermis of the penis, nipples, areolae (the area surrounding the nip-ples), face, and limbs.</a:t>
                </a:r>
              </a:p>
              <a:p>
                <a:pPr eaLnBrk="1" hangingPunct="1">
                  <a:lnSpc>
                    <a:spcPct val="85000"/>
                  </a:lnSpc>
                  <a:spcBef>
                    <a:spcPct val="0"/>
                  </a:spcBef>
                  <a:spcAft>
                    <a:spcPct val="50000"/>
                  </a:spcAft>
                  <a:buSzPct val="80000"/>
                </a:pPr>
                <a:r>
                  <a:rPr lang="en-US" altLang="en-US" sz="1800" dirty="0"/>
                  <a:t>Melanocytes are also found in high concentrations in the mucous mem-branes.</a:t>
                </a:r>
              </a:p>
            </p:txBody>
          </p:sp>
          <p:sp>
            <p:nvSpPr>
              <p:cNvPr id="89106" name="Text Box 11">
                <a:extLst>
                  <a:ext uri="{FF2B5EF4-FFF2-40B4-BE49-F238E27FC236}">
                    <a16:creationId xmlns:a16="http://schemas.microsoft.com/office/drawing/2014/main" id="{11E74E81-A4D0-C24D-BE5E-BB7FA660B7F5}"/>
                  </a:ext>
                </a:extLst>
              </p:cNvPr>
              <p:cNvSpPr txBox="1">
                <a:spLocks noChangeArrowheads="1"/>
              </p:cNvSpPr>
              <p:nvPr/>
            </p:nvSpPr>
            <p:spPr bwMode="auto">
              <a:xfrm>
                <a:off x="1392" y="2523"/>
                <a:ext cx="2977"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Mucous membrane = mucus-secreting membrane lining all body cavities or passages that communicate with the exterior. </a:t>
                </a:r>
              </a:p>
            </p:txBody>
          </p:sp>
        </p:grpSp>
        <p:grpSp>
          <p:nvGrpSpPr>
            <p:cNvPr id="89094" name="Group 38">
              <a:extLst>
                <a:ext uri="{FF2B5EF4-FFF2-40B4-BE49-F238E27FC236}">
                  <a16:creationId xmlns:a16="http://schemas.microsoft.com/office/drawing/2014/main" id="{3784E567-7806-D447-B578-DAFC53EF4172}"/>
                </a:ext>
              </a:extLst>
            </p:cNvPr>
            <p:cNvGrpSpPr>
              <a:grpSpLocks/>
            </p:cNvGrpSpPr>
            <p:nvPr/>
          </p:nvGrpSpPr>
          <p:grpSpPr bwMode="auto">
            <a:xfrm>
              <a:off x="582" y="3671"/>
              <a:ext cx="2993" cy="213"/>
              <a:chOff x="582" y="3671"/>
              <a:chExt cx="2993" cy="213"/>
            </a:xfrm>
          </p:grpSpPr>
          <p:grpSp>
            <p:nvGrpSpPr>
              <p:cNvPr id="89095" name="Group 39">
                <a:extLst>
                  <a:ext uri="{FF2B5EF4-FFF2-40B4-BE49-F238E27FC236}">
                    <a16:creationId xmlns:a16="http://schemas.microsoft.com/office/drawing/2014/main" id="{88548AB2-CE82-5C4F-BC50-9CF5172CCAE5}"/>
                  </a:ext>
                </a:extLst>
              </p:cNvPr>
              <p:cNvGrpSpPr>
                <a:grpSpLocks/>
              </p:cNvGrpSpPr>
              <p:nvPr/>
            </p:nvGrpSpPr>
            <p:grpSpPr bwMode="auto">
              <a:xfrm>
                <a:off x="582" y="3671"/>
                <a:ext cx="1990" cy="213"/>
                <a:chOff x="582" y="3671"/>
                <a:chExt cx="1990" cy="213"/>
              </a:xfrm>
            </p:grpSpPr>
            <p:sp>
              <p:nvSpPr>
                <p:cNvPr id="89099" name="Rectangle 40">
                  <a:extLst>
                    <a:ext uri="{FF2B5EF4-FFF2-40B4-BE49-F238E27FC236}">
                      <a16:creationId xmlns:a16="http://schemas.microsoft.com/office/drawing/2014/main" id="{A067C4A8-A551-9B48-81B6-BDA4CB53DFF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9100" name="Rectangle 41">
                  <a:extLst>
                    <a:ext uri="{FF2B5EF4-FFF2-40B4-BE49-F238E27FC236}">
                      <a16:creationId xmlns:a16="http://schemas.microsoft.com/office/drawing/2014/main" id="{F3A4F977-E624-F744-B8EE-2873E80D66F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9101" name="Rectangle 42">
                  <a:extLst>
                    <a:ext uri="{FF2B5EF4-FFF2-40B4-BE49-F238E27FC236}">
                      <a16:creationId xmlns:a16="http://schemas.microsoft.com/office/drawing/2014/main" id="{5D0BBC0C-333A-0C4B-B9E8-6025EC845DA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9102" name="Text Box 43">
                  <a:extLst>
                    <a:ext uri="{FF2B5EF4-FFF2-40B4-BE49-F238E27FC236}">
                      <a16:creationId xmlns:a16="http://schemas.microsoft.com/office/drawing/2014/main" id="{13501048-79EE-8941-BD7A-E118062FB16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149</a:t>
                  </a:r>
                  <a:endParaRPr lang="en-US" altLang="en-US" sz="1800" dirty="0">
                    <a:ea typeface="ＭＳ Ｐゴシック" panose="020B0600070205080204" pitchFamily="34" charset="-128"/>
                  </a:endParaRPr>
                </a:p>
              </p:txBody>
            </p:sp>
            <p:sp>
              <p:nvSpPr>
                <p:cNvPr id="89103" name="Text Box 44">
                  <a:extLst>
                    <a:ext uri="{FF2B5EF4-FFF2-40B4-BE49-F238E27FC236}">
                      <a16:creationId xmlns:a16="http://schemas.microsoft.com/office/drawing/2014/main" id="{5DC39EB3-F7CA-294D-96A3-C3D9E8E807A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160</a:t>
                  </a:r>
                  <a:endParaRPr lang="en-US" altLang="en-US" sz="1800" dirty="0">
                    <a:ea typeface="ＭＳ Ｐゴシック" panose="020B0600070205080204" pitchFamily="34" charset="-128"/>
                  </a:endParaRPr>
                </a:p>
              </p:txBody>
            </p:sp>
            <p:sp>
              <p:nvSpPr>
                <p:cNvPr id="89104" name="Text Box 45">
                  <a:extLst>
                    <a:ext uri="{FF2B5EF4-FFF2-40B4-BE49-F238E27FC236}">
                      <a16:creationId xmlns:a16="http://schemas.microsoft.com/office/drawing/2014/main" id="{0CEDA70E-D9A3-E44B-9160-18D1F21060B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grpSp>
          <p:grpSp>
            <p:nvGrpSpPr>
              <p:cNvPr id="89096" name="Group 46">
                <a:extLst>
                  <a:ext uri="{FF2B5EF4-FFF2-40B4-BE49-F238E27FC236}">
                    <a16:creationId xmlns:a16="http://schemas.microsoft.com/office/drawing/2014/main" id="{2590AFDA-64F5-7C48-9133-292D5DA3D469}"/>
                  </a:ext>
                </a:extLst>
              </p:cNvPr>
              <p:cNvGrpSpPr>
                <a:grpSpLocks/>
              </p:cNvGrpSpPr>
              <p:nvPr/>
            </p:nvGrpSpPr>
            <p:grpSpPr bwMode="auto">
              <a:xfrm>
                <a:off x="2844" y="3671"/>
                <a:ext cx="731" cy="213"/>
                <a:chOff x="2844" y="3671"/>
                <a:chExt cx="731" cy="213"/>
              </a:xfrm>
            </p:grpSpPr>
            <p:sp>
              <p:nvSpPr>
                <p:cNvPr id="89097" name="Rectangle 47">
                  <a:extLst>
                    <a:ext uri="{FF2B5EF4-FFF2-40B4-BE49-F238E27FC236}">
                      <a16:creationId xmlns:a16="http://schemas.microsoft.com/office/drawing/2014/main" id="{B64F1328-EE53-7B49-BE02-082671CF6DC7}"/>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89098" name="Text Box 48">
                  <a:extLst>
                    <a:ext uri="{FF2B5EF4-FFF2-40B4-BE49-F238E27FC236}">
                      <a16:creationId xmlns:a16="http://schemas.microsoft.com/office/drawing/2014/main" id="{9E587427-B3C7-6743-8159-A78E80F42146}"/>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5.1</a:t>
                  </a:r>
                </a:p>
              </p:txBody>
            </p:sp>
          </p:grpSp>
        </p:grpSp>
      </p:gr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a:extLst>
              <a:ext uri="{FF2B5EF4-FFF2-40B4-BE49-F238E27FC236}">
                <a16:creationId xmlns:a16="http://schemas.microsoft.com/office/drawing/2014/main" id="{4B8567B3-6ADE-FF45-A4C6-646BE1E818B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867FFFE-97A9-8448-A4AC-DD6B658BA0CD}" type="slidenum">
              <a:rPr lang="en-US" altLang="en-US" sz="1400"/>
              <a:pPr>
                <a:spcBef>
                  <a:spcPct val="0"/>
                </a:spcBef>
                <a:buFontTx/>
                <a:buNone/>
              </a:pPr>
              <a:t>44</a:t>
            </a:fld>
            <a:endParaRPr lang="en-US" altLang="en-US" sz="1400" dirty="0"/>
          </a:p>
        </p:txBody>
      </p:sp>
      <p:grpSp>
        <p:nvGrpSpPr>
          <p:cNvPr id="91139" name="Group 28">
            <a:extLst>
              <a:ext uri="{FF2B5EF4-FFF2-40B4-BE49-F238E27FC236}">
                <a16:creationId xmlns:a16="http://schemas.microsoft.com/office/drawing/2014/main" id="{4024158A-56CD-EB4A-A37A-28F1D418EE4A}"/>
              </a:ext>
            </a:extLst>
          </p:cNvPr>
          <p:cNvGrpSpPr>
            <a:grpSpLocks/>
          </p:cNvGrpSpPr>
          <p:nvPr/>
        </p:nvGrpSpPr>
        <p:grpSpPr bwMode="auto">
          <a:xfrm>
            <a:off x="458788" y="446088"/>
            <a:ext cx="8229600" cy="5719762"/>
            <a:chOff x="289" y="281"/>
            <a:chExt cx="5184" cy="3603"/>
          </a:xfrm>
        </p:grpSpPr>
        <p:sp>
          <p:nvSpPr>
            <p:cNvPr id="91140" name="Rectangle 2">
              <a:extLst>
                <a:ext uri="{FF2B5EF4-FFF2-40B4-BE49-F238E27FC236}">
                  <a16:creationId xmlns:a16="http://schemas.microsoft.com/office/drawing/2014/main" id="{2AD2A8EB-98C1-1940-9A9F-AD3E4A4D9641}"/>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Skin Color Variations</a:t>
              </a:r>
              <a:endParaRPr lang="en-US" altLang="en-US" sz="2200" dirty="0">
                <a:solidFill>
                  <a:srgbClr val="333333"/>
                </a:solidFill>
              </a:endParaRPr>
            </a:p>
          </p:txBody>
        </p:sp>
        <p:sp>
          <p:nvSpPr>
            <p:cNvPr id="91141" name="Text Box 6">
              <a:extLst>
                <a:ext uri="{FF2B5EF4-FFF2-40B4-BE49-F238E27FC236}">
                  <a16:creationId xmlns:a16="http://schemas.microsoft.com/office/drawing/2014/main" id="{A6D6ED47-172A-4747-B88F-E5D116980295}"/>
                </a:ext>
              </a:extLst>
            </p:cNvPr>
            <p:cNvSpPr txBox="1">
              <a:spLocks noChangeArrowheads="1"/>
            </p:cNvSpPr>
            <p:nvPr/>
          </p:nvSpPr>
          <p:spPr bwMode="auto">
            <a:xfrm>
              <a:off x="515" y="970"/>
              <a:ext cx="4730"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number of melanocytes is about the same in all people of all her-itages.</a:t>
              </a:r>
            </a:p>
            <a:p>
              <a:pPr eaLnBrk="1" hangingPunct="1">
                <a:lnSpc>
                  <a:spcPct val="85000"/>
                </a:lnSpc>
                <a:spcBef>
                  <a:spcPct val="0"/>
                </a:spcBef>
                <a:spcAft>
                  <a:spcPts val="900"/>
                </a:spcAft>
                <a:buSzPct val="80000"/>
              </a:pPr>
              <a:r>
                <a:rPr lang="en-US" altLang="en-US" sz="1800" dirty="0"/>
                <a:t>The differences in skin color are primarily due to the amount of mela-nin that the melanocytes produce and transfer to keratinocytes in the epidermis.</a:t>
              </a:r>
            </a:p>
            <a:p>
              <a:pPr eaLnBrk="1" hangingPunct="1">
                <a:lnSpc>
                  <a:spcPct val="85000"/>
                </a:lnSpc>
                <a:spcBef>
                  <a:spcPct val="0"/>
                </a:spcBef>
                <a:spcAft>
                  <a:spcPct val="50000"/>
                </a:spcAft>
                <a:buSzPct val="80000"/>
              </a:pPr>
              <a:r>
                <a:rPr lang="en-US" altLang="en-US" sz="1800" dirty="0"/>
                <a:t>Darker skinned individuals have high concentrations of melanin in the epidermis. </a:t>
              </a:r>
            </a:p>
          </p:txBody>
        </p:sp>
        <p:grpSp>
          <p:nvGrpSpPr>
            <p:cNvPr id="91142" name="Group 18">
              <a:extLst>
                <a:ext uri="{FF2B5EF4-FFF2-40B4-BE49-F238E27FC236}">
                  <a16:creationId xmlns:a16="http://schemas.microsoft.com/office/drawing/2014/main" id="{5FB377F3-4F6D-8144-96B1-222EE162DDEE}"/>
                </a:ext>
              </a:extLst>
            </p:cNvPr>
            <p:cNvGrpSpPr>
              <a:grpSpLocks/>
            </p:cNvGrpSpPr>
            <p:nvPr/>
          </p:nvGrpSpPr>
          <p:grpSpPr bwMode="auto">
            <a:xfrm>
              <a:off x="582" y="3671"/>
              <a:ext cx="1990" cy="213"/>
              <a:chOff x="582" y="3671"/>
              <a:chExt cx="1990" cy="213"/>
            </a:xfrm>
          </p:grpSpPr>
          <p:sp>
            <p:nvSpPr>
              <p:cNvPr id="91143" name="Rectangle 19">
                <a:extLst>
                  <a:ext uri="{FF2B5EF4-FFF2-40B4-BE49-F238E27FC236}">
                    <a16:creationId xmlns:a16="http://schemas.microsoft.com/office/drawing/2014/main" id="{7F8F1161-359E-9E43-9A45-45F8F4A4016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1144" name="Rectangle 20">
                <a:extLst>
                  <a:ext uri="{FF2B5EF4-FFF2-40B4-BE49-F238E27FC236}">
                    <a16:creationId xmlns:a16="http://schemas.microsoft.com/office/drawing/2014/main" id="{7E6C47D8-9666-B347-B460-B4E5059F7F7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1145" name="Rectangle 21">
                <a:extLst>
                  <a:ext uri="{FF2B5EF4-FFF2-40B4-BE49-F238E27FC236}">
                    <a16:creationId xmlns:a16="http://schemas.microsoft.com/office/drawing/2014/main" id="{C6DEEFBC-37F8-9148-A01D-B1915E0EF9B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1146" name="Text Box 22">
                <a:extLst>
                  <a:ext uri="{FF2B5EF4-FFF2-40B4-BE49-F238E27FC236}">
                    <a16:creationId xmlns:a16="http://schemas.microsoft.com/office/drawing/2014/main" id="{8BD8387F-8179-344D-9FEE-0FCED44241E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149</a:t>
                </a:r>
                <a:endParaRPr lang="en-US" altLang="en-US" sz="1800" dirty="0">
                  <a:ea typeface="ＭＳ Ｐゴシック" panose="020B0600070205080204" pitchFamily="34" charset="-128"/>
                </a:endParaRPr>
              </a:p>
            </p:txBody>
          </p:sp>
          <p:sp>
            <p:nvSpPr>
              <p:cNvPr id="91147" name="Text Box 23">
                <a:extLst>
                  <a:ext uri="{FF2B5EF4-FFF2-40B4-BE49-F238E27FC236}">
                    <a16:creationId xmlns:a16="http://schemas.microsoft.com/office/drawing/2014/main" id="{F5269217-6A27-BD46-A3EB-C797A0179FF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160</a:t>
                </a:r>
                <a:endParaRPr lang="en-US" altLang="en-US" sz="1800" dirty="0">
                  <a:ea typeface="ＭＳ Ｐゴシック" panose="020B0600070205080204" pitchFamily="34" charset="-128"/>
                </a:endParaRPr>
              </a:p>
            </p:txBody>
          </p:sp>
          <p:sp>
            <p:nvSpPr>
              <p:cNvPr id="91148" name="Text Box 24">
                <a:extLst>
                  <a:ext uri="{FF2B5EF4-FFF2-40B4-BE49-F238E27FC236}">
                    <a16:creationId xmlns:a16="http://schemas.microsoft.com/office/drawing/2014/main" id="{15D2B36D-91BB-3849-8D75-7F456ABA6E9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Slide Number Placeholder 5">
            <a:extLst>
              <a:ext uri="{FF2B5EF4-FFF2-40B4-BE49-F238E27FC236}">
                <a16:creationId xmlns:a16="http://schemas.microsoft.com/office/drawing/2014/main" id="{2AF6065E-2C23-2F4D-89DB-9BD96A2EFDEB}"/>
              </a:ext>
            </a:extLst>
          </p:cNvPr>
          <p:cNvSpPr txBox="1">
            <a:spLocks noGrp="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fld id="{CFC17B37-5CDA-924A-B2DF-7556E7889C2C}" type="slidenum">
              <a:rPr lang="en-US" altLang="en-US" sz="1400"/>
              <a:pPr algn="r" eaLnBrk="1" hangingPunct="1">
                <a:spcBef>
                  <a:spcPct val="0"/>
                </a:spcBef>
                <a:buFontTx/>
                <a:buNone/>
              </a:pPr>
              <a:t>45</a:t>
            </a:fld>
            <a:endParaRPr lang="en-US" altLang="en-US" sz="1400" dirty="0"/>
          </a:p>
        </p:txBody>
      </p:sp>
      <p:grpSp>
        <p:nvGrpSpPr>
          <p:cNvPr id="278531" name="Group 28">
            <a:extLst>
              <a:ext uri="{FF2B5EF4-FFF2-40B4-BE49-F238E27FC236}">
                <a16:creationId xmlns:a16="http://schemas.microsoft.com/office/drawing/2014/main" id="{22914583-9307-E644-BB37-2957F6C579BA}"/>
              </a:ext>
            </a:extLst>
          </p:cNvPr>
          <p:cNvGrpSpPr>
            <a:grpSpLocks/>
          </p:cNvGrpSpPr>
          <p:nvPr/>
        </p:nvGrpSpPr>
        <p:grpSpPr bwMode="auto">
          <a:xfrm>
            <a:off x="458788" y="446088"/>
            <a:ext cx="8229600" cy="5719762"/>
            <a:chOff x="289" y="281"/>
            <a:chExt cx="5184" cy="3603"/>
          </a:xfrm>
        </p:grpSpPr>
        <p:sp>
          <p:nvSpPr>
            <p:cNvPr id="278532" name="Rectangle 2">
              <a:extLst>
                <a:ext uri="{FF2B5EF4-FFF2-40B4-BE49-F238E27FC236}">
                  <a16:creationId xmlns:a16="http://schemas.microsoft.com/office/drawing/2014/main" id="{C7F4B881-D20C-CC44-8C78-289828063F4E}"/>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Skin Color Variations </a:t>
              </a:r>
              <a:r>
                <a:rPr lang="en-US" altLang="en-US" sz="2200" dirty="0">
                  <a:solidFill>
                    <a:srgbClr val="333333"/>
                  </a:solidFill>
                </a:rPr>
                <a:t>(continued)</a:t>
              </a:r>
            </a:p>
          </p:txBody>
        </p:sp>
        <p:sp>
          <p:nvSpPr>
            <p:cNvPr id="278533" name="Text Box 6">
              <a:extLst>
                <a:ext uri="{FF2B5EF4-FFF2-40B4-BE49-F238E27FC236}">
                  <a16:creationId xmlns:a16="http://schemas.microsoft.com/office/drawing/2014/main" id="{F77492E6-316E-F14B-9CDE-22D4EDAE17F1}"/>
                </a:ext>
              </a:extLst>
            </p:cNvPr>
            <p:cNvSpPr txBox="1">
              <a:spLocks noChangeArrowheads="1"/>
            </p:cNvSpPr>
            <p:nvPr/>
          </p:nvSpPr>
          <p:spPr bwMode="auto">
            <a:xfrm>
              <a:off x="515" y="970"/>
              <a:ext cx="4648"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Lighter skinned individuals have lower epidermal concentrations of melanin.</a:t>
              </a:r>
            </a:p>
            <a:p>
              <a:pPr eaLnBrk="1" hangingPunct="1">
                <a:lnSpc>
                  <a:spcPct val="85000"/>
                </a:lnSpc>
                <a:spcBef>
                  <a:spcPct val="0"/>
                </a:spcBef>
                <a:spcAft>
                  <a:spcPct val="50000"/>
                </a:spcAft>
                <a:buSzPct val="80000"/>
              </a:pPr>
              <a:r>
                <a:rPr lang="en-US" altLang="en-US" sz="1800" dirty="0"/>
                <a:t>Skin color has genetic and environmental components, as covered in the lecture module on genetics.</a:t>
              </a:r>
            </a:p>
          </p:txBody>
        </p:sp>
        <p:grpSp>
          <p:nvGrpSpPr>
            <p:cNvPr id="278534" name="Group 18">
              <a:extLst>
                <a:ext uri="{FF2B5EF4-FFF2-40B4-BE49-F238E27FC236}">
                  <a16:creationId xmlns:a16="http://schemas.microsoft.com/office/drawing/2014/main" id="{3A25CD60-275C-5D43-B535-0C47E714DF54}"/>
                </a:ext>
              </a:extLst>
            </p:cNvPr>
            <p:cNvGrpSpPr>
              <a:grpSpLocks/>
            </p:cNvGrpSpPr>
            <p:nvPr/>
          </p:nvGrpSpPr>
          <p:grpSpPr bwMode="auto">
            <a:xfrm>
              <a:off x="582" y="3671"/>
              <a:ext cx="1990" cy="213"/>
              <a:chOff x="582" y="3671"/>
              <a:chExt cx="1990" cy="213"/>
            </a:xfrm>
          </p:grpSpPr>
          <p:sp>
            <p:nvSpPr>
              <p:cNvPr id="278535" name="Rectangle 19">
                <a:extLst>
                  <a:ext uri="{FF2B5EF4-FFF2-40B4-BE49-F238E27FC236}">
                    <a16:creationId xmlns:a16="http://schemas.microsoft.com/office/drawing/2014/main" id="{586F1B00-28FF-A645-A25B-4FDEE110D6F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8536" name="Rectangle 20">
                <a:extLst>
                  <a:ext uri="{FF2B5EF4-FFF2-40B4-BE49-F238E27FC236}">
                    <a16:creationId xmlns:a16="http://schemas.microsoft.com/office/drawing/2014/main" id="{C98F2F51-1512-9449-B1A7-D4CEC531D2D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8537" name="Rectangle 21">
                <a:extLst>
                  <a:ext uri="{FF2B5EF4-FFF2-40B4-BE49-F238E27FC236}">
                    <a16:creationId xmlns:a16="http://schemas.microsoft.com/office/drawing/2014/main" id="{C803879A-D7A8-7A4E-A7F9-18957E6EB6F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78538" name="Text Box 22">
                <a:extLst>
                  <a:ext uri="{FF2B5EF4-FFF2-40B4-BE49-F238E27FC236}">
                    <a16:creationId xmlns:a16="http://schemas.microsoft.com/office/drawing/2014/main" id="{5EC8C21F-E969-D047-B2DE-B9369FED6AA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149</a:t>
                </a:r>
                <a:endParaRPr lang="en-US" altLang="en-US" sz="1800" dirty="0">
                  <a:ea typeface="ＭＳ Ｐゴシック" panose="020B0600070205080204" pitchFamily="34" charset="-128"/>
                </a:endParaRPr>
              </a:p>
            </p:txBody>
          </p:sp>
          <p:sp>
            <p:nvSpPr>
              <p:cNvPr id="278539" name="Text Box 23">
                <a:extLst>
                  <a:ext uri="{FF2B5EF4-FFF2-40B4-BE49-F238E27FC236}">
                    <a16:creationId xmlns:a16="http://schemas.microsoft.com/office/drawing/2014/main" id="{1F7E5D7A-7504-BD41-9D73-F0BD249E49A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160</a:t>
                </a:r>
                <a:endParaRPr lang="en-US" altLang="en-US" sz="1800" dirty="0">
                  <a:ea typeface="ＭＳ Ｐゴシック" panose="020B0600070205080204" pitchFamily="34" charset="-128"/>
                </a:endParaRPr>
              </a:p>
            </p:txBody>
          </p:sp>
          <p:sp>
            <p:nvSpPr>
              <p:cNvPr id="278540" name="Text Box 24">
                <a:extLst>
                  <a:ext uri="{FF2B5EF4-FFF2-40B4-BE49-F238E27FC236}">
                    <a16:creationId xmlns:a16="http://schemas.microsoft.com/office/drawing/2014/main" id="{C992F800-0001-3041-9A22-30C350DBC0F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Number Placeholder 5">
            <a:extLst>
              <a:ext uri="{FF2B5EF4-FFF2-40B4-BE49-F238E27FC236}">
                <a16:creationId xmlns:a16="http://schemas.microsoft.com/office/drawing/2014/main" id="{6D4F1883-1493-B648-A8E0-76D728DB792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E84A0EC-1A0F-344B-9678-5041E368F64A}" type="slidenum">
              <a:rPr lang="en-US" altLang="en-US" sz="1400" smtClean="0"/>
              <a:pPr>
                <a:spcBef>
                  <a:spcPct val="0"/>
                </a:spcBef>
                <a:buFontTx/>
                <a:buNone/>
              </a:pPr>
              <a:t>46</a:t>
            </a:fld>
            <a:endParaRPr lang="en-US" altLang="en-US" sz="1400" dirty="0"/>
          </a:p>
        </p:txBody>
      </p:sp>
      <p:grpSp>
        <p:nvGrpSpPr>
          <p:cNvPr id="184322" name="Group 13">
            <a:extLst>
              <a:ext uri="{FF2B5EF4-FFF2-40B4-BE49-F238E27FC236}">
                <a16:creationId xmlns:a16="http://schemas.microsoft.com/office/drawing/2014/main" id="{8842DE04-2FEE-C94E-8199-5C53FBD933DF}"/>
              </a:ext>
            </a:extLst>
          </p:cNvPr>
          <p:cNvGrpSpPr>
            <a:grpSpLocks/>
          </p:cNvGrpSpPr>
          <p:nvPr/>
        </p:nvGrpSpPr>
        <p:grpSpPr bwMode="auto">
          <a:xfrm>
            <a:off x="457200" y="449263"/>
            <a:ext cx="8229600" cy="5251451"/>
            <a:chOff x="288" y="283"/>
            <a:chExt cx="5184" cy="3308"/>
          </a:xfrm>
        </p:grpSpPr>
        <p:grpSp>
          <p:nvGrpSpPr>
            <p:cNvPr id="184323" name="Group 12">
              <a:extLst>
                <a:ext uri="{FF2B5EF4-FFF2-40B4-BE49-F238E27FC236}">
                  <a16:creationId xmlns:a16="http://schemas.microsoft.com/office/drawing/2014/main" id="{40C64771-BAF2-EF42-9EF9-74B982B68840}"/>
                </a:ext>
              </a:extLst>
            </p:cNvPr>
            <p:cNvGrpSpPr>
              <a:grpSpLocks/>
            </p:cNvGrpSpPr>
            <p:nvPr/>
          </p:nvGrpSpPr>
          <p:grpSpPr bwMode="auto">
            <a:xfrm>
              <a:off x="637" y="1022"/>
              <a:ext cx="4550" cy="2569"/>
              <a:chOff x="637" y="1022"/>
              <a:chExt cx="4550" cy="2569"/>
            </a:xfrm>
          </p:grpSpPr>
          <p:grpSp>
            <p:nvGrpSpPr>
              <p:cNvPr id="184325" name="Group 11">
                <a:extLst>
                  <a:ext uri="{FF2B5EF4-FFF2-40B4-BE49-F238E27FC236}">
                    <a16:creationId xmlns:a16="http://schemas.microsoft.com/office/drawing/2014/main" id="{D429C0C8-E170-DD4C-B0CA-247D5482FAF2}"/>
                  </a:ext>
                </a:extLst>
              </p:cNvPr>
              <p:cNvGrpSpPr>
                <a:grpSpLocks/>
              </p:cNvGrpSpPr>
              <p:nvPr/>
            </p:nvGrpSpPr>
            <p:grpSpPr bwMode="auto">
              <a:xfrm>
                <a:off x="2386" y="1834"/>
                <a:ext cx="2801" cy="1757"/>
                <a:chOff x="2386" y="1834"/>
                <a:chExt cx="2801" cy="1757"/>
              </a:xfrm>
            </p:grpSpPr>
            <p:pic>
              <p:nvPicPr>
                <p:cNvPr id="184329" name="Picture 5" descr="cache_eb_com skin color distribution">
                  <a:extLst>
                    <a:ext uri="{FF2B5EF4-FFF2-40B4-BE49-F238E27FC236}">
                      <a16:creationId xmlns:a16="http://schemas.microsoft.com/office/drawing/2014/main" id="{FB6131B9-015A-6E41-97ED-4E9D902F97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6" y="1834"/>
                  <a:ext cx="2722" cy="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30" name="Text Box 6">
                  <a:extLst>
                    <a:ext uri="{FF2B5EF4-FFF2-40B4-BE49-F238E27FC236}">
                      <a16:creationId xmlns:a16="http://schemas.microsoft.com/office/drawing/2014/main" id="{11A54769-0561-6D4F-9A02-BBB39604B848}"/>
                    </a:ext>
                  </a:extLst>
                </p:cNvPr>
                <p:cNvSpPr txBox="1">
                  <a:spLocks noChangeArrowheads="1"/>
                </p:cNvSpPr>
                <p:nvPr/>
              </p:nvSpPr>
              <p:spPr bwMode="auto">
                <a:xfrm>
                  <a:off x="4060" y="3426"/>
                  <a:ext cx="112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https:/www.cache.eb.com</a:t>
                  </a:r>
                </a:p>
              </p:txBody>
            </p:sp>
          </p:grpSp>
          <p:grpSp>
            <p:nvGrpSpPr>
              <p:cNvPr id="184326" name="Group 7">
                <a:extLst>
                  <a:ext uri="{FF2B5EF4-FFF2-40B4-BE49-F238E27FC236}">
                    <a16:creationId xmlns:a16="http://schemas.microsoft.com/office/drawing/2014/main" id="{8E48DA76-B367-E54D-A433-FB0138B3095A}"/>
                  </a:ext>
                </a:extLst>
              </p:cNvPr>
              <p:cNvGrpSpPr>
                <a:grpSpLocks/>
              </p:cNvGrpSpPr>
              <p:nvPr/>
            </p:nvGrpSpPr>
            <p:grpSpPr bwMode="auto">
              <a:xfrm>
                <a:off x="637" y="1022"/>
                <a:ext cx="2727" cy="1077"/>
                <a:chOff x="637" y="1018"/>
                <a:chExt cx="2727" cy="1077"/>
              </a:xfrm>
            </p:grpSpPr>
            <p:sp>
              <p:nvSpPr>
                <p:cNvPr id="184327" name="Text Box 8">
                  <a:extLst>
                    <a:ext uri="{FF2B5EF4-FFF2-40B4-BE49-F238E27FC236}">
                      <a16:creationId xmlns:a16="http://schemas.microsoft.com/office/drawing/2014/main" id="{417CF96D-2BFC-C644-9846-E72715C55BE1}"/>
                    </a:ext>
                  </a:extLst>
                </p:cNvPr>
                <p:cNvSpPr txBox="1">
                  <a:spLocks noChangeArrowheads="1"/>
                </p:cNvSpPr>
                <p:nvPr/>
              </p:nvSpPr>
              <p:spPr bwMode="auto">
                <a:xfrm>
                  <a:off x="637" y="1930"/>
                  <a:ext cx="136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i="0" dirty="0"/>
                    <a:t>https://www.anthro.palomar.edu</a:t>
                  </a:r>
                  <a:endParaRPr lang="en-US" altLang="en-US" sz="1800" i="0" dirty="0"/>
                </a:p>
              </p:txBody>
            </p:sp>
            <p:pic>
              <p:nvPicPr>
                <p:cNvPr id="184328" name="Picture 9" descr="skin_color_range">
                  <a:extLst>
                    <a:ext uri="{FF2B5EF4-FFF2-40B4-BE49-F238E27FC236}">
                      <a16:creationId xmlns:a16="http://schemas.microsoft.com/office/drawing/2014/main" id="{DF4C94F7-D727-A441-BCFF-2D9FB82C43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 y="1018"/>
                  <a:ext cx="2666" cy="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84324" name="Rectangle 10">
              <a:extLst>
                <a:ext uri="{FF2B5EF4-FFF2-40B4-BE49-F238E27FC236}">
                  <a16:creationId xmlns:a16="http://schemas.microsoft.com/office/drawing/2014/main" id="{58BFC774-78C1-AD4C-89A7-893096E1ED23}"/>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i="0" dirty="0">
                  <a:solidFill>
                    <a:srgbClr val="333333"/>
                  </a:solidFill>
                </a:rPr>
                <a:t>Skin Color</a:t>
              </a:r>
              <a:endParaRPr lang="en-US" altLang="en-US" sz="2800" i="0" dirty="0">
                <a:solidFill>
                  <a:schemeClr val="tx2"/>
                </a:solidFill>
              </a:endParaRPr>
            </a:p>
          </p:txBody>
        </p:sp>
      </p:gr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5">
            <a:extLst>
              <a:ext uri="{FF2B5EF4-FFF2-40B4-BE49-F238E27FC236}">
                <a16:creationId xmlns:a16="http://schemas.microsoft.com/office/drawing/2014/main" id="{65ED35D6-466A-E643-8F3D-40C4449B8A2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ED19DDA-7727-3D45-B3D2-1997D16BCED9}" type="slidenum">
              <a:rPr lang="en-US" altLang="en-US" sz="1400"/>
              <a:pPr>
                <a:spcBef>
                  <a:spcPct val="0"/>
                </a:spcBef>
                <a:buFontTx/>
                <a:buNone/>
              </a:pPr>
              <a:t>47</a:t>
            </a:fld>
            <a:endParaRPr lang="en-US" altLang="en-US" sz="1400" dirty="0"/>
          </a:p>
        </p:txBody>
      </p:sp>
      <p:grpSp>
        <p:nvGrpSpPr>
          <p:cNvPr id="95235" name="Group 35">
            <a:extLst>
              <a:ext uri="{FF2B5EF4-FFF2-40B4-BE49-F238E27FC236}">
                <a16:creationId xmlns:a16="http://schemas.microsoft.com/office/drawing/2014/main" id="{2577723E-5853-C84C-B82F-2DE254CFDAE4}"/>
              </a:ext>
            </a:extLst>
          </p:cNvPr>
          <p:cNvGrpSpPr>
            <a:grpSpLocks/>
          </p:cNvGrpSpPr>
          <p:nvPr/>
        </p:nvGrpSpPr>
        <p:grpSpPr bwMode="auto">
          <a:xfrm>
            <a:off x="458788" y="446088"/>
            <a:ext cx="8229600" cy="5719762"/>
            <a:chOff x="289" y="281"/>
            <a:chExt cx="5184" cy="3603"/>
          </a:xfrm>
        </p:grpSpPr>
        <p:sp>
          <p:nvSpPr>
            <p:cNvPr id="95236" name="Rectangle 2">
              <a:extLst>
                <a:ext uri="{FF2B5EF4-FFF2-40B4-BE49-F238E27FC236}">
                  <a16:creationId xmlns:a16="http://schemas.microsoft.com/office/drawing/2014/main" id="{C4362710-717C-6649-A72B-8603BB26955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Visual Appearance of Light Skin</a:t>
              </a:r>
              <a:endParaRPr lang="en-US" altLang="en-US" sz="2200" dirty="0">
                <a:solidFill>
                  <a:srgbClr val="333333"/>
                </a:solidFill>
              </a:endParaRPr>
            </a:p>
          </p:txBody>
        </p:sp>
        <p:grpSp>
          <p:nvGrpSpPr>
            <p:cNvPr id="95237" name="Group 22">
              <a:extLst>
                <a:ext uri="{FF2B5EF4-FFF2-40B4-BE49-F238E27FC236}">
                  <a16:creationId xmlns:a16="http://schemas.microsoft.com/office/drawing/2014/main" id="{5706E9B4-CA44-9E48-9B0D-2F1D961A4CCB}"/>
                </a:ext>
              </a:extLst>
            </p:cNvPr>
            <p:cNvGrpSpPr>
              <a:grpSpLocks/>
            </p:cNvGrpSpPr>
            <p:nvPr/>
          </p:nvGrpSpPr>
          <p:grpSpPr bwMode="auto">
            <a:xfrm>
              <a:off x="515" y="970"/>
              <a:ext cx="4714" cy="1574"/>
              <a:chOff x="515" y="970"/>
              <a:chExt cx="4714" cy="1574"/>
            </a:xfrm>
          </p:grpSpPr>
          <p:sp>
            <p:nvSpPr>
              <p:cNvPr id="95245" name="Text Box 6">
                <a:extLst>
                  <a:ext uri="{FF2B5EF4-FFF2-40B4-BE49-F238E27FC236}">
                    <a16:creationId xmlns:a16="http://schemas.microsoft.com/office/drawing/2014/main" id="{FCBACFBD-A02D-A247-B1FC-ABE23146BDD2}"/>
                  </a:ext>
                </a:extLst>
              </p:cNvPr>
              <p:cNvSpPr txBox="1">
                <a:spLocks noChangeArrowheads="1"/>
              </p:cNvSpPr>
              <p:nvPr/>
            </p:nvSpPr>
            <p:spPr bwMode="auto">
              <a:xfrm>
                <a:off x="515" y="970"/>
                <a:ext cx="471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epidermis can appear translucent in individuals who have light-colored skin.</a:t>
                </a:r>
              </a:p>
              <a:p>
                <a:pPr eaLnBrk="1" hangingPunct="1">
                  <a:lnSpc>
                    <a:spcPct val="85000"/>
                  </a:lnSpc>
                  <a:spcBef>
                    <a:spcPct val="0"/>
                  </a:spcBef>
                  <a:spcAft>
                    <a:spcPts val="900"/>
                  </a:spcAft>
                  <a:buSzPct val="80000"/>
                </a:pPr>
                <a:r>
                  <a:rPr lang="en-US" altLang="en-US" sz="1800" dirty="0"/>
                  <a:t>The skin color can range from pink to red depending on the oxygen content of the blood in the capillaries of the dermis.</a:t>
                </a:r>
              </a:p>
              <a:p>
                <a:pPr eaLnBrk="1" hangingPunct="1">
                  <a:lnSpc>
                    <a:spcPct val="85000"/>
                  </a:lnSpc>
                  <a:spcBef>
                    <a:spcPct val="0"/>
                  </a:spcBef>
                  <a:spcAft>
                    <a:spcPct val="50000"/>
                  </a:spcAft>
                  <a:buSzPct val="80000"/>
                </a:pPr>
                <a:r>
                  <a:rPr lang="en-US" altLang="en-US" sz="1800" dirty="0"/>
                  <a:t>This color is due to hemoglobin, the oxygen-carrying pigment in red blood cells.</a:t>
                </a:r>
              </a:p>
            </p:txBody>
          </p:sp>
          <p:sp>
            <p:nvSpPr>
              <p:cNvPr id="95246" name="Text Box 8">
                <a:extLst>
                  <a:ext uri="{FF2B5EF4-FFF2-40B4-BE49-F238E27FC236}">
                    <a16:creationId xmlns:a16="http://schemas.microsoft.com/office/drawing/2014/main" id="{2FF56751-0542-CB44-83BB-B87946C0ABB5}"/>
                  </a:ext>
                </a:extLst>
              </p:cNvPr>
              <p:cNvSpPr txBox="1">
                <a:spLocks noChangeArrowheads="1"/>
              </p:cNvSpPr>
              <p:nvPr/>
            </p:nvSpPr>
            <p:spPr bwMode="auto">
              <a:xfrm>
                <a:off x="1516" y="2025"/>
                <a:ext cx="2729"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Translucent = semi-transparent; features on the other side can be seen but are not distinguishable.</a:t>
                </a:r>
              </a:p>
            </p:txBody>
          </p:sp>
        </p:grpSp>
        <p:grpSp>
          <p:nvGrpSpPr>
            <p:cNvPr id="95238" name="Group 25">
              <a:extLst>
                <a:ext uri="{FF2B5EF4-FFF2-40B4-BE49-F238E27FC236}">
                  <a16:creationId xmlns:a16="http://schemas.microsoft.com/office/drawing/2014/main" id="{795A1549-7E82-0245-A42B-8E3F602EF1B5}"/>
                </a:ext>
              </a:extLst>
            </p:cNvPr>
            <p:cNvGrpSpPr>
              <a:grpSpLocks/>
            </p:cNvGrpSpPr>
            <p:nvPr/>
          </p:nvGrpSpPr>
          <p:grpSpPr bwMode="auto">
            <a:xfrm>
              <a:off x="582" y="3671"/>
              <a:ext cx="1990" cy="213"/>
              <a:chOff x="582" y="3671"/>
              <a:chExt cx="1990" cy="213"/>
            </a:xfrm>
          </p:grpSpPr>
          <p:sp>
            <p:nvSpPr>
              <p:cNvPr id="95239" name="Rectangle 26">
                <a:extLst>
                  <a:ext uri="{FF2B5EF4-FFF2-40B4-BE49-F238E27FC236}">
                    <a16:creationId xmlns:a16="http://schemas.microsoft.com/office/drawing/2014/main" id="{FE99D8A9-CF19-0040-A6A5-1ACA791E7DF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5240" name="Rectangle 27">
                <a:extLst>
                  <a:ext uri="{FF2B5EF4-FFF2-40B4-BE49-F238E27FC236}">
                    <a16:creationId xmlns:a16="http://schemas.microsoft.com/office/drawing/2014/main" id="{B07B8118-2698-5941-81D2-2E84C83C1ED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5241" name="Rectangle 28">
                <a:extLst>
                  <a:ext uri="{FF2B5EF4-FFF2-40B4-BE49-F238E27FC236}">
                    <a16:creationId xmlns:a16="http://schemas.microsoft.com/office/drawing/2014/main" id="{7A0DACF2-6A9A-AB41-9216-7271F4E8085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5242" name="Text Box 29">
                <a:extLst>
                  <a:ext uri="{FF2B5EF4-FFF2-40B4-BE49-F238E27FC236}">
                    <a16:creationId xmlns:a16="http://schemas.microsoft.com/office/drawing/2014/main" id="{CCD945EB-E773-184F-A21F-CE65D414C00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149</a:t>
                </a:r>
                <a:endParaRPr lang="en-US" altLang="en-US" sz="1800" dirty="0">
                  <a:ea typeface="ＭＳ Ｐゴシック" panose="020B0600070205080204" pitchFamily="34" charset="-128"/>
                </a:endParaRPr>
              </a:p>
            </p:txBody>
          </p:sp>
          <p:sp>
            <p:nvSpPr>
              <p:cNvPr id="95243" name="Text Box 30">
                <a:extLst>
                  <a:ext uri="{FF2B5EF4-FFF2-40B4-BE49-F238E27FC236}">
                    <a16:creationId xmlns:a16="http://schemas.microsoft.com/office/drawing/2014/main" id="{282A5E23-A3C2-5C40-802A-1E977EAE5EF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160</a:t>
                </a:r>
                <a:endParaRPr lang="en-US" altLang="en-US" sz="1800" dirty="0">
                  <a:ea typeface="ＭＳ Ｐゴシック" panose="020B0600070205080204" pitchFamily="34" charset="-128"/>
                </a:endParaRPr>
              </a:p>
            </p:txBody>
          </p:sp>
          <p:sp>
            <p:nvSpPr>
              <p:cNvPr id="95244" name="Text Box 31">
                <a:extLst>
                  <a:ext uri="{FF2B5EF4-FFF2-40B4-BE49-F238E27FC236}">
                    <a16:creationId xmlns:a16="http://schemas.microsoft.com/office/drawing/2014/main" id="{3000F0C3-2127-B444-A89C-F05041F462D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Number Placeholder 5">
            <a:extLst>
              <a:ext uri="{FF2B5EF4-FFF2-40B4-BE49-F238E27FC236}">
                <a16:creationId xmlns:a16="http://schemas.microsoft.com/office/drawing/2014/main" id="{16D381A4-3415-5D4B-A6DB-B87C587688D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E1E9E0F-65D3-6E4A-B069-4A266A1DDD03}" type="slidenum">
              <a:rPr lang="en-US" altLang="en-US" sz="1400"/>
              <a:pPr>
                <a:spcBef>
                  <a:spcPct val="0"/>
                </a:spcBef>
                <a:buFontTx/>
                <a:buNone/>
              </a:pPr>
              <a:t>48</a:t>
            </a:fld>
            <a:endParaRPr lang="en-US" altLang="en-US" sz="1400" dirty="0"/>
          </a:p>
        </p:txBody>
      </p:sp>
      <p:grpSp>
        <p:nvGrpSpPr>
          <p:cNvPr id="97283" name="Group 26">
            <a:extLst>
              <a:ext uri="{FF2B5EF4-FFF2-40B4-BE49-F238E27FC236}">
                <a16:creationId xmlns:a16="http://schemas.microsoft.com/office/drawing/2014/main" id="{B28986DE-85A8-F148-9C17-BD295D1EE147}"/>
              </a:ext>
            </a:extLst>
          </p:cNvPr>
          <p:cNvGrpSpPr>
            <a:grpSpLocks/>
          </p:cNvGrpSpPr>
          <p:nvPr/>
        </p:nvGrpSpPr>
        <p:grpSpPr bwMode="auto">
          <a:xfrm>
            <a:off x="458788" y="446088"/>
            <a:ext cx="8229600" cy="5719762"/>
            <a:chOff x="289" y="281"/>
            <a:chExt cx="5184" cy="3603"/>
          </a:xfrm>
        </p:grpSpPr>
        <p:sp>
          <p:nvSpPr>
            <p:cNvPr id="97284" name="Rectangle 2">
              <a:extLst>
                <a:ext uri="{FF2B5EF4-FFF2-40B4-BE49-F238E27FC236}">
                  <a16:creationId xmlns:a16="http://schemas.microsoft.com/office/drawing/2014/main" id="{C229FEA3-3B1B-0A43-B931-382ADD01E460}"/>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Melanin Accumulation</a:t>
              </a:r>
              <a:endParaRPr lang="en-US" altLang="en-US" sz="2200" dirty="0">
                <a:solidFill>
                  <a:srgbClr val="333333"/>
                </a:solidFill>
              </a:endParaRPr>
            </a:p>
          </p:txBody>
        </p:sp>
        <p:sp>
          <p:nvSpPr>
            <p:cNvPr id="97285" name="Text Box 6">
              <a:extLst>
                <a:ext uri="{FF2B5EF4-FFF2-40B4-BE49-F238E27FC236}">
                  <a16:creationId xmlns:a16="http://schemas.microsoft.com/office/drawing/2014/main" id="{026093E6-58F9-F44E-B7D8-052A4EEEA20B}"/>
                </a:ext>
              </a:extLst>
            </p:cNvPr>
            <p:cNvSpPr txBox="1">
              <a:spLocks noChangeArrowheads="1"/>
            </p:cNvSpPr>
            <p:nvPr/>
          </p:nvSpPr>
          <p:spPr bwMode="auto">
            <a:xfrm>
              <a:off x="515" y="970"/>
              <a:ext cx="4930"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Melanin accumulates in patches known as freckles in some people.</a:t>
              </a:r>
            </a:p>
            <a:p>
              <a:pPr eaLnBrk="1" hangingPunct="1">
                <a:lnSpc>
                  <a:spcPct val="85000"/>
                </a:lnSpc>
                <a:spcBef>
                  <a:spcPct val="0"/>
                </a:spcBef>
                <a:spcAft>
                  <a:spcPts val="900"/>
                </a:spcAft>
                <a:buSzPct val="80000"/>
              </a:pPr>
              <a:r>
                <a:rPr lang="en-US" altLang="en-US" sz="1800" dirty="0"/>
                <a:t>Age spots, which range in color from light brown to black, are accumula-tions of melanin.</a:t>
              </a:r>
            </a:p>
            <a:p>
              <a:pPr eaLnBrk="1" hangingPunct="1">
                <a:lnSpc>
                  <a:spcPct val="85000"/>
                </a:lnSpc>
                <a:spcBef>
                  <a:spcPct val="0"/>
                </a:spcBef>
                <a:spcAft>
                  <a:spcPct val="50000"/>
                </a:spcAft>
                <a:buSzPct val="80000"/>
              </a:pPr>
              <a:r>
                <a:rPr lang="en-US" altLang="en-US" sz="1800" dirty="0"/>
                <a:t>A round, flat, or raised area of localized growth of melanocytes is known as a nevus (or mole).</a:t>
              </a:r>
            </a:p>
          </p:txBody>
        </p:sp>
        <p:grpSp>
          <p:nvGrpSpPr>
            <p:cNvPr id="97286" name="Group 16">
              <a:extLst>
                <a:ext uri="{FF2B5EF4-FFF2-40B4-BE49-F238E27FC236}">
                  <a16:creationId xmlns:a16="http://schemas.microsoft.com/office/drawing/2014/main" id="{2F9B766A-9970-4149-A6F3-5DACC2EF44D6}"/>
                </a:ext>
              </a:extLst>
            </p:cNvPr>
            <p:cNvGrpSpPr>
              <a:grpSpLocks/>
            </p:cNvGrpSpPr>
            <p:nvPr/>
          </p:nvGrpSpPr>
          <p:grpSpPr bwMode="auto">
            <a:xfrm>
              <a:off x="582" y="3671"/>
              <a:ext cx="1990" cy="213"/>
              <a:chOff x="582" y="3671"/>
              <a:chExt cx="1990" cy="213"/>
            </a:xfrm>
          </p:grpSpPr>
          <p:sp>
            <p:nvSpPr>
              <p:cNvPr id="97287" name="Rectangle 17">
                <a:extLst>
                  <a:ext uri="{FF2B5EF4-FFF2-40B4-BE49-F238E27FC236}">
                    <a16:creationId xmlns:a16="http://schemas.microsoft.com/office/drawing/2014/main" id="{A5FF78CF-B315-3741-8594-3CBB91703A0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7288" name="Rectangle 18">
                <a:extLst>
                  <a:ext uri="{FF2B5EF4-FFF2-40B4-BE49-F238E27FC236}">
                    <a16:creationId xmlns:a16="http://schemas.microsoft.com/office/drawing/2014/main" id="{C9565D5E-D20D-374F-89A6-7F781E88E44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7289" name="Rectangle 19">
                <a:extLst>
                  <a:ext uri="{FF2B5EF4-FFF2-40B4-BE49-F238E27FC236}">
                    <a16:creationId xmlns:a16="http://schemas.microsoft.com/office/drawing/2014/main" id="{1AFDA584-0CE6-8242-A6A6-79C0CED2E80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7290" name="Text Box 20">
                <a:extLst>
                  <a:ext uri="{FF2B5EF4-FFF2-40B4-BE49-F238E27FC236}">
                    <a16:creationId xmlns:a16="http://schemas.microsoft.com/office/drawing/2014/main" id="{730C8847-C09E-F248-B2F8-37DC2DB7071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149</a:t>
                </a:r>
                <a:endParaRPr lang="en-US" altLang="en-US" sz="1800" dirty="0">
                  <a:ea typeface="ＭＳ Ｐゴシック" panose="020B0600070205080204" pitchFamily="34" charset="-128"/>
                </a:endParaRPr>
              </a:p>
            </p:txBody>
          </p:sp>
          <p:sp>
            <p:nvSpPr>
              <p:cNvPr id="97291" name="Text Box 21">
                <a:extLst>
                  <a:ext uri="{FF2B5EF4-FFF2-40B4-BE49-F238E27FC236}">
                    <a16:creationId xmlns:a16="http://schemas.microsoft.com/office/drawing/2014/main" id="{D99748D3-90BC-154A-B3D9-AA746514CC4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160</a:t>
                </a:r>
                <a:endParaRPr lang="en-US" altLang="en-US" sz="1800" dirty="0">
                  <a:ea typeface="ＭＳ Ｐゴシック" panose="020B0600070205080204" pitchFamily="34" charset="-128"/>
                </a:endParaRPr>
              </a:p>
            </p:txBody>
          </p:sp>
          <p:sp>
            <p:nvSpPr>
              <p:cNvPr id="97292" name="Text Box 22">
                <a:extLst>
                  <a:ext uri="{FF2B5EF4-FFF2-40B4-BE49-F238E27FC236}">
                    <a16:creationId xmlns:a16="http://schemas.microsoft.com/office/drawing/2014/main" id="{6824C79D-1193-0945-9CDB-2ECC2BF5532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5">
            <a:extLst>
              <a:ext uri="{FF2B5EF4-FFF2-40B4-BE49-F238E27FC236}">
                <a16:creationId xmlns:a16="http://schemas.microsoft.com/office/drawing/2014/main" id="{BC2EEF40-6C68-104F-9260-830FE5FA3C9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9DA16FD-C2E9-0D4A-9353-1E271025E7C4}" type="slidenum">
              <a:rPr lang="en-US" altLang="en-US" sz="1400"/>
              <a:pPr>
                <a:spcBef>
                  <a:spcPct val="0"/>
                </a:spcBef>
                <a:buFontTx/>
                <a:buNone/>
              </a:pPr>
              <a:t>49</a:t>
            </a:fld>
            <a:endParaRPr lang="en-US" altLang="en-US" sz="1400" dirty="0"/>
          </a:p>
        </p:txBody>
      </p:sp>
      <p:grpSp>
        <p:nvGrpSpPr>
          <p:cNvPr id="99339" name="Group 11">
            <a:extLst>
              <a:ext uri="{FF2B5EF4-FFF2-40B4-BE49-F238E27FC236}">
                <a16:creationId xmlns:a16="http://schemas.microsoft.com/office/drawing/2014/main" id="{ACDF418E-2F2F-7F46-AB98-AEE23F358447}"/>
              </a:ext>
            </a:extLst>
          </p:cNvPr>
          <p:cNvGrpSpPr>
            <a:grpSpLocks/>
          </p:cNvGrpSpPr>
          <p:nvPr/>
        </p:nvGrpSpPr>
        <p:grpSpPr bwMode="auto">
          <a:xfrm>
            <a:off x="457200" y="456974"/>
            <a:ext cx="8229600" cy="4448176"/>
            <a:chOff x="289" y="281"/>
            <a:chExt cx="5184" cy="2802"/>
          </a:xfrm>
        </p:grpSpPr>
        <p:sp>
          <p:nvSpPr>
            <p:cNvPr id="99332" name="Rectangle 2">
              <a:extLst>
                <a:ext uri="{FF2B5EF4-FFF2-40B4-BE49-F238E27FC236}">
                  <a16:creationId xmlns:a16="http://schemas.microsoft.com/office/drawing/2014/main" id="{A117B45F-C735-4E48-923B-FE0F34CF8F4C}"/>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Freckles</a:t>
              </a:r>
              <a:endParaRPr lang="en-US" altLang="en-US" sz="2200" dirty="0">
                <a:solidFill>
                  <a:srgbClr val="333333"/>
                </a:solidFill>
              </a:endParaRPr>
            </a:p>
          </p:txBody>
        </p:sp>
        <p:grpSp>
          <p:nvGrpSpPr>
            <p:cNvPr id="99338" name="Group 10">
              <a:extLst>
                <a:ext uri="{FF2B5EF4-FFF2-40B4-BE49-F238E27FC236}">
                  <a16:creationId xmlns:a16="http://schemas.microsoft.com/office/drawing/2014/main" id="{25D7798A-B294-B74A-A7B3-3114863BE882}"/>
                </a:ext>
              </a:extLst>
            </p:cNvPr>
            <p:cNvGrpSpPr>
              <a:grpSpLocks/>
            </p:cNvGrpSpPr>
            <p:nvPr/>
          </p:nvGrpSpPr>
          <p:grpSpPr bwMode="auto">
            <a:xfrm>
              <a:off x="1542" y="739"/>
              <a:ext cx="2468" cy="2344"/>
              <a:chOff x="1542" y="739"/>
              <a:chExt cx="2468" cy="2344"/>
            </a:xfrm>
          </p:grpSpPr>
          <p:pic>
            <p:nvPicPr>
              <p:cNvPr id="99334" name="Picture 7" descr="freckles">
                <a:extLst>
                  <a:ext uri="{FF2B5EF4-FFF2-40B4-BE49-F238E27FC236}">
                    <a16:creationId xmlns:a16="http://schemas.microsoft.com/office/drawing/2014/main" id="{8DB36BD1-C6EE-9247-9D06-41C470A040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8" y="781"/>
                <a:ext cx="1610" cy="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5" name="Text Box 8">
                <a:extLst>
                  <a:ext uri="{FF2B5EF4-FFF2-40B4-BE49-F238E27FC236}">
                    <a16:creationId xmlns:a16="http://schemas.microsoft.com/office/drawing/2014/main" id="{27C2E2F6-BC57-2747-9764-6DD931B165E0}"/>
                  </a:ext>
                </a:extLst>
              </p:cNvPr>
              <p:cNvSpPr txBox="1">
                <a:spLocks noChangeArrowheads="1"/>
              </p:cNvSpPr>
              <p:nvPr/>
            </p:nvSpPr>
            <p:spPr bwMode="auto">
              <a:xfrm>
                <a:off x="2573" y="2918"/>
                <a:ext cx="1271"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https://www.blogs.cornell.edu</a:t>
                </a:r>
                <a:endParaRPr lang="en-US" altLang="en-US" sz="1800" dirty="0"/>
              </a:p>
            </p:txBody>
          </p:sp>
          <p:sp>
            <p:nvSpPr>
              <p:cNvPr id="99336" name="Rectangle 9">
                <a:extLst>
                  <a:ext uri="{FF2B5EF4-FFF2-40B4-BE49-F238E27FC236}">
                    <a16:creationId xmlns:a16="http://schemas.microsoft.com/office/drawing/2014/main" id="{689A9D49-70F8-D14A-8D78-00C849F327B2}"/>
                  </a:ext>
                </a:extLst>
              </p:cNvPr>
              <p:cNvSpPr>
                <a:spLocks noChangeArrowheads="1"/>
              </p:cNvSpPr>
              <p:nvPr/>
            </p:nvSpPr>
            <p:spPr bwMode="auto">
              <a:xfrm>
                <a:off x="1542" y="739"/>
                <a:ext cx="2468" cy="25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99337" name="Rectangle 14">
                <a:extLst>
                  <a:ext uri="{FF2B5EF4-FFF2-40B4-BE49-F238E27FC236}">
                    <a16:creationId xmlns:a16="http://schemas.microsoft.com/office/drawing/2014/main" id="{67A84022-2B1D-F847-8E2F-D4C4A7040623}"/>
                  </a:ext>
                </a:extLst>
              </p:cNvPr>
              <p:cNvSpPr>
                <a:spLocks noChangeArrowheads="1"/>
              </p:cNvSpPr>
              <p:nvPr/>
            </p:nvSpPr>
            <p:spPr bwMode="auto">
              <a:xfrm>
                <a:off x="3680" y="904"/>
                <a:ext cx="112" cy="94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grpSp>
      </p:gr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Number Placeholder 5">
            <a:extLst>
              <a:ext uri="{FF2B5EF4-FFF2-40B4-BE49-F238E27FC236}">
                <a16:creationId xmlns:a16="http://schemas.microsoft.com/office/drawing/2014/main" id="{81CC6097-0E62-C143-8753-52CC9FABBF3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AEBBD95-BE6E-054E-87F7-A8E945A4B760}" type="slidenum">
              <a:rPr lang="en-US" altLang="en-US" sz="1400"/>
              <a:pPr>
                <a:spcBef>
                  <a:spcPct val="0"/>
                </a:spcBef>
                <a:buFontTx/>
                <a:buNone/>
              </a:pPr>
              <a:t>50</a:t>
            </a:fld>
            <a:endParaRPr lang="en-US" altLang="en-US" sz="1400" dirty="0"/>
          </a:p>
        </p:txBody>
      </p:sp>
      <p:grpSp>
        <p:nvGrpSpPr>
          <p:cNvPr id="101379" name="Group 40">
            <a:extLst>
              <a:ext uri="{FF2B5EF4-FFF2-40B4-BE49-F238E27FC236}">
                <a16:creationId xmlns:a16="http://schemas.microsoft.com/office/drawing/2014/main" id="{D34DE686-194A-4B4E-A6DD-0E535F668A21}"/>
              </a:ext>
            </a:extLst>
          </p:cNvPr>
          <p:cNvGrpSpPr>
            <a:grpSpLocks/>
          </p:cNvGrpSpPr>
          <p:nvPr/>
        </p:nvGrpSpPr>
        <p:grpSpPr bwMode="auto">
          <a:xfrm>
            <a:off x="458788" y="446088"/>
            <a:ext cx="8229600" cy="5337176"/>
            <a:chOff x="289" y="281"/>
            <a:chExt cx="5184" cy="3362"/>
          </a:xfrm>
        </p:grpSpPr>
        <p:sp>
          <p:nvSpPr>
            <p:cNvPr id="101380" name="Rectangle 2">
              <a:extLst>
                <a:ext uri="{FF2B5EF4-FFF2-40B4-BE49-F238E27FC236}">
                  <a16:creationId xmlns:a16="http://schemas.microsoft.com/office/drawing/2014/main" id="{0CB09E3D-7360-8445-A288-B81FC68E0F3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Age Spots and Moles</a:t>
              </a:r>
              <a:endParaRPr lang="en-US" altLang="en-US" sz="2200" dirty="0">
                <a:solidFill>
                  <a:srgbClr val="333333"/>
                </a:solidFill>
              </a:endParaRPr>
            </a:p>
          </p:txBody>
        </p:sp>
        <p:grpSp>
          <p:nvGrpSpPr>
            <p:cNvPr id="101381" name="Group 39">
              <a:extLst>
                <a:ext uri="{FF2B5EF4-FFF2-40B4-BE49-F238E27FC236}">
                  <a16:creationId xmlns:a16="http://schemas.microsoft.com/office/drawing/2014/main" id="{C9E258B9-7FDB-8648-84BB-C8C8DA56DD44}"/>
                </a:ext>
              </a:extLst>
            </p:cNvPr>
            <p:cNvGrpSpPr>
              <a:grpSpLocks/>
            </p:cNvGrpSpPr>
            <p:nvPr/>
          </p:nvGrpSpPr>
          <p:grpSpPr bwMode="auto">
            <a:xfrm>
              <a:off x="831" y="1011"/>
              <a:ext cx="4207" cy="2632"/>
              <a:chOff x="831" y="1011"/>
              <a:chExt cx="4207" cy="2632"/>
            </a:xfrm>
          </p:grpSpPr>
          <p:grpSp>
            <p:nvGrpSpPr>
              <p:cNvPr id="101382" name="Group 36">
                <a:extLst>
                  <a:ext uri="{FF2B5EF4-FFF2-40B4-BE49-F238E27FC236}">
                    <a16:creationId xmlns:a16="http://schemas.microsoft.com/office/drawing/2014/main" id="{CAB034F5-6202-7542-ADCB-77F8885D2A49}"/>
                  </a:ext>
                </a:extLst>
              </p:cNvPr>
              <p:cNvGrpSpPr>
                <a:grpSpLocks/>
              </p:cNvGrpSpPr>
              <p:nvPr/>
            </p:nvGrpSpPr>
            <p:grpSpPr bwMode="auto">
              <a:xfrm>
                <a:off x="831" y="1011"/>
                <a:ext cx="1982" cy="1687"/>
                <a:chOff x="831" y="1011"/>
                <a:chExt cx="1982" cy="1687"/>
              </a:xfrm>
            </p:grpSpPr>
            <p:grpSp>
              <p:nvGrpSpPr>
                <p:cNvPr id="101388" name="Group 35">
                  <a:extLst>
                    <a:ext uri="{FF2B5EF4-FFF2-40B4-BE49-F238E27FC236}">
                      <a16:creationId xmlns:a16="http://schemas.microsoft.com/office/drawing/2014/main" id="{A1E96551-0028-7C48-96BE-DBDCE17680E8}"/>
                    </a:ext>
                  </a:extLst>
                </p:cNvPr>
                <p:cNvGrpSpPr>
                  <a:grpSpLocks/>
                </p:cNvGrpSpPr>
                <p:nvPr/>
              </p:nvGrpSpPr>
              <p:grpSpPr bwMode="auto">
                <a:xfrm>
                  <a:off x="831" y="1011"/>
                  <a:ext cx="1982" cy="1437"/>
                  <a:chOff x="831" y="1011"/>
                  <a:chExt cx="1982" cy="1437"/>
                </a:xfrm>
              </p:grpSpPr>
              <p:pic>
                <p:nvPicPr>
                  <p:cNvPr id="101390" name="Picture 7" descr="getty_rm_photo_of_age_spots_on_womans_hand">
                    <a:extLst>
                      <a:ext uri="{FF2B5EF4-FFF2-40B4-BE49-F238E27FC236}">
                        <a16:creationId xmlns:a16="http://schemas.microsoft.com/office/drawing/2014/main" id="{5D761796-4216-284E-BF50-13408707D9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 y="1011"/>
                    <a:ext cx="1904" cy="1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91" name="Text Box 8">
                    <a:extLst>
                      <a:ext uri="{FF2B5EF4-FFF2-40B4-BE49-F238E27FC236}">
                        <a16:creationId xmlns:a16="http://schemas.microsoft.com/office/drawing/2014/main" id="{505D05AE-D53D-1B49-BB4D-B46DDF2D5967}"/>
                      </a:ext>
                    </a:extLst>
                  </p:cNvPr>
                  <p:cNvSpPr txBox="1">
                    <a:spLocks noChangeArrowheads="1"/>
                  </p:cNvSpPr>
                  <p:nvPr/>
                </p:nvSpPr>
                <p:spPr bwMode="auto">
                  <a:xfrm>
                    <a:off x="1568" y="2283"/>
                    <a:ext cx="1245"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https://www.img.webmd.com</a:t>
                    </a:r>
                  </a:p>
                </p:txBody>
              </p:sp>
            </p:grpSp>
            <p:sp>
              <p:nvSpPr>
                <p:cNvPr id="101389" name="Text Box 14">
                  <a:extLst>
                    <a:ext uri="{FF2B5EF4-FFF2-40B4-BE49-F238E27FC236}">
                      <a16:creationId xmlns:a16="http://schemas.microsoft.com/office/drawing/2014/main" id="{0E827A96-1F79-9E40-8B16-80246D935F75}"/>
                    </a:ext>
                  </a:extLst>
                </p:cNvPr>
                <p:cNvSpPr txBox="1">
                  <a:spLocks noChangeArrowheads="1"/>
                </p:cNvSpPr>
                <p:nvPr/>
              </p:nvSpPr>
              <p:spPr bwMode="auto">
                <a:xfrm>
                  <a:off x="1437" y="2467"/>
                  <a:ext cx="75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dirty="0">
                      <a:solidFill>
                        <a:srgbClr val="011893"/>
                      </a:solidFill>
                    </a:rPr>
                    <a:t>Age spots</a:t>
                  </a:r>
                </a:p>
              </p:txBody>
            </p:sp>
          </p:grpSp>
          <p:grpSp>
            <p:nvGrpSpPr>
              <p:cNvPr id="101383" name="Group 38">
                <a:extLst>
                  <a:ext uri="{FF2B5EF4-FFF2-40B4-BE49-F238E27FC236}">
                    <a16:creationId xmlns:a16="http://schemas.microsoft.com/office/drawing/2014/main" id="{6105E357-280F-AA4B-847C-78A986C755AE}"/>
                  </a:ext>
                </a:extLst>
              </p:cNvPr>
              <p:cNvGrpSpPr>
                <a:grpSpLocks/>
              </p:cNvGrpSpPr>
              <p:nvPr/>
            </p:nvGrpSpPr>
            <p:grpSpPr bwMode="auto">
              <a:xfrm>
                <a:off x="3343" y="1786"/>
                <a:ext cx="1695" cy="1857"/>
                <a:chOff x="3343" y="1786"/>
                <a:chExt cx="1695" cy="1857"/>
              </a:xfrm>
            </p:grpSpPr>
            <p:sp>
              <p:nvSpPr>
                <p:cNvPr id="101384" name="Text Box 13">
                  <a:extLst>
                    <a:ext uri="{FF2B5EF4-FFF2-40B4-BE49-F238E27FC236}">
                      <a16:creationId xmlns:a16="http://schemas.microsoft.com/office/drawing/2014/main" id="{F9041216-595A-054D-B16F-02268AF4BB3D}"/>
                    </a:ext>
                  </a:extLst>
                </p:cNvPr>
                <p:cNvSpPr txBox="1">
                  <a:spLocks noChangeArrowheads="1"/>
                </p:cNvSpPr>
                <p:nvPr/>
              </p:nvSpPr>
              <p:spPr bwMode="auto">
                <a:xfrm>
                  <a:off x="3945" y="1786"/>
                  <a:ext cx="42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011893"/>
                      </a:solidFill>
                    </a:rPr>
                    <a:t>Mole</a:t>
                  </a:r>
                </a:p>
              </p:txBody>
            </p:sp>
            <p:grpSp>
              <p:nvGrpSpPr>
                <p:cNvPr id="101385" name="Group 37">
                  <a:extLst>
                    <a:ext uri="{FF2B5EF4-FFF2-40B4-BE49-F238E27FC236}">
                      <a16:creationId xmlns:a16="http://schemas.microsoft.com/office/drawing/2014/main" id="{5481E351-A9AF-1E44-BB18-E737F8E6C14E}"/>
                    </a:ext>
                  </a:extLst>
                </p:cNvPr>
                <p:cNvGrpSpPr>
                  <a:grpSpLocks/>
                </p:cNvGrpSpPr>
                <p:nvPr/>
              </p:nvGrpSpPr>
              <p:grpSpPr bwMode="auto">
                <a:xfrm>
                  <a:off x="3343" y="2160"/>
                  <a:ext cx="1695" cy="1483"/>
                  <a:chOff x="3343" y="2160"/>
                  <a:chExt cx="1695" cy="1483"/>
                </a:xfrm>
              </p:grpSpPr>
              <p:pic>
                <p:nvPicPr>
                  <p:cNvPr id="101386" name="Picture 18" descr="ss_BenignMole">
                    <a:extLst>
                      <a:ext uri="{FF2B5EF4-FFF2-40B4-BE49-F238E27FC236}">
                        <a16:creationId xmlns:a16="http://schemas.microsoft.com/office/drawing/2014/main" id="{45E1BC37-B8CE-1D4A-BD2C-3479C5C846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3" y="2160"/>
                    <a:ext cx="1612" cy="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7" name="Text Box 19">
                    <a:extLst>
                      <a:ext uri="{FF2B5EF4-FFF2-40B4-BE49-F238E27FC236}">
                        <a16:creationId xmlns:a16="http://schemas.microsoft.com/office/drawing/2014/main" id="{A9759183-B4F7-6349-97B4-7FDEB16A4093}"/>
                      </a:ext>
                    </a:extLst>
                  </p:cNvPr>
                  <p:cNvSpPr txBox="1">
                    <a:spLocks noChangeArrowheads="1"/>
                  </p:cNvSpPr>
                  <p:nvPr/>
                </p:nvSpPr>
                <p:spPr bwMode="auto">
                  <a:xfrm>
                    <a:off x="3591" y="3478"/>
                    <a:ext cx="144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https://www.images.meredith.com</a:t>
                    </a:r>
                    <a:endParaRPr lang="en-US" altLang="en-US" sz="1800" dirty="0"/>
                  </a:p>
                </p:txBody>
              </p:sp>
            </p:grpSp>
          </p:grpSp>
        </p:grpSp>
      </p:gr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Number Placeholder 5">
            <a:extLst>
              <a:ext uri="{FF2B5EF4-FFF2-40B4-BE49-F238E27FC236}">
                <a16:creationId xmlns:a16="http://schemas.microsoft.com/office/drawing/2014/main" id="{1B6649DC-FBCA-BC4B-B482-2F3926B73EA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89AB897-BE05-6243-9E88-505C68349384}" type="slidenum">
              <a:rPr lang="en-US" altLang="en-US" sz="1400"/>
              <a:pPr>
                <a:spcBef>
                  <a:spcPct val="0"/>
                </a:spcBef>
                <a:buFontTx/>
                <a:buNone/>
              </a:pPr>
              <a:t>51</a:t>
            </a:fld>
            <a:endParaRPr lang="en-US" altLang="en-US" sz="1400" dirty="0"/>
          </a:p>
        </p:txBody>
      </p:sp>
      <p:grpSp>
        <p:nvGrpSpPr>
          <p:cNvPr id="103427" name="Group 23">
            <a:extLst>
              <a:ext uri="{FF2B5EF4-FFF2-40B4-BE49-F238E27FC236}">
                <a16:creationId xmlns:a16="http://schemas.microsoft.com/office/drawing/2014/main" id="{D5AA8151-37CE-C04A-B460-05FACF05E0E1}"/>
              </a:ext>
            </a:extLst>
          </p:cNvPr>
          <p:cNvGrpSpPr>
            <a:grpSpLocks/>
          </p:cNvGrpSpPr>
          <p:nvPr/>
        </p:nvGrpSpPr>
        <p:grpSpPr bwMode="auto">
          <a:xfrm>
            <a:off x="454025" y="449263"/>
            <a:ext cx="8229600" cy="5521326"/>
            <a:chOff x="286" y="283"/>
            <a:chExt cx="5184" cy="3478"/>
          </a:xfrm>
        </p:grpSpPr>
        <p:sp>
          <p:nvSpPr>
            <p:cNvPr id="103428" name="Rectangle 2">
              <a:extLst>
                <a:ext uri="{FF2B5EF4-FFF2-40B4-BE49-F238E27FC236}">
                  <a16:creationId xmlns:a16="http://schemas.microsoft.com/office/drawing/2014/main" id="{2CE9B48C-A4FD-9B45-9DF3-23B018A9711B}"/>
                </a:ext>
              </a:extLst>
            </p:cNvPr>
            <p:cNvSpPr>
              <a:spLocks noChangeArrowheads="1"/>
            </p:cNvSpPr>
            <p:nvPr/>
          </p:nvSpPr>
          <p:spPr bwMode="auto">
            <a:xfrm>
              <a:off x="286"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Normal Moles and Melanomas</a:t>
              </a:r>
              <a:endParaRPr lang="en-US" altLang="en-US" sz="2800" dirty="0">
                <a:solidFill>
                  <a:schemeClr val="tx2"/>
                </a:solidFill>
              </a:endParaRPr>
            </a:p>
          </p:txBody>
        </p:sp>
        <p:grpSp>
          <p:nvGrpSpPr>
            <p:cNvPr id="103429" name="Group 22">
              <a:extLst>
                <a:ext uri="{FF2B5EF4-FFF2-40B4-BE49-F238E27FC236}">
                  <a16:creationId xmlns:a16="http://schemas.microsoft.com/office/drawing/2014/main" id="{1562EAF8-647A-F94D-8D72-C910E1D1C34E}"/>
                </a:ext>
              </a:extLst>
            </p:cNvPr>
            <p:cNvGrpSpPr>
              <a:grpSpLocks/>
            </p:cNvGrpSpPr>
            <p:nvPr/>
          </p:nvGrpSpPr>
          <p:grpSpPr bwMode="auto">
            <a:xfrm>
              <a:off x="1092" y="1013"/>
              <a:ext cx="3585" cy="2748"/>
              <a:chOff x="1092" y="1013"/>
              <a:chExt cx="3585" cy="2748"/>
            </a:xfrm>
          </p:grpSpPr>
          <p:grpSp>
            <p:nvGrpSpPr>
              <p:cNvPr id="103430" name="Group 19">
                <a:extLst>
                  <a:ext uri="{FF2B5EF4-FFF2-40B4-BE49-F238E27FC236}">
                    <a16:creationId xmlns:a16="http://schemas.microsoft.com/office/drawing/2014/main" id="{76663297-90EC-4A49-AFFA-9C3C16241C25}"/>
                  </a:ext>
                </a:extLst>
              </p:cNvPr>
              <p:cNvGrpSpPr>
                <a:grpSpLocks/>
              </p:cNvGrpSpPr>
              <p:nvPr/>
            </p:nvGrpSpPr>
            <p:grpSpPr bwMode="auto">
              <a:xfrm>
                <a:off x="1365" y="1013"/>
                <a:ext cx="2896" cy="2230"/>
                <a:chOff x="1365" y="1013"/>
                <a:chExt cx="2896" cy="2230"/>
              </a:xfrm>
            </p:grpSpPr>
            <p:pic>
              <p:nvPicPr>
                <p:cNvPr id="103432" name="Picture 4" descr="healthcare_utah_edu melanoma">
                  <a:extLst>
                    <a:ext uri="{FF2B5EF4-FFF2-40B4-BE49-F238E27FC236}">
                      <a16:creationId xmlns:a16="http://schemas.microsoft.com/office/drawing/2014/main" id="{A3C7FCA9-DF92-2242-8294-2FDEE5D83D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6" y="1013"/>
                  <a:ext cx="2054" cy="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33" name="Rectangle 6">
                  <a:extLst>
                    <a:ext uri="{FF2B5EF4-FFF2-40B4-BE49-F238E27FC236}">
                      <a16:creationId xmlns:a16="http://schemas.microsoft.com/office/drawing/2014/main" id="{C09E8CDF-0898-EA40-9127-4610F5D79D2B}"/>
                    </a:ext>
                  </a:extLst>
                </p:cNvPr>
                <p:cNvSpPr>
                  <a:spLocks noChangeArrowheads="1"/>
                </p:cNvSpPr>
                <p:nvPr/>
              </p:nvSpPr>
              <p:spPr bwMode="auto">
                <a:xfrm>
                  <a:off x="1365" y="3039"/>
                  <a:ext cx="2896" cy="20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3434" name="Text Box 5">
                  <a:extLst>
                    <a:ext uri="{FF2B5EF4-FFF2-40B4-BE49-F238E27FC236}">
                      <a16:creationId xmlns:a16="http://schemas.microsoft.com/office/drawing/2014/main" id="{DB83B8D8-9741-AF4E-BC1C-AACA1FAED81C}"/>
                    </a:ext>
                  </a:extLst>
                </p:cNvPr>
                <p:cNvSpPr txBox="1">
                  <a:spLocks noChangeArrowheads="1"/>
                </p:cNvSpPr>
                <p:nvPr/>
              </p:nvSpPr>
              <p:spPr bwMode="auto">
                <a:xfrm>
                  <a:off x="2647" y="2872"/>
                  <a:ext cx="1339"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http://www.healthcare.utah.edu</a:t>
                  </a:r>
                </a:p>
              </p:txBody>
            </p:sp>
          </p:grpSp>
          <p:sp>
            <p:nvSpPr>
              <p:cNvPr id="103431" name="Text Box 8">
                <a:extLst>
                  <a:ext uri="{FF2B5EF4-FFF2-40B4-BE49-F238E27FC236}">
                    <a16:creationId xmlns:a16="http://schemas.microsoft.com/office/drawing/2014/main" id="{B8CC57BE-A20D-214E-B4DA-340858B819F6}"/>
                  </a:ext>
                </a:extLst>
              </p:cNvPr>
              <p:cNvSpPr txBox="1">
                <a:spLocks noChangeArrowheads="1"/>
              </p:cNvSpPr>
              <p:nvPr/>
            </p:nvSpPr>
            <p:spPr bwMode="auto">
              <a:xfrm>
                <a:off x="1092" y="3089"/>
                <a:ext cx="3585"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chemeClr val="accent6"/>
                    </a:solidFill>
                  </a:rPr>
                  <a:t>Melanomas, a type of carcinoma, are often treatable if detected early.  It is good to know the warning signs </a:t>
                </a:r>
                <a:r>
                  <a:rPr lang="en-US" altLang="en-US" sz="1800" u="sng" dirty="0">
                    <a:solidFill>
                      <a:schemeClr val="accent6"/>
                    </a:solidFill>
                  </a:rPr>
                  <a:t>and</a:t>
                </a:r>
                <a:r>
                  <a:rPr lang="en-US" altLang="en-US" sz="1800" dirty="0">
                    <a:solidFill>
                      <a:schemeClr val="accent6"/>
                    </a:solidFill>
                  </a:rPr>
                  <a:t> have your skin examined periodically by a health care professional.</a:t>
                </a:r>
              </a:p>
            </p:txBody>
          </p:sp>
        </p:grpSp>
      </p:gr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Number Placeholder 5">
            <a:extLst>
              <a:ext uri="{FF2B5EF4-FFF2-40B4-BE49-F238E27FC236}">
                <a16:creationId xmlns:a16="http://schemas.microsoft.com/office/drawing/2014/main" id="{75DB9D90-AC30-B24F-80E2-CF16784272E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C4DC415-E1E8-594E-93DF-019AA29D80DD}" type="slidenum">
              <a:rPr lang="en-US" altLang="en-US" sz="1400"/>
              <a:pPr>
                <a:spcBef>
                  <a:spcPct val="0"/>
                </a:spcBef>
                <a:buFontTx/>
                <a:buNone/>
              </a:pPr>
              <a:t>52</a:t>
            </a:fld>
            <a:endParaRPr lang="en-US" altLang="en-US" sz="1400" dirty="0"/>
          </a:p>
        </p:txBody>
      </p:sp>
      <p:grpSp>
        <p:nvGrpSpPr>
          <p:cNvPr id="105475" name="Group 25">
            <a:extLst>
              <a:ext uri="{FF2B5EF4-FFF2-40B4-BE49-F238E27FC236}">
                <a16:creationId xmlns:a16="http://schemas.microsoft.com/office/drawing/2014/main" id="{B33DFC59-6B22-BB4D-A1B0-FE940A860684}"/>
              </a:ext>
            </a:extLst>
          </p:cNvPr>
          <p:cNvGrpSpPr>
            <a:grpSpLocks/>
          </p:cNvGrpSpPr>
          <p:nvPr/>
        </p:nvGrpSpPr>
        <p:grpSpPr bwMode="auto">
          <a:xfrm>
            <a:off x="458788" y="446088"/>
            <a:ext cx="8229600" cy="5719762"/>
            <a:chOff x="289" y="281"/>
            <a:chExt cx="5184" cy="3603"/>
          </a:xfrm>
        </p:grpSpPr>
        <p:sp>
          <p:nvSpPr>
            <p:cNvPr id="105476" name="Rectangle 2">
              <a:extLst>
                <a:ext uri="{FF2B5EF4-FFF2-40B4-BE49-F238E27FC236}">
                  <a16:creationId xmlns:a16="http://schemas.microsoft.com/office/drawing/2014/main" id="{4DAF9869-A253-F74B-A345-87AA06CC38B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Melanin Synthesis and Tanning</a:t>
              </a:r>
            </a:p>
          </p:txBody>
        </p:sp>
        <p:sp>
          <p:nvSpPr>
            <p:cNvPr id="105477" name="Text Box 6">
              <a:extLst>
                <a:ext uri="{FF2B5EF4-FFF2-40B4-BE49-F238E27FC236}">
                  <a16:creationId xmlns:a16="http://schemas.microsoft.com/office/drawing/2014/main" id="{831B509D-12B1-924B-944C-6A1EF57795D4}"/>
                </a:ext>
              </a:extLst>
            </p:cNvPr>
            <p:cNvSpPr txBox="1">
              <a:spLocks noChangeArrowheads="1"/>
            </p:cNvSpPr>
            <p:nvPr/>
          </p:nvSpPr>
          <p:spPr bwMode="auto">
            <a:xfrm>
              <a:off x="515" y="970"/>
              <a:ext cx="4956"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Melanocytes synthesize melanin from the amino acid tyrosine in the presence of the enzyme, tyrosinase—the synthesis occurs in an organ-elle known as a melanosome.</a:t>
              </a:r>
            </a:p>
            <a:p>
              <a:pPr eaLnBrk="1" hangingPunct="1">
                <a:lnSpc>
                  <a:spcPct val="85000"/>
                </a:lnSpc>
                <a:spcBef>
                  <a:spcPct val="0"/>
                </a:spcBef>
                <a:spcAft>
                  <a:spcPts val="900"/>
                </a:spcAft>
                <a:buSzPct val="80000"/>
              </a:pPr>
              <a:r>
                <a:rPr lang="en-US" altLang="en-US" sz="1800" dirty="0"/>
                <a:t>Exposure to UV radiation in sunlight increases enzymatic activity within melanosomes to increase melanin production.</a:t>
              </a:r>
            </a:p>
            <a:p>
              <a:pPr eaLnBrk="1" hangingPunct="1">
                <a:lnSpc>
                  <a:spcPct val="85000"/>
                </a:lnSpc>
                <a:spcBef>
                  <a:spcPct val="0"/>
                </a:spcBef>
                <a:spcAft>
                  <a:spcPts val="900"/>
                </a:spcAft>
                <a:buSzPct val="80000"/>
              </a:pPr>
              <a:r>
                <a:rPr lang="en-US" altLang="en-US" sz="1800" dirty="0"/>
                <a:t>The amount of melanin increases with exposure to UV radiation to give skin a tanned appearance and help protect the skin from further UV ex-posure.</a:t>
              </a:r>
            </a:p>
            <a:p>
              <a:pPr eaLnBrk="1" hangingPunct="1">
                <a:lnSpc>
                  <a:spcPct val="85000"/>
                </a:lnSpc>
                <a:spcBef>
                  <a:spcPct val="0"/>
                </a:spcBef>
                <a:spcAft>
                  <a:spcPct val="50000"/>
                </a:spcAft>
                <a:buSzPct val="80000"/>
              </a:pPr>
              <a:r>
                <a:rPr lang="en-US" altLang="en-US" sz="1800" dirty="0"/>
                <a:t>The tan is lost when the melanin-containing keratinocytes are shed from the stratum corneum.</a:t>
              </a:r>
            </a:p>
          </p:txBody>
        </p:sp>
        <p:grpSp>
          <p:nvGrpSpPr>
            <p:cNvPr id="105478" name="Group 15">
              <a:extLst>
                <a:ext uri="{FF2B5EF4-FFF2-40B4-BE49-F238E27FC236}">
                  <a16:creationId xmlns:a16="http://schemas.microsoft.com/office/drawing/2014/main" id="{A19FFA24-4EF6-784C-9D24-F17CCD9D8204}"/>
                </a:ext>
              </a:extLst>
            </p:cNvPr>
            <p:cNvGrpSpPr>
              <a:grpSpLocks/>
            </p:cNvGrpSpPr>
            <p:nvPr/>
          </p:nvGrpSpPr>
          <p:grpSpPr bwMode="auto">
            <a:xfrm>
              <a:off x="582" y="3671"/>
              <a:ext cx="1990" cy="213"/>
              <a:chOff x="582" y="3671"/>
              <a:chExt cx="1990" cy="213"/>
            </a:xfrm>
          </p:grpSpPr>
          <p:sp>
            <p:nvSpPr>
              <p:cNvPr id="105479" name="Rectangle 16">
                <a:extLst>
                  <a:ext uri="{FF2B5EF4-FFF2-40B4-BE49-F238E27FC236}">
                    <a16:creationId xmlns:a16="http://schemas.microsoft.com/office/drawing/2014/main" id="{71776842-BA31-8F44-B097-1C9F7980D41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5480" name="Rectangle 17">
                <a:extLst>
                  <a:ext uri="{FF2B5EF4-FFF2-40B4-BE49-F238E27FC236}">
                    <a16:creationId xmlns:a16="http://schemas.microsoft.com/office/drawing/2014/main" id="{76E45B11-AF8B-6F44-980E-DB752647AE3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5481" name="Rectangle 18">
                <a:extLst>
                  <a:ext uri="{FF2B5EF4-FFF2-40B4-BE49-F238E27FC236}">
                    <a16:creationId xmlns:a16="http://schemas.microsoft.com/office/drawing/2014/main" id="{FA18D11F-34A1-F440-BD2A-568F9A4F62D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5482" name="Text Box 19">
                <a:extLst>
                  <a:ext uri="{FF2B5EF4-FFF2-40B4-BE49-F238E27FC236}">
                    <a16:creationId xmlns:a16="http://schemas.microsoft.com/office/drawing/2014/main" id="{9FB1EF0F-6207-9E4F-BE53-EC0BA8A71C0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149</a:t>
                </a:r>
                <a:endParaRPr lang="en-US" altLang="en-US" sz="1800" dirty="0">
                  <a:ea typeface="ＭＳ Ｐゴシック" panose="020B0600070205080204" pitchFamily="34" charset="-128"/>
                </a:endParaRPr>
              </a:p>
            </p:txBody>
          </p:sp>
          <p:sp>
            <p:nvSpPr>
              <p:cNvPr id="105483" name="Text Box 20">
                <a:extLst>
                  <a:ext uri="{FF2B5EF4-FFF2-40B4-BE49-F238E27FC236}">
                    <a16:creationId xmlns:a16="http://schemas.microsoft.com/office/drawing/2014/main" id="{D38BACD2-97C8-2244-AB01-19825589EED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160</a:t>
                </a:r>
                <a:endParaRPr lang="en-US" altLang="en-US" sz="1800" dirty="0">
                  <a:ea typeface="ＭＳ Ｐゴシック" panose="020B0600070205080204" pitchFamily="34" charset="-128"/>
                </a:endParaRPr>
              </a:p>
            </p:txBody>
          </p:sp>
          <p:sp>
            <p:nvSpPr>
              <p:cNvPr id="105484" name="Text Box 21">
                <a:extLst>
                  <a:ext uri="{FF2B5EF4-FFF2-40B4-BE49-F238E27FC236}">
                    <a16:creationId xmlns:a16="http://schemas.microsoft.com/office/drawing/2014/main" id="{D7E2CCFD-3007-7C49-A73B-5C182E28683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5">
            <a:extLst>
              <a:ext uri="{FF2B5EF4-FFF2-40B4-BE49-F238E27FC236}">
                <a16:creationId xmlns:a16="http://schemas.microsoft.com/office/drawing/2014/main" id="{FFC82524-A29E-7142-B6C1-1FD9D369581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E339D12-E029-9948-B76A-DB546E0015A4}" type="slidenum">
              <a:rPr lang="en-US" altLang="en-US" sz="1400"/>
              <a:pPr>
                <a:spcBef>
                  <a:spcPct val="0"/>
                </a:spcBef>
                <a:buFontTx/>
                <a:buNone/>
              </a:pPr>
              <a:t>53</a:t>
            </a:fld>
            <a:endParaRPr lang="en-US" altLang="en-US" sz="1400" dirty="0"/>
          </a:p>
        </p:txBody>
      </p:sp>
      <p:grpSp>
        <p:nvGrpSpPr>
          <p:cNvPr id="107541" name="Group 21">
            <a:extLst>
              <a:ext uri="{FF2B5EF4-FFF2-40B4-BE49-F238E27FC236}">
                <a16:creationId xmlns:a16="http://schemas.microsoft.com/office/drawing/2014/main" id="{71A7E31A-05CB-EC41-AF53-2477109ACCF6}"/>
              </a:ext>
            </a:extLst>
          </p:cNvPr>
          <p:cNvGrpSpPr>
            <a:grpSpLocks/>
          </p:cNvGrpSpPr>
          <p:nvPr/>
        </p:nvGrpSpPr>
        <p:grpSpPr bwMode="auto">
          <a:xfrm>
            <a:off x="458788" y="446088"/>
            <a:ext cx="8229600" cy="5719762"/>
            <a:chOff x="289" y="281"/>
            <a:chExt cx="5184" cy="3603"/>
          </a:xfrm>
        </p:grpSpPr>
        <p:sp>
          <p:nvSpPr>
            <p:cNvPr id="107524" name="Rectangle 2">
              <a:extLst>
                <a:ext uri="{FF2B5EF4-FFF2-40B4-BE49-F238E27FC236}">
                  <a16:creationId xmlns:a16="http://schemas.microsoft.com/office/drawing/2014/main" id="{00997F2D-EE47-2440-99DB-90A1E9E55AF5}"/>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Protective Functions</a:t>
              </a:r>
              <a:endParaRPr lang="en-US" altLang="en-US" sz="2200" dirty="0">
                <a:solidFill>
                  <a:srgbClr val="333333"/>
                </a:solidFill>
              </a:endParaRPr>
            </a:p>
          </p:txBody>
        </p:sp>
        <p:grpSp>
          <p:nvGrpSpPr>
            <p:cNvPr id="107540" name="Group 20">
              <a:extLst>
                <a:ext uri="{FF2B5EF4-FFF2-40B4-BE49-F238E27FC236}">
                  <a16:creationId xmlns:a16="http://schemas.microsoft.com/office/drawing/2014/main" id="{AE77CD13-B037-2F4A-9CBC-B41D1F33E47B}"/>
                </a:ext>
              </a:extLst>
            </p:cNvPr>
            <p:cNvGrpSpPr>
              <a:grpSpLocks/>
            </p:cNvGrpSpPr>
            <p:nvPr/>
          </p:nvGrpSpPr>
          <p:grpSpPr bwMode="auto">
            <a:xfrm>
              <a:off x="515" y="970"/>
              <a:ext cx="4564" cy="2380"/>
              <a:chOff x="515" y="970"/>
              <a:chExt cx="4564" cy="2380"/>
            </a:xfrm>
          </p:grpSpPr>
          <p:sp>
            <p:nvSpPr>
              <p:cNvPr id="107533" name="Text Box 6">
                <a:extLst>
                  <a:ext uri="{FF2B5EF4-FFF2-40B4-BE49-F238E27FC236}">
                    <a16:creationId xmlns:a16="http://schemas.microsoft.com/office/drawing/2014/main" id="{FAD01EC6-8B14-184D-B486-9FA77203F56C}"/>
                  </a:ext>
                </a:extLst>
              </p:cNvPr>
              <p:cNvSpPr txBox="1">
                <a:spLocks noChangeArrowheads="1"/>
              </p:cNvSpPr>
              <p:nvPr/>
            </p:nvSpPr>
            <p:spPr bwMode="auto">
              <a:xfrm>
                <a:off x="515" y="970"/>
                <a:ext cx="4564"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Melanin helps prevent damage to DNA in cell nuclei by absorbing UV radiation in sunlight.</a:t>
                </a:r>
              </a:p>
              <a:p>
                <a:pPr eaLnBrk="1" hangingPunct="1">
                  <a:lnSpc>
                    <a:spcPct val="85000"/>
                  </a:lnSpc>
                  <a:spcBef>
                    <a:spcPct val="0"/>
                  </a:spcBef>
                  <a:spcAft>
                    <a:spcPts val="900"/>
                  </a:spcAft>
                  <a:buSzPct val="80000"/>
                </a:pPr>
                <a:r>
                  <a:rPr lang="en-US" altLang="en-US" sz="1800" dirty="0"/>
                  <a:t>Melanin also neutralizes the free radicals in skin damaged by UV radiation.</a:t>
                </a:r>
              </a:p>
              <a:p>
                <a:pPr eaLnBrk="1" hangingPunct="1">
                  <a:lnSpc>
                    <a:spcPct val="85000"/>
                  </a:lnSpc>
                  <a:spcBef>
                    <a:spcPct val="0"/>
                  </a:spcBef>
                  <a:spcAft>
                    <a:spcPts val="900"/>
                  </a:spcAft>
                  <a:buSzPct val="80000"/>
                </a:pPr>
                <a:r>
                  <a:rPr lang="en-US" altLang="en-US" sz="1800" dirty="0"/>
                  <a:t>Repeated exposure to intense UV radiation, however, may cause melanoma, among other skin cancers.</a:t>
                </a:r>
              </a:p>
              <a:p>
                <a:pPr eaLnBrk="1" hangingPunct="1">
                  <a:lnSpc>
                    <a:spcPct val="85000"/>
                  </a:lnSpc>
                  <a:spcBef>
                    <a:spcPct val="0"/>
                  </a:spcBef>
                  <a:spcAft>
                    <a:spcPct val="50000"/>
                  </a:spcAft>
                  <a:buSzPct val="80000"/>
                </a:pPr>
                <a:r>
                  <a:rPr lang="en-US" altLang="en-US" sz="1800" dirty="0"/>
                  <a:t>Many physicians recommend limiting exposure to intense sunlight by covering-up with clothing or using a sunscreen with an effective UV blocker. </a:t>
                </a:r>
              </a:p>
            </p:txBody>
          </p:sp>
          <p:sp>
            <p:nvSpPr>
              <p:cNvPr id="107534" name="Text Box 7">
                <a:extLst>
                  <a:ext uri="{FF2B5EF4-FFF2-40B4-BE49-F238E27FC236}">
                    <a16:creationId xmlns:a16="http://schemas.microsoft.com/office/drawing/2014/main" id="{4DF64275-D73D-4442-8E5D-B13E70F934DD}"/>
                  </a:ext>
                </a:extLst>
              </p:cNvPr>
              <p:cNvSpPr txBox="1">
                <a:spLocks noChangeArrowheads="1"/>
              </p:cNvSpPr>
              <p:nvPr/>
            </p:nvSpPr>
            <p:spPr bwMode="auto">
              <a:xfrm>
                <a:off x="1519" y="2524"/>
                <a:ext cx="2725" cy="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Free radical = an atom or group of atoms that has at least one unpaired electron and is therefore unstable and highly reactive.  Free radicals can cause cellular damage.</a:t>
                </a:r>
              </a:p>
            </p:txBody>
          </p:sp>
        </p:grpSp>
        <p:grpSp>
          <p:nvGrpSpPr>
            <p:cNvPr id="107526" name="Group 19">
              <a:extLst>
                <a:ext uri="{FF2B5EF4-FFF2-40B4-BE49-F238E27FC236}">
                  <a16:creationId xmlns:a16="http://schemas.microsoft.com/office/drawing/2014/main" id="{5353FF98-8D0E-5142-9228-5E609104A3F9}"/>
                </a:ext>
              </a:extLst>
            </p:cNvPr>
            <p:cNvGrpSpPr>
              <a:grpSpLocks/>
            </p:cNvGrpSpPr>
            <p:nvPr/>
          </p:nvGrpSpPr>
          <p:grpSpPr bwMode="auto">
            <a:xfrm>
              <a:off x="582" y="3671"/>
              <a:ext cx="1990" cy="213"/>
              <a:chOff x="582" y="3671"/>
              <a:chExt cx="1990" cy="213"/>
            </a:xfrm>
          </p:grpSpPr>
          <p:sp>
            <p:nvSpPr>
              <p:cNvPr id="107527" name="Rectangle 20">
                <a:extLst>
                  <a:ext uri="{FF2B5EF4-FFF2-40B4-BE49-F238E27FC236}">
                    <a16:creationId xmlns:a16="http://schemas.microsoft.com/office/drawing/2014/main" id="{0189C9CB-F1F0-104B-9F30-496A2E523FE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7528" name="Rectangle 21">
                <a:extLst>
                  <a:ext uri="{FF2B5EF4-FFF2-40B4-BE49-F238E27FC236}">
                    <a16:creationId xmlns:a16="http://schemas.microsoft.com/office/drawing/2014/main" id="{54D654C8-D9A9-754A-B129-84F1B935FD1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7529" name="Rectangle 22">
                <a:extLst>
                  <a:ext uri="{FF2B5EF4-FFF2-40B4-BE49-F238E27FC236}">
                    <a16:creationId xmlns:a16="http://schemas.microsoft.com/office/drawing/2014/main" id="{0BDEEEC5-FC24-4E40-937B-8CF368ADA17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7530" name="Text Box 23">
                <a:extLst>
                  <a:ext uri="{FF2B5EF4-FFF2-40B4-BE49-F238E27FC236}">
                    <a16:creationId xmlns:a16="http://schemas.microsoft.com/office/drawing/2014/main" id="{0982879D-60C8-8B4C-8041-5E4EA2BB874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149</a:t>
                </a:r>
                <a:endParaRPr lang="en-US" altLang="en-US" sz="1800" dirty="0">
                  <a:ea typeface="ＭＳ Ｐゴシック" panose="020B0600070205080204" pitchFamily="34" charset="-128"/>
                </a:endParaRPr>
              </a:p>
            </p:txBody>
          </p:sp>
          <p:sp>
            <p:nvSpPr>
              <p:cNvPr id="107531" name="Text Box 24">
                <a:extLst>
                  <a:ext uri="{FF2B5EF4-FFF2-40B4-BE49-F238E27FC236}">
                    <a16:creationId xmlns:a16="http://schemas.microsoft.com/office/drawing/2014/main" id="{66648792-F177-9540-A17A-D870103B1B4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160</a:t>
                </a:r>
                <a:endParaRPr lang="en-US" altLang="en-US" sz="1800" dirty="0">
                  <a:ea typeface="ＭＳ Ｐゴシック" panose="020B0600070205080204" pitchFamily="34" charset="-128"/>
                </a:endParaRPr>
              </a:p>
            </p:txBody>
          </p:sp>
          <p:sp>
            <p:nvSpPr>
              <p:cNvPr id="107532" name="Text Box 25">
                <a:extLst>
                  <a:ext uri="{FF2B5EF4-FFF2-40B4-BE49-F238E27FC236}">
                    <a16:creationId xmlns:a16="http://schemas.microsoft.com/office/drawing/2014/main" id="{D2BA83FC-DC24-6B48-A227-1AA9450E9EE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5">
            <a:extLst>
              <a:ext uri="{FF2B5EF4-FFF2-40B4-BE49-F238E27FC236}">
                <a16:creationId xmlns:a16="http://schemas.microsoft.com/office/drawing/2014/main" id="{A7A75F79-99FB-1340-B64A-88C3DED0F8D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0EB8AC4-313C-F747-8813-A94A4479380E}" type="slidenum">
              <a:rPr lang="en-US" altLang="en-US" sz="1400"/>
              <a:pPr>
                <a:spcBef>
                  <a:spcPct val="0"/>
                </a:spcBef>
                <a:buFontTx/>
                <a:buNone/>
              </a:pPr>
              <a:t>54</a:t>
            </a:fld>
            <a:endParaRPr lang="en-US" altLang="en-US" sz="1400" dirty="0"/>
          </a:p>
        </p:txBody>
      </p:sp>
      <p:grpSp>
        <p:nvGrpSpPr>
          <p:cNvPr id="109584" name="Group 16">
            <a:extLst>
              <a:ext uri="{FF2B5EF4-FFF2-40B4-BE49-F238E27FC236}">
                <a16:creationId xmlns:a16="http://schemas.microsoft.com/office/drawing/2014/main" id="{9A9C9E96-8896-EF48-BB59-3A31B0CB2309}"/>
              </a:ext>
            </a:extLst>
          </p:cNvPr>
          <p:cNvGrpSpPr>
            <a:grpSpLocks/>
          </p:cNvGrpSpPr>
          <p:nvPr/>
        </p:nvGrpSpPr>
        <p:grpSpPr bwMode="auto">
          <a:xfrm>
            <a:off x="458788" y="446088"/>
            <a:ext cx="8229600" cy="5719762"/>
            <a:chOff x="289" y="281"/>
            <a:chExt cx="5184" cy="3603"/>
          </a:xfrm>
        </p:grpSpPr>
        <p:sp>
          <p:nvSpPr>
            <p:cNvPr id="109572" name="Rectangle 2">
              <a:extLst>
                <a:ext uri="{FF2B5EF4-FFF2-40B4-BE49-F238E27FC236}">
                  <a16:creationId xmlns:a16="http://schemas.microsoft.com/office/drawing/2014/main" id="{432248AD-3386-1A4B-ACEE-1EF3CAE43DD3}"/>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Carotene</a:t>
              </a:r>
              <a:endParaRPr lang="en-US" altLang="en-US" sz="2200" dirty="0">
                <a:solidFill>
                  <a:srgbClr val="333333"/>
                </a:solidFill>
              </a:endParaRPr>
            </a:p>
          </p:txBody>
        </p:sp>
        <p:grpSp>
          <p:nvGrpSpPr>
            <p:cNvPr id="109583" name="Group 15">
              <a:extLst>
                <a:ext uri="{FF2B5EF4-FFF2-40B4-BE49-F238E27FC236}">
                  <a16:creationId xmlns:a16="http://schemas.microsoft.com/office/drawing/2014/main" id="{A6E55A61-DF7F-864D-8C22-67A57F5018ED}"/>
                </a:ext>
              </a:extLst>
            </p:cNvPr>
            <p:cNvGrpSpPr>
              <a:grpSpLocks/>
            </p:cNvGrpSpPr>
            <p:nvPr/>
          </p:nvGrpSpPr>
          <p:grpSpPr bwMode="auto">
            <a:xfrm>
              <a:off x="515" y="970"/>
              <a:ext cx="4794" cy="2224"/>
              <a:chOff x="515" y="970"/>
              <a:chExt cx="4794" cy="2224"/>
            </a:xfrm>
          </p:grpSpPr>
          <p:sp>
            <p:nvSpPr>
              <p:cNvPr id="109581" name="Text Box 6">
                <a:extLst>
                  <a:ext uri="{FF2B5EF4-FFF2-40B4-BE49-F238E27FC236}">
                    <a16:creationId xmlns:a16="http://schemas.microsoft.com/office/drawing/2014/main" id="{EB659D50-1FF9-7C4E-B217-313C093862A6}"/>
                  </a:ext>
                </a:extLst>
              </p:cNvPr>
              <p:cNvSpPr txBox="1">
                <a:spLocks noChangeArrowheads="1"/>
              </p:cNvSpPr>
              <p:nvPr/>
            </p:nvSpPr>
            <p:spPr bwMode="auto">
              <a:xfrm>
                <a:off x="515" y="970"/>
                <a:ext cx="4794"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Carotene is a yellow-orange pigment that gives egg yolk and carrots their characteristic colors.</a:t>
                </a:r>
              </a:p>
              <a:p>
                <a:pPr eaLnBrk="1" hangingPunct="1">
                  <a:lnSpc>
                    <a:spcPct val="85000"/>
                  </a:lnSpc>
                  <a:spcBef>
                    <a:spcPct val="0"/>
                  </a:spcBef>
                  <a:spcAft>
                    <a:spcPts val="900"/>
                  </a:spcAft>
                  <a:buSzPct val="80000"/>
                </a:pPr>
                <a:r>
                  <a:rPr lang="en-US" altLang="en-US" sz="1800" dirty="0"/>
                  <a:t>The pigment is the precursor of Vitamin A for synthesizing photosen-sitive pigments for rods and cones.</a:t>
                </a:r>
              </a:p>
              <a:p>
                <a:pPr eaLnBrk="1" hangingPunct="1">
                  <a:lnSpc>
                    <a:spcPct val="85000"/>
                  </a:lnSpc>
                  <a:spcBef>
                    <a:spcPct val="0"/>
                  </a:spcBef>
                  <a:spcAft>
                    <a:spcPts val="900"/>
                  </a:spcAft>
                  <a:buSzPct val="80000"/>
                </a:pPr>
                <a:r>
                  <a:rPr lang="en-US" altLang="en-US" sz="1800" dirty="0">
                    <a:solidFill>
                      <a:schemeClr val="tx2"/>
                    </a:solidFill>
                  </a:rPr>
                  <a:t>Beta carotene is an isomer that is found in dark green and dark yellow fruits and vegetables.</a:t>
                </a:r>
                <a:endParaRPr lang="en-US" altLang="en-US" sz="1800" dirty="0"/>
              </a:p>
              <a:p>
                <a:pPr eaLnBrk="1" hangingPunct="1">
                  <a:lnSpc>
                    <a:spcPct val="85000"/>
                  </a:lnSpc>
                  <a:spcBef>
                    <a:spcPct val="0"/>
                  </a:spcBef>
                  <a:spcAft>
                    <a:spcPct val="50000"/>
                  </a:spcAft>
                  <a:buSzPct val="80000"/>
                </a:pPr>
                <a:r>
                  <a:rPr lang="en-US" altLang="en-US" sz="1800" dirty="0"/>
                  <a:t>Dietary carotene is stored in the stratum corneum and adipose tissue of the dermis and subcutaneous layer.</a:t>
                </a:r>
              </a:p>
            </p:txBody>
          </p:sp>
          <p:sp>
            <p:nvSpPr>
              <p:cNvPr id="109582" name="Text Box 11">
                <a:extLst>
                  <a:ext uri="{FF2B5EF4-FFF2-40B4-BE49-F238E27FC236}">
                    <a16:creationId xmlns:a16="http://schemas.microsoft.com/office/drawing/2014/main" id="{30B0C1D0-449A-C242-BE2D-2EAB2DDE86EB}"/>
                  </a:ext>
                </a:extLst>
              </p:cNvPr>
              <p:cNvSpPr txBox="1">
                <a:spLocks noChangeArrowheads="1"/>
              </p:cNvSpPr>
              <p:nvPr/>
            </p:nvSpPr>
            <p:spPr bwMode="auto">
              <a:xfrm>
                <a:off x="1474" y="2473"/>
                <a:ext cx="2804" cy="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941100"/>
                    </a:solidFill>
                  </a:rPr>
                  <a:t>Isomer = compounds with the same chemical formula but different structures.</a:t>
                </a:r>
              </a:p>
              <a:p>
                <a:pPr algn="ctr" eaLnBrk="1" hangingPunct="1">
                  <a:lnSpc>
                    <a:spcPts val="1860"/>
                  </a:lnSpc>
                  <a:spcBef>
                    <a:spcPts val="600"/>
                  </a:spcBef>
                  <a:spcAft>
                    <a:spcPts val="0"/>
                  </a:spcAft>
                  <a:buFontTx/>
                  <a:buNone/>
                </a:pPr>
                <a:r>
                  <a:rPr lang="en-US" altLang="en-US" sz="1800" dirty="0">
                    <a:solidFill>
                      <a:srgbClr val="941100"/>
                    </a:solidFill>
                  </a:rPr>
                  <a:t>Dietary = pertaining to the food and drink of a person or animal.</a:t>
                </a:r>
              </a:p>
            </p:txBody>
          </p:sp>
        </p:grpSp>
        <p:grpSp>
          <p:nvGrpSpPr>
            <p:cNvPr id="109574" name="Group 25">
              <a:extLst>
                <a:ext uri="{FF2B5EF4-FFF2-40B4-BE49-F238E27FC236}">
                  <a16:creationId xmlns:a16="http://schemas.microsoft.com/office/drawing/2014/main" id="{D628A093-D2D8-2C46-B954-DC20A38B140F}"/>
                </a:ext>
              </a:extLst>
            </p:cNvPr>
            <p:cNvGrpSpPr>
              <a:grpSpLocks/>
            </p:cNvGrpSpPr>
            <p:nvPr/>
          </p:nvGrpSpPr>
          <p:grpSpPr bwMode="auto">
            <a:xfrm>
              <a:off x="582" y="3671"/>
              <a:ext cx="1990" cy="213"/>
              <a:chOff x="582" y="3671"/>
              <a:chExt cx="1990" cy="213"/>
            </a:xfrm>
          </p:grpSpPr>
          <p:sp>
            <p:nvSpPr>
              <p:cNvPr id="109575" name="Rectangle 26">
                <a:extLst>
                  <a:ext uri="{FF2B5EF4-FFF2-40B4-BE49-F238E27FC236}">
                    <a16:creationId xmlns:a16="http://schemas.microsoft.com/office/drawing/2014/main" id="{D4564A2F-2589-0C46-BBF5-EC799A17303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9576" name="Rectangle 27">
                <a:extLst>
                  <a:ext uri="{FF2B5EF4-FFF2-40B4-BE49-F238E27FC236}">
                    <a16:creationId xmlns:a16="http://schemas.microsoft.com/office/drawing/2014/main" id="{48F2E30E-466B-8943-9C5F-9F385CC2910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9577" name="Rectangle 28">
                <a:extLst>
                  <a:ext uri="{FF2B5EF4-FFF2-40B4-BE49-F238E27FC236}">
                    <a16:creationId xmlns:a16="http://schemas.microsoft.com/office/drawing/2014/main" id="{73BC3A5B-9E5D-374C-8500-B614635745D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09578" name="Text Box 29">
                <a:extLst>
                  <a:ext uri="{FF2B5EF4-FFF2-40B4-BE49-F238E27FC236}">
                    <a16:creationId xmlns:a16="http://schemas.microsoft.com/office/drawing/2014/main" id="{A0BE54F3-1549-2F46-864E-C5FE81538D6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149</a:t>
                </a:r>
                <a:endParaRPr lang="en-US" altLang="en-US" sz="1800" dirty="0">
                  <a:ea typeface="ＭＳ Ｐゴシック" panose="020B0600070205080204" pitchFamily="34" charset="-128"/>
                </a:endParaRPr>
              </a:p>
            </p:txBody>
          </p:sp>
          <p:sp>
            <p:nvSpPr>
              <p:cNvPr id="109579" name="Text Box 30">
                <a:extLst>
                  <a:ext uri="{FF2B5EF4-FFF2-40B4-BE49-F238E27FC236}">
                    <a16:creationId xmlns:a16="http://schemas.microsoft.com/office/drawing/2014/main" id="{4D2A66CD-7460-7342-B587-10DD020A5B5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160</a:t>
                </a:r>
                <a:endParaRPr lang="en-US" altLang="en-US" sz="1800" dirty="0">
                  <a:ea typeface="ＭＳ Ｐゴシック" panose="020B0600070205080204" pitchFamily="34" charset="-128"/>
                </a:endParaRPr>
              </a:p>
            </p:txBody>
          </p:sp>
          <p:sp>
            <p:nvSpPr>
              <p:cNvPr id="109580" name="Text Box 31">
                <a:extLst>
                  <a:ext uri="{FF2B5EF4-FFF2-40B4-BE49-F238E27FC236}">
                    <a16:creationId xmlns:a16="http://schemas.microsoft.com/office/drawing/2014/main" id="{0E46E126-70C3-3E42-B7A1-5C3AACD6D75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Number Placeholder 5">
            <a:extLst>
              <a:ext uri="{FF2B5EF4-FFF2-40B4-BE49-F238E27FC236}">
                <a16:creationId xmlns:a16="http://schemas.microsoft.com/office/drawing/2014/main" id="{054EEDFA-A9A6-964A-A4E7-A606B19A394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F5A20D5-ADB6-5C40-8E64-EED9C1E8F3F8}" type="slidenum">
              <a:rPr lang="en-US" altLang="en-US" sz="1400"/>
              <a:pPr>
                <a:spcBef>
                  <a:spcPct val="0"/>
                </a:spcBef>
                <a:buFontTx/>
                <a:buNone/>
              </a:pPr>
              <a:t>55</a:t>
            </a:fld>
            <a:endParaRPr lang="en-US" altLang="en-US" sz="1400" dirty="0"/>
          </a:p>
        </p:txBody>
      </p:sp>
      <p:grpSp>
        <p:nvGrpSpPr>
          <p:cNvPr id="111639" name="Group 23">
            <a:extLst>
              <a:ext uri="{FF2B5EF4-FFF2-40B4-BE49-F238E27FC236}">
                <a16:creationId xmlns:a16="http://schemas.microsoft.com/office/drawing/2014/main" id="{07F3C3A0-CC8D-0340-8EDF-ED9189E648F5}"/>
              </a:ext>
            </a:extLst>
          </p:cNvPr>
          <p:cNvGrpSpPr>
            <a:grpSpLocks/>
          </p:cNvGrpSpPr>
          <p:nvPr/>
        </p:nvGrpSpPr>
        <p:grpSpPr bwMode="auto">
          <a:xfrm>
            <a:off x="458788" y="446088"/>
            <a:ext cx="8229600" cy="5622924"/>
            <a:chOff x="289" y="281"/>
            <a:chExt cx="5184" cy="3542"/>
          </a:xfrm>
        </p:grpSpPr>
        <p:sp>
          <p:nvSpPr>
            <p:cNvPr id="111620" name="Rectangle 2">
              <a:extLst>
                <a:ext uri="{FF2B5EF4-FFF2-40B4-BE49-F238E27FC236}">
                  <a16:creationId xmlns:a16="http://schemas.microsoft.com/office/drawing/2014/main" id="{67C60827-2340-A44F-BCD2-C4163B63F1B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Some Sources of Beta Carotene</a:t>
              </a:r>
              <a:endParaRPr lang="en-US" altLang="en-US" sz="2200" dirty="0">
                <a:solidFill>
                  <a:srgbClr val="333333"/>
                </a:solidFill>
              </a:endParaRPr>
            </a:p>
          </p:txBody>
        </p:sp>
        <p:grpSp>
          <p:nvGrpSpPr>
            <p:cNvPr id="111638" name="Group 22">
              <a:extLst>
                <a:ext uri="{FF2B5EF4-FFF2-40B4-BE49-F238E27FC236}">
                  <a16:creationId xmlns:a16="http://schemas.microsoft.com/office/drawing/2014/main" id="{1C67C6E5-A410-0B44-945D-69DD62332467}"/>
                </a:ext>
              </a:extLst>
            </p:cNvPr>
            <p:cNvGrpSpPr>
              <a:grpSpLocks/>
            </p:cNvGrpSpPr>
            <p:nvPr/>
          </p:nvGrpSpPr>
          <p:grpSpPr bwMode="auto">
            <a:xfrm>
              <a:off x="534" y="946"/>
              <a:ext cx="4787" cy="2877"/>
              <a:chOff x="534" y="946"/>
              <a:chExt cx="4787" cy="2877"/>
            </a:xfrm>
          </p:grpSpPr>
          <p:grpSp>
            <p:nvGrpSpPr>
              <p:cNvPr id="111622" name="Group 20">
                <a:extLst>
                  <a:ext uri="{FF2B5EF4-FFF2-40B4-BE49-F238E27FC236}">
                    <a16:creationId xmlns:a16="http://schemas.microsoft.com/office/drawing/2014/main" id="{D050F0D3-3DAC-2248-B2FB-4BB93AB3A252}"/>
                  </a:ext>
                </a:extLst>
              </p:cNvPr>
              <p:cNvGrpSpPr>
                <a:grpSpLocks/>
              </p:cNvGrpSpPr>
              <p:nvPr/>
            </p:nvGrpSpPr>
            <p:grpSpPr bwMode="auto">
              <a:xfrm>
                <a:off x="534" y="1012"/>
                <a:ext cx="1516" cy="1294"/>
                <a:chOff x="534" y="1012"/>
                <a:chExt cx="1516" cy="1294"/>
              </a:xfrm>
            </p:grpSpPr>
            <p:pic>
              <p:nvPicPr>
                <p:cNvPr id="111636" name="Picture 7" descr="sweet_potato">
                  <a:extLst>
                    <a:ext uri="{FF2B5EF4-FFF2-40B4-BE49-F238E27FC236}">
                      <a16:creationId xmlns:a16="http://schemas.microsoft.com/office/drawing/2014/main" id="{A3828D1F-0345-1241-8212-E714909A2E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 y="1012"/>
                  <a:ext cx="1458" cy="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37" name="Text Box 8">
                  <a:extLst>
                    <a:ext uri="{FF2B5EF4-FFF2-40B4-BE49-F238E27FC236}">
                      <a16:creationId xmlns:a16="http://schemas.microsoft.com/office/drawing/2014/main" id="{F8D31E89-ABF9-8F46-B80D-2FC527F10EDD}"/>
                    </a:ext>
                  </a:extLst>
                </p:cNvPr>
                <p:cNvSpPr txBox="1">
                  <a:spLocks noChangeArrowheads="1"/>
                </p:cNvSpPr>
                <p:nvPr/>
              </p:nvSpPr>
              <p:spPr bwMode="auto">
                <a:xfrm>
                  <a:off x="534" y="2086"/>
                  <a:ext cx="1029" cy="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ts val="960"/>
                    </a:lnSpc>
                    <a:spcBef>
                      <a:spcPct val="50000"/>
                    </a:spcBef>
                    <a:buFontTx/>
                    <a:buNone/>
                  </a:pPr>
                  <a:r>
                    <a:rPr lang="en-US" altLang="en-US" sz="900" dirty="0"/>
                    <a:t>https://wwwcoolrain44.files.wordpress.com</a:t>
                  </a:r>
                  <a:endParaRPr lang="en-US" altLang="en-US" sz="1800" dirty="0"/>
                </a:p>
              </p:txBody>
            </p:sp>
          </p:grpSp>
          <p:grpSp>
            <p:nvGrpSpPr>
              <p:cNvPr id="111623" name="Group 21">
                <a:extLst>
                  <a:ext uri="{FF2B5EF4-FFF2-40B4-BE49-F238E27FC236}">
                    <a16:creationId xmlns:a16="http://schemas.microsoft.com/office/drawing/2014/main" id="{5802C520-7C5E-B74F-9F95-08B6E4B76E57}"/>
                  </a:ext>
                </a:extLst>
              </p:cNvPr>
              <p:cNvGrpSpPr>
                <a:grpSpLocks/>
              </p:cNvGrpSpPr>
              <p:nvPr/>
            </p:nvGrpSpPr>
            <p:grpSpPr bwMode="auto">
              <a:xfrm>
                <a:off x="1715" y="1704"/>
                <a:ext cx="1602" cy="1334"/>
                <a:chOff x="1715" y="1704"/>
                <a:chExt cx="1602" cy="1334"/>
              </a:xfrm>
            </p:grpSpPr>
            <p:pic>
              <p:nvPicPr>
                <p:cNvPr id="111634" name="Picture 10" descr="carrots">
                  <a:extLst>
                    <a:ext uri="{FF2B5EF4-FFF2-40B4-BE49-F238E27FC236}">
                      <a16:creationId xmlns:a16="http://schemas.microsoft.com/office/drawing/2014/main" id="{E77C0215-9C07-834E-B724-BC0826A23B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4" y="1704"/>
                  <a:ext cx="1346" cy="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35" name="Text Box 11">
                  <a:extLst>
                    <a:ext uri="{FF2B5EF4-FFF2-40B4-BE49-F238E27FC236}">
                      <a16:creationId xmlns:a16="http://schemas.microsoft.com/office/drawing/2014/main" id="{92515D87-245B-2243-BD6A-986ED04D4792}"/>
                    </a:ext>
                  </a:extLst>
                </p:cNvPr>
                <p:cNvSpPr txBox="1">
                  <a:spLocks noChangeArrowheads="1"/>
                </p:cNvSpPr>
                <p:nvPr/>
              </p:nvSpPr>
              <p:spPr bwMode="auto">
                <a:xfrm>
                  <a:off x="1715" y="2893"/>
                  <a:ext cx="1602"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900" dirty="0"/>
                    <a:t>https://www.westofpersia.files.wordpress.com</a:t>
                  </a:r>
                </a:p>
              </p:txBody>
            </p:sp>
          </p:grpSp>
          <p:grpSp>
            <p:nvGrpSpPr>
              <p:cNvPr id="111624" name="Group 22">
                <a:extLst>
                  <a:ext uri="{FF2B5EF4-FFF2-40B4-BE49-F238E27FC236}">
                    <a16:creationId xmlns:a16="http://schemas.microsoft.com/office/drawing/2014/main" id="{5BBF3120-1247-4943-B535-1AEC99C13091}"/>
                  </a:ext>
                </a:extLst>
              </p:cNvPr>
              <p:cNvGrpSpPr>
                <a:grpSpLocks/>
              </p:cNvGrpSpPr>
              <p:nvPr/>
            </p:nvGrpSpPr>
            <p:grpSpPr bwMode="auto">
              <a:xfrm>
                <a:off x="2882" y="946"/>
                <a:ext cx="1505" cy="1160"/>
                <a:chOff x="2882" y="946"/>
                <a:chExt cx="1505" cy="1160"/>
              </a:xfrm>
            </p:grpSpPr>
            <p:pic>
              <p:nvPicPr>
                <p:cNvPr id="111632" name="Picture 13" descr="i-turnipgreens">
                  <a:extLst>
                    <a:ext uri="{FF2B5EF4-FFF2-40B4-BE49-F238E27FC236}">
                      <a16:creationId xmlns:a16="http://schemas.microsoft.com/office/drawing/2014/main" id="{E9400AC8-45AF-1B4E-93D5-6FDCBAF3AC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2" y="1012"/>
                  <a:ext cx="1388" cy="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33" name="Text Box 14">
                  <a:extLst>
                    <a:ext uri="{FF2B5EF4-FFF2-40B4-BE49-F238E27FC236}">
                      <a16:creationId xmlns:a16="http://schemas.microsoft.com/office/drawing/2014/main" id="{9BBD264E-C72E-B34B-B7AC-BE375C03AF13}"/>
                    </a:ext>
                  </a:extLst>
                </p:cNvPr>
                <p:cNvSpPr txBox="1">
                  <a:spLocks noChangeArrowheads="1"/>
                </p:cNvSpPr>
                <p:nvPr/>
              </p:nvSpPr>
              <p:spPr bwMode="auto">
                <a:xfrm rot="16200000">
                  <a:off x="3796" y="1392"/>
                  <a:ext cx="1037"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900" dirty="0"/>
                    <a:t>https://www.all-creatures.org</a:t>
                  </a:r>
                  <a:endParaRPr lang="en-US" altLang="en-US" sz="1800" dirty="0"/>
                </a:p>
              </p:txBody>
            </p:sp>
          </p:grpSp>
          <p:grpSp>
            <p:nvGrpSpPr>
              <p:cNvPr id="111625" name="Group 19">
                <a:extLst>
                  <a:ext uri="{FF2B5EF4-FFF2-40B4-BE49-F238E27FC236}">
                    <a16:creationId xmlns:a16="http://schemas.microsoft.com/office/drawing/2014/main" id="{72ECAD5A-734D-2F44-9DD2-FFFE72A3F57E}"/>
                  </a:ext>
                </a:extLst>
              </p:cNvPr>
              <p:cNvGrpSpPr>
                <a:grpSpLocks/>
              </p:cNvGrpSpPr>
              <p:nvPr/>
            </p:nvGrpSpPr>
            <p:grpSpPr bwMode="auto">
              <a:xfrm>
                <a:off x="680" y="2483"/>
                <a:ext cx="1029" cy="1160"/>
                <a:chOff x="680" y="2483"/>
                <a:chExt cx="1029" cy="1160"/>
              </a:xfrm>
            </p:grpSpPr>
            <p:pic>
              <p:nvPicPr>
                <p:cNvPr id="111630" name="Picture 12" descr="spinach-1">
                  <a:extLst>
                    <a:ext uri="{FF2B5EF4-FFF2-40B4-BE49-F238E27FC236}">
                      <a16:creationId xmlns:a16="http://schemas.microsoft.com/office/drawing/2014/main" id="{CFDC66FD-9A94-0549-9E50-DDD468521C4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 y="2483"/>
                  <a:ext cx="1029" cy="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31" name="Text Box 15">
                  <a:extLst>
                    <a:ext uri="{FF2B5EF4-FFF2-40B4-BE49-F238E27FC236}">
                      <a16:creationId xmlns:a16="http://schemas.microsoft.com/office/drawing/2014/main" id="{993E27AB-54C9-DD45-A6B4-90147A032B79}"/>
                    </a:ext>
                  </a:extLst>
                </p:cNvPr>
                <p:cNvSpPr txBox="1">
                  <a:spLocks noChangeArrowheads="1"/>
                </p:cNvSpPr>
                <p:nvPr/>
              </p:nvSpPr>
              <p:spPr bwMode="auto">
                <a:xfrm>
                  <a:off x="724" y="3498"/>
                  <a:ext cx="948"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900" dirty="0"/>
                    <a:t>https://www.eating-in.com</a:t>
                  </a:r>
                  <a:endParaRPr lang="en-US" altLang="en-US" sz="1800" dirty="0"/>
                </a:p>
              </p:txBody>
            </p:sp>
          </p:grpSp>
          <p:grpSp>
            <p:nvGrpSpPr>
              <p:cNvPr id="111626" name="Group 23">
                <a:extLst>
                  <a:ext uri="{FF2B5EF4-FFF2-40B4-BE49-F238E27FC236}">
                    <a16:creationId xmlns:a16="http://schemas.microsoft.com/office/drawing/2014/main" id="{64455AC4-91FC-C045-8FA4-4501141F1E1B}"/>
                  </a:ext>
                </a:extLst>
              </p:cNvPr>
              <p:cNvGrpSpPr>
                <a:grpSpLocks/>
              </p:cNvGrpSpPr>
              <p:nvPr/>
            </p:nvGrpSpPr>
            <p:grpSpPr bwMode="auto">
              <a:xfrm>
                <a:off x="3601" y="1954"/>
                <a:ext cx="1720" cy="1213"/>
                <a:chOff x="3601" y="1954"/>
                <a:chExt cx="1720" cy="1213"/>
              </a:xfrm>
            </p:grpSpPr>
            <p:pic>
              <p:nvPicPr>
                <p:cNvPr id="111628" name="Picture 16" descr="winter_squash">
                  <a:extLst>
                    <a:ext uri="{FF2B5EF4-FFF2-40B4-BE49-F238E27FC236}">
                      <a16:creationId xmlns:a16="http://schemas.microsoft.com/office/drawing/2014/main" id="{E8EABFF4-5674-A543-9AA7-ACA268F568A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01" y="1954"/>
                  <a:ext cx="1646" cy="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9" name="Text Box 17">
                  <a:extLst>
                    <a:ext uri="{FF2B5EF4-FFF2-40B4-BE49-F238E27FC236}">
                      <a16:creationId xmlns:a16="http://schemas.microsoft.com/office/drawing/2014/main" id="{66EEC838-65E0-A14D-9EA7-A84F387E33E2}"/>
                    </a:ext>
                  </a:extLst>
                </p:cNvPr>
                <p:cNvSpPr txBox="1">
                  <a:spLocks noChangeArrowheads="1"/>
                </p:cNvSpPr>
                <p:nvPr/>
              </p:nvSpPr>
              <p:spPr bwMode="auto">
                <a:xfrm>
                  <a:off x="4191" y="3022"/>
                  <a:ext cx="1130" cy="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900" dirty="0"/>
                    <a:t>https://www.cdn.sheknows.com</a:t>
                  </a:r>
                  <a:endParaRPr lang="en-US" altLang="en-US" sz="1800" dirty="0"/>
                </a:p>
              </p:txBody>
            </p:sp>
          </p:grpSp>
          <p:sp>
            <p:nvSpPr>
              <p:cNvPr id="111627" name="Text Box 18">
                <a:extLst>
                  <a:ext uri="{FF2B5EF4-FFF2-40B4-BE49-F238E27FC236}">
                    <a16:creationId xmlns:a16="http://schemas.microsoft.com/office/drawing/2014/main" id="{3E1D80D8-6552-DB4E-8176-EB0E8F7F8918}"/>
                  </a:ext>
                </a:extLst>
              </p:cNvPr>
              <p:cNvSpPr txBox="1">
                <a:spLocks noChangeArrowheads="1"/>
              </p:cNvSpPr>
              <p:nvPr/>
            </p:nvSpPr>
            <p:spPr bwMode="auto">
              <a:xfrm>
                <a:off x="1912" y="3216"/>
                <a:ext cx="3182" cy="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720"/>
                  </a:lnSpc>
                  <a:spcBef>
                    <a:spcPct val="0"/>
                  </a:spcBef>
                  <a:buFontTx/>
                  <a:buNone/>
                </a:pPr>
                <a:r>
                  <a:rPr lang="en-US" altLang="en-US" sz="1600" dirty="0">
                    <a:solidFill>
                      <a:srgbClr val="011893"/>
                    </a:solidFill>
                  </a:rPr>
                  <a:t>Clockwise from the upper left—sweet potatoes, turnip greens, winter squash, carrots, and spinach.  Other sources of beta carotene include kale, cilantro, and fresh thyme.</a:t>
                </a:r>
              </a:p>
            </p:txBody>
          </p:sp>
        </p:grpSp>
      </p:grpSp>
    </p:spTree>
    <p:extLst>
      <p:ext uri="{BB962C8B-B14F-4D97-AF65-F5344CB8AC3E}">
        <p14:creationId xmlns:p14="http://schemas.microsoft.com/office/powerpoint/2010/main" val="1871340976"/>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Number Placeholder 5">
            <a:extLst>
              <a:ext uri="{FF2B5EF4-FFF2-40B4-BE49-F238E27FC236}">
                <a16:creationId xmlns:a16="http://schemas.microsoft.com/office/drawing/2014/main" id="{984D64B6-4765-0A49-8581-3528B5BF9FF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8B3A5CB-49E2-0D45-9256-A30B3F8E3E06}" type="slidenum">
              <a:rPr lang="en-US" altLang="en-US" sz="1400"/>
              <a:pPr>
                <a:spcBef>
                  <a:spcPct val="0"/>
                </a:spcBef>
                <a:buFontTx/>
                <a:buNone/>
              </a:pPr>
              <a:t>56</a:t>
            </a:fld>
            <a:endParaRPr lang="en-US" altLang="en-US" sz="1400" dirty="0"/>
          </a:p>
        </p:txBody>
      </p:sp>
      <p:grpSp>
        <p:nvGrpSpPr>
          <p:cNvPr id="113667" name="Group 13">
            <a:extLst>
              <a:ext uri="{FF2B5EF4-FFF2-40B4-BE49-F238E27FC236}">
                <a16:creationId xmlns:a16="http://schemas.microsoft.com/office/drawing/2014/main" id="{A77284A8-5A32-5F4E-922D-0A6E9BB0A9A7}"/>
              </a:ext>
            </a:extLst>
          </p:cNvPr>
          <p:cNvGrpSpPr>
            <a:grpSpLocks/>
          </p:cNvGrpSpPr>
          <p:nvPr/>
        </p:nvGrpSpPr>
        <p:grpSpPr bwMode="auto">
          <a:xfrm>
            <a:off x="458788" y="446088"/>
            <a:ext cx="8229600" cy="5719762"/>
            <a:chOff x="289" y="281"/>
            <a:chExt cx="5184" cy="3603"/>
          </a:xfrm>
        </p:grpSpPr>
        <p:sp>
          <p:nvSpPr>
            <p:cNvPr id="113668" name="Rectangle 2">
              <a:extLst>
                <a:ext uri="{FF2B5EF4-FFF2-40B4-BE49-F238E27FC236}">
                  <a16:creationId xmlns:a16="http://schemas.microsoft.com/office/drawing/2014/main" id="{CD3185E1-C6F3-DF44-8014-B0F2AA23EF0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Carotene </a:t>
              </a:r>
              <a:r>
                <a:rPr lang="en-US" altLang="en-US" sz="2200" dirty="0">
                  <a:solidFill>
                    <a:srgbClr val="333333"/>
                  </a:solidFill>
                </a:rPr>
                <a:t>(continued)</a:t>
              </a:r>
            </a:p>
          </p:txBody>
        </p:sp>
        <p:sp>
          <p:nvSpPr>
            <p:cNvPr id="113669" name="Text Box 6">
              <a:extLst>
                <a:ext uri="{FF2B5EF4-FFF2-40B4-BE49-F238E27FC236}">
                  <a16:creationId xmlns:a16="http://schemas.microsoft.com/office/drawing/2014/main" id="{28A867CC-F73D-924D-ADA5-78D46FD3BE97}"/>
                </a:ext>
              </a:extLst>
            </p:cNvPr>
            <p:cNvSpPr txBox="1">
              <a:spLocks noChangeArrowheads="1"/>
            </p:cNvSpPr>
            <p:nvPr/>
          </p:nvSpPr>
          <p:spPr bwMode="auto">
            <a:xfrm>
              <a:off x="515" y="970"/>
              <a:ext cx="4722"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An excessive amount of carotene can be deposited in the skin with the overconsumption of carotene-rich foods.</a:t>
              </a:r>
            </a:p>
            <a:p>
              <a:pPr eaLnBrk="1" hangingPunct="1">
                <a:lnSpc>
                  <a:spcPct val="85000"/>
                </a:lnSpc>
                <a:spcBef>
                  <a:spcPct val="0"/>
                </a:spcBef>
                <a:spcAft>
                  <a:spcPct val="50000"/>
                </a:spcAft>
                <a:buSzPct val="80000"/>
              </a:pPr>
              <a:r>
                <a:rPr lang="en-US" altLang="en-US" sz="1800" dirty="0"/>
                <a:t>The skin can take on an orange hue—the remedy, if the appearance is undesirable, would be to reduce the amount of carotene intake.</a:t>
              </a:r>
            </a:p>
          </p:txBody>
        </p:sp>
        <p:grpSp>
          <p:nvGrpSpPr>
            <p:cNvPr id="113670" name="Group 15">
              <a:extLst>
                <a:ext uri="{FF2B5EF4-FFF2-40B4-BE49-F238E27FC236}">
                  <a16:creationId xmlns:a16="http://schemas.microsoft.com/office/drawing/2014/main" id="{651CA5A5-B54E-FE42-9A38-47B53E0B522E}"/>
                </a:ext>
              </a:extLst>
            </p:cNvPr>
            <p:cNvGrpSpPr>
              <a:grpSpLocks/>
            </p:cNvGrpSpPr>
            <p:nvPr/>
          </p:nvGrpSpPr>
          <p:grpSpPr bwMode="auto">
            <a:xfrm>
              <a:off x="582" y="3671"/>
              <a:ext cx="1990" cy="213"/>
              <a:chOff x="582" y="3671"/>
              <a:chExt cx="1990" cy="213"/>
            </a:xfrm>
          </p:grpSpPr>
          <p:sp>
            <p:nvSpPr>
              <p:cNvPr id="113671" name="Rectangle 16">
                <a:extLst>
                  <a:ext uri="{FF2B5EF4-FFF2-40B4-BE49-F238E27FC236}">
                    <a16:creationId xmlns:a16="http://schemas.microsoft.com/office/drawing/2014/main" id="{278453F5-ACC4-B640-843C-7B2AF37A4FC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3672" name="Rectangle 17">
                <a:extLst>
                  <a:ext uri="{FF2B5EF4-FFF2-40B4-BE49-F238E27FC236}">
                    <a16:creationId xmlns:a16="http://schemas.microsoft.com/office/drawing/2014/main" id="{BF1456A0-4B0F-F846-9037-AEF58C474A9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3673" name="Rectangle 18">
                <a:extLst>
                  <a:ext uri="{FF2B5EF4-FFF2-40B4-BE49-F238E27FC236}">
                    <a16:creationId xmlns:a16="http://schemas.microsoft.com/office/drawing/2014/main" id="{F02B5590-A04C-D445-8E2C-B9C694F3640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3674" name="Text Box 19">
                <a:extLst>
                  <a:ext uri="{FF2B5EF4-FFF2-40B4-BE49-F238E27FC236}">
                    <a16:creationId xmlns:a16="http://schemas.microsoft.com/office/drawing/2014/main" id="{CC61A168-4D33-6C49-99C1-6CBF6DFAB75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149</a:t>
                </a:r>
                <a:endParaRPr lang="en-US" altLang="en-US" sz="1800" dirty="0">
                  <a:ea typeface="ＭＳ Ｐゴシック" panose="020B0600070205080204" pitchFamily="34" charset="-128"/>
                </a:endParaRPr>
              </a:p>
            </p:txBody>
          </p:sp>
          <p:sp>
            <p:nvSpPr>
              <p:cNvPr id="113675" name="Text Box 20">
                <a:extLst>
                  <a:ext uri="{FF2B5EF4-FFF2-40B4-BE49-F238E27FC236}">
                    <a16:creationId xmlns:a16="http://schemas.microsoft.com/office/drawing/2014/main" id="{C6E9CE00-DC71-F04D-B409-1497EB57D48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160</a:t>
                </a:r>
                <a:endParaRPr lang="en-US" altLang="en-US" sz="1800" dirty="0">
                  <a:ea typeface="ＭＳ Ｐゴシック" panose="020B0600070205080204" pitchFamily="34" charset="-128"/>
                </a:endParaRPr>
              </a:p>
            </p:txBody>
          </p:sp>
          <p:sp>
            <p:nvSpPr>
              <p:cNvPr id="113676" name="Text Box 21">
                <a:extLst>
                  <a:ext uri="{FF2B5EF4-FFF2-40B4-BE49-F238E27FC236}">
                    <a16:creationId xmlns:a16="http://schemas.microsoft.com/office/drawing/2014/main" id="{8CC00A7B-1A30-E649-8199-31D8FD94969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Number Placeholder 5">
            <a:extLst>
              <a:ext uri="{FF2B5EF4-FFF2-40B4-BE49-F238E27FC236}">
                <a16:creationId xmlns:a16="http://schemas.microsoft.com/office/drawing/2014/main" id="{E89CAB36-C791-FB42-B396-5FA65DE5299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A89D29A-3E91-CD45-88A3-F572C9469B44}" type="slidenum">
              <a:rPr lang="en-US" altLang="en-US" sz="1400"/>
              <a:pPr>
                <a:spcBef>
                  <a:spcPct val="0"/>
                </a:spcBef>
                <a:buFontTx/>
                <a:buNone/>
              </a:pPr>
              <a:t>57</a:t>
            </a:fld>
            <a:endParaRPr lang="en-US" altLang="en-US" sz="1400" dirty="0"/>
          </a:p>
        </p:txBody>
      </p:sp>
      <p:grpSp>
        <p:nvGrpSpPr>
          <p:cNvPr id="115715" name="Group 24">
            <a:extLst>
              <a:ext uri="{FF2B5EF4-FFF2-40B4-BE49-F238E27FC236}">
                <a16:creationId xmlns:a16="http://schemas.microsoft.com/office/drawing/2014/main" id="{19CB3F9A-4244-9046-8B2C-CACCDE9C4B8C}"/>
              </a:ext>
            </a:extLst>
          </p:cNvPr>
          <p:cNvGrpSpPr>
            <a:grpSpLocks/>
          </p:cNvGrpSpPr>
          <p:nvPr/>
        </p:nvGrpSpPr>
        <p:grpSpPr bwMode="auto">
          <a:xfrm>
            <a:off x="458788" y="446088"/>
            <a:ext cx="8229600" cy="5719762"/>
            <a:chOff x="289" y="281"/>
            <a:chExt cx="5184" cy="3603"/>
          </a:xfrm>
        </p:grpSpPr>
        <p:sp>
          <p:nvSpPr>
            <p:cNvPr id="115716" name="Rectangle 2">
              <a:extLst>
                <a:ext uri="{FF2B5EF4-FFF2-40B4-BE49-F238E27FC236}">
                  <a16:creationId xmlns:a16="http://schemas.microsoft.com/office/drawing/2014/main" id="{86A72744-E516-5149-A120-07A34F12972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Albinism</a:t>
              </a:r>
              <a:endParaRPr lang="en-US" altLang="en-US" sz="2200" dirty="0">
                <a:solidFill>
                  <a:srgbClr val="333333"/>
                </a:solidFill>
              </a:endParaRPr>
            </a:p>
          </p:txBody>
        </p:sp>
        <p:sp>
          <p:nvSpPr>
            <p:cNvPr id="115717" name="Text Box 6">
              <a:extLst>
                <a:ext uri="{FF2B5EF4-FFF2-40B4-BE49-F238E27FC236}">
                  <a16:creationId xmlns:a16="http://schemas.microsoft.com/office/drawing/2014/main" id="{F4C1958E-9837-0949-9406-9BF796B5CD55}"/>
                </a:ext>
              </a:extLst>
            </p:cNvPr>
            <p:cNvSpPr txBox="1">
              <a:spLocks noChangeArrowheads="1"/>
            </p:cNvSpPr>
            <p:nvPr/>
          </p:nvSpPr>
          <p:spPr bwMode="auto">
            <a:xfrm>
              <a:off x="515" y="970"/>
              <a:ext cx="4714" cy="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In a condition known as albinism, melanin is absent from the skin, hair, and irises of the eyes.</a:t>
              </a:r>
            </a:p>
            <a:p>
              <a:pPr eaLnBrk="1" hangingPunct="1">
                <a:lnSpc>
                  <a:spcPct val="85000"/>
                </a:lnSpc>
                <a:spcBef>
                  <a:spcPct val="0"/>
                </a:spcBef>
                <a:spcAft>
                  <a:spcPct val="50000"/>
                </a:spcAft>
                <a:buSzPct val="80000"/>
              </a:pPr>
              <a:r>
                <a:rPr lang="en-US" altLang="en-US" sz="1800" dirty="0"/>
                <a:t>The condition results from an inherited inability to produce melanin because the melanocytes are unable to synthesize the enzyme, tyro-sinase.</a:t>
              </a:r>
            </a:p>
          </p:txBody>
        </p:sp>
        <p:grpSp>
          <p:nvGrpSpPr>
            <p:cNvPr id="115718" name="Group 14">
              <a:extLst>
                <a:ext uri="{FF2B5EF4-FFF2-40B4-BE49-F238E27FC236}">
                  <a16:creationId xmlns:a16="http://schemas.microsoft.com/office/drawing/2014/main" id="{DB8FE451-0991-194F-8A79-58148C61B653}"/>
                </a:ext>
              </a:extLst>
            </p:cNvPr>
            <p:cNvGrpSpPr>
              <a:grpSpLocks/>
            </p:cNvGrpSpPr>
            <p:nvPr/>
          </p:nvGrpSpPr>
          <p:grpSpPr bwMode="auto">
            <a:xfrm>
              <a:off x="582" y="3671"/>
              <a:ext cx="1990" cy="213"/>
              <a:chOff x="582" y="3671"/>
              <a:chExt cx="1990" cy="213"/>
            </a:xfrm>
          </p:grpSpPr>
          <p:sp>
            <p:nvSpPr>
              <p:cNvPr id="115719" name="Rectangle 15">
                <a:extLst>
                  <a:ext uri="{FF2B5EF4-FFF2-40B4-BE49-F238E27FC236}">
                    <a16:creationId xmlns:a16="http://schemas.microsoft.com/office/drawing/2014/main" id="{AE436690-8747-D149-B39A-8770F2C97D9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5720" name="Rectangle 16">
                <a:extLst>
                  <a:ext uri="{FF2B5EF4-FFF2-40B4-BE49-F238E27FC236}">
                    <a16:creationId xmlns:a16="http://schemas.microsoft.com/office/drawing/2014/main" id="{26EE802E-91E3-2B43-A8CB-FFA03DF2509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5721" name="Rectangle 17">
                <a:extLst>
                  <a:ext uri="{FF2B5EF4-FFF2-40B4-BE49-F238E27FC236}">
                    <a16:creationId xmlns:a16="http://schemas.microsoft.com/office/drawing/2014/main" id="{7271D3B0-EE3B-5545-868E-2A515DF3342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5722" name="Text Box 18">
                <a:extLst>
                  <a:ext uri="{FF2B5EF4-FFF2-40B4-BE49-F238E27FC236}">
                    <a16:creationId xmlns:a16="http://schemas.microsoft.com/office/drawing/2014/main" id="{2A303918-59E0-5E46-8EF3-C72DFB7D153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149</a:t>
                </a:r>
                <a:endParaRPr lang="en-US" altLang="en-US" sz="1800" dirty="0">
                  <a:ea typeface="ＭＳ Ｐゴシック" panose="020B0600070205080204" pitchFamily="34" charset="-128"/>
                </a:endParaRPr>
              </a:p>
            </p:txBody>
          </p:sp>
          <p:sp>
            <p:nvSpPr>
              <p:cNvPr id="115723" name="Text Box 19">
                <a:extLst>
                  <a:ext uri="{FF2B5EF4-FFF2-40B4-BE49-F238E27FC236}">
                    <a16:creationId xmlns:a16="http://schemas.microsoft.com/office/drawing/2014/main" id="{67D5BFC3-9B8F-D744-8EE0-C53F4C16F2E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160</a:t>
                </a:r>
                <a:endParaRPr lang="en-US" altLang="en-US" sz="1800" dirty="0">
                  <a:ea typeface="ＭＳ Ｐゴシック" panose="020B0600070205080204" pitchFamily="34" charset="-128"/>
                </a:endParaRPr>
              </a:p>
            </p:txBody>
          </p:sp>
          <p:sp>
            <p:nvSpPr>
              <p:cNvPr id="115724" name="Text Box 20">
                <a:extLst>
                  <a:ext uri="{FF2B5EF4-FFF2-40B4-BE49-F238E27FC236}">
                    <a16:creationId xmlns:a16="http://schemas.microsoft.com/office/drawing/2014/main" id="{805FFEBA-10E2-8142-A1B0-23179000EED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Number Placeholder 5">
            <a:extLst>
              <a:ext uri="{FF2B5EF4-FFF2-40B4-BE49-F238E27FC236}">
                <a16:creationId xmlns:a16="http://schemas.microsoft.com/office/drawing/2014/main" id="{FC0F8961-A093-0645-A1DC-753541F61A6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50B7823-567D-394A-B54E-9F1D49FFF45E}" type="slidenum">
              <a:rPr lang="en-US" altLang="en-US" sz="1400"/>
              <a:pPr>
                <a:spcBef>
                  <a:spcPct val="0"/>
                </a:spcBef>
                <a:buFontTx/>
                <a:buNone/>
              </a:pPr>
              <a:t>58</a:t>
            </a:fld>
            <a:endParaRPr lang="en-US" altLang="en-US" sz="1400" dirty="0"/>
          </a:p>
        </p:txBody>
      </p:sp>
      <p:grpSp>
        <p:nvGrpSpPr>
          <p:cNvPr id="117763" name="Group 24">
            <a:extLst>
              <a:ext uri="{FF2B5EF4-FFF2-40B4-BE49-F238E27FC236}">
                <a16:creationId xmlns:a16="http://schemas.microsoft.com/office/drawing/2014/main" id="{AA8723D4-78D9-F646-8DB3-C6259886BA4B}"/>
              </a:ext>
            </a:extLst>
          </p:cNvPr>
          <p:cNvGrpSpPr>
            <a:grpSpLocks/>
          </p:cNvGrpSpPr>
          <p:nvPr/>
        </p:nvGrpSpPr>
        <p:grpSpPr bwMode="auto">
          <a:xfrm>
            <a:off x="458788" y="446088"/>
            <a:ext cx="8229600" cy="5719762"/>
            <a:chOff x="289" y="281"/>
            <a:chExt cx="5184" cy="3603"/>
          </a:xfrm>
        </p:grpSpPr>
        <p:sp>
          <p:nvSpPr>
            <p:cNvPr id="117764" name="Rectangle 2">
              <a:extLst>
                <a:ext uri="{FF2B5EF4-FFF2-40B4-BE49-F238E27FC236}">
                  <a16:creationId xmlns:a16="http://schemas.microsoft.com/office/drawing/2014/main" id="{FC33D1E5-1B24-EC4E-B0AA-8A81C207715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Vitiligo</a:t>
              </a:r>
              <a:endParaRPr lang="en-US" altLang="en-US" sz="2200" dirty="0">
                <a:solidFill>
                  <a:srgbClr val="333333"/>
                </a:solidFill>
              </a:endParaRPr>
            </a:p>
          </p:txBody>
        </p:sp>
        <p:sp>
          <p:nvSpPr>
            <p:cNvPr id="117765" name="Text Box 6">
              <a:extLst>
                <a:ext uri="{FF2B5EF4-FFF2-40B4-BE49-F238E27FC236}">
                  <a16:creationId xmlns:a16="http://schemas.microsoft.com/office/drawing/2014/main" id="{2CA16D4E-0C2B-CD42-8E0E-0D3C2791B1B0}"/>
                </a:ext>
              </a:extLst>
            </p:cNvPr>
            <p:cNvSpPr txBox="1">
              <a:spLocks noChangeArrowheads="1"/>
            </p:cNvSpPr>
            <p:nvPr/>
          </p:nvSpPr>
          <p:spPr bwMode="auto">
            <a:xfrm>
              <a:off x="515" y="970"/>
              <a:ext cx="471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In vitiligo, a partial or complete loss of melanocytes produces white patches on the skin.</a:t>
              </a:r>
            </a:p>
            <a:p>
              <a:pPr eaLnBrk="1" hangingPunct="1">
                <a:lnSpc>
                  <a:spcPct val="85000"/>
                </a:lnSpc>
                <a:spcBef>
                  <a:spcPct val="0"/>
                </a:spcBef>
                <a:spcAft>
                  <a:spcPts val="900"/>
                </a:spcAft>
                <a:buSzPct val="80000"/>
              </a:pPr>
              <a:r>
                <a:rPr lang="en-US" altLang="en-US" sz="1800" dirty="0"/>
                <a:t>The loss can be the result of an immune system disorder in which antibodies attack the melanocytes.</a:t>
              </a:r>
            </a:p>
            <a:p>
              <a:pPr eaLnBrk="1" hangingPunct="1">
                <a:lnSpc>
                  <a:spcPct val="85000"/>
                </a:lnSpc>
                <a:spcBef>
                  <a:spcPct val="0"/>
                </a:spcBef>
                <a:spcAft>
                  <a:spcPct val="50000"/>
                </a:spcAft>
                <a:buSzPct val="80000"/>
              </a:pPr>
              <a:r>
                <a:rPr lang="en-US" altLang="en-US" sz="1800" dirty="0"/>
                <a:t>Michael Jackson was said to have this condition, which progressed over time.</a:t>
              </a:r>
            </a:p>
          </p:txBody>
        </p:sp>
        <p:grpSp>
          <p:nvGrpSpPr>
            <p:cNvPr id="117766" name="Group 14">
              <a:extLst>
                <a:ext uri="{FF2B5EF4-FFF2-40B4-BE49-F238E27FC236}">
                  <a16:creationId xmlns:a16="http://schemas.microsoft.com/office/drawing/2014/main" id="{FAC6ABB3-7AD4-B546-9378-A07FC36243EA}"/>
                </a:ext>
              </a:extLst>
            </p:cNvPr>
            <p:cNvGrpSpPr>
              <a:grpSpLocks/>
            </p:cNvGrpSpPr>
            <p:nvPr/>
          </p:nvGrpSpPr>
          <p:grpSpPr bwMode="auto">
            <a:xfrm>
              <a:off x="582" y="3671"/>
              <a:ext cx="1990" cy="213"/>
              <a:chOff x="582" y="3671"/>
              <a:chExt cx="1990" cy="213"/>
            </a:xfrm>
          </p:grpSpPr>
          <p:sp>
            <p:nvSpPr>
              <p:cNvPr id="117767" name="Rectangle 15">
                <a:extLst>
                  <a:ext uri="{FF2B5EF4-FFF2-40B4-BE49-F238E27FC236}">
                    <a16:creationId xmlns:a16="http://schemas.microsoft.com/office/drawing/2014/main" id="{63440A58-63E8-8748-8186-632DE58EDDF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7768" name="Rectangle 16">
                <a:extLst>
                  <a:ext uri="{FF2B5EF4-FFF2-40B4-BE49-F238E27FC236}">
                    <a16:creationId xmlns:a16="http://schemas.microsoft.com/office/drawing/2014/main" id="{454A3F21-5F8C-C644-9D12-2EAA238DC53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7769" name="Rectangle 17">
                <a:extLst>
                  <a:ext uri="{FF2B5EF4-FFF2-40B4-BE49-F238E27FC236}">
                    <a16:creationId xmlns:a16="http://schemas.microsoft.com/office/drawing/2014/main" id="{5E6014DB-CBA3-7044-84D6-323941DC6DA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17770" name="Text Box 18">
                <a:extLst>
                  <a:ext uri="{FF2B5EF4-FFF2-40B4-BE49-F238E27FC236}">
                    <a16:creationId xmlns:a16="http://schemas.microsoft.com/office/drawing/2014/main" id="{42DEBD84-6142-0C42-AED5-18FE76D58D6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149</a:t>
                </a:r>
                <a:endParaRPr lang="en-US" altLang="en-US" sz="1800" dirty="0">
                  <a:ea typeface="ＭＳ Ｐゴシック" panose="020B0600070205080204" pitchFamily="34" charset="-128"/>
                </a:endParaRPr>
              </a:p>
            </p:txBody>
          </p:sp>
          <p:sp>
            <p:nvSpPr>
              <p:cNvPr id="117771" name="Text Box 19">
                <a:extLst>
                  <a:ext uri="{FF2B5EF4-FFF2-40B4-BE49-F238E27FC236}">
                    <a16:creationId xmlns:a16="http://schemas.microsoft.com/office/drawing/2014/main" id="{F1A2AD51-0EB7-044D-93FF-D48E5126EB9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160</a:t>
                </a:r>
                <a:endParaRPr lang="en-US" altLang="en-US" sz="1800" dirty="0">
                  <a:ea typeface="ＭＳ Ｐゴシック" panose="020B0600070205080204" pitchFamily="34" charset="-128"/>
                </a:endParaRPr>
              </a:p>
            </p:txBody>
          </p:sp>
          <p:sp>
            <p:nvSpPr>
              <p:cNvPr id="117772" name="Text Box 20">
                <a:extLst>
                  <a:ext uri="{FF2B5EF4-FFF2-40B4-BE49-F238E27FC236}">
                    <a16:creationId xmlns:a16="http://schemas.microsoft.com/office/drawing/2014/main" id="{CC5C4F6C-5D78-2A42-B08C-089127078ED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5">
            <a:extLst>
              <a:ext uri="{FF2B5EF4-FFF2-40B4-BE49-F238E27FC236}">
                <a16:creationId xmlns:a16="http://schemas.microsoft.com/office/drawing/2014/main" id="{8626E77A-4DA3-FC44-A7A8-A11659EA6DB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5193E0F-4479-3541-B80B-82091A518CC1}" type="slidenum">
              <a:rPr lang="en-US" altLang="en-US" sz="1400"/>
              <a:pPr>
                <a:spcBef>
                  <a:spcPct val="0"/>
                </a:spcBef>
                <a:buFontTx/>
                <a:buNone/>
              </a:pPr>
              <a:t>59</a:t>
            </a:fld>
            <a:endParaRPr lang="en-US" altLang="en-US" sz="1400" dirty="0"/>
          </a:p>
        </p:txBody>
      </p:sp>
      <p:grpSp>
        <p:nvGrpSpPr>
          <p:cNvPr id="119811" name="Group 27">
            <a:extLst>
              <a:ext uri="{FF2B5EF4-FFF2-40B4-BE49-F238E27FC236}">
                <a16:creationId xmlns:a16="http://schemas.microsoft.com/office/drawing/2014/main" id="{8CF8474B-8BCA-1B44-9507-8D42C895F00E}"/>
              </a:ext>
            </a:extLst>
          </p:cNvPr>
          <p:cNvGrpSpPr>
            <a:grpSpLocks/>
          </p:cNvGrpSpPr>
          <p:nvPr/>
        </p:nvGrpSpPr>
        <p:grpSpPr bwMode="auto">
          <a:xfrm>
            <a:off x="457200" y="467859"/>
            <a:ext cx="8229600" cy="5335588"/>
            <a:chOff x="289" y="281"/>
            <a:chExt cx="5184" cy="3361"/>
          </a:xfrm>
        </p:grpSpPr>
        <p:sp>
          <p:nvSpPr>
            <p:cNvPr id="119812" name="Rectangle 2">
              <a:extLst>
                <a:ext uri="{FF2B5EF4-FFF2-40B4-BE49-F238E27FC236}">
                  <a16:creationId xmlns:a16="http://schemas.microsoft.com/office/drawing/2014/main" id="{4C374D0C-2F88-E047-B4B9-223A01A8D34B}"/>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Albinism and Vitiligo</a:t>
              </a:r>
              <a:endParaRPr lang="en-US" altLang="en-US" sz="2200" dirty="0">
                <a:solidFill>
                  <a:srgbClr val="333333"/>
                </a:solidFill>
              </a:endParaRPr>
            </a:p>
          </p:txBody>
        </p:sp>
        <p:grpSp>
          <p:nvGrpSpPr>
            <p:cNvPr id="119813" name="Group 26">
              <a:extLst>
                <a:ext uri="{FF2B5EF4-FFF2-40B4-BE49-F238E27FC236}">
                  <a16:creationId xmlns:a16="http://schemas.microsoft.com/office/drawing/2014/main" id="{945B2720-B7BE-7740-91DB-75861743370A}"/>
                </a:ext>
              </a:extLst>
            </p:cNvPr>
            <p:cNvGrpSpPr>
              <a:grpSpLocks/>
            </p:cNvGrpSpPr>
            <p:nvPr/>
          </p:nvGrpSpPr>
          <p:grpSpPr bwMode="auto">
            <a:xfrm>
              <a:off x="809" y="1017"/>
              <a:ext cx="4128" cy="2625"/>
              <a:chOff x="809" y="1017"/>
              <a:chExt cx="4128" cy="2625"/>
            </a:xfrm>
          </p:grpSpPr>
          <p:grpSp>
            <p:nvGrpSpPr>
              <p:cNvPr id="119814" name="Group 24">
                <a:extLst>
                  <a:ext uri="{FF2B5EF4-FFF2-40B4-BE49-F238E27FC236}">
                    <a16:creationId xmlns:a16="http://schemas.microsoft.com/office/drawing/2014/main" id="{CDD01BE6-CEE8-4343-86AA-B956362CD693}"/>
                  </a:ext>
                </a:extLst>
              </p:cNvPr>
              <p:cNvGrpSpPr>
                <a:grpSpLocks/>
              </p:cNvGrpSpPr>
              <p:nvPr/>
            </p:nvGrpSpPr>
            <p:grpSpPr bwMode="auto">
              <a:xfrm>
                <a:off x="809" y="1017"/>
                <a:ext cx="1902" cy="1979"/>
                <a:chOff x="809" y="1017"/>
                <a:chExt cx="1902" cy="1979"/>
              </a:xfrm>
            </p:grpSpPr>
            <p:grpSp>
              <p:nvGrpSpPr>
                <p:cNvPr id="119820" name="Group 22">
                  <a:extLst>
                    <a:ext uri="{FF2B5EF4-FFF2-40B4-BE49-F238E27FC236}">
                      <a16:creationId xmlns:a16="http://schemas.microsoft.com/office/drawing/2014/main" id="{FE43412F-ACB4-C84C-8CCA-1B08FB8AA75E}"/>
                    </a:ext>
                  </a:extLst>
                </p:cNvPr>
                <p:cNvGrpSpPr>
                  <a:grpSpLocks/>
                </p:cNvGrpSpPr>
                <p:nvPr/>
              </p:nvGrpSpPr>
              <p:grpSpPr bwMode="auto">
                <a:xfrm>
                  <a:off x="809" y="1017"/>
                  <a:ext cx="1902" cy="1754"/>
                  <a:chOff x="809" y="1017"/>
                  <a:chExt cx="1902" cy="1754"/>
                </a:xfrm>
              </p:grpSpPr>
              <p:sp>
                <p:nvSpPr>
                  <p:cNvPr id="119822" name="Rectangle 7">
                    <a:extLst>
                      <a:ext uri="{FF2B5EF4-FFF2-40B4-BE49-F238E27FC236}">
                        <a16:creationId xmlns:a16="http://schemas.microsoft.com/office/drawing/2014/main" id="{EC2F6EF0-149C-B647-8FE0-2B57C831C792}"/>
                      </a:ext>
                    </a:extLst>
                  </p:cNvPr>
                  <p:cNvSpPr>
                    <a:spLocks noChangeArrowheads="1"/>
                  </p:cNvSpPr>
                  <p:nvPr/>
                </p:nvSpPr>
                <p:spPr bwMode="auto">
                  <a:xfrm>
                    <a:off x="1654" y="2606"/>
                    <a:ext cx="105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https://www.cnb.uam.es</a:t>
                    </a:r>
                    <a:endParaRPr lang="en-US" altLang="en-US" sz="1800" dirty="0"/>
                  </a:p>
                </p:txBody>
              </p:sp>
              <p:pic>
                <p:nvPicPr>
                  <p:cNvPr id="119823" name="Picture 8" descr="albinism">
                    <a:extLst>
                      <a:ext uri="{FF2B5EF4-FFF2-40B4-BE49-F238E27FC236}">
                        <a16:creationId xmlns:a16="http://schemas.microsoft.com/office/drawing/2014/main" id="{1B164921-27EE-804F-988C-BBB1B2B861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 y="1017"/>
                    <a:ext cx="1837" cy="1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9821" name="Text Box 12">
                  <a:extLst>
                    <a:ext uri="{FF2B5EF4-FFF2-40B4-BE49-F238E27FC236}">
                      <a16:creationId xmlns:a16="http://schemas.microsoft.com/office/drawing/2014/main" id="{C116198D-67F3-344D-8D79-D2CD994D1FAE}"/>
                    </a:ext>
                  </a:extLst>
                </p:cNvPr>
                <p:cNvSpPr txBox="1">
                  <a:spLocks noChangeArrowheads="1"/>
                </p:cNvSpPr>
                <p:nvPr/>
              </p:nvSpPr>
              <p:spPr bwMode="auto">
                <a:xfrm>
                  <a:off x="1352" y="2765"/>
                  <a:ext cx="66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011893"/>
                      </a:solidFill>
                    </a:rPr>
                    <a:t>Albinism</a:t>
                  </a:r>
                </a:p>
              </p:txBody>
            </p:sp>
          </p:grpSp>
          <p:grpSp>
            <p:nvGrpSpPr>
              <p:cNvPr id="119815" name="Group 25">
                <a:extLst>
                  <a:ext uri="{FF2B5EF4-FFF2-40B4-BE49-F238E27FC236}">
                    <a16:creationId xmlns:a16="http://schemas.microsoft.com/office/drawing/2014/main" id="{2C225AB8-4F1E-3B4E-8430-242394E95D2E}"/>
                  </a:ext>
                </a:extLst>
              </p:cNvPr>
              <p:cNvGrpSpPr>
                <a:grpSpLocks/>
              </p:cNvGrpSpPr>
              <p:nvPr/>
            </p:nvGrpSpPr>
            <p:grpSpPr bwMode="auto">
              <a:xfrm>
                <a:off x="3442" y="1487"/>
                <a:ext cx="1495" cy="2155"/>
                <a:chOff x="3442" y="1487"/>
                <a:chExt cx="1495" cy="2155"/>
              </a:xfrm>
            </p:grpSpPr>
            <p:grpSp>
              <p:nvGrpSpPr>
                <p:cNvPr id="119816" name="Group 23">
                  <a:extLst>
                    <a:ext uri="{FF2B5EF4-FFF2-40B4-BE49-F238E27FC236}">
                      <a16:creationId xmlns:a16="http://schemas.microsoft.com/office/drawing/2014/main" id="{6812583D-2D24-5247-BD71-A1B117F94407}"/>
                    </a:ext>
                  </a:extLst>
                </p:cNvPr>
                <p:cNvGrpSpPr>
                  <a:grpSpLocks/>
                </p:cNvGrpSpPr>
                <p:nvPr/>
              </p:nvGrpSpPr>
              <p:grpSpPr bwMode="auto">
                <a:xfrm>
                  <a:off x="3442" y="1844"/>
                  <a:ext cx="1495" cy="1798"/>
                  <a:chOff x="3442" y="1844"/>
                  <a:chExt cx="1495" cy="1798"/>
                </a:xfrm>
              </p:grpSpPr>
              <p:pic>
                <p:nvPicPr>
                  <p:cNvPr id="119818" name="Picture 10" descr="513px-Vitiligo03">
                    <a:extLst>
                      <a:ext uri="{FF2B5EF4-FFF2-40B4-BE49-F238E27FC236}">
                        <a16:creationId xmlns:a16="http://schemas.microsoft.com/office/drawing/2014/main" id="{DAE5737D-5006-144D-AC16-E596BEBBBA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2" y="1844"/>
                    <a:ext cx="1422" cy="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9" name="Text Box 11">
                    <a:extLst>
                      <a:ext uri="{FF2B5EF4-FFF2-40B4-BE49-F238E27FC236}">
                        <a16:creationId xmlns:a16="http://schemas.microsoft.com/office/drawing/2014/main" id="{A83C9739-7F04-CD49-922E-FBEF0FC27463}"/>
                      </a:ext>
                    </a:extLst>
                  </p:cNvPr>
                  <p:cNvSpPr txBox="1">
                    <a:spLocks noChangeArrowheads="1"/>
                  </p:cNvSpPr>
                  <p:nvPr/>
                </p:nvSpPr>
                <p:spPr bwMode="auto">
                  <a:xfrm>
                    <a:off x="3830" y="3477"/>
                    <a:ext cx="1107"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https://www.effguide.com</a:t>
                    </a:r>
                    <a:endParaRPr lang="en-US" altLang="en-US" sz="1800" dirty="0"/>
                  </a:p>
                </p:txBody>
              </p:sp>
            </p:grpSp>
            <p:sp>
              <p:nvSpPr>
                <p:cNvPr id="119817" name="Text Box 13">
                  <a:extLst>
                    <a:ext uri="{FF2B5EF4-FFF2-40B4-BE49-F238E27FC236}">
                      <a16:creationId xmlns:a16="http://schemas.microsoft.com/office/drawing/2014/main" id="{EF3B62B3-0E55-2C44-81B8-A13408472CC5}"/>
                    </a:ext>
                  </a:extLst>
                </p:cNvPr>
                <p:cNvSpPr txBox="1">
                  <a:spLocks noChangeArrowheads="1"/>
                </p:cNvSpPr>
                <p:nvPr/>
              </p:nvSpPr>
              <p:spPr bwMode="auto">
                <a:xfrm>
                  <a:off x="3889" y="1487"/>
                  <a:ext cx="5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solidFill>
                        <a:srgbClr val="011893"/>
                      </a:solidFill>
                    </a:rPr>
                    <a:t>Vitiligo</a:t>
                  </a:r>
                </a:p>
              </p:txBody>
            </p:sp>
          </p:grpSp>
        </p:grpSp>
      </p:gr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5">
            <a:extLst>
              <a:ext uri="{FF2B5EF4-FFF2-40B4-BE49-F238E27FC236}">
                <a16:creationId xmlns:a16="http://schemas.microsoft.com/office/drawing/2014/main" id="{067A7B84-5158-FC4C-9A47-1BE580A3C3F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03DC34C-161E-1C49-99F2-C25ADA14EB5B}" type="slidenum">
              <a:rPr lang="en-US" altLang="en-US" sz="1400"/>
              <a:pPr>
                <a:spcBef>
                  <a:spcPct val="0"/>
                </a:spcBef>
                <a:buFontTx/>
                <a:buNone/>
              </a:pPr>
              <a:t>60</a:t>
            </a:fld>
            <a:endParaRPr lang="en-US" altLang="en-US" sz="1400" dirty="0"/>
          </a:p>
        </p:txBody>
      </p:sp>
      <p:sp>
        <p:nvSpPr>
          <p:cNvPr id="121859" name="Rectangle 2">
            <a:extLst>
              <a:ext uri="{FF2B5EF4-FFF2-40B4-BE49-F238E27FC236}">
                <a16:creationId xmlns:a16="http://schemas.microsoft.com/office/drawing/2014/main" id="{3B537EB6-4025-FD4B-AC46-D527F0C8D2ED}"/>
              </a:ext>
            </a:extLst>
          </p:cNvPr>
          <p:cNvSpPr>
            <a:spLocks noGrp="1" noChangeArrowheads="1"/>
          </p:cNvSpPr>
          <p:nvPr>
            <p:ph type="body" idx="1"/>
          </p:nvPr>
        </p:nvSpPr>
        <p:spPr>
          <a:xfrm>
            <a:off x="871538" y="882650"/>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Accessory Structures of the Skin</a:t>
            </a:r>
            <a:endParaRPr lang="en-US" altLang="en-US" sz="2800" dirty="0"/>
          </a:p>
        </p:txBody>
      </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Number Placeholder 5">
            <a:extLst>
              <a:ext uri="{FF2B5EF4-FFF2-40B4-BE49-F238E27FC236}">
                <a16:creationId xmlns:a16="http://schemas.microsoft.com/office/drawing/2014/main" id="{3ED1E21B-6AF6-7540-B602-91B8910CEE9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26B9D87-704A-984C-8BA0-18C8D25D6EF8}" type="slidenum">
              <a:rPr lang="en-US" altLang="en-US" sz="1400"/>
              <a:pPr>
                <a:spcBef>
                  <a:spcPct val="0"/>
                </a:spcBef>
                <a:buFontTx/>
                <a:buNone/>
              </a:pPr>
              <a:t>61</a:t>
            </a:fld>
            <a:endParaRPr lang="en-US" altLang="en-US" sz="1400" dirty="0"/>
          </a:p>
        </p:txBody>
      </p:sp>
      <p:grpSp>
        <p:nvGrpSpPr>
          <p:cNvPr id="123907" name="Group 26">
            <a:extLst>
              <a:ext uri="{FF2B5EF4-FFF2-40B4-BE49-F238E27FC236}">
                <a16:creationId xmlns:a16="http://schemas.microsoft.com/office/drawing/2014/main" id="{0D194398-048D-9249-BD90-549FA8E3E162}"/>
              </a:ext>
            </a:extLst>
          </p:cNvPr>
          <p:cNvGrpSpPr>
            <a:grpSpLocks/>
          </p:cNvGrpSpPr>
          <p:nvPr/>
        </p:nvGrpSpPr>
        <p:grpSpPr bwMode="auto">
          <a:xfrm>
            <a:off x="458788" y="446088"/>
            <a:ext cx="8229600" cy="5719762"/>
            <a:chOff x="289" y="281"/>
            <a:chExt cx="5184" cy="3603"/>
          </a:xfrm>
        </p:grpSpPr>
        <p:sp>
          <p:nvSpPr>
            <p:cNvPr id="123908" name="Rectangle 2">
              <a:extLst>
                <a:ext uri="{FF2B5EF4-FFF2-40B4-BE49-F238E27FC236}">
                  <a16:creationId xmlns:a16="http://schemas.microsoft.com/office/drawing/2014/main" id="{A06ED8C5-5E4B-DB40-991E-AA261E7412A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Accessory Structures</a:t>
              </a:r>
              <a:endParaRPr lang="en-US" altLang="en-US" sz="2200" dirty="0">
                <a:solidFill>
                  <a:srgbClr val="333333"/>
                </a:solidFill>
              </a:endParaRPr>
            </a:p>
          </p:txBody>
        </p:sp>
        <p:sp>
          <p:nvSpPr>
            <p:cNvPr id="123909" name="Text Box 6">
              <a:extLst>
                <a:ext uri="{FF2B5EF4-FFF2-40B4-BE49-F238E27FC236}">
                  <a16:creationId xmlns:a16="http://schemas.microsoft.com/office/drawing/2014/main" id="{E4B8418A-F352-A042-8D6D-CBA0EA66D7E7}"/>
                </a:ext>
              </a:extLst>
            </p:cNvPr>
            <p:cNvSpPr txBox="1">
              <a:spLocks noChangeArrowheads="1"/>
            </p:cNvSpPr>
            <p:nvPr/>
          </p:nvSpPr>
          <p:spPr bwMode="auto">
            <a:xfrm>
              <a:off x="515" y="970"/>
              <a:ext cx="4874"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Accessory structures include hair, sebaceous and sudoriferous glands, and nails.</a:t>
              </a:r>
            </a:p>
            <a:p>
              <a:pPr eaLnBrk="1" hangingPunct="1">
                <a:lnSpc>
                  <a:spcPct val="85000"/>
                </a:lnSpc>
                <a:spcBef>
                  <a:spcPct val="0"/>
                </a:spcBef>
                <a:spcAft>
                  <a:spcPts val="900"/>
                </a:spcAft>
                <a:buSzPct val="80000"/>
              </a:pPr>
              <a:r>
                <a:rPr lang="en-US" altLang="en-US" sz="1800" dirty="0"/>
                <a:t>The structures develop from the epidermis during the embryonic stage.</a:t>
              </a:r>
            </a:p>
            <a:p>
              <a:pPr eaLnBrk="1" hangingPunct="1">
                <a:lnSpc>
                  <a:spcPct val="85000"/>
                </a:lnSpc>
                <a:spcBef>
                  <a:spcPct val="0"/>
                </a:spcBef>
                <a:spcAft>
                  <a:spcPct val="50000"/>
                </a:spcAft>
                <a:buSzPct val="80000"/>
              </a:pPr>
              <a:r>
                <a:rPr lang="en-US" altLang="en-US" sz="1800" dirty="0"/>
                <a:t>The structures have important functions, including hair and nails to protect the skin, and sweat glands to help regulate body temperature.</a:t>
              </a:r>
            </a:p>
          </p:txBody>
        </p:sp>
        <p:grpSp>
          <p:nvGrpSpPr>
            <p:cNvPr id="123910" name="Group 15">
              <a:extLst>
                <a:ext uri="{FF2B5EF4-FFF2-40B4-BE49-F238E27FC236}">
                  <a16:creationId xmlns:a16="http://schemas.microsoft.com/office/drawing/2014/main" id="{C9DC412E-9988-0743-B740-65A2AEE0C6F5}"/>
                </a:ext>
              </a:extLst>
            </p:cNvPr>
            <p:cNvGrpSpPr>
              <a:grpSpLocks/>
            </p:cNvGrpSpPr>
            <p:nvPr/>
          </p:nvGrpSpPr>
          <p:grpSpPr bwMode="auto">
            <a:xfrm>
              <a:off x="582" y="3671"/>
              <a:ext cx="1990" cy="213"/>
              <a:chOff x="582" y="3671"/>
              <a:chExt cx="1990" cy="213"/>
            </a:xfrm>
          </p:grpSpPr>
          <p:sp>
            <p:nvSpPr>
              <p:cNvPr id="123911" name="Rectangle 16">
                <a:extLst>
                  <a:ext uri="{FF2B5EF4-FFF2-40B4-BE49-F238E27FC236}">
                    <a16:creationId xmlns:a16="http://schemas.microsoft.com/office/drawing/2014/main" id="{3DFAB4F1-89F3-D14C-8489-1FB4E4C7E28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3912" name="Rectangle 17">
                <a:extLst>
                  <a:ext uri="{FF2B5EF4-FFF2-40B4-BE49-F238E27FC236}">
                    <a16:creationId xmlns:a16="http://schemas.microsoft.com/office/drawing/2014/main" id="{12958B1E-C914-9D41-BA46-B7E558EA4EF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3913" name="Rectangle 18">
                <a:extLst>
                  <a:ext uri="{FF2B5EF4-FFF2-40B4-BE49-F238E27FC236}">
                    <a16:creationId xmlns:a16="http://schemas.microsoft.com/office/drawing/2014/main" id="{99F0430B-97C8-994E-BAD9-502074F8946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3914" name="Text Box 19">
                <a:extLst>
                  <a:ext uri="{FF2B5EF4-FFF2-40B4-BE49-F238E27FC236}">
                    <a16:creationId xmlns:a16="http://schemas.microsoft.com/office/drawing/2014/main" id="{C9BBC73B-B467-8E46-9813-C822901F5A8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150</a:t>
                </a:r>
                <a:endParaRPr lang="en-US" altLang="en-US" sz="1800" dirty="0">
                  <a:ea typeface="ＭＳ Ｐゴシック" panose="020B0600070205080204" pitchFamily="34" charset="-128"/>
                </a:endParaRPr>
              </a:p>
            </p:txBody>
          </p:sp>
          <p:sp>
            <p:nvSpPr>
              <p:cNvPr id="123915" name="Text Box 20">
                <a:extLst>
                  <a:ext uri="{FF2B5EF4-FFF2-40B4-BE49-F238E27FC236}">
                    <a16:creationId xmlns:a16="http://schemas.microsoft.com/office/drawing/2014/main" id="{484A6C9D-BD6B-A040-AE1B-5FC99FA8663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sp>
            <p:nvSpPr>
              <p:cNvPr id="123916" name="Text Box 21">
                <a:extLst>
                  <a:ext uri="{FF2B5EF4-FFF2-40B4-BE49-F238E27FC236}">
                    <a16:creationId xmlns:a16="http://schemas.microsoft.com/office/drawing/2014/main" id="{B1AA0BE0-0315-924E-8059-601C9B85AAB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155</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Number Placeholder 5">
            <a:extLst>
              <a:ext uri="{FF2B5EF4-FFF2-40B4-BE49-F238E27FC236}">
                <a16:creationId xmlns:a16="http://schemas.microsoft.com/office/drawing/2014/main" id="{34AEE08D-DA0C-8C46-A1E8-501600DE869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7B7E3E8-7B99-0D41-9939-F8E283226EE1}" type="slidenum">
              <a:rPr lang="en-US" altLang="en-US" sz="1400"/>
              <a:pPr>
                <a:spcBef>
                  <a:spcPct val="0"/>
                </a:spcBef>
                <a:buFontTx/>
                <a:buNone/>
              </a:pPr>
              <a:t>62</a:t>
            </a:fld>
            <a:endParaRPr lang="en-US" altLang="en-US" sz="1400" dirty="0"/>
          </a:p>
        </p:txBody>
      </p:sp>
      <p:grpSp>
        <p:nvGrpSpPr>
          <p:cNvPr id="125955" name="Group 29">
            <a:extLst>
              <a:ext uri="{FF2B5EF4-FFF2-40B4-BE49-F238E27FC236}">
                <a16:creationId xmlns:a16="http://schemas.microsoft.com/office/drawing/2014/main" id="{1DF1F3DC-09DB-9B4D-BC4F-1AD6EF42EAE6}"/>
              </a:ext>
            </a:extLst>
          </p:cNvPr>
          <p:cNvGrpSpPr>
            <a:grpSpLocks/>
          </p:cNvGrpSpPr>
          <p:nvPr/>
        </p:nvGrpSpPr>
        <p:grpSpPr bwMode="auto">
          <a:xfrm>
            <a:off x="458788" y="446088"/>
            <a:ext cx="8229600" cy="5719762"/>
            <a:chOff x="289" y="281"/>
            <a:chExt cx="5184" cy="3603"/>
          </a:xfrm>
        </p:grpSpPr>
        <p:sp>
          <p:nvSpPr>
            <p:cNvPr id="125956" name="Rectangle 2">
              <a:extLst>
                <a:ext uri="{FF2B5EF4-FFF2-40B4-BE49-F238E27FC236}">
                  <a16:creationId xmlns:a16="http://schemas.microsoft.com/office/drawing/2014/main" id="{8140EFEA-6C63-9649-8D44-02C97EFABA68}"/>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Hair</a:t>
              </a:r>
              <a:endParaRPr lang="en-US" altLang="en-US" sz="2200" dirty="0">
                <a:solidFill>
                  <a:srgbClr val="333333"/>
                </a:solidFill>
              </a:endParaRPr>
            </a:p>
          </p:txBody>
        </p:sp>
        <p:grpSp>
          <p:nvGrpSpPr>
            <p:cNvPr id="125957" name="Group 15">
              <a:extLst>
                <a:ext uri="{FF2B5EF4-FFF2-40B4-BE49-F238E27FC236}">
                  <a16:creationId xmlns:a16="http://schemas.microsoft.com/office/drawing/2014/main" id="{B6AD9AB6-E934-5945-BA4B-F5DE2F4AA446}"/>
                </a:ext>
              </a:extLst>
            </p:cNvPr>
            <p:cNvGrpSpPr>
              <a:grpSpLocks/>
            </p:cNvGrpSpPr>
            <p:nvPr/>
          </p:nvGrpSpPr>
          <p:grpSpPr bwMode="auto">
            <a:xfrm>
              <a:off x="515" y="970"/>
              <a:ext cx="4659" cy="1608"/>
              <a:chOff x="515" y="970"/>
              <a:chExt cx="4659" cy="1608"/>
            </a:xfrm>
          </p:grpSpPr>
          <p:sp>
            <p:nvSpPr>
              <p:cNvPr id="125965" name="Text Box 6">
                <a:extLst>
                  <a:ext uri="{FF2B5EF4-FFF2-40B4-BE49-F238E27FC236}">
                    <a16:creationId xmlns:a16="http://schemas.microsoft.com/office/drawing/2014/main" id="{67875638-6ED2-444F-8DE7-EDB108525219}"/>
                  </a:ext>
                </a:extLst>
              </p:cNvPr>
              <p:cNvSpPr txBox="1">
                <a:spLocks noChangeArrowheads="1"/>
              </p:cNvSpPr>
              <p:nvPr/>
            </p:nvSpPr>
            <p:spPr bwMode="auto">
              <a:xfrm>
                <a:off x="515" y="970"/>
                <a:ext cx="465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Hair is present on most skin surfaces except for the palms, palmar surfaces of the fingers, and plantar surfaces of the feet.</a:t>
                </a:r>
              </a:p>
              <a:p>
                <a:pPr eaLnBrk="1" hangingPunct="1">
                  <a:lnSpc>
                    <a:spcPct val="85000"/>
                  </a:lnSpc>
                  <a:spcBef>
                    <a:spcPct val="0"/>
                  </a:spcBef>
                  <a:spcAft>
                    <a:spcPts val="900"/>
                  </a:spcAft>
                  <a:buSzPct val="80000"/>
                </a:pPr>
                <a:r>
                  <a:rPr lang="en-US" altLang="en-US" sz="1800" dirty="0"/>
                  <a:t>In adults, hair is most heavily distributed on the scalp and eyebrows, in the armpits (axillae), and in the area around the external genitalia.</a:t>
                </a:r>
              </a:p>
              <a:p>
                <a:pPr eaLnBrk="1" hangingPunct="1">
                  <a:lnSpc>
                    <a:spcPct val="85000"/>
                  </a:lnSpc>
                  <a:spcBef>
                    <a:spcPct val="0"/>
                  </a:spcBef>
                  <a:spcAft>
                    <a:spcPct val="50000"/>
                  </a:spcAft>
                  <a:buSzPct val="80000"/>
                </a:pPr>
                <a:r>
                  <a:rPr lang="en-US" altLang="en-US" sz="1800" dirty="0"/>
                  <a:t>Genetics and hormones determine the patterns and thickness of hair distribution.</a:t>
                </a:r>
              </a:p>
            </p:txBody>
          </p:sp>
          <p:sp>
            <p:nvSpPr>
              <p:cNvPr id="125966" name="Text Box 7">
                <a:extLst>
                  <a:ext uri="{FF2B5EF4-FFF2-40B4-BE49-F238E27FC236}">
                    <a16:creationId xmlns:a16="http://schemas.microsoft.com/office/drawing/2014/main" id="{26336A33-9A52-F64E-B48E-F0DE9DDD9396}"/>
                  </a:ext>
                </a:extLst>
              </p:cNvPr>
              <p:cNvSpPr txBox="1">
                <a:spLocks noChangeArrowheads="1"/>
              </p:cNvSpPr>
              <p:nvPr/>
            </p:nvSpPr>
            <p:spPr bwMode="auto">
              <a:xfrm>
                <a:off x="1639" y="2011"/>
                <a:ext cx="2485" cy="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941100"/>
                    </a:solidFill>
                  </a:rPr>
                  <a:t>Palmar surface = the palm or grasping side of the hand.</a:t>
                </a:r>
                <a:r>
                  <a:rPr lang="en-US" altLang="en-US" sz="1800" dirty="0">
                    <a:solidFill>
                      <a:srgbClr val="941100"/>
                    </a:solidFill>
                    <a:ea typeface="AppleGothic" pitchFamily="2" charset="-127"/>
                  </a:rPr>
                  <a:t> </a:t>
                </a:r>
              </a:p>
              <a:p>
                <a:pPr algn="ctr" eaLnBrk="1" hangingPunct="1">
                  <a:lnSpc>
                    <a:spcPts val="1860"/>
                  </a:lnSpc>
                  <a:spcBef>
                    <a:spcPts val="600"/>
                  </a:spcBef>
                  <a:spcAft>
                    <a:spcPts val="0"/>
                  </a:spcAft>
                  <a:buFontTx/>
                  <a:buNone/>
                </a:pPr>
                <a:r>
                  <a:rPr lang="en-US" altLang="en-US" sz="1800" dirty="0">
                    <a:solidFill>
                      <a:srgbClr val="941100"/>
                    </a:solidFill>
                  </a:rPr>
                  <a:t>Plantar surface = sole of the foot.</a:t>
                </a:r>
              </a:p>
            </p:txBody>
          </p:sp>
        </p:grpSp>
        <p:grpSp>
          <p:nvGrpSpPr>
            <p:cNvPr id="125958" name="Group 19">
              <a:extLst>
                <a:ext uri="{FF2B5EF4-FFF2-40B4-BE49-F238E27FC236}">
                  <a16:creationId xmlns:a16="http://schemas.microsoft.com/office/drawing/2014/main" id="{1218940D-6691-E24C-BE71-7D2628A893B1}"/>
                </a:ext>
              </a:extLst>
            </p:cNvPr>
            <p:cNvGrpSpPr>
              <a:grpSpLocks/>
            </p:cNvGrpSpPr>
            <p:nvPr/>
          </p:nvGrpSpPr>
          <p:grpSpPr bwMode="auto">
            <a:xfrm>
              <a:off x="582" y="3671"/>
              <a:ext cx="1990" cy="213"/>
              <a:chOff x="582" y="3671"/>
              <a:chExt cx="1990" cy="213"/>
            </a:xfrm>
          </p:grpSpPr>
          <p:sp>
            <p:nvSpPr>
              <p:cNvPr id="125959" name="Rectangle 20">
                <a:extLst>
                  <a:ext uri="{FF2B5EF4-FFF2-40B4-BE49-F238E27FC236}">
                    <a16:creationId xmlns:a16="http://schemas.microsoft.com/office/drawing/2014/main" id="{3FAF7FEE-0344-7C47-9161-AE4D6F89B6D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5960" name="Rectangle 21">
                <a:extLst>
                  <a:ext uri="{FF2B5EF4-FFF2-40B4-BE49-F238E27FC236}">
                    <a16:creationId xmlns:a16="http://schemas.microsoft.com/office/drawing/2014/main" id="{49299CB9-EFC5-2C45-B4D7-4BD79C83608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5961" name="Rectangle 22">
                <a:extLst>
                  <a:ext uri="{FF2B5EF4-FFF2-40B4-BE49-F238E27FC236}">
                    <a16:creationId xmlns:a16="http://schemas.microsoft.com/office/drawing/2014/main" id="{F7C6B2CE-82DC-DB4C-95D2-EE90CB1A9A0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5962" name="Text Box 23">
                <a:extLst>
                  <a:ext uri="{FF2B5EF4-FFF2-40B4-BE49-F238E27FC236}">
                    <a16:creationId xmlns:a16="http://schemas.microsoft.com/office/drawing/2014/main" id="{D84EE60E-58DB-5B4C-9090-42B16E03C5C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150</a:t>
                </a:r>
                <a:endParaRPr lang="en-US" altLang="en-US" sz="1800" dirty="0">
                  <a:ea typeface="ＭＳ Ｐゴシック" panose="020B0600070205080204" pitchFamily="34" charset="-128"/>
                </a:endParaRPr>
              </a:p>
            </p:txBody>
          </p:sp>
          <p:sp>
            <p:nvSpPr>
              <p:cNvPr id="125963" name="Text Box 24">
                <a:extLst>
                  <a:ext uri="{FF2B5EF4-FFF2-40B4-BE49-F238E27FC236}">
                    <a16:creationId xmlns:a16="http://schemas.microsoft.com/office/drawing/2014/main" id="{1FB387BD-62D6-9646-8B54-370E330D120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sp>
            <p:nvSpPr>
              <p:cNvPr id="125964" name="Text Box 25">
                <a:extLst>
                  <a:ext uri="{FF2B5EF4-FFF2-40B4-BE49-F238E27FC236}">
                    <a16:creationId xmlns:a16="http://schemas.microsoft.com/office/drawing/2014/main" id="{97C02576-BE76-924D-AAD4-C128176F0D5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155</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Number Placeholder 5">
            <a:extLst>
              <a:ext uri="{FF2B5EF4-FFF2-40B4-BE49-F238E27FC236}">
                <a16:creationId xmlns:a16="http://schemas.microsoft.com/office/drawing/2014/main" id="{63646C4F-21CE-DE44-909C-B87B3ECC194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A868D9D-417D-5546-8565-03861651EB3A}" type="slidenum">
              <a:rPr lang="en-US" altLang="en-US" sz="1400"/>
              <a:pPr>
                <a:spcBef>
                  <a:spcPct val="0"/>
                </a:spcBef>
                <a:buFontTx/>
                <a:buNone/>
              </a:pPr>
              <a:t>63</a:t>
            </a:fld>
            <a:endParaRPr lang="en-US" altLang="en-US" sz="1400" dirty="0"/>
          </a:p>
        </p:txBody>
      </p:sp>
      <p:grpSp>
        <p:nvGrpSpPr>
          <p:cNvPr id="128003" name="Group 26">
            <a:extLst>
              <a:ext uri="{FF2B5EF4-FFF2-40B4-BE49-F238E27FC236}">
                <a16:creationId xmlns:a16="http://schemas.microsoft.com/office/drawing/2014/main" id="{4CBAD43D-550C-3743-BC34-BAD6CD233881}"/>
              </a:ext>
            </a:extLst>
          </p:cNvPr>
          <p:cNvGrpSpPr>
            <a:grpSpLocks/>
          </p:cNvGrpSpPr>
          <p:nvPr/>
        </p:nvGrpSpPr>
        <p:grpSpPr bwMode="auto">
          <a:xfrm>
            <a:off x="458788" y="446088"/>
            <a:ext cx="8229600" cy="5719762"/>
            <a:chOff x="289" y="281"/>
            <a:chExt cx="5184" cy="3603"/>
          </a:xfrm>
        </p:grpSpPr>
        <p:sp>
          <p:nvSpPr>
            <p:cNvPr id="128004" name="Rectangle 2">
              <a:extLst>
                <a:ext uri="{FF2B5EF4-FFF2-40B4-BE49-F238E27FC236}">
                  <a16:creationId xmlns:a16="http://schemas.microsoft.com/office/drawing/2014/main" id="{D1776C3E-C9EB-A44A-AD9F-D931B0E21A9A}"/>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Functions</a:t>
              </a:r>
            </a:p>
          </p:txBody>
        </p:sp>
        <p:sp>
          <p:nvSpPr>
            <p:cNvPr id="128005" name="Text Box 6">
              <a:extLst>
                <a:ext uri="{FF2B5EF4-FFF2-40B4-BE49-F238E27FC236}">
                  <a16:creationId xmlns:a16="http://schemas.microsoft.com/office/drawing/2014/main" id="{C5E01967-503D-C946-940B-1A2A8E20E6CB}"/>
                </a:ext>
              </a:extLst>
            </p:cNvPr>
            <p:cNvSpPr txBox="1">
              <a:spLocks noChangeArrowheads="1"/>
            </p:cNvSpPr>
            <p:nvPr/>
          </p:nvSpPr>
          <p:spPr bwMode="auto">
            <a:xfrm>
              <a:off x="515" y="970"/>
              <a:ext cx="4666"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Scalp hair provides some protection from sunlight and injury and it also decreases heat loss.</a:t>
              </a:r>
            </a:p>
            <a:p>
              <a:pPr eaLnBrk="1" hangingPunct="1">
                <a:lnSpc>
                  <a:spcPct val="85000"/>
                </a:lnSpc>
                <a:spcBef>
                  <a:spcPct val="0"/>
                </a:spcBef>
                <a:spcAft>
                  <a:spcPts val="900"/>
                </a:spcAft>
                <a:buSzPct val="80000"/>
              </a:pPr>
              <a:r>
                <a:rPr lang="en-US" altLang="en-US" sz="1800" dirty="0"/>
                <a:t>Eyelashes, and hair in the nostrils and auditory canals, help protect against entry of foreign particles such as dust.</a:t>
              </a:r>
            </a:p>
            <a:p>
              <a:pPr eaLnBrk="1" hangingPunct="1">
                <a:lnSpc>
                  <a:spcPct val="85000"/>
                </a:lnSpc>
                <a:spcBef>
                  <a:spcPct val="0"/>
                </a:spcBef>
                <a:spcAft>
                  <a:spcPts val="900"/>
                </a:spcAft>
                <a:buSzPct val="80000"/>
              </a:pPr>
              <a:r>
                <a:rPr lang="en-US" altLang="en-US" sz="1800" dirty="0"/>
                <a:t>Hair root plexuses, a type of touch receptor, are activated when a hair is touched even slightly—try lightly brushing the back of your neck with a fingertip.</a:t>
              </a:r>
            </a:p>
            <a:p>
              <a:pPr eaLnBrk="1" hangingPunct="1">
                <a:lnSpc>
                  <a:spcPct val="85000"/>
                </a:lnSpc>
                <a:spcBef>
                  <a:spcPct val="0"/>
                </a:spcBef>
                <a:spcAft>
                  <a:spcPct val="50000"/>
                </a:spcAft>
                <a:buSzPct val="80000"/>
              </a:pPr>
              <a:r>
                <a:rPr lang="en-US" altLang="en-US" sz="1800" dirty="0"/>
                <a:t>Hair can help individuals to establish their unique personal identities.</a:t>
              </a:r>
            </a:p>
          </p:txBody>
        </p:sp>
        <p:grpSp>
          <p:nvGrpSpPr>
            <p:cNvPr id="128006" name="Group 16">
              <a:extLst>
                <a:ext uri="{FF2B5EF4-FFF2-40B4-BE49-F238E27FC236}">
                  <a16:creationId xmlns:a16="http://schemas.microsoft.com/office/drawing/2014/main" id="{478F339E-640A-1846-A05C-F4995E25CE1B}"/>
                </a:ext>
              </a:extLst>
            </p:cNvPr>
            <p:cNvGrpSpPr>
              <a:grpSpLocks/>
            </p:cNvGrpSpPr>
            <p:nvPr/>
          </p:nvGrpSpPr>
          <p:grpSpPr bwMode="auto">
            <a:xfrm>
              <a:off x="582" y="3671"/>
              <a:ext cx="1990" cy="213"/>
              <a:chOff x="582" y="3671"/>
              <a:chExt cx="1990" cy="213"/>
            </a:xfrm>
          </p:grpSpPr>
          <p:sp>
            <p:nvSpPr>
              <p:cNvPr id="128007" name="Rectangle 17">
                <a:extLst>
                  <a:ext uri="{FF2B5EF4-FFF2-40B4-BE49-F238E27FC236}">
                    <a16:creationId xmlns:a16="http://schemas.microsoft.com/office/drawing/2014/main" id="{A4AAF723-CD9C-D046-9DC7-12B1DC2BAE4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8008" name="Rectangle 18">
                <a:extLst>
                  <a:ext uri="{FF2B5EF4-FFF2-40B4-BE49-F238E27FC236}">
                    <a16:creationId xmlns:a16="http://schemas.microsoft.com/office/drawing/2014/main" id="{F754181F-FF20-E843-B7BE-2E491A0C2BB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8009" name="Rectangle 19">
                <a:extLst>
                  <a:ext uri="{FF2B5EF4-FFF2-40B4-BE49-F238E27FC236}">
                    <a16:creationId xmlns:a16="http://schemas.microsoft.com/office/drawing/2014/main" id="{6D347359-12D3-C849-A217-CE2349C233F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28010" name="Text Box 20">
                <a:extLst>
                  <a:ext uri="{FF2B5EF4-FFF2-40B4-BE49-F238E27FC236}">
                    <a16:creationId xmlns:a16="http://schemas.microsoft.com/office/drawing/2014/main" id="{4F67C7B7-E342-E942-98A7-60D6796ED68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150</a:t>
                </a:r>
                <a:endParaRPr lang="en-US" altLang="en-US" sz="1800" dirty="0">
                  <a:ea typeface="ＭＳ Ｐゴシック" panose="020B0600070205080204" pitchFamily="34" charset="-128"/>
                </a:endParaRPr>
              </a:p>
            </p:txBody>
          </p:sp>
          <p:sp>
            <p:nvSpPr>
              <p:cNvPr id="128011" name="Text Box 21">
                <a:extLst>
                  <a:ext uri="{FF2B5EF4-FFF2-40B4-BE49-F238E27FC236}">
                    <a16:creationId xmlns:a16="http://schemas.microsoft.com/office/drawing/2014/main" id="{77AF1E3D-0BC1-ED4F-A5DE-D21DC70E625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sp>
            <p:nvSpPr>
              <p:cNvPr id="128012" name="Text Box 22">
                <a:extLst>
                  <a:ext uri="{FF2B5EF4-FFF2-40B4-BE49-F238E27FC236}">
                    <a16:creationId xmlns:a16="http://schemas.microsoft.com/office/drawing/2014/main" id="{EE38DB56-BE8F-A744-86BB-F5BCEA035A8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155</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5">
            <a:extLst>
              <a:ext uri="{FF2B5EF4-FFF2-40B4-BE49-F238E27FC236}">
                <a16:creationId xmlns:a16="http://schemas.microsoft.com/office/drawing/2014/main" id="{2BCDAEEA-3158-D34A-BC41-E8C41E216BE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8074AB8-03DA-5D47-8302-603B58B01556}" type="slidenum">
              <a:rPr lang="en-US" altLang="en-US" sz="1400"/>
              <a:pPr>
                <a:spcBef>
                  <a:spcPct val="0"/>
                </a:spcBef>
                <a:buFontTx/>
                <a:buNone/>
              </a:pPr>
              <a:t>64</a:t>
            </a:fld>
            <a:endParaRPr lang="en-US" altLang="en-US" sz="1400" dirty="0"/>
          </a:p>
        </p:txBody>
      </p:sp>
      <p:grpSp>
        <p:nvGrpSpPr>
          <p:cNvPr id="130051" name="Group 29">
            <a:extLst>
              <a:ext uri="{FF2B5EF4-FFF2-40B4-BE49-F238E27FC236}">
                <a16:creationId xmlns:a16="http://schemas.microsoft.com/office/drawing/2014/main" id="{E2A5B83D-E392-D04F-9D7A-422AAAFB76F8}"/>
              </a:ext>
            </a:extLst>
          </p:cNvPr>
          <p:cNvGrpSpPr>
            <a:grpSpLocks/>
          </p:cNvGrpSpPr>
          <p:nvPr/>
        </p:nvGrpSpPr>
        <p:grpSpPr bwMode="auto">
          <a:xfrm>
            <a:off x="458788" y="446088"/>
            <a:ext cx="8229600" cy="5719762"/>
            <a:chOff x="289" y="281"/>
            <a:chExt cx="5184" cy="3603"/>
          </a:xfrm>
        </p:grpSpPr>
        <p:sp>
          <p:nvSpPr>
            <p:cNvPr id="130052" name="Rectangle 2">
              <a:extLst>
                <a:ext uri="{FF2B5EF4-FFF2-40B4-BE49-F238E27FC236}">
                  <a16:creationId xmlns:a16="http://schemas.microsoft.com/office/drawing/2014/main" id="{771E4C30-C5E7-9849-A9F4-CAB0F2CA0FF6}"/>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Hair Composition</a:t>
              </a:r>
            </a:p>
          </p:txBody>
        </p:sp>
        <p:sp>
          <p:nvSpPr>
            <p:cNvPr id="130053" name="Text Box 6">
              <a:extLst>
                <a:ext uri="{FF2B5EF4-FFF2-40B4-BE49-F238E27FC236}">
                  <a16:creationId xmlns:a16="http://schemas.microsoft.com/office/drawing/2014/main" id="{24F6549D-FDFC-D840-B672-44F0336DE374}"/>
                </a:ext>
              </a:extLst>
            </p:cNvPr>
            <p:cNvSpPr txBox="1">
              <a:spLocks noChangeArrowheads="1"/>
            </p:cNvSpPr>
            <p:nvPr/>
          </p:nvSpPr>
          <p:spPr bwMode="auto">
            <a:xfrm>
              <a:off x="515" y="970"/>
              <a:ext cx="4602"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Hair consists of dead, keratinized epidermal cells bonded together by extracellular proteins.</a:t>
              </a:r>
            </a:p>
            <a:p>
              <a:pPr eaLnBrk="1" hangingPunct="1">
                <a:lnSpc>
                  <a:spcPct val="85000"/>
                </a:lnSpc>
                <a:spcBef>
                  <a:spcPct val="0"/>
                </a:spcBef>
                <a:spcAft>
                  <a:spcPct val="50000"/>
                </a:spcAft>
                <a:buSzPct val="80000"/>
              </a:pPr>
              <a:r>
                <a:rPr lang="en-US" altLang="en-US" sz="1800" dirty="0"/>
                <a:t>The anatomy of hair is described in the textbook.</a:t>
              </a:r>
            </a:p>
          </p:txBody>
        </p:sp>
        <p:grpSp>
          <p:nvGrpSpPr>
            <p:cNvPr id="130054" name="Group 18">
              <a:extLst>
                <a:ext uri="{FF2B5EF4-FFF2-40B4-BE49-F238E27FC236}">
                  <a16:creationId xmlns:a16="http://schemas.microsoft.com/office/drawing/2014/main" id="{A62F09A4-B07E-304B-A4F3-9147274D3537}"/>
                </a:ext>
              </a:extLst>
            </p:cNvPr>
            <p:cNvGrpSpPr>
              <a:grpSpLocks/>
            </p:cNvGrpSpPr>
            <p:nvPr/>
          </p:nvGrpSpPr>
          <p:grpSpPr bwMode="auto">
            <a:xfrm>
              <a:off x="582" y="3671"/>
              <a:ext cx="2993" cy="213"/>
              <a:chOff x="582" y="3671"/>
              <a:chExt cx="2993" cy="213"/>
            </a:xfrm>
          </p:grpSpPr>
          <p:grpSp>
            <p:nvGrpSpPr>
              <p:cNvPr id="130055" name="Group 19">
                <a:extLst>
                  <a:ext uri="{FF2B5EF4-FFF2-40B4-BE49-F238E27FC236}">
                    <a16:creationId xmlns:a16="http://schemas.microsoft.com/office/drawing/2014/main" id="{31F77766-0EC2-9946-9F69-5731D54DEA54}"/>
                  </a:ext>
                </a:extLst>
              </p:cNvPr>
              <p:cNvGrpSpPr>
                <a:grpSpLocks/>
              </p:cNvGrpSpPr>
              <p:nvPr/>
            </p:nvGrpSpPr>
            <p:grpSpPr bwMode="auto">
              <a:xfrm>
                <a:off x="582" y="3671"/>
                <a:ext cx="1990" cy="213"/>
                <a:chOff x="582" y="3671"/>
                <a:chExt cx="1990" cy="213"/>
              </a:xfrm>
            </p:grpSpPr>
            <p:sp>
              <p:nvSpPr>
                <p:cNvPr id="130059" name="Rectangle 20">
                  <a:extLst>
                    <a:ext uri="{FF2B5EF4-FFF2-40B4-BE49-F238E27FC236}">
                      <a16:creationId xmlns:a16="http://schemas.microsoft.com/office/drawing/2014/main" id="{7A338EF9-0168-374B-8D06-EAF1B259CE0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0060" name="Rectangle 21">
                  <a:extLst>
                    <a:ext uri="{FF2B5EF4-FFF2-40B4-BE49-F238E27FC236}">
                      <a16:creationId xmlns:a16="http://schemas.microsoft.com/office/drawing/2014/main" id="{9CA2F175-2776-374C-921A-2894F06E8DF5}"/>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0061" name="Rectangle 22">
                  <a:extLst>
                    <a:ext uri="{FF2B5EF4-FFF2-40B4-BE49-F238E27FC236}">
                      <a16:creationId xmlns:a16="http://schemas.microsoft.com/office/drawing/2014/main" id="{EF5106BE-8BAC-934C-B632-15FAFF62456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0062" name="Text Box 23">
                  <a:extLst>
                    <a:ext uri="{FF2B5EF4-FFF2-40B4-BE49-F238E27FC236}">
                      <a16:creationId xmlns:a16="http://schemas.microsoft.com/office/drawing/2014/main" id="{53F81176-0A19-F148-8F9C-18699562E78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150</a:t>
                  </a:r>
                  <a:endParaRPr lang="en-US" altLang="en-US" sz="1800" dirty="0">
                    <a:ea typeface="ＭＳ Ｐゴシック" panose="020B0600070205080204" pitchFamily="34" charset="-128"/>
                  </a:endParaRPr>
                </a:p>
              </p:txBody>
            </p:sp>
            <p:sp>
              <p:nvSpPr>
                <p:cNvPr id="130063" name="Text Box 24">
                  <a:extLst>
                    <a:ext uri="{FF2B5EF4-FFF2-40B4-BE49-F238E27FC236}">
                      <a16:creationId xmlns:a16="http://schemas.microsoft.com/office/drawing/2014/main" id="{09869FF0-683A-3944-BB07-ED39ADB7F85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sp>
              <p:nvSpPr>
                <p:cNvPr id="130064" name="Text Box 25">
                  <a:extLst>
                    <a:ext uri="{FF2B5EF4-FFF2-40B4-BE49-F238E27FC236}">
                      <a16:creationId xmlns:a16="http://schemas.microsoft.com/office/drawing/2014/main" id="{7AF52635-0850-B043-B75E-E1AAFE34706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155</a:t>
                  </a:r>
                  <a:endParaRPr lang="en-US" altLang="en-US" sz="1800" dirty="0">
                    <a:ea typeface="ＭＳ Ｐゴシック" panose="020B0600070205080204" pitchFamily="34" charset="-128"/>
                  </a:endParaRPr>
                </a:p>
              </p:txBody>
            </p:sp>
          </p:grpSp>
          <p:grpSp>
            <p:nvGrpSpPr>
              <p:cNvPr id="130056" name="Group 26">
                <a:extLst>
                  <a:ext uri="{FF2B5EF4-FFF2-40B4-BE49-F238E27FC236}">
                    <a16:creationId xmlns:a16="http://schemas.microsoft.com/office/drawing/2014/main" id="{E5F07029-A589-B845-9F16-BE4AF5631A76}"/>
                  </a:ext>
                </a:extLst>
              </p:cNvPr>
              <p:cNvGrpSpPr>
                <a:grpSpLocks/>
              </p:cNvGrpSpPr>
              <p:nvPr/>
            </p:nvGrpSpPr>
            <p:grpSpPr bwMode="auto">
              <a:xfrm>
                <a:off x="2844" y="3671"/>
                <a:ext cx="731" cy="213"/>
                <a:chOff x="2844" y="3671"/>
                <a:chExt cx="731" cy="213"/>
              </a:xfrm>
            </p:grpSpPr>
            <p:sp>
              <p:nvSpPr>
                <p:cNvPr id="130057" name="Rectangle 27">
                  <a:extLst>
                    <a:ext uri="{FF2B5EF4-FFF2-40B4-BE49-F238E27FC236}">
                      <a16:creationId xmlns:a16="http://schemas.microsoft.com/office/drawing/2014/main" id="{74E77A8E-D3A6-7E4E-A920-6A55404C353F}"/>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0058" name="Text Box 28">
                  <a:extLst>
                    <a:ext uri="{FF2B5EF4-FFF2-40B4-BE49-F238E27FC236}">
                      <a16:creationId xmlns:a16="http://schemas.microsoft.com/office/drawing/2014/main" id="{9536A0F0-E323-CB48-88F3-F33B1FFBAE72}"/>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5.4</a:t>
                  </a:r>
                </a:p>
              </p:txBody>
            </p:sp>
          </p:grpSp>
        </p:grpSp>
      </p:gr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5">
            <a:extLst>
              <a:ext uri="{FF2B5EF4-FFF2-40B4-BE49-F238E27FC236}">
                <a16:creationId xmlns:a16="http://schemas.microsoft.com/office/drawing/2014/main" id="{EA48E60D-80BF-314F-B83D-32DC3611DB3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FB059D6-4535-9042-B51B-C513E4171CB7}" type="slidenum">
              <a:rPr lang="en-US" altLang="en-US" sz="1400"/>
              <a:pPr>
                <a:spcBef>
                  <a:spcPct val="0"/>
                </a:spcBef>
                <a:buFontTx/>
                <a:buNone/>
              </a:pPr>
              <a:t>65</a:t>
            </a:fld>
            <a:endParaRPr lang="en-US" altLang="en-US" sz="1400" dirty="0"/>
          </a:p>
        </p:txBody>
      </p:sp>
      <p:sp>
        <p:nvSpPr>
          <p:cNvPr id="132099" name="Rectangle 2">
            <a:extLst>
              <a:ext uri="{FF2B5EF4-FFF2-40B4-BE49-F238E27FC236}">
                <a16:creationId xmlns:a16="http://schemas.microsoft.com/office/drawing/2014/main" id="{79039D30-A925-5349-8ACC-42DA497622D4}"/>
              </a:ext>
            </a:extLst>
          </p:cNvPr>
          <p:cNvSpPr>
            <a:spLocks noChangeArrowheads="1"/>
          </p:cNvSpPr>
          <p:nvPr/>
        </p:nvSpPr>
        <p:spPr bwMode="auto">
          <a:xfrm>
            <a:off x="458788" y="6175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Arrector Pili</a:t>
            </a:r>
            <a:br>
              <a:rPr lang="en-US" altLang="en-US" sz="2800" dirty="0">
                <a:solidFill>
                  <a:srgbClr val="333333"/>
                </a:solidFill>
              </a:rPr>
            </a:br>
            <a:endParaRPr lang="en-US" altLang="en-US" sz="2200" dirty="0">
              <a:solidFill>
                <a:srgbClr val="333333"/>
              </a:solidFill>
            </a:endParaRPr>
          </a:p>
        </p:txBody>
      </p:sp>
      <p:grpSp>
        <p:nvGrpSpPr>
          <p:cNvPr id="132100" name="Group 27">
            <a:extLst>
              <a:ext uri="{FF2B5EF4-FFF2-40B4-BE49-F238E27FC236}">
                <a16:creationId xmlns:a16="http://schemas.microsoft.com/office/drawing/2014/main" id="{64281C8F-ED30-AE4F-94E9-8518FE6706C5}"/>
              </a:ext>
            </a:extLst>
          </p:cNvPr>
          <p:cNvGrpSpPr>
            <a:grpSpLocks/>
          </p:cNvGrpSpPr>
          <p:nvPr/>
        </p:nvGrpSpPr>
        <p:grpSpPr bwMode="auto">
          <a:xfrm>
            <a:off x="817563" y="1539875"/>
            <a:ext cx="7585075" cy="1963738"/>
            <a:chOff x="515" y="970"/>
            <a:chExt cx="4778" cy="1237"/>
          </a:xfrm>
        </p:grpSpPr>
        <p:sp>
          <p:nvSpPr>
            <p:cNvPr id="132112" name="Text Box 6">
              <a:extLst>
                <a:ext uri="{FF2B5EF4-FFF2-40B4-BE49-F238E27FC236}">
                  <a16:creationId xmlns:a16="http://schemas.microsoft.com/office/drawing/2014/main" id="{F48F82C4-04BC-F045-8D13-ECDFA5F6C2EC}"/>
                </a:ext>
              </a:extLst>
            </p:cNvPr>
            <p:cNvSpPr txBox="1">
              <a:spLocks noChangeArrowheads="1"/>
            </p:cNvSpPr>
            <p:nvPr/>
          </p:nvSpPr>
          <p:spPr bwMode="auto">
            <a:xfrm>
              <a:off x="515" y="970"/>
              <a:ext cx="4778" cy="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Each hair has a bundle of smooth muscle cells known as arrector pili.</a:t>
              </a:r>
            </a:p>
            <a:p>
              <a:pPr eaLnBrk="1" hangingPunct="1">
                <a:lnSpc>
                  <a:spcPct val="85000"/>
                </a:lnSpc>
                <a:spcBef>
                  <a:spcPct val="0"/>
                </a:spcBef>
                <a:spcAft>
                  <a:spcPts val="900"/>
                </a:spcAft>
                <a:buSzPct val="80000"/>
              </a:pPr>
              <a:r>
                <a:rPr lang="en-US" altLang="en-US" sz="1800" dirty="0"/>
                <a:t>The arrector pili extend from the superficial dermis to the dermal root sheath around the sides of the hair follicle.</a:t>
              </a:r>
            </a:p>
            <a:p>
              <a:pPr eaLnBrk="1" hangingPunct="1">
                <a:lnSpc>
                  <a:spcPct val="85000"/>
                </a:lnSpc>
                <a:spcBef>
                  <a:spcPct val="0"/>
                </a:spcBef>
                <a:spcAft>
                  <a:spcPct val="50000"/>
                </a:spcAft>
                <a:buSzPct val="80000"/>
              </a:pPr>
              <a:r>
                <a:rPr lang="en-US" altLang="en-US" sz="1800" dirty="0"/>
                <a:t>Hair, in its normal position, emerges from the skin at an oblique angle. </a:t>
              </a:r>
            </a:p>
          </p:txBody>
        </p:sp>
        <p:sp>
          <p:nvSpPr>
            <p:cNvPr id="132113" name="Text Box 24">
              <a:extLst>
                <a:ext uri="{FF2B5EF4-FFF2-40B4-BE49-F238E27FC236}">
                  <a16:creationId xmlns:a16="http://schemas.microsoft.com/office/drawing/2014/main" id="{19B208F3-100C-EB4F-A477-069058E1215C}"/>
                </a:ext>
              </a:extLst>
            </p:cNvPr>
            <p:cNvSpPr txBox="1">
              <a:spLocks noChangeArrowheads="1"/>
            </p:cNvSpPr>
            <p:nvPr/>
          </p:nvSpPr>
          <p:spPr bwMode="auto">
            <a:xfrm>
              <a:off x="1947" y="1842"/>
              <a:ext cx="187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800000"/>
                  </a:solidFill>
                </a:rPr>
                <a:t>Oblique = neither parallel nor at a right angle. </a:t>
              </a:r>
            </a:p>
          </p:txBody>
        </p:sp>
      </p:grpSp>
      <p:grpSp>
        <p:nvGrpSpPr>
          <p:cNvPr id="132101" name="Group 29">
            <a:extLst>
              <a:ext uri="{FF2B5EF4-FFF2-40B4-BE49-F238E27FC236}">
                <a16:creationId xmlns:a16="http://schemas.microsoft.com/office/drawing/2014/main" id="{2EFA11FF-DCED-3443-9054-066B3B93D359}"/>
              </a:ext>
            </a:extLst>
          </p:cNvPr>
          <p:cNvGrpSpPr>
            <a:grpSpLocks/>
          </p:cNvGrpSpPr>
          <p:nvPr/>
        </p:nvGrpSpPr>
        <p:grpSpPr bwMode="auto">
          <a:xfrm>
            <a:off x="923925" y="5827713"/>
            <a:ext cx="4751388" cy="338137"/>
            <a:chOff x="582" y="3671"/>
            <a:chExt cx="2993" cy="213"/>
          </a:xfrm>
        </p:grpSpPr>
        <p:grpSp>
          <p:nvGrpSpPr>
            <p:cNvPr id="132102" name="Group 30">
              <a:extLst>
                <a:ext uri="{FF2B5EF4-FFF2-40B4-BE49-F238E27FC236}">
                  <a16:creationId xmlns:a16="http://schemas.microsoft.com/office/drawing/2014/main" id="{32F15491-9F04-3A4F-BE92-43CB76EB7EFA}"/>
                </a:ext>
              </a:extLst>
            </p:cNvPr>
            <p:cNvGrpSpPr>
              <a:grpSpLocks/>
            </p:cNvGrpSpPr>
            <p:nvPr/>
          </p:nvGrpSpPr>
          <p:grpSpPr bwMode="auto">
            <a:xfrm>
              <a:off x="582" y="3671"/>
              <a:ext cx="1990" cy="213"/>
              <a:chOff x="582" y="3671"/>
              <a:chExt cx="1990" cy="213"/>
            </a:xfrm>
          </p:grpSpPr>
          <p:sp>
            <p:nvSpPr>
              <p:cNvPr id="132106" name="Rectangle 31">
                <a:extLst>
                  <a:ext uri="{FF2B5EF4-FFF2-40B4-BE49-F238E27FC236}">
                    <a16:creationId xmlns:a16="http://schemas.microsoft.com/office/drawing/2014/main" id="{2F02FC31-1FF9-AB41-B2B8-9751568F93D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2107" name="Rectangle 32">
                <a:extLst>
                  <a:ext uri="{FF2B5EF4-FFF2-40B4-BE49-F238E27FC236}">
                    <a16:creationId xmlns:a16="http://schemas.microsoft.com/office/drawing/2014/main" id="{8E266048-74F5-694F-8F04-22F6FF4FCB5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2108" name="Rectangle 33">
                <a:extLst>
                  <a:ext uri="{FF2B5EF4-FFF2-40B4-BE49-F238E27FC236}">
                    <a16:creationId xmlns:a16="http://schemas.microsoft.com/office/drawing/2014/main" id="{D9134F44-9150-CC41-9FA8-01DF9D43755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2109" name="Text Box 34">
                <a:extLst>
                  <a:ext uri="{FF2B5EF4-FFF2-40B4-BE49-F238E27FC236}">
                    <a16:creationId xmlns:a16="http://schemas.microsoft.com/office/drawing/2014/main" id="{B747D717-1373-524D-A0E1-2A9A2D56902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152</a:t>
                </a:r>
                <a:endParaRPr lang="en-US" altLang="en-US" sz="1800" dirty="0">
                  <a:ea typeface="ＭＳ Ｐゴシック" panose="020B0600070205080204" pitchFamily="34" charset="-128"/>
                </a:endParaRPr>
              </a:p>
            </p:txBody>
          </p:sp>
          <p:sp>
            <p:nvSpPr>
              <p:cNvPr id="132110" name="Text Box 35">
                <a:extLst>
                  <a:ext uri="{FF2B5EF4-FFF2-40B4-BE49-F238E27FC236}">
                    <a16:creationId xmlns:a16="http://schemas.microsoft.com/office/drawing/2014/main" id="{A12DC885-59C7-EE44-A1AE-218F4822749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163</a:t>
                </a:r>
                <a:endParaRPr lang="en-US" altLang="en-US" sz="1800" dirty="0">
                  <a:ea typeface="ＭＳ Ｐゴシック" panose="020B0600070205080204" pitchFamily="34" charset="-128"/>
                </a:endParaRPr>
              </a:p>
            </p:txBody>
          </p:sp>
          <p:sp>
            <p:nvSpPr>
              <p:cNvPr id="132111" name="Text Box 36">
                <a:extLst>
                  <a:ext uri="{FF2B5EF4-FFF2-40B4-BE49-F238E27FC236}">
                    <a16:creationId xmlns:a16="http://schemas.microsoft.com/office/drawing/2014/main" id="{FC1BDB8E-E303-694E-BAFD-12955189E1C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155</a:t>
                </a:r>
                <a:endParaRPr lang="en-US" altLang="en-US" sz="1800" dirty="0">
                  <a:ea typeface="ＭＳ Ｐゴシック" panose="020B0600070205080204" pitchFamily="34" charset="-128"/>
                </a:endParaRPr>
              </a:p>
            </p:txBody>
          </p:sp>
        </p:grpSp>
        <p:grpSp>
          <p:nvGrpSpPr>
            <p:cNvPr id="132103" name="Group 37">
              <a:extLst>
                <a:ext uri="{FF2B5EF4-FFF2-40B4-BE49-F238E27FC236}">
                  <a16:creationId xmlns:a16="http://schemas.microsoft.com/office/drawing/2014/main" id="{9F47B626-82C8-A642-80DA-FE64C446CFF0}"/>
                </a:ext>
              </a:extLst>
            </p:cNvPr>
            <p:cNvGrpSpPr>
              <a:grpSpLocks/>
            </p:cNvGrpSpPr>
            <p:nvPr/>
          </p:nvGrpSpPr>
          <p:grpSpPr bwMode="auto">
            <a:xfrm>
              <a:off x="2844" y="3671"/>
              <a:ext cx="731" cy="213"/>
              <a:chOff x="2844" y="3671"/>
              <a:chExt cx="731" cy="213"/>
            </a:xfrm>
          </p:grpSpPr>
          <p:sp>
            <p:nvSpPr>
              <p:cNvPr id="132104" name="Rectangle 38">
                <a:extLst>
                  <a:ext uri="{FF2B5EF4-FFF2-40B4-BE49-F238E27FC236}">
                    <a16:creationId xmlns:a16="http://schemas.microsoft.com/office/drawing/2014/main" id="{1E3C230D-FA2F-FF43-9D77-60545AECFE1C}"/>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2105" name="Text Box 39">
                <a:extLst>
                  <a:ext uri="{FF2B5EF4-FFF2-40B4-BE49-F238E27FC236}">
                    <a16:creationId xmlns:a16="http://schemas.microsoft.com/office/drawing/2014/main" id="{AAB94A61-6970-1A43-9A98-BEC1FA9D1DEB}"/>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5.4</a:t>
                </a:r>
              </a:p>
            </p:txBody>
          </p:sp>
        </p:grpSp>
      </p:gr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Number Placeholder 5">
            <a:extLst>
              <a:ext uri="{FF2B5EF4-FFF2-40B4-BE49-F238E27FC236}">
                <a16:creationId xmlns:a16="http://schemas.microsoft.com/office/drawing/2014/main" id="{3A8FCAD7-75D9-D34B-A635-06CAAA0FECD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BE8CACC-D6CD-A64E-8CBA-004863F2B2B0}" type="slidenum">
              <a:rPr lang="en-US" altLang="en-US" sz="1400"/>
              <a:pPr>
                <a:spcBef>
                  <a:spcPct val="0"/>
                </a:spcBef>
                <a:buFontTx/>
                <a:buNone/>
              </a:pPr>
              <a:t>66</a:t>
            </a:fld>
            <a:endParaRPr lang="en-US" altLang="en-US" sz="1400" dirty="0"/>
          </a:p>
        </p:txBody>
      </p:sp>
      <p:grpSp>
        <p:nvGrpSpPr>
          <p:cNvPr id="134147" name="Group 51">
            <a:extLst>
              <a:ext uri="{FF2B5EF4-FFF2-40B4-BE49-F238E27FC236}">
                <a16:creationId xmlns:a16="http://schemas.microsoft.com/office/drawing/2014/main" id="{796E5507-AB2F-114C-B8DB-EC1C0DD37788}"/>
              </a:ext>
            </a:extLst>
          </p:cNvPr>
          <p:cNvGrpSpPr>
            <a:grpSpLocks/>
          </p:cNvGrpSpPr>
          <p:nvPr/>
        </p:nvGrpSpPr>
        <p:grpSpPr bwMode="auto">
          <a:xfrm>
            <a:off x="458788" y="617538"/>
            <a:ext cx="8229600" cy="5548312"/>
            <a:chOff x="289" y="389"/>
            <a:chExt cx="5184" cy="3495"/>
          </a:xfrm>
        </p:grpSpPr>
        <p:sp>
          <p:nvSpPr>
            <p:cNvPr id="134148" name="Rectangle 2">
              <a:extLst>
                <a:ext uri="{FF2B5EF4-FFF2-40B4-BE49-F238E27FC236}">
                  <a16:creationId xmlns:a16="http://schemas.microsoft.com/office/drawing/2014/main" id="{4B7E4C55-C0E9-0945-B469-44E70E772D12}"/>
                </a:ext>
              </a:extLst>
            </p:cNvPr>
            <p:cNvSpPr>
              <a:spLocks noChangeArrowheads="1"/>
            </p:cNvSpPr>
            <p:nvPr/>
          </p:nvSpPr>
          <p:spPr bwMode="auto">
            <a:xfrm>
              <a:off x="289" y="389"/>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Arrector Pili </a:t>
              </a:r>
              <a:r>
                <a:rPr lang="en-US" altLang="en-US" sz="2200" dirty="0">
                  <a:solidFill>
                    <a:srgbClr val="333333"/>
                  </a:solidFill>
                </a:rPr>
                <a:t>(continued)</a:t>
              </a:r>
              <a:br>
                <a:rPr lang="en-US" altLang="en-US" sz="2200" dirty="0">
                  <a:solidFill>
                    <a:srgbClr val="333333"/>
                  </a:solidFill>
                </a:rPr>
              </a:br>
              <a:endParaRPr lang="en-US" altLang="en-US" sz="2200" dirty="0">
                <a:solidFill>
                  <a:srgbClr val="333333"/>
                </a:solidFill>
              </a:endParaRPr>
            </a:p>
          </p:txBody>
        </p:sp>
        <p:sp>
          <p:nvSpPr>
            <p:cNvPr id="134149" name="Text Box 6">
              <a:extLst>
                <a:ext uri="{FF2B5EF4-FFF2-40B4-BE49-F238E27FC236}">
                  <a16:creationId xmlns:a16="http://schemas.microsoft.com/office/drawing/2014/main" id="{6C72A102-CBAD-F14D-94AA-F1067248912A}"/>
                </a:ext>
              </a:extLst>
            </p:cNvPr>
            <p:cNvSpPr txBox="1">
              <a:spLocks noChangeArrowheads="1"/>
            </p:cNvSpPr>
            <p:nvPr/>
          </p:nvSpPr>
          <p:spPr bwMode="auto">
            <a:xfrm>
              <a:off x="515" y="970"/>
              <a:ext cx="4738"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Nerve fibers of the sympathetic division stimulate the arrector pili to contract to pull the hair shafts perpendicular (~ 90 degree angle) to the skin surface.</a:t>
              </a:r>
            </a:p>
            <a:p>
              <a:pPr eaLnBrk="1" hangingPunct="1">
                <a:lnSpc>
                  <a:spcPct val="85000"/>
                </a:lnSpc>
                <a:spcBef>
                  <a:spcPct val="0"/>
                </a:spcBef>
                <a:spcAft>
                  <a:spcPct val="50000"/>
                </a:spcAft>
                <a:buSzPct val="80000"/>
              </a:pPr>
              <a:r>
                <a:rPr lang="en-US" altLang="en-US" sz="1800" dirty="0"/>
                <a:t>The process produces goose bumps since the skin surrounding hair shafts forms slight elevations. </a:t>
              </a:r>
            </a:p>
          </p:txBody>
        </p:sp>
        <p:grpSp>
          <p:nvGrpSpPr>
            <p:cNvPr id="134150" name="Group 40">
              <a:extLst>
                <a:ext uri="{FF2B5EF4-FFF2-40B4-BE49-F238E27FC236}">
                  <a16:creationId xmlns:a16="http://schemas.microsoft.com/office/drawing/2014/main" id="{F12DEEBE-E9A9-254F-8963-2943AB398675}"/>
                </a:ext>
              </a:extLst>
            </p:cNvPr>
            <p:cNvGrpSpPr>
              <a:grpSpLocks/>
            </p:cNvGrpSpPr>
            <p:nvPr/>
          </p:nvGrpSpPr>
          <p:grpSpPr bwMode="auto">
            <a:xfrm>
              <a:off x="582" y="3671"/>
              <a:ext cx="2993" cy="213"/>
              <a:chOff x="582" y="3671"/>
              <a:chExt cx="2993" cy="213"/>
            </a:xfrm>
          </p:grpSpPr>
          <p:grpSp>
            <p:nvGrpSpPr>
              <p:cNvPr id="134151" name="Group 41">
                <a:extLst>
                  <a:ext uri="{FF2B5EF4-FFF2-40B4-BE49-F238E27FC236}">
                    <a16:creationId xmlns:a16="http://schemas.microsoft.com/office/drawing/2014/main" id="{8F264FBD-4098-C044-B558-0EF3346991C5}"/>
                  </a:ext>
                </a:extLst>
              </p:cNvPr>
              <p:cNvGrpSpPr>
                <a:grpSpLocks/>
              </p:cNvGrpSpPr>
              <p:nvPr/>
            </p:nvGrpSpPr>
            <p:grpSpPr bwMode="auto">
              <a:xfrm>
                <a:off x="582" y="3671"/>
                <a:ext cx="1990" cy="213"/>
                <a:chOff x="582" y="3671"/>
                <a:chExt cx="1990" cy="213"/>
              </a:xfrm>
            </p:grpSpPr>
            <p:sp>
              <p:nvSpPr>
                <p:cNvPr id="134155" name="Rectangle 42">
                  <a:extLst>
                    <a:ext uri="{FF2B5EF4-FFF2-40B4-BE49-F238E27FC236}">
                      <a16:creationId xmlns:a16="http://schemas.microsoft.com/office/drawing/2014/main" id="{1268E27C-2078-2047-8510-A23DD92D123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4156" name="Rectangle 43">
                  <a:extLst>
                    <a:ext uri="{FF2B5EF4-FFF2-40B4-BE49-F238E27FC236}">
                      <a16:creationId xmlns:a16="http://schemas.microsoft.com/office/drawing/2014/main" id="{BE548FB1-AF3A-E147-AF7F-4D94B01838A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4157" name="Rectangle 44">
                  <a:extLst>
                    <a:ext uri="{FF2B5EF4-FFF2-40B4-BE49-F238E27FC236}">
                      <a16:creationId xmlns:a16="http://schemas.microsoft.com/office/drawing/2014/main" id="{95CE307D-3643-6242-9501-E9081C1C34D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4158" name="Text Box 45">
                  <a:extLst>
                    <a:ext uri="{FF2B5EF4-FFF2-40B4-BE49-F238E27FC236}">
                      <a16:creationId xmlns:a16="http://schemas.microsoft.com/office/drawing/2014/main" id="{14AD328E-C4D5-FF4B-B1B7-1D6FA8E9372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152</a:t>
                  </a:r>
                  <a:endParaRPr lang="en-US" altLang="en-US" sz="1800" dirty="0">
                    <a:ea typeface="ＭＳ Ｐゴシック" panose="020B0600070205080204" pitchFamily="34" charset="-128"/>
                  </a:endParaRPr>
                </a:p>
              </p:txBody>
            </p:sp>
            <p:sp>
              <p:nvSpPr>
                <p:cNvPr id="134159" name="Text Box 46">
                  <a:extLst>
                    <a:ext uri="{FF2B5EF4-FFF2-40B4-BE49-F238E27FC236}">
                      <a16:creationId xmlns:a16="http://schemas.microsoft.com/office/drawing/2014/main" id="{AE707B7C-7FAF-204E-8AE2-33BB6559B9E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163</a:t>
                  </a:r>
                  <a:endParaRPr lang="en-US" altLang="en-US" sz="1800" dirty="0">
                    <a:ea typeface="ＭＳ Ｐゴシック" panose="020B0600070205080204" pitchFamily="34" charset="-128"/>
                  </a:endParaRPr>
                </a:p>
              </p:txBody>
            </p:sp>
            <p:sp>
              <p:nvSpPr>
                <p:cNvPr id="134160" name="Text Box 47">
                  <a:extLst>
                    <a:ext uri="{FF2B5EF4-FFF2-40B4-BE49-F238E27FC236}">
                      <a16:creationId xmlns:a16="http://schemas.microsoft.com/office/drawing/2014/main" id="{2D5C1002-7424-B749-A528-3FC53785C6E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155</a:t>
                  </a:r>
                  <a:endParaRPr lang="en-US" altLang="en-US" sz="1800" dirty="0">
                    <a:ea typeface="ＭＳ Ｐゴシック" panose="020B0600070205080204" pitchFamily="34" charset="-128"/>
                  </a:endParaRPr>
                </a:p>
              </p:txBody>
            </p:sp>
          </p:grpSp>
          <p:grpSp>
            <p:nvGrpSpPr>
              <p:cNvPr id="134152" name="Group 48">
                <a:extLst>
                  <a:ext uri="{FF2B5EF4-FFF2-40B4-BE49-F238E27FC236}">
                    <a16:creationId xmlns:a16="http://schemas.microsoft.com/office/drawing/2014/main" id="{DD880082-B526-2946-B732-E2E01CAB7CB2}"/>
                  </a:ext>
                </a:extLst>
              </p:cNvPr>
              <p:cNvGrpSpPr>
                <a:grpSpLocks/>
              </p:cNvGrpSpPr>
              <p:nvPr/>
            </p:nvGrpSpPr>
            <p:grpSpPr bwMode="auto">
              <a:xfrm>
                <a:off x="2844" y="3671"/>
                <a:ext cx="731" cy="213"/>
                <a:chOff x="2844" y="3671"/>
                <a:chExt cx="731" cy="213"/>
              </a:xfrm>
            </p:grpSpPr>
            <p:sp>
              <p:nvSpPr>
                <p:cNvPr id="134153" name="Rectangle 49">
                  <a:extLst>
                    <a:ext uri="{FF2B5EF4-FFF2-40B4-BE49-F238E27FC236}">
                      <a16:creationId xmlns:a16="http://schemas.microsoft.com/office/drawing/2014/main" id="{A9D39064-0C80-F74A-B892-DD623D12F353}"/>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4154" name="Text Box 50">
                  <a:extLst>
                    <a:ext uri="{FF2B5EF4-FFF2-40B4-BE49-F238E27FC236}">
                      <a16:creationId xmlns:a16="http://schemas.microsoft.com/office/drawing/2014/main" id="{BF1AFD16-55AB-BD44-A8EA-19556184E8C0}"/>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5.4</a:t>
                  </a:r>
                </a:p>
              </p:txBody>
            </p:sp>
          </p:grpSp>
        </p:grpSp>
      </p:gr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Number Placeholder 5">
            <a:extLst>
              <a:ext uri="{FF2B5EF4-FFF2-40B4-BE49-F238E27FC236}">
                <a16:creationId xmlns:a16="http://schemas.microsoft.com/office/drawing/2014/main" id="{9EDEB545-13B5-1A48-B035-A2B0846A6E7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1156469-75EA-0A41-BCA6-AEB57D831185}" type="slidenum">
              <a:rPr lang="en-US" altLang="en-US" sz="1400"/>
              <a:pPr>
                <a:spcBef>
                  <a:spcPct val="0"/>
                </a:spcBef>
                <a:buFontTx/>
                <a:buNone/>
              </a:pPr>
              <a:t>67</a:t>
            </a:fld>
            <a:endParaRPr lang="en-US" altLang="en-US" sz="1400" dirty="0"/>
          </a:p>
        </p:txBody>
      </p:sp>
      <p:grpSp>
        <p:nvGrpSpPr>
          <p:cNvPr id="136195" name="Group 31">
            <a:extLst>
              <a:ext uri="{FF2B5EF4-FFF2-40B4-BE49-F238E27FC236}">
                <a16:creationId xmlns:a16="http://schemas.microsoft.com/office/drawing/2014/main" id="{8BB7995B-84C7-B744-BE6E-0155EC647983}"/>
              </a:ext>
            </a:extLst>
          </p:cNvPr>
          <p:cNvGrpSpPr>
            <a:grpSpLocks/>
          </p:cNvGrpSpPr>
          <p:nvPr/>
        </p:nvGrpSpPr>
        <p:grpSpPr bwMode="auto">
          <a:xfrm>
            <a:off x="458788" y="449263"/>
            <a:ext cx="8229600" cy="5716587"/>
            <a:chOff x="289" y="283"/>
            <a:chExt cx="5184" cy="3601"/>
          </a:xfrm>
        </p:grpSpPr>
        <p:sp>
          <p:nvSpPr>
            <p:cNvPr id="136196" name="Rectangle 2">
              <a:extLst>
                <a:ext uri="{FF2B5EF4-FFF2-40B4-BE49-F238E27FC236}">
                  <a16:creationId xmlns:a16="http://schemas.microsoft.com/office/drawing/2014/main" id="{0241EEC7-C11C-BB49-9FF3-AFAB2E309867}"/>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Hair Growth</a:t>
              </a:r>
              <a:endParaRPr lang="en-US" altLang="en-US" sz="2200" dirty="0">
                <a:solidFill>
                  <a:srgbClr val="333333"/>
                </a:solidFill>
              </a:endParaRPr>
            </a:p>
          </p:txBody>
        </p:sp>
        <p:sp>
          <p:nvSpPr>
            <p:cNvPr id="136197" name="Text Box 6">
              <a:extLst>
                <a:ext uri="{FF2B5EF4-FFF2-40B4-BE49-F238E27FC236}">
                  <a16:creationId xmlns:a16="http://schemas.microsoft.com/office/drawing/2014/main" id="{EAF63E5C-B1B4-2A49-ABC3-E1C2F8B781F4}"/>
                </a:ext>
              </a:extLst>
            </p:cNvPr>
            <p:cNvSpPr txBox="1">
              <a:spLocks noChangeArrowheads="1"/>
            </p:cNvSpPr>
            <p:nvPr/>
          </p:nvSpPr>
          <p:spPr bwMode="auto">
            <a:xfrm>
              <a:off x="515" y="970"/>
              <a:ext cx="471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Each hair follicle passes through a cycle of growth, regression, and resting stages—the details are described in the textbook.</a:t>
              </a:r>
            </a:p>
            <a:p>
              <a:pPr eaLnBrk="1" hangingPunct="1">
                <a:lnSpc>
                  <a:spcPct val="85000"/>
                </a:lnSpc>
                <a:spcBef>
                  <a:spcPct val="0"/>
                </a:spcBef>
                <a:spcAft>
                  <a:spcPts val="900"/>
                </a:spcAft>
                <a:buSzPct val="80000"/>
              </a:pPr>
              <a:r>
                <a:rPr lang="en-US" altLang="en-US" sz="1800" dirty="0"/>
                <a:t>About 85 percent of scalp hairs are in the growth phase at any given time.</a:t>
              </a:r>
            </a:p>
            <a:p>
              <a:pPr eaLnBrk="1" hangingPunct="1">
                <a:lnSpc>
                  <a:spcPct val="85000"/>
                </a:lnSpc>
                <a:spcBef>
                  <a:spcPct val="0"/>
                </a:spcBef>
                <a:spcAft>
                  <a:spcPct val="50000"/>
                </a:spcAft>
                <a:buSzPct val="80000"/>
              </a:pPr>
              <a:r>
                <a:rPr lang="en-US" altLang="en-US" sz="1800" dirty="0"/>
                <a:t>Visible hair is dead—until a hair is pushed out of its follicle by a new hair, portions of its root are alive.</a:t>
              </a:r>
            </a:p>
          </p:txBody>
        </p:sp>
        <p:grpSp>
          <p:nvGrpSpPr>
            <p:cNvPr id="136198" name="Group 21">
              <a:extLst>
                <a:ext uri="{FF2B5EF4-FFF2-40B4-BE49-F238E27FC236}">
                  <a16:creationId xmlns:a16="http://schemas.microsoft.com/office/drawing/2014/main" id="{A739D705-4568-494A-9E7C-6C330B3744AB}"/>
                </a:ext>
              </a:extLst>
            </p:cNvPr>
            <p:cNvGrpSpPr>
              <a:grpSpLocks/>
            </p:cNvGrpSpPr>
            <p:nvPr/>
          </p:nvGrpSpPr>
          <p:grpSpPr bwMode="auto">
            <a:xfrm>
              <a:off x="582" y="3671"/>
              <a:ext cx="1990" cy="213"/>
              <a:chOff x="582" y="3671"/>
              <a:chExt cx="1990" cy="213"/>
            </a:xfrm>
          </p:grpSpPr>
          <p:sp>
            <p:nvSpPr>
              <p:cNvPr id="136199" name="Rectangle 22">
                <a:extLst>
                  <a:ext uri="{FF2B5EF4-FFF2-40B4-BE49-F238E27FC236}">
                    <a16:creationId xmlns:a16="http://schemas.microsoft.com/office/drawing/2014/main" id="{23E41F35-ABCF-5546-B846-6877E65F05E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6200" name="Rectangle 23">
                <a:extLst>
                  <a:ext uri="{FF2B5EF4-FFF2-40B4-BE49-F238E27FC236}">
                    <a16:creationId xmlns:a16="http://schemas.microsoft.com/office/drawing/2014/main" id="{4257236A-29B0-6142-A69F-7EF09D2F758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6201" name="Rectangle 24">
                <a:extLst>
                  <a:ext uri="{FF2B5EF4-FFF2-40B4-BE49-F238E27FC236}">
                    <a16:creationId xmlns:a16="http://schemas.microsoft.com/office/drawing/2014/main" id="{97E95543-6CEC-C443-92D9-BCEFFD69E76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6202" name="Text Box 25">
                <a:extLst>
                  <a:ext uri="{FF2B5EF4-FFF2-40B4-BE49-F238E27FC236}">
                    <a16:creationId xmlns:a16="http://schemas.microsoft.com/office/drawing/2014/main" id="{1888A77A-D069-0B4B-A97B-F9AC7752B12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152</a:t>
                </a:r>
                <a:endParaRPr lang="en-US" altLang="en-US" sz="1800" dirty="0">
                  <a:ea typeface="ＭＳ Ｐゴシック" panose="020B0600070205080204" pitchFamily="34" charset="-128"/>
                </a:endParaRPr>
              </a:p>
            </p:txBody>
          </p:sp>
          <p:sp>
            <p:nvSpPr>
              <p:cNvPr id="136203" name="Text Box 26">
                <a:extLst>
                  <a:ext uri="{FF2B5EF4-FFF2-40B4-BE49-F238E27FC236}">
                    <a16:creationId xmlns:a16="http://schemas.microsoft.com/office/drawing/2014/main" id="{EE88E7AF-3754-0640-85B3-4DBC92A8F61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163</a:t>
                </a:r>
                <a:endParaRPr lang="en-US" altLang="en-US" sz="1800" dirty="0">
                  <a:ea typeface="ＭＳ Ｐゴシック" panose="020B0600070205080204" pitchFamily="34" charset="-128"/>
                </a:endParaRPr>
              </a:p>
            </p:txBody>
          </p:sp>
          <p:sp>
            <p:nvSpPr>
              <p:cNvPr id="136204" name="Text Box 27">
                <a:extLst>
                  <a:ext uri="{FF2B5EF4-FFF2-40B4-BE49-F238E27FC236}">
                    <a16:creationId xmlns:a16="http://schemas.microsoft.com/office/drawing/2014/main" id="{C01A8AC3-E8D1-E34B-9B44-74176329296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155</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Number Placeholder 5">
            <a:extLst>
              <a:ext uri="{FF2B5EF4-FFF2-40B4-BE49-F238E27FC236}">
                <a16:creationId xmlns:a16="http://schemas.microsoft.com/office/drawing/2014/main" id="{A6AB920E-A375-F049-B9BD-D9C94509D4B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84D7BC2-476E-4C4D-AB5F-469FF06A3996}" type="slidenum">
              <a:rPr lang="en-US" altLang="en-US" sz="1400"/>
              <a:pPr>
                <a:spcBef>
                  <a:spcPct val="0"/>
                </a:spcBef>
                <a:buFontTx/>
                <a:buNone/>
              </a:pPr>
              <a:t>68</a:t>
            </a:fld>
            <a:endParaRPr lang="en-US" altLang="en-US" sz="1400" dirty="0"/>
          </a:p>
        </p:txBody>
      </p:sp>
      <p:grpSp>
        <p:nvGrpSpPr>
          <p:cNvPr id="138243" name="Group 25">
            <a:extLst>
              <a:ext uri="{FF2B5EF4-FFF2-40B4-BE49-F238E27FC236}">
                <a16:creationId xmlns:a16="http://schemas.microsoft.com/office/drawing/2014/main" id="{2F9EF237-6ED6-4249-8C4A-A933170E76EA}"/>
              </a:ext>
            </a:extLst>
          </p:cNvPr>
          <p:cNvGrpSpPr>
            <a:grpSpLocks/>
          </p:cNvGrpSpPr>
          <p:nvPr/>
        </p:nvGrpSpPr>
        <p:grpSpPr bwMode="auto">
          <a:xfrm>
            <a:off x="458788" y="449263"/>
            <a:ext cx="8229600" cy="5716587"/>
            <a:chOff x="289" y="283"/>
            <a:chExt cx="5184" cy="3601"/>
          </a:xfrm>
        </p:grpSpPr>
        <p:sp>
          <p:nvSpPr>
            <p:cNvPr id="138244" name="Rectangle 2">
              <a:extLst>
                <a:ext uri="{FF2B5EF4-FFF2-40B4-BE49-F238E27FC236}">
                  <a16:creationId xmlns:a16="http://schemas.microsoft.com/office/drawing/2014/main" id="{B262C173-14E4-EC4C-A208-6E62E64C5F8F}"/>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Hair Loss</a:t>
              </a:r>
              <a:endParaRPr lang="en-US" altLang="en-US" sz="2200" dirty="0">
                <a:solidFill>
                  <a:srgbClr val="333333"/>
                </a:solidFill>
              </a:endParaRPr>
            </a:p>
          </p:txBody>
        </p:sp>
        <p:sp>
          <p:nvSpPr>
            <p:cNvPr id="138245" name="Text Box 6">
              <a:extLst>
                <a:ext uri="{FF2B5EF4-FFF2-40B4-BE49-F238E27FC236}">
                  <a16:creationId xmlns:a16="http://schemas.microsoft.com/office/drawing/2014/main" id="{2FB8E201-467E-8D40-8B85-B188ABC33550}"/>
                </a:ext>
              </a:extLst>
            </p:cNvPr>
            <p:cNvSpPr txBox="1">
              <a:spLocks noChangeArrowheads="1"/>
            </p:cNvSpPr>
            <p:nvPr/>
          </p:nvSpPr>
          <p:spPr bwMode="auto">
            <a:xfrm>
              <a:off x="515" y="970"/>
              <a:ext cx="4714"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Normal hair loss from the adult scalp is about 70 to 100 hairs per day.</a:t>
              </a:r>
            </a:p>
            <a:p>
              <a:pPr eaLnBrk="1" hangingPunct="1">
                <a:lnSpc>
                  <a:spcPct val="85000"/>
                </a:lnSpc>
                <a:spcBef>
                  <a:spcPct val="0"/>
                </a:spcBef>
                <a:spcAft>
                  <a:spcPts val="900"/>
                </a:spcAft>
                <a:buSzPct val="80000"/>
              </a:pPr>
              <a:r>
                <a:rPr lang="en-US" altLang="en-US" sz="1800" dirty="0"/>
                <a:t>The hair replacement cycle can be altered by illness, chemotherapy, radiation therapy, autoimmune responses, genetics, age, gender, and emotional stress.</a:t>
              </a:r>
            </a:p>
            <a:p>
              <a:pPr eaLnBrk="1" hangingPunct="1">
                <a:lnSpc>
                  <a:spcPct val="85000"/>
                </a:lnSpc>
                <a:spcBef>
                  <a:spcPct val="0"/>
                </a:spcBef>
                <a:spcAft>
                  <a:spcPts val="900"/>
                </a:spcAft>
                <a:buSzPct val="80000"/>
              </a:pPr>
              <a:r>
                <a:rPr lang="en-US" altLang="en-US" sz="1800" dirty="0"/>
                <a:t>Rapid weight-loss diets that severely restrict calorie or protein intake can increase hair loss.</a:t>
              </a:r>
            </a:p>
            <a:p>
              <a:pPr eaLnBrk="1" hangingPunct="1">
                <a:lnSpc>
                  <a:spcPct val="85000"/>
                </a:lnSpc>
                <a:spcBef>
                  <a:spcPct val="0"/>
                </a:spcBef>
                <a:spcAft>
                  <a:spcPct val="50000"/>
                </a:spcAft>
                <a:buSzPct val="80000"/>
              </a:pPr>
              <a:r>
                <a:rPr lang="en-US" altLang="en-US" sz="1800" dirty="0"/>
                <a:t>The rate of hair loss in women can increase during the three to four months after childbirth.</a:t>
              </a:r>
            </a:p>
          </p:txBody>
        </p:sp>
        <p:grpSp>
          <p:nvGrpSpPr>
            <p:cNvPr id="138246" name="Group 15">
              <a:extLst>
                <a:ext uri="{FF2B5EF4-FFF2-40B4-BE49-F238E27FC236}">
                  <a16:creationId xmlns:a16="http://schemas.microsoft.com/office/drawing/2014/main" id="{70F81159-BB3C-3A4F-AD29-8E19D84DAA97}"/>
                </a:ext>
              </a:extLst>
            </p:cNvPr>
            <p:cNvGrpSpPr>
              <a:grpSpLocks/>
            </p:cNvGrpSpPr>
            <p:nvPr/>
          </p:nvGrpSpPr>
          <p:grpSpPr bwMode="auto">
            <a:xfrm>
              <a:off x="582" y="3671"/>
              <a:ext cx="1990" cy="213"/>
              <a:chOff x="582" y="3671"/>
              <a:chExt cx="1990" cy="213"/>
            </a:xfrm>
          </p:grpSpPr>
          <p:sp>
            <p:nvSpPr>
              <p:cNvPr id="138247" name="Rectangle 16">
                <a:extLst>
                  <a:ext uri="{FF2B5EF4-FFF2-40B4-BE49-F238E27FC236}">
                    <a16:creationId xmlns:a16="http://schemas.microsoft.com/office/drawing/2014/main" id="{EFC896A8-154C-DD4C-8EB5-8FFD0A137F61}"/>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8248" name="Rectangle 17">
                <a:extLst>
                  <a:ext uri="{FF2B5EF4-FFF2-40B4-BE49-F238E27FC236}">
                    <a16:creationId xmlns:a16="http://schemas.microsoft.com/office/drawing/2014/main" id="{456F94BF-0EBC-7347-9B1A-C0BFC8AA629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8249" name="Rectangle 18">
                <a:extLst>
                  <a:ext uri="{FF2B5EF4-FFF2-40B4-BE49-F238E27FC236}">
                    <a16:creationId xmlns:a16="http://schemas.microsoft.com/office/drawing/2014/main" id="{270CC621-D0B8-D648-82F3-5431FCD6E7E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38250" name="Text Box 19">
                <a:extLst>
                  <a:ext uri="{FF2B5EF4-FFF2-40B4-BE49-F238E27FC236}">
                    <a16:creationId xmlns:a16="http://schemas.microsoft.com/office/drawing/2014/main" id="{5D892BD9-A6A3-7E42-87C2-E37A31AA563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152</a:t>
                </a:r>
                <a:endParaRPr lang="en-US" altLang="en-US" sz="1800" dirty="0">
                  <a:ea typeface="ＭＳ Ｐゴシック" panose="020B0600070205080204" pitchFamily="34" charset="-128"/>
                </a:endParaRPr>
              </a:p>
            </p:txBody>
          </p:sp>
          <p:sp>
            <p:nvSpPr>
              <p:cNvPr id="138251" name="Text Box 20">
                <a:extLst>
                  <a:ext uri="{FF2B5EF4-FFF2-40B4-BE49-F238E27FC236}">
                    <a16:creationId xmlns:a16="http://schemas.microsoft.com/office/drawing/2014/main" id="{D707B341-3A90-EE48-9556-C0AF35E7DA7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163</a:t>
                </a:r>
                <a:endParaRPr lang="en-US" altLang="en-US" sz="1800" dirty="0">
                  <a:ea typeface="ＭＳ Ｐゴシック" panose="020B0600070205080204" pitchFamily="34" charset="-128"/>
                </a:endParaRPr>
              </a:p>
            </p:txBody>
          </p:sp>
          <p:sp>
            <p:nvSpPr>
              <p:cNvPr id="138252" name="Text Box 21">
                <a:extLst>
                  <a:ext uri="{FF2B5EF4-FFF2-40B4-BE49-F238E27FC236}">
                    <a16:creationId xmlns:a16="http://schemas.microsoft.com/office/drawing/2014/main" id="{B6C11AA1-5202-B343-A6B2-060452D92DC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157</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Number Placeholder 5">
            <a:extLst>
              <a:ext uri="{FF2B5EF4-FFF2-40B4-BE49-F238E27FC236}">
                <a16:creationId xmlns:a16="http://schemas.microsoft.com/office/drawing/2014/main" id="{6A8F94C6-58DB-AC4C-BD22-81D97F42610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18AA4DF-B13E-7042-B326-0F58B00934E5}" type="slidenum">
              <a:rPr lang="en-US" altLang="en-US" sz="1400"/>
              <a:pPr>
                <a:spcBef>
                  <a:spcPct val="0"/>
                </a:spcBef>
                <a:buFontTx/>
                <a:buNone/>
              </a:pPr>
              <a:t>69</a:t>
            </a:fld>
            <a:endParaRPr lang="en-US" altLang="en-US" sz="1400" dirty="0"/>
          </a:p>
        </p:txBody>
      </p:sp>
      <p:grpSp>
        <p:nvGrpSpPr>
          <p:cNvPr id="140303" name="Group 15">
            <a:extLst>
              <a:ext uri="{FF2B5EF4-FFF2-40B4-BE49-F238E27FC236}">
                <a16:creationId xmlns:a16="http://schemas.microsoft.com/office/drawing/2014/main" id="{BEFCD2CC-6854-814C-B6C5-11A1150BBBF3}"/>
              </a:ext>
            </a:extLst>
          </p:cNvPr>
          <p:cNvGrpSpPr>
            <a:grpSpLocks/>
          </p:cNvGrpSpPr>
          <p:nvPr/>
        </p:nvGrpSpPr>
        <p:grpSpPr bwMode="auto">
          <a:xfrm>
            <a:off x="458788" y="449263"/>
            <a:ext cx="8229600" cy="5716587"/>
            <a:chOff x="289" y="283"/>
            <a:chExt cx="5184" cy="3601"/>
          </a:xfrm>
        </p:grpSpPr>
        <p:sp>
          <p:nvSpPr>
            <p:cNvPr id="140291" name="Rectangle 2">
              <a:extLst>
                <a:ext uri="{FF2B5EF4-FFF2-40B4-BE49-F238E27FC236}">
                  <a16:creationId xmlns:a16="http://schemas.microsoft.com/office/drawing/2014/main" id="{C3DD8A34-436D-8F44-9316-54D511B8FBCA}"/>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Alopecia</a:t>
              </a:r>
              <a:endParaRPr lang="en-US" altLang="en-US" sz="2200" dirty="0">
                <a:solidFill>
                  <a:srgbClr val="333333"/>
                </a:solidFill>
              </a:endParaRPr>
            </a:p>
          </p:txBody>
        </p:sp>
        <p:grpSp>
          <p:nvGrpSpPr>
            <p:cNvPr id="140302" name="Group 14">
              <a:extLst>
                <a:ext uri="{FF2B5EF4-FFF2-40B4-BE49-F238E27FC236}">
                  <a16:creationId xmlns:a16="http://schemas.microsoft.com/office/drawing/2014/main" id="{C8E13313-9110-B741-A1DA-6DCA8D384A5D}"/>
                </a:ext>
              </a:extLst>
            </p:cNvPr>
            <p:cNvGrpSpPr>
              <a:grpSpLocks/>
            </p:cNvGrpSpPr>
            <p:nvPr/>
          </p:nvGrpSpPr>
          <p:grpSpPr bwMode="auto">
            <a:xfrm>
              <a:off x="515" y="970"/>
              <a:ext cx="4770" cy="2179"/>
              <a:chOff x="515" y="970"/>
              <a:chExt cx="4770" cy="2179"/>
            </a:xfrm>
          </p:grpSpPr>
          <p:sp>
            <p:nvSpPr>
              <p:cNvPr id="140300" name="Text Box 6">
                <a:extLst>
                  <a:ext uri="{FF2B5EF4-FFF2-40B4-BE49-F238E27FC236}">
                    <a16:creationId xmlns:a16="http://schemas.microsoft.com/office/drawing/2014/main" id="{B6F5613D-5E8D-4045-A160-ED837F42EE81}"/>
                  </a:ext>
                </a:extLst>
              </p:cNvPr>
              <p:cNvSpPr txBox="1">
                <a:spLocks noChangeArrowheads="1"/>
              </p:cNvSpPr>
              <p:nvPr/>
            </p:nvSpPr>
            <p:spPr bwMode="auto">
              <a:xfrm>
                <a:off x="515" y="970"/>
                <a:ext cx="4770"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Alopecia can result from genetic factors, autoimmune responses, endocrine disorders, other diseases, and chemotherapy or radiation therapy.</a:t>
                </a:r>
              </a:p>
              <a:p>
                <a:pPr eaLnBrk="1" hangingPunct="1">
                  <a:lnSpc>
                    <a:spcPct val="85000"/>
                  </a:lnSpc>
                  <a:spcBef>
                    <a:spcPct val="0"/>
                  </a:spcBef>
                  <a:spcAft>
                    <a:spcPts val="900"/>
                  </a:spcAft>
                  <a:buSzPct val="80000"/>
                </a:pPr>
                <a:r>
                  <a:rPr lang="en-US" altLang="en-US" sz="1800" dirty="0"/>
                  <a:t>The condition—including its most complete form known as alopecia universalis—can affect males and females with an onset in adulthood or childhood.</a:t>
                </a:r>
              </a:p>
              <a:p>
                <a:pPr eaLnBrk="1" hangingPunct="1">
                  <a:lnSpc>
                    <a:spcPct val="85000"/>
                  </a:lnSpc>
                  <a:spcBef>
                    <a:spcPct val="0"/>
                  </a:spcBef>
                  <a:spcAft>
                    <a:spcPct val="50000"/>
                  </a:spcAft>
                  <a:buSzPct val="80000"/>
                </a:pPr>
                <a:r>
                  <a:rPr lang="en-US" altLang="en-US" sz="1800" dirty="0"/>
                  <a:t>Alopecia affects about three percent of the population.</a:t>
                </a:r>
              </a:p>
            </p:txBody>
          </p:sp>
          <p:sp>
            <p:nvSpPr>
              <p:cNvPr id="140301" name="Text Box 7">
                <a:extLst>
                  <a:ext uri="{FF2B5EF4-FFF2-40B4-BE49-F238E27FC236}">
                    <a16:creationId xmlns:a16="http://schemas.microsoft.com/office/drawing/2014/main" id="{40D5346D-D9FB-A04A-8E17-64D4F8F4ECF1}"/>
                  </a:ext>
                </a:extLst>
              </p:cNvPr>
              <p:cNvSpPr txBox="1">
                <a:spLocks noChangeArrowheads="1"/>
              </p:cNvSpPr>
              <p:nvPr/>
            </p:nvSpPr>
            <p:spPr bwMode="auto">
              <a:xfrm>
                <a:off x="1421" y="2275"/>
                <a:ext cx="2926" cy="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941100"/>
                    </a:solidFill>
                  </a:rPr>
                  <a:t>Alopecia = hair loss from heredity, hormonal imbalances, immune system responses, or other factors.</a:t>
                </a:r>
              </a:p>
              <a:p>
                <a:pPr algn="ctr" eaLnBrk="1" hangingPunct="1">
                  <a:lnSpc>
                    <a:spcPts val="1860"/>
                  </a:lnSpc>
                  <a:spcBef>
                    <a:spcPts val="600"/>
                  </a:spcBef>
                  <a:spcAft>
                    <a:spcPts val="0"/>
                  </a:spcAft>
                  <a:buFontTx/>
                  <a:buNone/>
                </a:pPr>
                <a:r>
                  <a:rPr lang="en-US" altLang="en-US" sz="1800" dirty="0">
                    <a:solidFill>
                      <a:srgbClr val="941100"/>
                    </a:solidFill>
                  </a:rPr>
                  <a:t>Alopecia universalis = total loss of hair on all parts of the body.</a:t>
                </a:r>
              </a:p>
            </p:txBody>
          </p:sp>
        </p:grpSp>
        <p:grpSp>
          <p:nvGrpSpPr>
            <p:cNvPr id="140293" name="Group 22">
              <a:extLst>
                <a:ext uri="{FF2B5EF4-FFF2-40B4-BE49-F238E27FC236}">
                  <a16:creationId xmlns:a16="http://schemas.microsoft.com/office/drawing/2014/main" id="{E8693AC9-0112-A147-AB61-40CF0C5DB337}"/>
                </a:ext>
              </a:extLst>
            </p:cNvPr>
            <p:cNvGrpSpPr>
              <a:grpSpLocks/>
            </p:cNvGrpSpPr>
            <p:nvPr/>
          </p:nvGrpSpPr>
          <p:grpSpPr bwMode="auto">
            <a:xfrm>
              <a:off x="582" y="3671"/>
              <a:ext cx="1990" cy="213"/>
              <a:chOff x="582" y="3671"/>
              <a:chExt cx="1990" cy="213"/>
            </a:xfrm>
          </p:grpSpPr>
          <p:sp>
            <p:nvSpPr>
              <p:cNvPr id="140294" name="Rectangle 23">
                <a:extLst>
                  <a:ext uri="{FF2B5EF4-FFF2-40B4-BE49-F238E27FC236}">
                    <a16:creationId xmlns:a16="http://schemas.microsoft.com/office/drawing/2014/main" id="{8E2DD1F0-FE9D-0949-99DB-894E77D4AAA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0295" name="Rectangle 24">
                <a:extLst>
                  <a:ext uri="{FF2B5EF4-FFF2-40B4-BE49-F238E27FC236}">
                    <a16:creationId xmlns:a16="http://schemas.microsoft.com/office/drawing/2014/main" id="{7A8B917F-6249-5845-9B5C-B548C0A5BD1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0296" name="Rectangle 25">
                <a:extLst>
                  <a:ext uri="{FF2B5EF4-FFF2-40B4-BE49-F238E27FC236}">
                    <a16:creationId xmlns:a16="http://schemas.microsoft.com/office/drawing/2014/main" id="{FF6DF241-88EA-8C4B-A334-F02B3F3B2AF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0297" name="Text Box 26">
                <a:extLst>
                  <a:ext uri="{FF2B5EF4-FFF2-40B4-BE49-F238E27FC236}">
                    <a16:creationId xmlns:a16="http://schemas.microsoft.com/office/drawing/2014/main" id="{72415588-DE4E-CB4A-AA82-BACB99215A0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152</a:t>
                </a:r>
                <a:endParaRPr lang="en-US" altLang="en-US" sz="1800" dirty="0">
                  <a:ea typeface="ＭＳ Ｐゴシック" panose="020B0600070205080204" pitchFamily="34" charset="-128"/>
                </a:endParaRPr>
              </a:p>
            </p:txBody>
          </p:sp>
          <p:sp>
            <p:nvSpPr>
              <p:cNvPr id="140298" name="Text Box 27">
                <a:extLst>
                  <a:ext uri="{FF2B5EF4-FFF2-40B4-BE49-F238E27FC236}">
                    <a16:creationId xmlns:a16="http://schemas.microsoft.com/office/drawing/2014/main" id="{2A850D72-3B18-EA47-8890-7FDF5051D8E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163</a:t>
                </a:r>
                <a:endParaRPr lang="en-US" altLang="en-US" sz="1800" dirty="0">
                  <a:ea typeface="ＭＳ Ｐゴシック" panose="020B0600070205080204" pitchFamily="34" charset="-128"/>
                </a:endParaRPr>
              </a:p>
            </p:txBody>
          </p:sp>
          <p:sp>
            <p:nvSpPr>
              <p:cNvPr id="140299" name="Text Box 28">
                <a:extLst>
                  <a:ext uri="{FF2B5EF4-FFF2-40B4-BE49-F238E27FC236}">
                    <a16:creationId xmlns:a16="http://schemas.microsoft.com/office/drawing/2014/main" id="{D8093038-BF36-5340-8CEF-8D61F939051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157</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Number Placeholder 5">
            <a:extLst>
              <a:ext uri="{FF2B5EF4-FFF2-40B4-BE49-F238E27FC236}">
                <a16:creationId xmlns:a16="http://schemas.microsoft.com/office/drawing/2014/main" id="{30727F3E-C3A2-244D-97C2-F2EAEEE887E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0114A2B-AFEB-F648-BCF4-5D1F9E096D82}" type="slidenum">
              <a:rPr lang="en-US" altLang="en-US" sz="1400"/>
              <a:pPr>
                <a:spcBef>
                  <a:spcPct val="0"/>
                </a:spcBef>
                <a:buFontTx/>
                <a:buNone/>
              </a:pPr>
              <a:t>70</a:t>
            </a:fld>
            <a:endParaRPr lang="en-US" altLang="en-US" sz="1400" dirty="0"/>
          </a:p>
        </p:txBody>
      </p:sp>
      <p:grpSp>
        <p:nvGrpSpPr>
          <p:cNvPr id="142339" name="Group 15">
            <a:extLst>
              <a:ext uri="{FF2B5EF4-FFF2-40B4-BE49-F238E27FC236}">
                <a16:creationId xmlns:a16="http://schemas.microsoft.com/office/drawing/2014/main" id="{E6CC457F-57F2-1549-81E3-61A320D50D9F}"/>
              </a:ext>
            </a:extLst>
          </p:cNvPr>
          <p:cNvGrpSpPr>
            <a:grpSpLocks/>
          </p:cNvGrpSpPr>
          <p:nvPr/>
        </p:nvGrpSpPr>
        <p:grpSpPr bwMode="auto">
          <a:xfrm>
            <a:off x="458788" y="449263"/>
            <a:ext cx="8229600" cy="5356226"/>
            <a:chOff x="289" y="283"/>
            <a:chExt cx="5184" cy="3374"/>
          </a:xfrm>
        </p:grpSpPr>
        <p:sp>
          <p:nvSpPr>
            <p:cNvPr id="142340" name="Rectangle 2">
              <a:extLst>
                <a:ext uri="{FF2B5EF4-FFF2-40B4-BE49-F238E27FC236}">
                  <a16:creationId xmlns:a16="http://schemas.microsoft.com/office/drawing/2014/main" id="{FF2F4429-4B97-6943-9BBF-76D833530F46}"/>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Alopecia Universalis</a:t>
              </a:r>
              <a:endParaRPr lang="en-US" altLang="en-US" sz="2200" dirty="0">
                <a:solidFill>
                  <a:srgbClr val="333333"/>
                </a:solidFill>
              </a:endParaRPr>
            </a:p>
          </p:txBody>
        </p:sp>
        <p:grpSp>
          <p:nvGrpSpPr>
            <p:cNvPr id="142341" name="Group 14">
              <a:extLst>
                <a:ext uri="{FF2B5EF4-FFF2-40B4-BE49-F238E27FC236}">
                  <a16:creationId xmlns:a16="http://schemas.microsoft.com/office/drawing/2014/main" id="{7D5F2E2F-7493-6645-8575-BDF754F7B166}"/>
                </a:ext>
              </a:extLst>
            </p:cNvPr>
            <p:cNvGrpSpPr>
              <a:grpSpLocks/>
            </p:cNvGrpSpPr>
            <p:nvPr/>
          </p:nvGrpSpPr>
          <p:grpSpPr bwMode="auto">
            <a:xfrm>
              <a:off x="618" y="1008"/>
              <a:ext cx="4158" cy="2649"/>
              <a:chOff x="618" y="1008"/>
              <a:chExt cx="4158" cy="2649"/>
            </a:xfrm>
          </p:grpSpPr>
          <p:grpSp>
            <p:nvGrpSpPr>
              <p:cNvPr id="142342" name="Group 41">
                <a:extLst>
                  <a:ext uri="{FF2B5EF4-FFF2-40B4-BE49-F238E27FC236}">
                    <a16:creationId xmlns:a16="http://schemas.microsoft.com/office/drawing/2014/main" id="{0E361B94-FCF8-0A48-AA60-225E294F0E23}"/>
                  </a:ext>
                </a:extLst>
              </p:cNvPr>
              <p:cNvGrpSpPr>
                <a:grpSpLocks/>
              </p:cNvGrpSpPr>
              <p:nvPr/>
            </p:nvGrpSpPr>
            <p:grpSpPr bwMode="auto">
              <a:xfrm>
                <a:off x="3335" y="1008"/>
                <a:ext cx="1441" cy="2228"/>
                <a:chOff x="3335" y="1008"/>
                <a:chExt cx="1441" cy="2228"/>
              </a:xfrm>
            </p:grpSpPr>
            <p:pic>
              <p:nvPicPr>
                <p:cNvPr id="142348" name="Picture 12" descr="C690A291-A34F-FF72-254A28D719B31AD7">
                  <a:extLst>
                    <a:ext uri="{FF2B5EF4-FFF2-40B4-BE49-F238E27FC236}">
                      <a16:creationId xmlns:a16="http://schemas.microsoft.com/office/drawing/2014/main" id="{8F1DE341-D2E6-5A4A-A60F-81702488C7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5" y="1008"/>
                  <a:ext cx="1368" cy="2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49" name="Text Box 13">
                  <a:extLst>
                    <a:ext uri="{FF2B5EF4-FFF2-40B4-BE49-F238E27FC236}">
                      <a16:creationId xmlns:a16="http://schemas.microsoft.com/office/drawing/2014/main" id="{9A6251BF-07CC-5047-80BB-0AEEE5512979}"/>
                    </a:ext>
                  </a:extLst>
                </p:cNvPr>
                <p:cNvSpPr txBox="1">
                  <a:spLocks noChangeArrowheads="1"/>
                </p:cNvSpPr>
                <p:nvPr/>
              </p:nvSpPr>
              <p:spPr bwMode="auto">
                <a:xfrm>
                  <a:off x="3398" y="3071"/>
                  <a:ext cx="1378"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https://www.images.mirror.co.uk</a:t>
                  </a:r>
                  <a:endParaRPr lang="en-US" altLang="en-US" sz="1800" dirty="0"/>
                </a:p>
              </p:txBody>
            </p:sp>
          </p:grpSp>
          <p:grpSp>
            <p:nvGrpSpPr>
              <p:cNvPr id="142343" name="Group 42">
                <a:extLst>
                  <a:ext uri="{FF2B5EF4-FFF2-40B4-BE49-F238E27FC236}">
                    <a16:creationId xmlns:a16="http://schemas.microsoft.com/office/drawing/2014/main" id="{57F9479E-C3CE-BF4D-8126-5433FEF1C394}"/>
                  </a:ext>
                </a:extLst>
              </p:cNvPr>
              <p:cNvGrpSpPr>
                <a:grpSpLocks noChangeAspect="1"/>
              </p:cNvGrpSpPr>
              <p:nvPr/>
            </p:nvGrpSpPr>
            <p:grpSpPr bwMode="auto">
              <a:xfrm>
                <a:off x="618" y="1013"/>
                <a:ext cx="2161" cy="2644"/>
                <a:chOff x="618" y="1013"/>
                <a:chExt cx="2161" cy="2644"/>
              </a:xfrm>
            </p:grpSpPr>
            <p:grpSp>
              <p:nvGrpSpPr>
                <p:cNvPr id="142344" name="Group 39">
                  <a:extLst>
                    <a:ext uri="{FF2B5EF4-FFF2-40B4-BE49-F238E27FC236}">
                      <a16:creationId xmlns:a16="http://schemas.microsoft.com/office/drawing/2014/main" id="{435EE9EE-C67B-624E-A557-4A0313CECA09}"/>
                    </a:ext>
                  </a:extLst>
                </p:cNvPr>
                <p:cNvGrpSpPr>
                  <a:grpSpLocks/>
                </p:cNvGrpSpPr>
                <p:nvPr/>
              </p:nvGrpSpPr>
              <p:grpSpPr bwMode="auto">
                <a:xfrm>
                  <a:off x="636" y="1752"/>
                  <a:ext cx="2143" cy="1905"/>
                  <a:chOff x="636" y="1752"/>
                  <a:chExt cx="2143" cy="1905"/>
                </a:xfrm>
              </p:grpSpPr>
              <p:pic>
                <p:nvPicPr>
                  <p:cNvPr id="142346" name="Picture 8" descr="500full-gail-porter">
                    <a:extLst>
                      <a:ext uri="{FF2B5EF4-FFF2-40B4-BE49-F238E27FC236}">
                        <a16:creationId xmlns:a16="http://schemas.microsoft.com/office/drawing/2014/main" id="{53BAC261-2209-6A42-B5A4-9B51D4F99C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7" y="1752"/>
                    <a:ext cx="1435" cy="1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47" name="Text Box 14">
                    <a:extLst>
                      <a:ext uri="{FF2B5EF4-FFF2-40B4-BE49-F238E27FC236}">
                        <a16:creationId xmlns:a16="http://schemas.microsoft.com/office/drawing/2014/main" id="{6B07110C-C729-A748-A036-14B6943FCBEA}"/>
                      </a:ext>
                    </a:extLst>
                  </p:cNvPr>
                  <p:cNvSpPr txBox="1">
                    <a:spLocks noChangeArrowheads="1"/>
                  </p:cNvSpPr>
                  <p:nvPr/>
                </p:nvSpPr>
                <p:spPr bwMode="auto">
                  <a:xfrm>
                    <a:off x="636" y="3492"/>
                    <a:ext cx="2143"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https://www.listal.com/list/famous-faces-childrens-tv</a:t>
                    </a:r>
                  </a:p>
                </p:txBody>
              </p:sp>
            </p:grpSp>
            <p:sp>
              <p:nvSpPr>
                <p:cNvPr id="142345" name="Text Box 15">
                  <a:extLst>
                    <a:ext uri="{FF2B5EF4-FFF2-40B4-BE49-F238E27FC236}">
                      <a16:creationId xmlns:a16="http://schemas.microsoft.com/office/drawing/2014/main" id="{BA1E0D80-F1AE-BF42-BC2B-72157ABAF337}"/>
                    </a:ext>
                  </a:extLst>
                </p:cNvPr>
                <p:cNvSpPr txBox="1">
                  <a:spLocks noChangeArrowheads="1"/>
                </p:cNvSpPr>
                <p:nvPr/>
              </p:nvSpPr>
              <p:spPr bwMode="auto">
                <a:xfrm>
                  <a:off x="618" y="1013"/>
                  <a:ext cx="2156" cy="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40"/>
                    </a:lnSpc>
                    <a:spcBef>
                      <a:spcPct val="50000"/>
                    </a:spcBef>
                    <a:buFontTx/>
                    <a:buNone/>
                  </a:pPr>
                  <a:r>
                    <a:rPr lang="en-US" altLang="en-US" sz="1700" dirty="0">
                      <a:solidFill>
                        <a:schemeClr val="accent6"/>
                      </a:solidFill>
                    </a:rPr>
                    <a:t>Gail Porter is a television personality in the United Kingdom and spokesperson for alopecia awareness.</a:t>
                  </a:r>
                  <a:endParaRPr lang="en-US" altLang="en-US" sz="1600" dirty="0">
                    <a:solidFill>
                      <a:schemeClr val="accent6"/>
                    </a:solidFill>
                  </a:endParaRPr>
                </a:p>
              </p:txBody>
            </p:sp>
          </p:grpSp>
        </p:grpSp>
      </p:gr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Number Placeholder 5">
            <a:extLst>
              <a:ext uri="{FF2B5EF4-FFF2-40B4-BE49-F238E27FC236}">
                <a16:creationId xmlns:a16="http://schemas.microsoft.com/office/drawing/2014/main" id="{1E12C9E1-9CF7-7646-9FD7-066581DC138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5DAB7D2-F911-AE49-9740-E147B3D81B63}" type="slidenum">
              <a:rPr lang="en-US" altLang="en-US" sz="1400"/>
              <a:pPr>
                <a:spcBef>
                  <a:spcPct val="0"/>
                </a:spcBef>
                <a:buFontTx/>
                <a:buNone/>
              </a:pPr>
              <a:t>71</a:t>
            </a:fld>
            <a:endParaRPr lang="en-US" altLang="en-US" sz="1400" dirty="0"/>
          </a:p>
        </p:txBody>
      </p:sp>
      <p:grpSp>
        <p:nvGrpSpPr>
          <p:cNvPr id="144387" name="Group 24">
            <a:extLst>
              <a:ext uri="{FF2B5EF4-FFF2-40B4-BE49-F238E27FC236}">
                <a16:creationId xmlns:a16="http://schemas.microsoft.com/office/drawing/2014/main" id="{479C50BD-9445-8849-95BC-8730AC586D6A}"/>
              </a:ext>
            </a:extLst>
          </p:cNvPr>
          <p:cNvGrpSpPr>
            <a:grpSpLocks/>
          </p:cNvGrpSpPr>
          <p:nvPr/>
        </p:nvGrpSpPr>
        <p:grpSpPr bwMode="auto">
          <a:xfrm>
            <a:off x="458788" y="449263"/>
            <a:ext cx="8229600" cy="5716587"/>
            <a:chOff x="289" y="283"/>
            <a:chExt cx="5184" cy="3601"/>
          </a:xfrm>
        </p:grpSpPr>
        <p:sp>
          <p:nvSpPr>
            <p:cNvPr id="144388" name="Rectangle 2">
              <a:extLst>
                <a:ext uri="{FF2B5EF4-FFF2-40B4-BE49-F238E27FC236}">
                  <a16:creationId xmlns:a16="http://schemas.microsoft.com/office/drawing/2014/main" id="{36FCBF4C-2897-4946-8395-D7BF3CD6B140}"/>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Lanugo</a:t>
              </a:r>
              <a:endParaRPr lang="en-US" altLang="en-US" sz="2200" dirty="0">
                <a:solidFill>
                  <a:srgbClr val="333333"/>
                </a:solidFill>
              </a:endParaRPr>
            </a:p>
          </p:txBody>
        </p:sp>
        <p:sp>
          <p:nvSpPr>
            <p:cNvPr id="144389" name="Text Box 6">
              <a:extLst>
                <a:ext uri="{FF2B5EF4-FFF2-40B4-BE49-F238E27FC236}">
                  <a16:creationId xmlns:a16="http://schemas.microsoft.com/office/drawing/2014/main" id="{D219D75F-D8C2-0940-B291-23ABB2DFE1E0}"/>
                </a:ext>
              </a:extLst>
            </p:cNvPr>
            <p:cNvSpPr txBox="1">
              <a:spLocks noChangeArrowheads="1"/>
            </p:cNvSpPr>
            <p:nvPr/>
          </p:nvSpPr>
          <p:spPr bwMode="auto">
            <a:xfrm>
              <a:off x="515" y="970"/>
              <a:ext cx="4714"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Hair follicles begin to develop during the 12th week of the embryonic period.</a:t>
              </a:r>
            </a:p>
            <a:p>
              <a:pPr eaLnBrk="1" hangingPunct="1">
                <a:lnSpc>
                  <a:spcPct val="85000"/>
                </a:lnSpc>
                <a:spcBef>
                  <a:spcPct val="0"/>
                </a:spcBef>
                <a:spcAft>
                  <a:spcPts val="900"/>
                </a:spcAft>
                <a:buSzPct val="80000"/>
              </a:pPr>
              <a:r>
                <a:rPr lang="en-US" altLang="en-US" sz="1800" dirty="0"/>
                <a:t>By the fifth month, hair follicles produce non-pigmented, downy hairs that cover the fetus.</a:t>
              </a:r>
            </a:p>
            <a:p>
              <a:pPr eaLnBrk="1" hangingPunct="1">
                <a:lnSpc>
                  <a:spcPct val="85000"/>
                </a:lnSpc>
                <a:spcBef>
                  <a:spcPct val="0"/>
                </a:spcBef>
                <a:spcAft>
                  <a:spcPct val="50000"/>
                </a:spcAft>
                <a:buSzPct val="80000"/>
              </a:pPr>
              <a:r>
                <a:rPr lang="en-US" altLang="en-US" sz="1800" dirty="0"/>
                <a:t>The hairs are known as lanugo.</a:t>
              </a:r>
            </a:p>
          </p:txBody>
        </p:sp>
        <p:grpSp>
          <p:nvGrpSpPr>
            <p:cNvPr id="144390" name="Group 14">
              <a:extLst>
                <a:ext uri="{FF2B5EF4-FFF2-40B4-BE49-F238E27FC236}">
                  <a16:creationId xmlns:a16="http://schemas.microsoft.com/office/drawing/2014/main" id="{57AFF46B-8D43-574C-8390-7FFB61139D71}"/>
                </a:ext>
              </a:extLst>
            </p:cNvPr>
            <p:cNvGrpSpPr>
              <a:grpSpLocks/>
            </p:cNvGrpSpPr>
            <p:nvPr/>
          </p:nvGrpSpPr>
          <p:grpSpPr bwMode="auto">
            <a:xfrm>
              <a:off x="582" y="3671"/>
              <a:ext cx="1990" cy="213"/>
              <a:chOff x="582" y="3671"/>
              <a:chExt cx="1990" cy="213"/>
            </a:xfrm>
          </p:grpSpPr>
          <p:sp>
            <p:nvSpPr>
              <p:cNvPr id="144391" name="Rectangle 15">
                <a:extLst>
                  <a:ext uri="{FF2B5EF4-FFF2-40B4-BE49-F238E27FC236}">
                    <a16:creationId xmlns:a16="http://schemas.microsoft.com/office/drawing/2014/main" id="{6722B40B-98DF-5C44-B33D-53B1F6FCFFC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4392" name="Rectangle 16">
                <a:extLst>
                  <a:ext uri="{FF2B5EF4-FFF2-40B4-BE49-F238E27FC236}">
                    <a16:creationId xmlns:a16="http://schemas.microsoft.com/office/drawing/2014/main" id="{0B24B380-35A9-F940-9268-3A7A2596F62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4393" name="Rectangle 17">
                <a:extLst>
                  <a:ext uri="{FF2B5EF4-FFF2-40B4-BE49-F238E27FC236}">
                    <a16:creationId xmlns:a16="http://schemas.microsoft.com/office/drawing/2014/main" id="{999B5637-105C-A948-A39A-AAB61D4BFEC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4394" name="Text Box 18">
                <a:extLst>
                  <a:ext uri="{FF2B5EF4-FFF2-40B4-BE49-F238E27FC236}">
                    <a16:creationId xmlns:a16="http://schemas.microsoft.com/office/drawing/2014/main" id="{767D0CF9-D027-F846-BE95-32F44D74950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152</a:t>
                </a:r>
                <a:endParaRPr lang="en-US" altLang="en-US" sz="1800" dirty="0">
                  <a:ea typeface="ＭＳ Ｐゴシック" panose="020B0600070205080204" pitchFamily="34" charset="-128"/>
                </a:endParaRPr>
              </a:p>
            </p:txBody>
          </p:sp>
          <p:sp>
            <p:nvSpPr>
              <p:cNvPr id="144395" name="Text Box 19">
                <a:extLst>
                  <a:ext uri="{FF2B5EF4-FFF2-40B4-BE49-F238E27FC236}">
                    <a16:creationId xmlns:a16="http://schemas.microsoft.com/office/drawing/2014/main" id="{65CA96F2-08AC-0349-B0B7-5F4DBBB5B0B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163</a:t>
                </a:r>
                <a:endParaRPr lang="en-US" altLang="en-US" sz="1800" dirty="0">
                  <a:ea typeface="ＭＳ Ｐゴシック" panose="020B0600070205080204" pitchFamily="34" charset="-128"/>
                </a:endParaRPr>
              </a:p>
            </p:txBody>
          </p:sp>
          <p:sp>
            <p:nvSpPr>
              <p:cNvPr id="144396" name="Text Box 20">
                <a:extLst>
                  <a:ext uri="{FF2B5EF4-FFF2-40B4-BE49-F238E27FC236}">
                    <a16:creationId xmlns:a16="http://schemas.microsoft.com/office/drawing/2014/main" id="{90024AC7-26A3-D84C-B0E9-3AD765B6EF9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157</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Number Placeholder 5">
            <a:extLst>
              <a:ext uri="{FF2B5EF4-FFF2-40B4-BE49-F238E27FC236}">
                <a16:creationId xmlns:a16="http://schemas.microsoft.com/office/drawing/2014/main" id="{D77A55AF-B25D-2147-865C-3E95597449A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361B821-E11B-BC40-9084-EA3DC19564E4}" type="slidenum">
              <a:rPr lang="en-US" altLang="en-US" sz="1400"/>
              <a:pPr>
                <a:spcBef>
                  <a:spcPct val="0"/>
                </a:spcBef>
                <a:buFontTx/>
                <a:buNone/>
              </a:pPr>
              <a:t>72</a:t>
            </a:fld>
            <a:endParaRPr lang="en-US" altLang="en-US" sz="1400" dirty="0"/>
          </a:p>
        </p:txBody>
      </p:sp>
      <p:grpSp>
        <p:nvGrpSpPr>
          <p:cNvPr id="146435" name="Group 26">
            <a:extLst>
              <a:ext uri="{FF2B5EF4-FFF2-40B4-BE49-F238E27FC236}">
                <a16:creationId xmlns:a16="http://schemas.microsoft.com/office/drawing/2014/main" id="{00B7D191-CA90-1845-86E4-06259FFB8D06}"/>
              </a:ext>
            </a:extLst>
          </p:cNvPr>
          <p:cNvGrpSpPr>
            <a:grpSpLocks/>
          </p:cNvGrpSpPr>
          <p:nvPr/>
        </p:nvGrpSpPr>
        <p:grpSpPr bwMode="auto">
          <a:xfrm>
            <a:off x="458788" y="449263"/>
            <a:ext cx="8229600" cy="5416550"/>
            <a:chOff x="289" y="283"/>
            <a:chExt cx="5184" cy="3412"/>
          </a:xfrm>
        </p:grpSpPr>
        <p:sp>
          <p:nvSpPr>
            <p:cNvPr id="146436" name="Rectangle 2">
              <a:extLst>
                <a:ext uri="{FF2B5EF4-FFF2-40B4-BE49-F238E27FC236}">
                  <a16:creationId xmlns:a16="http://schemas.microsoft.com/office/drawing/2014/main" id="{25C23788-68B0-C347-9648-DFC699A98825}"/>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Lanugo </a:t>
              </a:r>
              <a:r>
                <a:rPr lang="en-US" altLang="en-US" sz="2200" dirty="0">
                  <a:solidFill>
                    <a:srgbClr val="333333"/>
                  </a:solidFill>
                </a:rPr>
                <a:t>(continued)</a:t>
              </a:r>
            </a:p>
          </p:txBody>
        </p:sp>
        <p:grpSp>
          <p:nvGrpSpPr>
            <p:cNvPr id="146437" name="Group 25">
              <a:extLst>
                <a:ext uri="{FF2B5EF4-FFF2-40B4-BE49-F238E27FC236}">
                  <a16:creationId xmlns:a16="http://schemas.microsoft.com/office/drawing/2014/main" id="{09F26BC6-1B49-D84B-AC90-A2299FB510BE}"/>
                </a:ext>
              </a:extLst>
            </p:cNvPr>
            <p:cNvGrpSpPr>
              <a:grpSpLocks/>
            </p:cNvGrpSpPr>
            <p:nvPr/>
          </p:nvGrpSpPr>
          <p:grpSpPr bwMode="auto">
            <a:xfrm>
              <a:off x="858" y="1012"/>
              <a:ext cx="4045" cy="2683"/>
              <a:chOff x="858" y="1012"/>
              <a:chExt cx="4045" cy="2683"/>
            </a:xfrm>
          </p:grpSpPr>
          <p:grpSp>
            <p:nvGrpSpPr>
              <p:cNvPr id="146438" name="Group 24">
                <a:extLst>
                  <a:ext uri="{FF2B5EF4-FFF2-40B4-BE49-F238E27FC236}">
                    <a16:creationId xmlns:a16="http://schemas.microsoft.com/office/drawing/2014/main" id="{00BC0844-09B3-E043-9C7F-7E16076B82FD}"/>
                  </a:ext>
                </a:extLst>
              </p:cNvPr>
              <p:cNvGrpSpPr>
                <a:grpSpLocks/>
              </p:cNvGrpSpPr>
              <p:nvPr/>
            </p:nvGrpSpPr>
            <p:grpSpPr bwMode="auto">
              <a:xfrm>
                <a:off x="1980" y="1012"/>
                <a:ext cx="1798" cy="1804"/>
                <a:chOff x="1980" y="1012"/>
                <a:chExt cx="1798" cy="1804"/>
              </a:xfrm>
            </p:grpSpPr>
            <p:pic>
              <p:nvPicPr>
                <p:cNvPr id="146440" name="Picture 8" descr="week24-lanugo">
                  <a:extLst>
                    <a:ext uri="{FF2B5EF4-FFF2-40B4-BE49-F238E27FC236}">
                      <a16:creationId xmlns:a16="http://schemas.microsoft.com/office/drawing/2014/main" id="{2FAF4350-8E8B-A44C-82C5-51516ACF49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0" y="1012"/>
                  <a:ext cx="1798" cy="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41" name="Text Box 9">
                  <a:extLst>
                    <a:ext uri="{FF2B5EF4-FFF2-40B4-BE49-F238E27FC236}">
                      <a16:creationId xmlns:a16="http://schemas.microsoft.com/office/drawing/2014/main" id="{1C7EB072-6D48-3E4C-8093-8C88ACDCF1FC}"/>
                    </a:ext>
                  </a:extLst>
                </p:cNvPr>
                <p:cNvSpPr txBox="1">
                  <a:spLocks noChangeArrowheads="1"/>
                </p:cNvSpPr>
                <p:nvPr/>
              </p:nvSpPr>
              <p:spPr bwMode="auto">
                <a:xfrm>
                  <a:off x="2188" y="2552"/>
                  <a:ext cx="1393" cy="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400" dirty="0"/>
                    <a:t>Week 24 after conception</a:t>
                  </a:r>
                  <a:endParaRPr lang="en-US" altLang="en-US" sz="1200" dirty="0"/>
                </a:p>
                <a:p>
                  <a:pPr algn="ctr" eaLnBrk="1" hangingPunct="1">
                    <a:lnSpc>
                      <a:spcPct val="85000"/>
                    </a:lnSpc>
                    <a:spcBef>
                      <a:spcPct val="0"/>
                    </a:spcBef>
                    <a:buFontTx/>
                    <a:buNone/>
                  </a:pPr>
                  <a:r>
                    <a:rPr lang="en-US" altLang="en-US" sz="1100" dirty="0"/>
                    <a:t>http://www.i-am-pregnant.com</a:t>
                  </a:r>
                  <a:endParaRPr lang="en-US" altLang="en-US" sz="1800" dirty="0"/>
                </a:p>
              </p:txBody>
            </p:sp>
          </p:grpSp>
          <p:sp>
            <p:nvSpPr>
              <p:cNvPr id="146439" name="Text Box 11">
                <a:extLst>
                  <a:ext uri="{FF2B5EF4-FFF2-40B4-BE49-F238E27FC236}">
                    <a16:creationId xmlns:a16="http://schemas.microsoft.com/office/drawing/2014/main" id="{7C4881F3-0BD2-7E40-8380-6614894B14FA}"/>
                  </a:ext>
                </a:extLst>
              </p:cNvPr>
              <p:cNvSpPr txBox="1">
                <a:spLocks noChangeArrowheads="1"/>
              </p:cNvSpPr>
              <p:nvPr/>
            </p:nvSpPr>
            <p:spPr bwMode="auto">
              <a:xfrm>
                <a:off x="858" y="2869"/>
                <a:ext cx="4045" cy="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Vernix = (or vernix caseosa) is a white cheesy substance that covers and protects the skin of the fetus and is still all over the skin of a baby at birth.  Vernix is composed of sebum (oil of the skin) and cells that sloughed off the fetus’s skin.  (http://www.medterms.com)</a:t>
                </a:r>
              </a:p>
            </p:txBody>
          </p:sp>
        </p:grpSp>
      </p:gr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Number Placeholder 5">
            <a:extLst>
              <a:ext uri="{FF2B5EF4-FFF2-40B4-BE49-F238E27FC236}">
                <a16:creationId xmlns:a16="http://schemas.microsoft.com/office/drawing/2014/main" id="{707F18B6-71F9-0041-B982-54E46FFFCA7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801BAED-42AD-0144-BE39-0478180B65A0}" type="slidenum">
              <a:rPr lang="en-US" altLang="en-US" sz="1400"/>
              <a:pPr>
                <a:spcBef>
                  <a:spcPct val="0"/>
                </a:spcBef>
                <a:buFontTx/>
                <a:buNone/>
              </a:pPr>
              <a:t>73</a:t>
            </a:fld>
            <a:endParaRPr lang="en-US" altLang="en-US" sz="1400" dirty="0"/>
          </a:p>
        </p:txBody>
      </p:sp>
      <p:grpSp>
        <p:nvGrpSpPr>
          <p:cNvPr id="148483" name="Group 25">
            <a:extLst>
              <a:ext uri="{FF2B5EF4-FFF2-40B4-BE49-F238E27FC236}">
                <a16:creationId xmlns:a16="http://schemas.microsoft.com/office/drawing/2014/main" id="{F3392841-8787-194C-A390-48645BD2D611}"/>
              </a:ext>
            </a:extLst>
          </p:cNvPr>
          <p:cNvGrpSpPr>
            <a:grpSpLocks/>
          </p:cNvGrpSpPr>
          <p:nvPr/>
        </p:nvGrpSpPr>
        <p:grpSpPr bwMode="auto">
          <a:xfrm>
            <a:off x="458788" y="449263"/>
            <a:ext cx="8229600" cy="5716587"/>
            <a:chOff x="289" y="283"/>
            <a:chExt cx="5184" cy="3601"/>
          </a:xfrm>
        </p:grpSpPr>
        <p:sp>
          <p:nvSpPr>
            <p:cNvPr id="148484" name="Rectangle 2">
              <a:extLst>
                <a:ext uri="{FF2B5EF4-FFF2-40B4-BE49-F238E27FC236}">
                  <a16:creationId xmlns:a16="http://schemas.microsoft.com/office/drawing/2014/main" id="{7DDE6A9F-A89D-0948-A04B-D1A90B855911}"/>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Terminal and Vellus Hairs</a:t>
              </a:r>
              <a:endParaRPr lang="en-US" altLang="en-US" sz="2200" dirty="0">
                <a:solidFill>
                  <a:srgbClr val="333333"/>
                </a:solidFill>
              </a:endParaRPr>
            </a:p>
          </p:txBody>
        </p:sp>
        <p:sp>
          <p:nvSpPr>
            <p:cNvPr id="148485" name="Text Box 6">
              <a:extLst>
                <a:ext uri="{FF2B5EF4-FFF2-40B4-BE49-F238E27FC236}">
                  <a16:creationId xmlns:a16="http://schemas.microsoft.com/office/drawing/2014/main" id="{6944411C-022A-0345-AFB6-41732B3CEA80}"/>
                </a:ext>
              </a:extLst>
            </p:cNvPr>
            <p:cNvSpPr txBox="1">
              <a:spLocks noChangeArrowheads="1"/>
            </p:cNvSpPr>
            <p:nvPr/>
          </p:nvSpPr>
          <p:spPr bwMode="auto">
            <a:xfrm>
              <a:off x="515" y="970"/>
              <a:ext cx="4874"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Prior to birth, the lanugo of the eyebrows, eyelashes, and the scalp are replaced by long, coarse, and heavily-pigmented terminal hairs.</a:t>
              </a:r>
            </a:p>
            <a:p>
              <a:pPr eaLnBrk="1" hangingPunct="1">
                <a:lnSpc>
                  <a:spcPct val="85000"/>
                </a:lnSpc>
                <a:spcBef>
                  <a:spcPct val="0"/>
                </a:spcBef>
                <a:spcAft>
                  <a:spcPts val="900"/>
                </a:spcAft>
                <a:buSzPct val="80000"/>
              </a:pPr>
              <a:r>
                <a:rPr lang="en-US" altLang="en-US" sz="1800" dirty="0"/>
                <a:t>The lanugo covering the rest of the body is replaced by short, fine, and pale vellus hairs (peach fuzz) that are barely visible in casual observa-tion.</a:t>
              </a:r>
            </a:p>
            <a:p>
              <a:pPr eaLnBrk="1" hangingPunct="1">
                <a:lnSpc>
                  <a:spcPct val="85000"/>
                </a:lnSpc>
                <a:spcBef>
                  <a:spcPct val="0"/>
                </a:spcBef>
                <a:spcAft>
                  <a:spcPct val="50000"/>
                </a:spcAft>
                <a:buSzPct val="80000"/>
              </a:pPr>
              <a:r>
                <a:rPr lang="en-US" altLang="en-US" sz="1800" dirty="0"/>
                <a:t>Vellus hairs cover most of the body except for the eyebrows, eyelashes, and scalp prior to puberty.</a:t>
              </a:r>
            </a:p>
          </p:txBody>
        </p:sp>
        <p:grpSp>
          <p:nvGrpSpPr>
            <p:cNvPr id="148486" name="Group 15">
              <a:extLst>
                <a:ext uri="{FF2B5EF4-FFF2-40B4-BE49-F238E27FC236}">
                  <a16:creationId xmlns:a16="http://schemas.microsoft.com/office/drawing/2014/main" id="{3536C626-B80F-EF41-B31D-243214BB9818}"/>
                </a:ext>
              </a:extLst>
            </p:cNvPr>
            <p:cNvGrpSpPr>
              <a:grpSpLocks/>
            </p:cNvGrpSpPr>
            <p:nvPr/>
          </p:nvGrpSpPr>
          <p:grpSpPr bwMode="auto">
            <a:xfrm>
              <a:off x="582" y="3671"/>
              <a:ext cx="1990" cy="213"/>
              <a:chOff x="582" y="3671"/>
              <a:chExt cx="1990" cy="213"/>
            </a:xfrm>
          </p:grpSpPr>
          <p:sp>
            <p:nvSpPr>
              <p:cNvPr id="148487" name="Rectangle 16">
                <a:extLst>
                  <a:ext uri="{FF2B5EF4-FFF2-40B4-BE49-F238E27FC236}">
                    <a16:creationId xmlns:a16="http://schemas.microsoft.com/office/drawing/2014/main" id="{62C58497-3D39-0C4E-AF20-38B286148F1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8488" name="Rectangle 17">
                <a:extLst>
                  <a:ext uri="{FF2B5EF4-FFF2-40B4-BE49-F238E27FC236}">
                    <a16:creationId xmlns:a16="http://schemas.microsoft.com/office/drawing/2014/main" id="{C0EAD1EC-C141-9E42-B4FE-09A4FD87748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8489" name="Rectangle 18">
                <a:extLst>
                  <a:ext uri="{FF2B5EF4-FFF2-40B4-BE49-F238E27FC236}">
                    <a16:creationId xmlns:a16="http://schemas.microsoft.com/office/drawing/2014/main" id="{1777200A-AE47-5445-96A8-BAB9D754BA1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48490" name="Text Box 19">
                <a:extLst>
                  <a:ext uri="{FF2B5EF4-FFF2-40B4-BE49-F238E27FC236}">
                    <a16:creationId xmlns:a16="http://schemas.microsoft.com/office/drawing/2014/main" id="{025AD560-19A3-3940-AB35-AC16885792B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152</a:t>
                </a:r>
                <a:endParaRPr lang="en-US" altLang="en-US" sz="1800" dirty="0">
                  <a:ea typeface="ＭＳ Ｐゴシック" panose="020B0600070205080204" pitchFamily="34" charset="-128"/>
                </a:endParaRPr>
              </a:p>
            </p:txBody>
          </p:sp>
          <p:sp>
            <p:nvSpPr>
              <p:cNvPr id="148491" name="Text Box 20">
                <a:extLst>
                  <a:ext uri="{FF2B5EF4-FFF2-40B4-BE49-F238E27FC236}">
                    <a16:creationId xmlns:a16="http://schemas.microsoft.com/office/drawing/2014/main" id="{36D19B98-7A97-EB4D-81F6-43BBCBB8D2A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163</a:t>
                </a:r>
                <a:endParaRPr lang="en-US" altLang="en-US" sz="1800" dirty="0">
                  <a:ea typeface="ＭＳ Ｐゴシック" panose="020B0600070205080204" pitchFamily="34" charset="-128"/>
                </a:endParaRPr>
              </a:p>
            </p:txBody>
          </p:sp>
          <p:sp>
            <p:nvSpPr>
              <p:cNvPr id="148492" name="Text Box 21">
                <a:extLst>
                  <a:ext uri="{FF2B5EF4-FFF2-40B4-BE49-F238E27FC236}">
                    <a16:creationId xmlns:a16="http://schemas.microsoft.com/office/drawing/2014/main" id="{0C321B1A-FEFE-BF42-B3AB-2F6A3BC9360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157</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Number Placeholder 5">
            <a:extLst>
              <a:ext uri="{FF2B5EF4-FFF2-40B4-BE49-F238E27FC236}">
                <a16:creationId xmlns:a16="http://schemas.microsoft.com/office/drawing/2014/main" id="{740C9CAF-DBD6-AE41-A097-3FE28067501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8CAA462-6C63-1145-B29D-60F2EEB951CE}" type="slidenum">
              <a:rPr lang="en-US" altLang="en-US" sz="1400"/>
              <a:pPr>
                <a:spcBef>
                  <a:spcPct val="0"/>
                </a:spcBef>
                <a:buFontTx/>
                <a:buNone/>
              </a:pPr>
              <a:t>74</a:t>
            </a:fld>
            <a:endParaRPr lang="en-US" altLang="en-US" sz="1400" dirty="0"/>
          </a:p>
        </p:txBody>
      </p:sp>
      <p:grpSp>
        <p:nvGrpSpPr>
          <p:cNvPr id="150531" name="Group 25">
            <a:extLst>
              <a:ext uri="{FF2B5EF4-FFF2-40B4-BE49-F238E27FC236}">
                <a16:creationId xmlns:a16="http://schemas.microsoft.com/office/drawing/2014/main" id="{80383FFE-DDFE-9443-98E1-EB0FC9F73FBE}"/>
              </a:ext>
            </a:extLst>
          </p:cNvPr>
          <p:cNvGrpSpPr>
            <a:grpSpLocks/>
          </p:cNvGrpSpPr>
          <p:nvPr/>
        </p:nvGrpSpPr>
        <p:grpSpPr bwMode="auto">
          <a:xfrm>
            <a:off x="458788" y="449263"/>
            <a:ext cx="8229600" cy="5716587"/>
            <a:chOff x="289" y="283"/>
            <a:chExt cx="5184" cy="3601"/>
          </a:xfrm>
        </p:grpSpPr>
        <p:sp>
          <p:nvSpPr>
            <p:cNvPr id="150532" name="Rectangle 2">
              <a:extLst>
                <a:ext uri="{FF2B5EF4-FFF2-40B4-BE49-F238E27FC236}">
                  <a16:creationId xmlns:a16="http://schemas.microsoft.com/office/drawing/2014/main" id="{4F8ECEFA-8CF4-054E-91A6-F087338A0666}"/>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Distribution of Hair Types</a:t>
              </a:r>
              <a:endParaRPr lang="en-US" altLang="en-US" sz="2200" dirty="0">
                <a:solidFill>
                  <a:srgbClr val="333333"/>
                </a:solidFill>
              </a:endParaRPr>
            </a:p>
          </p:txBody>
        </p:sp>
        <p:sp>
          <p:nvSpPr>
            <p:cNvPr id="150533" name="Text Box 6">
              <a:extLst>
                <a:ext uri="{FF2B5EF4-FFF2-40B4-BE49-F238E27FC236}">
                  <a16:creationId xmlns:a16="http://schemas.microsoft.com/office/drawing/2014/main" id="{AA14D5BF-D13E-154B-B5FA-59D5D125E319}"/>
                </a:ext>
              </a:extLst>
            </p:cNvPr>
            <p:cNvSpPr txBox="1">
              <a:spLocks noChangeArrowheads="1"/>
            </p:cNvSpPr>
            <p:nvPr/>
          </p:nvSpPr>
          <p:spPr bwMode="auto">
            <a:xfrm>
              <a:off x="515" y="970"/>
              <a:ext cx="4705"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In response to androgens secreted at puberty, terminal hairs replace vellus hairs in the axillary (armpits) and pubic regions in boys and girls.</a:t>
              </a:r>
            </a:p>
            <a:p>
              <a:pPr eaLnBrk="1" hangingPunct="1">
                <a:lnSpc>
                  <a:spcPct val="85000"/>
                </a:lnSpc>
                <a:spcBef>
                  <a:spcPct val="0"/>
                </a:spcBef>
                <a:spcAft>
                  <a:spcPts val="900"/>
                </a:spcAft>
                <a:buSzPct val="80000"/>
              </a:pPr>
              <a:r>
                <a:rPr lang="en-US" altLang="en-US" sz="1800" dirty="0"/>
                <a:t>The sources of androgens are the testes in boys and adrenal cortex in boys and girls.</a:t>
              </a:r>
            </a:p>
            <a:p>
              <a:pPr eaLnBrk="1" hangingPunct="1">
                <a:lnSpc>
                  <a:spcPct val="85000"/>
                </a:lnSpc>
                <a:spcBef>
                  <a:spcPct val="0"/>
                </a:spcBef>
                <a:spcAft>
                  <a:spcPct val="50000"/>
                </a:spcAft>
                <a:buSzPct val="80000"/>
              </a:pPr>
              <a:r>
                <a:rPr lang="en-US" altLang="en-US" sz="1800" dirty="0"/>
                <a:t>Terminal hairs also replace vellus hairs on the face, limbs, and chests of pubertal boys.</a:t>
              </a:r>
            </a:p>
          </p:txBody>
        </p:sp>
        <p:grpSp>
          <p:nvGrpSpPr>
            <p:cNvPr id="150534" name="Group 15">
              <a:extLst>
                <a:ext uri="{FF2B5EF4-FFF2-40B4-BE49-F238E27FC236}">
                  <a16:creationId xmlns:a16="http://schemas.microsoft.com/office/drawing/2014/main" id="{9D866FC8-F048-F346-BD1D-3AB5DE70E4BB}"/>
                </a:ext>
              </a:extLst>
            </p:cNvPr>
            <p:cNvGrpSpPr>
              <a:grpSpLocks/>
            </p:cNvGrpSpPr>
            <p:nvPr/>
          </p:nvGrpSpPr>
          <p:grpSpPr bwMode="auto">
            <a:xfrm>
              <a:off x="582" y="3671"/>
              <a:ext cx="1990" cy="213"/>
              <a:chOff x="582" y="3671"/>
              <a:chExt cx="1990" cy="213"/>
            </a:xfrm>
          </p:grpSpPr>
          <p:sp>
            <p:nvSpPr>
              <p:cNvPr id="150535" name="Rectangle 16">
                <a:extLst>
                  <a:ext uri="{FF2B5EF4-FFF2-40B4-BE49-F238E27FC236}">
                    <a16:creationId xmlns:a16="http://schemas.microsoft.com/office/drawing/2014/main" id="{23363FD0-9BD3-924A-A4A6-64CBF107CDF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0536" name="Rectangle 17">
                <a:extLst>
                  <a:ext uri="{FF2B5EF4-FFF2-40B4-BE49-F238E27FC236}">
                    <a16:creationId xmlns:a16="http://schemas.microsoft.com/office/drawing/2014/main" id="{31844092-2E57-4840-A6A1-CD9F4AD9063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0537" name="Rectangle 18">
                <a:extLst>
                  <a:ext uri="{FF2B5EF4-FFF2-40B4-BE49-F238E27FC236}">
                    <a16:creationId xmlns:a16="http://schemas.microsoft.com/office/drawing/2014/main" id="{CE05E600-42F9-F640-8B2C-D592FF12FAE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0538" name="Text Box 19">
                <a:extLst>
                  <a:ext uri="{FF2B5EF4-FFF2-40B4-BE49-F238E27FC236}">
                    <a16:creationId xmlns:a16="http://schemas.microsoft.com/office/drawing/2014/main" id="{F80AD9A1-C03F-E349-B34A-FE1D5B2AEA4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152</a:t>
                </a:r>
                <a:endParaRPr lang="en-US" altLang="en-US" sz="1800" dirty="0">
                  <a:ea typeface="ＭＳ Ｐゴシック" panose="020B0600070205080204" pitchFamily="34" charset="-128"/>
                </a:endParaRPr>
              </a:p>
            </p:txBody>
          </p:sp>
          <p:sp>
            <p:nvSpPr>
              <p:cNvPr id="150539" name="Text Box 20">
                <a:extLst>
                  <a:ext uri="{FF2B5EF4-FFF2-40B4-BE49-F238E27FC236}">
                    <a16:creationId xmlns:a16="http://schemas.microsoft.com/office/drawing/2014/main" id="{19724D75-5CEE-CA40-87D0-3AAA3839858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163</a:t>
                </a:r>
                <a:endParaRPr lang="en-US" altLang="en-US" sz="1800" dirty="0">
                  <a:ea typeface="ＭＳ Ｐゴシック" panose="020B0600070205080204" pitchFamily="34" charset="-128"/>
                </a:endParaRPr>
              </a:p>
            </p:txBody>
          </p:sp>
          <p:sp>
            <p:nvSpPr>
              <p:cNvPr id="150540" name="Text Box 21">
                <a:extLst>
                  <a:ext uri="{FF2B5EF4-FFF2-40B4-BE49-F238E27FC236}">
                    <a16:creationId xmlns:a16="http://schemas.microsoft.com/office/drawing/2014/main" id="{12A76E78-2DB7-CA46-8548-F00A06376C4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157</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Number Placeholder 5">
            <a:extLst>
              <a:ext uri="{FF2B5EF4-FFF2-40B4-BE49-F238E27FC236}">
                <a16:creationId xmlns:a16="http://schemas.microsoft.com/office/drawing/2014/main" id="{1DB2909F-E685-3E49-BA06-7CF49544FA9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020CFD9-FADD-2746-9F7E-50F620818667}" type="slidenum">
              <a:rPr lang="en-US" altLang="en-US" sz="1400"/>
              <a:pPr>
                <a:spcBef>
                  <a:spcPct val="0"/>
                </a:spcBef>
                <a:buFontTx/>
                <a:buNone/>
              </a:pPr>
              <a:t>75</a:t>
            </a:fld>
            <a:endParaRPr lang="en-US" altLang="en-US" sz="1400" dirty="0"/>
          </a:p>
        </p:txBody>
      </p:sp>
      <p:grpSp>
        <p:nvGrpSpPr>
          <p:cNvPr id="152579" name="Group 19">
            <a:extLst>
              <a:ext uri="{FF2B5EF4-FFF2-40B4-BE49-F238E27FC236}">
                <a16:creationId xmlns:a16="http://schemas.microsoft.com/office/drawing/2014/main" id="{6C4D3D64-AC9D-264F-9833-559CE955B824}"/>
              </a:ext>
            </a:extLst>
          </p:cNvPr>
          <p:cNvGrpSpPr>
            <a:grpSpLocks/>
          </p:cNvGrpSpPr>
          <p:nvPr/>
        </p:nvGrpSpPr>
        <p:grpSpPr bwMode="auto">
          <a:xfrm>
            <a:off x="458788" y="449263"/>
            <a:ext cx="8229600" cy="5716587"/>
            <a:chOff x="289" y="283"/>
            <a:chExt cx="5184" cy="3601"/>
          </a:xfrm>
        </p:grpSpPr>
        <p:sp>
          <p:nvSpPr>
            <p:cNvPr id="152580" name="Rectangle 3">
              <a:extLst>
                <a:ext uri="{FF2B5EF4-FFF2-40B4-BE49-F238E27FC236}">
                  <a16:creationId xmlns:a16="http://schemas.microsoft.com/office/drawing/2014/main" id="{8ED34D57-D5EE-D64C-B39C-CBF0F04ED2C4}"/>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Distribution of Hair Types </a:t>
              </a:r>
              <a:r>
                <a:rPr lang="en-US" altLang="en-US" sz="2200" dirty="0">
                  <a:solidFill>
                    <a:srgbClr val="333333"/>
                  </a:solidFill>
                </a:rPr>
                <a:t>(continued)</a:t>
              </a:r>
            </a:p>
          </p:txBody>
        </p:sp>
        <p:sp>
          <p:nvSpPr>
            <p:cNvPr id="152581" name="Text Box 4">
              <a:extLst>
                <a:ext uri="{FF2B5EF4-FFF2-40B4-BE49-F238E27FC236}">
                  <a16:creationId xmlns:a16="http://schemas.microsoft.com/office/drawing/2014/main" id="{BB8861AA-4267-4849-929A-8DFE22CB25FA}"/>
                </a:ext>
              </a:extLst>
            </p:cNvPr>
            <p:cNvSpPr txBox="1">
              <a:spLocks noChangeArrowheads="1"/>
            </p:cNvSpPr>
            <p:nvPr/>
          </p:nvSpPr>
          <p:spPr bwMode="auto">
            <a:xfrm>
              <a:off x="515" y="970"/>
              <a:ext cx="4633"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About 95 percent of body hair on adult males is terminal hair, and five percent is vellus hair.</a:t>
              </a:r>
            </a:p>
            <a:p>
              <a:pPr eaLnBrk="1" hangingPunct="1">
                <a:lnSpc>
                  <a:spcPct val="85000"/>
                </a:lnSpc>
                <a:spcBef>
                  <a:spcPct val="0"/>
                </a:spcBef>
                <a:spcAft>
                  <a:spcPct val="50000"/>
                </a:spcAft>
                <a:buSzPct val="80000"/>
              </a:pPr>
              <a:r>
                <a:rPr lang="en-US" altLang="en-US" sz="1800" dirty="0"/>
                <a:t>About 35 percent of body hair on adult females is terminal hair, and 65 percent is vellus hair.</a:t>
              </a:r>
            </a:p>
          </p:txBody>
        </p:sp>
        <p:grpSp>
          <p:nvGrpSpPr>
            <p:cNvPr id="152582" name="Group 9">
              <a:extLst>
                <a:ext uri="{FF2B5EF4-FFF2-40B4-BE49-F238E27FC236}">
                  <a16:creationId xmlns:a16="http://schemas.microsoft.com/office/drawing/2014/main" id="{E8544A05-0FDC-D64B-B398-9FD6A96B0800}"/>
                </a:ext>
              </a:extLst>
            </p:cNvPr>
            <p:cNvGrpSpPr>
              <a:grpSpLocks/>
            </p:cNvGrpSpPr>
            <p:nvPr/>
          </p:nvGrpSpPr>
          <p:grpSpPr bwMode="auto">
            <a:xfrm>
              <a:off x="582" y="3671"/>
              <a:ext cx="1990" cy="213"/>
              <a:chOff x="582" y="3671"/>
              <a:chExt cx="1990" cy="213"/>
            </a:xfrm>
          </p:grpSpPr>
          <p:sp>
            <p:nvSpPr>
              <p:cNvPr id="152583" name="Rectangle 10">
                <a:extLst>
                  <a:ext uri="{FF2B5EF4-FFF2-40B4-BE49-F238E27FC236}">
                    <a16:creationId xmlns:a16="http://schemas.microsoft.com/office/drawing/2014/main" id="{4E332DFF-108E-8E4E-9A93-3360AAB08C1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2584" name="Rectangle 11">
                <a:extLst>
                  <a:ext uri="{FF2B5EF4-FFF2-40B4-BE49-F238E27FC236}">
                    <a16:creationId xmlns:a16="http://schemas.microsoft.com/office/drawing/2014/main" id="{0E8E14B8-7C1C-6A4B-A5FA-0203F63C792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2585" name="Rectangle 12">
                <a:extLst>
                  <a:ext uri="{FF2B5EF4-FFF2-40B4-BE49-F238E27FC236}">
                    <a16:creationId xmlns:a16="http://schemas.microsoft.com/office/drawing/2014/main" id="{8CFA35CB-4D07-FA47-93D1-97E8E541F2B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2586" name="Text Box 13">
                <a:extLst>
                  <a:ext uri="{FF2B5EF4-FFF2-40B4-BE49-F238E27FC236}">
                    <a16:creationId xmlns:a16="http://schemas.microsoft.com/office/drawing/2014/main" id="{19105C90-E364-CD42-B5A7-281C0DA7BE0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152</a:t>
                </a:r>
                <a:endParaRPr lang="en-US" altLang="en-US" sz="1800" dirty="0">
                  <a:ea typeface="ＭＳ Ｐゴシック" panose="020B0600070205080204" pitchFamily="34" charset="-128"/>
                </a:endParaRPr>
              </a:p>
            </p:txBody>
          </p:sp>
          <p:sp>
            <p:nvSpPr>
              <p:cNvPr id="152587" name="Text Box 14">
                <a:extLst>
                  <a:ext uri="{FF2B5EF4-FFF2-40B4-BE49-F238E27FC236}">
                    <a16:creationId xmlns:a16="http://schemas.microsoft.com/office/drawing/2014/main" id="{C9FF957B-77DA-D242-A3CB-A4113A07082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164</a:t>
                </a:r>
                <a:endParaRPr lang="en-US" altLang="en-US" sz="1800" dirty="0">
                  <a:ea typeface="ＭＳ Ｐゴシック" panose="020B0600070205080204" pitchFamily="34" charset="-128"/>
                </a:endParaRPr>
              </a:p>
            </p:txBody>
          </p:sp>
          <p:sp>
            <p:nvSpPr>
              <p:cNvPr id="152588" name="Text Box 15">
                <a:extLst>
                  <a:ext uri="{FF2B5EF4-FFF2-40B4-BE49-F238E27FC236}">
                    <a16:creationId xmlns:a16="http://schemas.microsoft.com/office/drawing/2014/main" id="{64F961A1-2680-6245-8F88-08ED33C3537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157</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Number Placeholder 5">
            <a:extLst>
              <a:ext uri="{FF2B5EF4-FFF2-40B4-BE49-F238E27FC236}">
                <a16:creationId xmlns:a16="http://schemas.microsoft.com/office/drawing/2014/main" id="{7D392390-3AFD-C24C-AA79-3C0246C3CBE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E60D63F-6E49-8441-A42C-49A8CC800B3D}" type="slidenum">
              <a:rPr lang="en-US" altLang="en-US" sz="1400"/>
              <a:pPr>
                <a:spcBef>
                  <a:spcPct val="0"/>
                </a:spcBef>
                <a:buFontTx/>
                <a:buNone/>
              </a:pPr>
              <a:t>76</a:t>
            </a:fld>
            <a:endParaRPr lang="en-US" altLang="en-US" sz="1400" dirty="0"/>
          </a:p>
        </p:txBody>
      </p:sp>
      <p:grpSp>
        <p:nvGrpSpPr>
          <p:cNvPr id="154627" name="Group 40">
            <a:extLst>
              <a:ext uri="{FF2B5EF4-FFF2-40B4-BE49-F238E27FC236}">
                <a16:creationId xmlns:a16="http://schemas.microsoft.com/office/drawing/2014/main" id="{2085D39C-2961-6A4A-A049-CDBD38B7C2F4}"/>
              </a:ext>
            </a:extLst>
          </p:cNvPr>
          <p:cNvGrpSpPr>
            <a:grpSpLocks/>
          </p:cNvGrpSpPr>
          <p:nvPr/>
        </p:nvGrpSpPr>
        <p:grpSpPr bwMode="auto">
          <a:xfrm>
            <a:off x="458788" y="449263"/>
            <a:ext cx="8229600" cy="5716587"/>
            <a:chOff x="289" y="283"/>
            <a:chExt cx="5184" cy="3601"/>
          </a:xfrm>
        </p:grpSpPr>
        <p:sp>
          <p:nvSpPr>
            <p:cNvPr id="154628" name="Rectangle 2">
              <a:extLst>
                <a:ext uri="{FF2B5EF4-FFF2-40B4-BE49-F238E27FC236}">
                  <a16:creationId xmlns:a16="http://schemas.microsoft.com/office/drawing/2014/main" id="{6A6DEFC7-A26D-2C4B-9B3E-D910DA71B7FB}"/>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Hair Color</a:t>
              </a:r>
              <a:endParaRPr lang="en-US" altLang="en-US" sz="2200" dirty="0">
                <a:solidFill>
                  <a:srgbClr val="333333"/>
                </a:solidFill>
              </a:endParaRPr>
            </a:p>
          </p:txBody>
        </p:sp>
        <p:sp>
          <p:nvSpPr>
            <p:cNvPr id="154629" name="Text Box 6">
              <a:extLst>
                <a:ext uri="{FF2B5EF4-FFF2-40B4-BE49-F238E27FC236}">
                  <a16:creationId xmlns:a16="http://schemas.microsoft.com/office/drawing/2014/main" id="{8C3DA4C1-1A5E-E84E-87EF-784B7AEA9CFE}"/>
                </a:ext>
              </a:extLst>
            </p:cNvPr>
            <p:cNvSpPr txBox="1">
              <a:spLocks noChangeArrowheads="1"/>
            </p:cNvSpPr>
            <p:nvPr/>
          </p:nvSpPr>
          <p:spPr bwMode="auto">
            <a:xfrm>
              <a:off x="515" y="974"/>
              <a:ext cx="4714" cy="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Natural hair color is primarily due to</a:t>
              </a:r>
              <a:r>
                <a:rPr lang="en-US" altLang="en-US" sz="1800" dirty="0">
                  <a:ea typeface="AppleGothic" pitchFamily="2" charset="-127"/>
                </a:rPr>
                <a:t> t</a:t>
              </a:r>
              <a:r>
                <a:rPr lang="en-US" altLang="en-US" sz="1800" dirty="0"/>
                <a:t>he type and amount of melanin in the keratinized cells of hair.</a:t>
              </a:r>
            </a:p>
            <a:p>
              <a:pPr eaLnBrk="1" hangingPunct="1">
                <a:lnSpc>
                  <a:spcPct val="85000"/>
                </a:lnSpc>
                <a:spcBef>
                  <a:spcPct val="0"/>
                </a:spcBef>
                <a:spcAft>
                  <a:spcPts val="900"/>
                </a:spcAft>
                <a:buSzPct val="80000"/>
              </a:pPr>
              <a:r>
                <a:rPr lang="en-US" altLang="en-US" sz="1800" dirty="0"/>
                <a:t>Melanin is synthesized by melanocytes in the matrix of the bulb and passes into cells of the cortex and medulla of the hair.</a:t>
              </a:r>
            </a:p>
            <a:p>
              <a:pPr eaLnBrk="1" hangingPunct="1">
                <a:lnSpc>
                  <a:spcPct val="85000"/>
                </a:lnSpc>
                <a:spcBef>
                  <a:spcPct val="0"/>
                </a:spcBef>
                <a:spcAft>
                  <a:spcPct val="50000"/>
                </a:spcAft>
                <a:buSzPct val="80000"/>
              </a:pPr>
              <a:r>
                <a:rPr lang="en-US" altLang="en-US" sz="1800" dirty="0"/>
                <a:t>Hair, of course, can be colored—the basic principles are described in the textbook.</a:t>
              </a:r>
            </a:p>
          </p:txBody>
        </p:sp>
        <p:grpSp>
          <p:nvGrpSpPr>
            <p:cNvPr id="154630" name="Group 28">
              <a:extLst>
                <a:ext uri="{FF2B5EF4-FFF2-40B4-BE49-F238E27FC236}">
                  <a16:creationId xmlns:a16="http://schemas.microsoft.com/office/drawing/2014/main" id="{8CEB6B50-C114-9F44-9632-CD567B1AA2E3}"/>
                </a:ext>
              </a:extLst>
            </p:cNvPr>
            <p:cNvGrpSpPr>
              <a:grpSpLocks/>
            </p:cNvGrpSpPr>
            <p:nvPr/>
          </p:nvGrpSpPr>
          <p:grpSpPr bwMode="auto">
            <a:xfrm>
              <a:off x="582" y="3671"/>
              <a:ext cx="2993" cy="213"/>
              <a:chOff x="582" y="3671"/>
              <a:chExt cx="2993" cy="213"/>
            </a:xfrm>
          </p:grpSpPr>
          <p:grpSp>
            <p:nvGrpSpPr>
              <p:cNvPr id="154631" name="Group 29">
                <a:extLst>
                  <a:ext uri="{FF2B5EF4-FFF2-40B4-BE49-F238E27FC236}">
                    <a16:creationId xmlns:a16="http://schemas.microsoft.com/office/drawing/2014/main" id="{1E22390B-7C5D-B144-914B-A7083900EC8D}"/>
                  </a:ext>
                </a:extLst>
              </p:cNvPr>
              <p:cNvGrpSpPr>
                <a:grpSpLocks/>
              </p:cNvGrpSpPr>
              <p:nvPr/>
            </p:nvGrpSpPr>
            <p:grpSpPr bwMode="auto">
              <a:xfrm>
                <a:off x="582" y="3671"/>
                <a:ext cx="1990" cy="213"/>
                <a:chOff x="582" y="3671"/>
                <a:chExt cx="1990" cy="213"/>
              </a:xfrm>
            </p:grpSpPr>
            <p:sp>
              <p:nvSpPr>
                <p:cNvPr id="154635" name="Rectangle 30">
                  <a:extLst>
                    <a:ext uri="{FF2B5EF4-FFF2-40B4-BE49-F238E27FC236}">
                      <a16:creationId xmlns:a16="http://schemas.microsoft.com/office/drawing/2014/main" id="{FD73704C-68C0-6642-8447-E1696A412FE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4636" name="Rectangle 31">
                  <a:extLst>
                    <a:ext uri="{FF2B5EF4-FFF2-40B4-BE49-F238E27FC236}">
                      <a16:creationId xmlns:a16="http://schemas.microsoft.com/office/drawing/2014/main" id="{6B63C053-1D68-E746-B6B8-26A375F36CE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4637" name="Rectangle 32">
                  <a:extLst>
                    <a:ext uri="{FF2B5EF4-FFF2-40B4-BE49-F238E27FC236}">
                      <a16:creationId xmlns:a16="http://schemas.microsoft.com/office/drawing/2014/main" id="{B3CB5A7B-A5FF-1A4D-86EA-B68F5930970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4638" name="Text Box 33">
                  <a:extLst>
                    <a:ext uri="{FF2B5EF4-FFF2-40B4-BE49-F238E27FC236}">
                      <a16:creationId xmlns:a16="http://schemas.microsoft.com/office/drawing/2014/main" id="{1C6F02DC-EA8C-3B45-9590-5CC5ED0977E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sp>
              <p:nvSpPr>
                <p:cNvPr id="154639" name="Text Box 34">
                  <a:extLst>
                    <a:ext uri="{FF2B5EF4-FFF2-40B4-BE49-F238E27FC236}">
                      <a16:creationId xmlns:a16="http://schemas.microsoft.com/office/drawing/2014/main" id="{5DACDC14-6021-E34B-80FB-0E035F3EEC8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164</a:t>
                  </a:r>
                  <a:endParaRPr lang="en-US" altLang="en-US" sz="1800" dirty="0">
                    <a:ea typeface="ＭＳ Ｐゴシック" panose="020B0600070205080204" pitchFamily="34" charset="-128"/>
                  </a:endParaRPr>
                </a:p>
              </p:txBody>
            </p:sp>
            <p:sp>
              <p:nvSpPr>
                <p:cNvPr id="154640" name="Text Box 35">
                  <a:extLst>
                    <a:ext uri="{FF2B5EF4-FFF2-40B4-BE49-F238E27FC236}">
                      <a16:creationId xmlns:a16="http://schemas.microsoft.com/office/drawing/2014/main" id="{D3DE2716-A66D-AC46-A596-8A63EE69F3E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157</a:t>
                  </a:r>
                  <a:endParaRPr lang="en-US" altLang="en-US" sz="1800" dirty="0">
                    <a:ea typeface="ＭＳ Ｐゴシック" panose="020B0600070205080204" pitchFamily="34" charset="-128"/>
                  </a:endParaRPr>
                </a:p>
              </p:txBody>
            </p:sp>
          </p:grpSp>
          <p:grpSp>
            <p:nvGrpSpPr>
              <p:cNvPr id="154632" name="Group 36">
                <a:extLst>
                  <a:ext uri="{FF2B5EF4-FFF2-40B4-BE49-F238E27FC236}">
                    <a16:creationId xmlns:a16="http://schemas.microsoft.com/office/drawing/2014/main" id="{18172083-6AB5-0F4B-A9E8-9E4A02638ECD}"/>
                  </a:ext>
                </a:extLst>
              </p:cNvPr>
              <p:cNvGrpSpPr>
                <a:grpSpLocks/>
              </p:cNvGrpSpPr>
              <p:nvPr/>
            </p:nvGrpSpPr>
            <p:grpSpPr bwMode="auto">
              <a:xfrm>
                <a:off x="2844" y="3671"/>
                <a:ext cx="731" cy="213"/>
                <a:chOff x="2844" y="3671"/>
                <a:chExt cx="731" cy="213"/>
              </a:xfrm>
            </p:grpSpPr>
            <p:sp>
              <p:nvSpPr>
                <p:cNvPr id="154633" name="Rectangle 37">
                  <a:extLst>
                    <a:ext uri="{FF2B5EF4-FFF2-40B4-BE49-F238E27FC236}">
                      <a16:creationId xmlns:a16="http://schemas.microsoft.com/office/drawing/2014/main" id="{C5B498A6-F8E1-B448-8AAA-CB0467FE8299}"/>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4634" name="Text Box 38">
                  <a:extLst>
                    <a:ext uri="{FF2B5EF4-FFF2-40B4-BE49-F238E27FC236}">
                      <a16:creationId xmlns:a16="http://schemas.microsoft.com/office/drawing/2014/main" id="{AE42C71B-D665-144A-8874-43DE13B6CD9C}"/>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5.4</a:t>
                  </a:r>
                </a:p>
              </p:txBody>
            </p:sp>
          </p:grpSp>
        </p:grpSp>
      </p:grpSp>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Number Placeholder 5">
            <a:extLst>
              <a:ext uri="{FF2B5EF4-FFF2-40B4-BE49-F238E27FC236}">
                <a16:creationId xmlns:a16="http://schemas.microsoft.com/office/drawing/2014/main" id="{69D08947-2B4E-CF47-98D2-A9BFFFC5F64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3091B3D-0C04-E048-ACA4-0FA79F708747}" type="slidenum">
              <a:rPr lang="en-US" altLang="en-US" sz="1400"/>
              <a:pPr>
                <a:spcBef>
                  <a:spcPct val="0"/>
                </a:spcBef>
                <a:buFontTx/>
                <a:buNone/>
              </a:pPr>
              <a:t>77</a:t>
            </a:fld>
            <a:endParaRPr lang="en-US" altLang="en-US" sz="1400" dirty="0"/>
          </a:p>
        </p:txBody>
      </p:sp>
      <p:grpSp>
        <p:nvGrpSpPr>
          <p:cNvPr id="156675" name="Group 28">
            <a:extLst>
              <a:ext uri="{FF2B5EF4-FFF2-40B4-BE49-F238E27FC236}">
                <a16:creationId xmlns:a16="http://schemas.microsoft.com/office/drawing/2014/main" id="{C6766BAD-5AE0-0E44-B803-4FAB55BA3E7E}"/>
              </a:ext>
            </a:extLst>
          </p:cNvPr>
          <p:cNvGrpSpPr>
            <a:grpSpLocks/>
          </p:cNvGrpSpPr>
          <p:nvPr/>
        </p:nvGrpSpPr>
        <p:grpSpPr bwMode="auto">
          <a:xfrm>
            <a:off x="458788" y="449263"/>
            <a:ext cx="8229600" cy="5716587"/>
            <a:chOff x="289" y="283"/>
            <a:chExt cx="5184" cy="3601"/>
          </a:xfrm>
        </p:grpSpPr>
        <p:sp>
          <p:nvSpPr>
            <p:cNvPr id="156676" name="Text Box 4">
              <a:extLst>
                <a:ext uri="{FF2B5EF4-FFF2-40B4-BE49-F238E27FC236}">
                  <a16:creationId xmlns:a16="http://schemas.microsoft.com/office/drawing/2014/main" id="{D96771F7-3E13-1B4A-A038-B205295C3D7C}"/>
                </a:ext>
              </a:extLst>
            </p:cNvPr>
            <p:cNvSpPr txBox="1">
              <a:spLocks noChangeArrowheads="1"/>
            </p:cNvSpPr>
            <p:nvPr/>
          </p:nvSpPr>
          <p:spPr bwMode="auto">
            <a:xfrm>
              <a:off x="515" y="974"/>
              <a:ext cx="4714"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Gray hair is the result of a progressive decline in melanin production.</a:t>
              </a:r>
            </a:p>
            <a:p>
              <a:pPr eaLnBrk="1" hangingPunct="1">
                <a:lnSpc>
                  <a:spcPct val="85000"/>
                </a:lnSpc>
                <a:spcBef>
                  <a:spcPct val="0"/>
                </a:spcBef>
                <a:spcAft>
                  <a:spcPct val="50000"/>
                </a:spcAft>
                <a:buSzPct val="80000"/>
              </a:pPr>
              <a:r>
                <a:rPr lang="en-US" altLang="en-US" sz="1800" dirty="0"/>
                <a:t>White hair results from a complete lack of melanin and an accumula-tion of air bubbles in the hair shafts</a:t>
              </a:r>
            </a:p>
          </p:txBody>
        </p:sp>
        <p:sp>
          <p:nvSpPr>
            <p:cNvPr id="156677" name="Rectangle 12">
              <a:extLst>
                <a:ext uri="{FF2B5EF4-FFF2-40B4-BE49-F238E27FC236}">
                  <a16:creationId xmlns:a16="http://schemas.microsoft.com/office/drawing/2014/main" id="{A48A2A63-AA36-CE40-ADDC-385C59E73D90}"/>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Gray and White Hair</a:t>
              </a:r>
              <a:endParaRPr lang="en-US" altLang="en-US" sz="2200" dirty="0">
                <a:solidFill>
                  <a:srgbClr val="333333"/>
                </a:solidFill>
              </a:endParaRPr>
            </a:p>
          </p:txBody>
        </p:sp>
        <p:grpSp>
          <p:nvGrpSpPr>
            <p:cNvPr id="156678" name="Group 18">
              <a:extLst>
                <a:ext uri="{FF2B5EF4-FFF2-40B4-BE49-F238E27FC236}">
                  <a16:creationId xmlns:a16="http://schemas.microsoft.com/office/drawing/2014/main" id="{B968F09B-C983-C049-A440-3E133177D8A7}"/>
                </a:ext>
              </a:extLst>
            </p:cNvPr>
            <p:cNvGrpSpPr>
              <a:grpSpLocks/>
            </p:cNvGrpSpPr>
            <p:nvPr/>
          </p:nvGrpSpPr>
          <p:grpSpPr bwMode="auto">
            <a:xfrm>
              <a:off x="582" y="3671"/>
              <a:ext cx="1990" cy="213"/>
              <a:chOff x="582" y="3671"/>
              <a:chExt cx="1990" cy="213"/>
            </a:xfrm>
          </p:grpSpPr>
          <p:sp>
            <p:nvSpPr>
              <p:cNvPr id="156679" name="Rectangle 19">
                <a:extLst>
                  <a:ext uri="{FF2B5EF4-FFF2-40B4-BE49-F238E27FC236}">
                    <a16:creationId xmlns:a16="http://schemas.microsoft.com/office/drawing/2014/main" id="{45F8D296-3CA0-1740-9025-2ADB9AD1BC7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6680" name="Rectangle 20">
                <a:extLst>
                  <a:ext uri="{FF2B5EF4-FFF2-40B4-BE49-F238E27FC236}">
                    <a16:creationId xmlns:a16="http://schemas.microsoft.com/office/drawing/2014/main" id="{9B5C2679-2426-CF49-AF4D-893AD277508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6681" name="Rectangle 21">
                <a:extLst>
                  <a:ext uri="{FF2B5EF4-FFF2-40B4-BE49-F238E27FC236}">
                    <a16:creationId xmlns:a16="http://schemas.microsoft.com/office/drawing/2014/main" id="{08CB5254-9981-9048-83C0-3875907298F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6682" name="Text Box 22">
                <a:extLst>
                  <a:ext uri="{FF2B5EF4-FFF2-40B4-BE49-F238E27FC236}">
                    <a16:creationId xmlns:a16="http://schemas.microsoft.com/office/drawing/2014/main" id="{454A3CD3-A422-204D-9789-4358B977BE7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sp>
            <p:nvSpPr>
              <p:cNvPr id="156683" name="Text Box 23">
                <a:extLst>
                  <a:ext uri="{FF2B5EF4-FFF2-40B4-BE49-F238E27FC236}">
                    <a16:creationId xmlns:a16="http://schemas.microsoft.com/office/drawing/2014/main" id="{85FB8E04-8D5E-7A40-AE67-1C7B749899A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164</a:t>
                </a:r>
                <a:endParaRPr lang="en-US" altLang="en-US" sz="1800" dirty="0">
                  <a:ea typeface="ＭＳ Ｐゴシック" panose="020B0600070205080204" pitchFamily="34" charset="-128"/>
                </a:endParaRPr>
              </a:p>
            </p:txBody>
          </p:sp>
          <p:sp>
            <p:nvSpPr>
              <p:cNvPr id="156684" name="Text Box 24">
                <a:extLst>
                  <a:ext uri="{FF2B5EF4-FFF2-40B4-BE49-F238E27FC236}">
                    <a16:creationId xmlns:a16="http://schemas.microsoft.com/office/drawing/2014/main" id="{885A7190-82E1-5C4C-8B6C-601FB8DACC7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157</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Number Placeholder 5">
            <a:extLst>
              <a:ext uri="{FF2B5EF4-FFF2-40B4-BE49-F238E27FC236}">
                <a16:creationId xmlns:a16="http://schemas.microsoft.com/office/drawing/2014/main" id="{DF28B8B2-DB0D-B048-AC46-3B483C739C0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E9CC1E0-6657-464B-A65D-8E4CD92408D8}" type="slidenum">
              <a:rPr lang="en-US" altLang="en-US" sz="1400"/>
              <a:pPr>
                <a:spcBef>
                  <a:spcPct val="0"/>
                </a:spcBef>
                <a:buFontTx/>
                <a:buNone/>
              </a:pPr>
              <a:t>78</a:t>
            </a:fld>
            <a:endParaRPr lang="en-US" altLang="en-US" sz="1400" dirty="0"/>
          </a:p>
        </p:txBody>
      </p:sp>
      <p:grpSp>
        <p:nvGrpSpPr>
          <p:cNvPr id="158736" name="Group 16">
            <a:extLst>
              <a:ext uri="{FF2B5EF4-FFF2-40B4-BE49-F238E27FC236}">
                <a16:creationId xmlns:a16="http://schemas.microsoft.com/office/drawing/2014/main" id="{9B7E3E1C-41F2-374A-BCD4-BBD582665D75}"/>
              </a:ext>
            </a:extLst>
          </p:cNvPr>
          <p:cNvGrpSpPr>
            <a:grpSpLocks/>
          </p:cNvGrpSpPr>
          <p:nvPr/>
        </p:nvGrpSpPr>
        <p:grpSpPr bwMode="auto">
          <a:xfrm>
            <a:off x="458788" y="449263"/>
            <a:ext cx="8229600" cy="5716587"/>
            <a:chOff x="289" y="283"/>
            <a:chExt cx="5184" cy="3601"/>
          </a:xfrm>
        </p:grpSpPr>
        <p:sp>
          <p:nvSpPr>
            <p:cNvPr id="158724" name="Rectangle 2">
              <a:extLst>
                <a:ext uri="{FF2B5EF4-FFF2-40B4-BE49-F238E27FC236}">
                  <a16:creationId xmlns:a16="http://schemas.microsoft.com/office/drawing/2014/main" id="{74B0BB27-C7D6-0041-9456-B4E88C826412}"/>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Skin Glands</a:t>
              </a:r>
              <a:endParaRPr lang="en-US" altLang="en-US" sz="2200" dirty="0">
                <a:solidFill>
                  <a:srgbClr val="333333"/>
                </a:solidFill>
              </a:endParaRPr>
            </a:p>
          </p:txBody>
        </p:sp>
        <p:grpSp>
          <p:nvGrpSpPr>
            <p:cNvPr id="158735" name="Group 15">
              <a:extLst>
                <a:ext uri="{FF2B5EF4-FFF2-40B4-BE49-F238E27FC236}">
                  <a16:creationId xmlns:a16="http://schemas.microsoft.com/office/drawing/2014/main" id="{344397DF-0092-EA49-8643-6A5A57832851}"/>
                </a:ext>
              </a:extLst>
            </p:cNvPr>
            <p:cNvGrpSpPr>
              <a:grpSpLocks/>
            </p:cNvGrpSpPr>
            <p:nvPr/>
          </p:nvGrpSpPr>
          <p:grpSpPr bwMode="auto">
            <a:xfrm>
              <a:off x="515" y="970"/>
              <a:ext cx="4714" cy="1602"/>
              <a:chOff x="515" y="970"/>
              <a:chExt cx="4714" cy="1602"/>
            </a:xfrm>
          </p:grpSpPr>
          <p:sp>
            <p:nvSpPr>
              <p:cNvPr id="158733" name="Text Box 6">
                <a:extLst>
                  <a:ext uri="{FF2B5EF4-FFF2-40B4-BE49-F238E27FC236}">
                    <a16:creationId xmlns:a16="http://schemas.microsoft.com/office/drawing/2014/main" id="{97BEB0E4-C8DE-9F4C-ACCE-5E53AEF38EE0}"/>
                  </a:ext>
                </a:extLst>
              </p:cNvPr>
              <p:cNvSpPr txBox="1">
                <a:spLocks noChangeArrowheads="1"/>
              </p:cNvSpPr>
              <p:nvPr/>
            </p:nvSpPr>
            <p:spPr bwMode="auto">
              <a:xfrm>
                <a:off x="515" y="970"/>
                <a:ext cx="4714" cy="1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Three types of exocrine glands are found in the skin:</a:t>
                </a:r>
              </a:p>
              <a:p>
                <a:pPr lvl="1" eaLnBrk="1" hangingPunct="1">
                  <a:lnSpc>
                    <a:spcPct val="85000"/>
                  </a:lnSpc>
                  <a:spcBef>
                    <a:spcPct val="0"/>
                  </a:spcBef>
                  <a:spcAft>
                    <a:spcPts val="500"/>
                  </a:spcAft>
                  <a:buSzPct val="80000"/>
                  <a:buFontTx/>
                  <a:buChar char="-"/>
                </a:pPr>
                <a:r>
                  <a:rPr lang="en-US" altLang="en-US" sz="1800" dirty="0"/>
                  <a:t>Sebaceous (oil) glands</a:t>
                </a:r>
              </a:p>
              <a:p>
                <a:pPr lvl="1" eaLnBrk="1" hangingPunct="1">
                  <a:lnSpc>
                    <a:spcPct val="85000"/>
                  </a:lnSpc>
                  <a:spcBef>
                    <a:spcPct val="0"/>
                  </a:spcBef>
                  <a:spcAft>
                    <a:spcPts val="500"/>
                  </a:spcAft>
                  <a:buSzPct val="80000"/>
                  <a:buFontTx/>
                  <a:buChar char="-"/>
                </a:pPr>
                <a:r>
                  <a:rPr lang="en-US" altLang="en-US" sz="1800" dirty="0"/>
                  <a:t>Sudoriferous (sweat) glands</a:t>
                </a:r>
              </a:p>
              <a:p>
                <a:pPr lvl="1" eaLnBrk="1" hangingPunct="1">
                  <a:lnSpc>
                    <a:spcPct val="85000"/>
                  </a:lnSpc>
                  <a:spcBef>
                    <a:spcPct val="0"/>
                  </a:spcBef>
                  <a:spcAft>
                    <a:spcPts val="1200"/>
                  </a:spcAft>
                  <a:buSzPct val="80000"/>
                  <a:buFontTx/>
                  <a:buChar char="-"/>
                </a:pPr>
                <a:r>
                  <a:rPr lang="en-US" altLang="en-US" sz="1800" dirty="0"/>
                  <a:t>Ceruminous glands</a:t>
                </a:r>
              </a:p>
              <a:p>
                <a:pPr eaLnBrk="1" hangingPunct="1">
                  <a:lnSpc>
                    <a:spcPct val="85000"/>
                  </a:lnSpc>
                  <a:spcBef>
                    <a:spcPct val="0"/>
                  </a:spcBef>
                  <a:spcAft>
                    <a:spcPct val="50000"/>
                  </a:spcAft>
                  <a:buSzPct val="80000"/>
                </a:pPr>
                <a:r>
                  <a:rPr lang="en-US" altLang="en-US" sz="1800" dirty="0"/>
                  <a:t>Mammary glands are specialized sudoriferous glands in the breasts that secrete a mother’s milk.</a:t>
                </a:r>
              </a:p>
            </p:txBody>
          </p:sp>
          <p:sp>
            <p:nvSpPr>
              <p:cNvPr id="158734" name="Text Box 13">
                <a:extLst>
                  <a:ext uri="{FF2B5EF4-FFF2-40B4-BE49-F238E27FC236}">
                    <a16:creationId xmlns:a16="http://schemas.microsoft.com/office/drawing/2014/main" id="{8F5C185E-B5B4-8041-B1D9-F977E5670E9C}"/>
                  </a:ext>
                </a:extLst>
              </p:cNvPr>
              <p:cNvSpPr txBox="1">
                <a:spLocks noChangeArrowheads="1"/>
              </p:cNvSpPr>
              <p:nvPr/>
            </p:nvSpPr>
            <p:spPr bwMode="auto">
              <a:xfrm>
                <a:off x="1693" y="2207"/>
                <a:ext cx="2393"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Exocrine gland = a gland that secretes externally through a duct.</a:t>
                </a:r>
              </a:p>
            </p:txBody>
          </p:sp>
        </p:grpSp>
        <p:grpSp>
          <p:nvGrpSpPr>
            <p:cNvPr id="158726" name="Group 46">
              <a:extLst>
                <a:ext uri="{FF2B5EF4-FFF2-40B4-BE49-F238E27FC236}">
                  <a16:creationId xmlns:a16="http://schemas.microsoft.com/office/drawing/2014/main" id="{AA304BE1-BBD3-114B-9534-3FBF48B5EFAB}"/>
                </a:ext>
              </a:extLst>
            </p:cNvPr>
            <p:cNvGrpSpPr>
              <a:grpSpLocks/>
            </p:cNvGrpSpPr>
            <p:nvPr/>
          </p:nvGrpSpPr>
          <p:grpSpPr bwMode="auto">
            <a:xfrm>
              <a:off x="582" y="3671"/>
              <a:ext cx="1990" cy="213"/>
              <a:chOff x="582" y="3671"/>
              <a:chExt cx="1990" cy="213"/>
            </a:xfrm>
          </p:grpSpPr>
          <p:sp>
            <p:nvSpPr>
              <p:cNvPr id="158727" name="Rectangle 47">
                <a:extLst>
                  <a:ext uri="{FF2B5EF4-FFF2-40B4-BE49-F238E27FC236}">
                    <a16:creationId xmlns:a16="http://schemas.microsoft.com/office/drawing/2014/main" id="{13454B70-5C2C-0B41-B9EB-D67D30E888A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8728" name="Rectangle 48">
                <a:extLst>
                  <a:ext uri="{FF2B5EF4-FFF2-40B4-BE49-F238E27FC236}">
                    <a16:creationId xmlns:a16="http://schemas.microsoft.com/office/drawing/2014/main" id="{B6F85D41-CC67-534C-88D4-CE7326FAD84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8729" name="Rectangle 49">
                <a:extLst>
                  <a:ext uri="{FF2B5EF4-FFF2-40B4-BE49-F238E27FC236}">
                    <a16:creationId xmlns:a16="http://schemas.microsoft.com/office/drawing/2014/main" id="{210B1E35-6E29-684A-A597-7CA5310BECC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58730" name="Text Box 50">
                <a:extLst>
                  <a:ext uri="{FF2B5EF4-FFF2-40B4-BE49-F238E27FC236}">
                    <a16:creationId xmlns:a16="http://schemas.microsoft.com/office/drawing/2014/main" id="{6D66FFD6-7913-FA41-A4A8-D2E659FEEB7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sp>
            <p:nvSpPr>
              <p:cNvPr id="158731" name="Text Box 51">
                <a:extLst>
                  <a:ext uri="{FF2B5EF4-FFF2-40B4-BE49-F238E27FC236}">
                    <a16:creationId xmlns:a16="http://schemas.microsoft.com/office/drawing/2014/main" id="{F3969E00-B2E5-DF42-952D-E2C3B2F415C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164</a:t>
                </a:r>
                <a:endParaRPr lang="en-US" altLang="en-US" sz="1800" dirty="0">
                  <a:ea typeface="ＭＳ Ｐゴシック" panose="020B0600070205080204" pitchFamily="34" charset="-128"/>
                </a:endParaRPr>
              </a:p>
            </p:txBody>
          </p:sp>
          <p:sp>
            <p:nvSpPr>
              <p:cNvPr id="158732" name="Text Box 52">
                <a:extLst>
                  <a:ext uri="{FF2B5EF4-FFF2-40B4-BE49-F238E27FC236}">
                    <a16:creationId xmlns:a16="http://schemas.microsoft.com/office/drawing/2014/main" id="{EA9ECE27-5FE0-4148-BAC7-962B37ABCD2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157</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Number Placeholder 5">
            <a:extLst>
              <a:ext uri="{FF2B5EF4-FFF2-40B4-BE49-F238E27FC236}">
                <a16:creationId xmlns:a16="http://schemas.microsoft.com/office/drawing/2014/main" id="{AA6DD4F5-588E-0041-9E91-4C4F0FFB7A9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5F819BC-C468-4644-81FC-4AA4B442F4CC}" type="slidenum">
              <a:rPr lang="en-US" altLang="en-US" sz="1400"/>
              <a:pPr>
                <a:spcBef>
                  <a:spcPct val="0"/>
                </a:spcBef>
                <a:buFontTx/>
                <a:buNone/>
              </a:pPr>
              <a:t>79</a:t>
            </a:fld>
            <a:endParaRPr lang="en-US" altLang="en-US" sz="1400" dirty="0"/>
          </a:p>
        </p:txBody>
      </p:sp>
      <p:grpSp>
        <p:nvGrpSpPr>
          <p:cNvPr id="160792" name="Group 24">
            <a:extLst>
              <a:ext uri="{FF2B5EF4-FFF2-40B4-BE49-F238E27FC236}">
                <a16:creationId xmlns:a16="http://schemas.microsoft.com/office/drawing/2014/main" id="{D70999DD-67BB-0744-A176-30FF31D0ECA3}"/>
              </a:ext>
            </a:extLst>
          </p:cNvPr>
          <p:cNvGrpSpPr>
            <a:grpSpLocks/>
          </p:cNvGrpSpPr>
          <p:nvPr/>
        </p:nvGrpSpPr>
        <p:grpSpPr bwMode="auto">
          <a:xfrm>
            <a:off x="458788" y="449263"/>
            <a:ext cx="8229600" cy="5716587"/>
            <a:chOff x="289" y="283"/>
            <a:chExt cx="5184" cy="3601"/>
          </a:xfrm>
        </p:grpSpPr>
        <p:sp>
          <p:nvSpPr>
            <p:cNvPr id="160772" name="Rectangle 2">
              <a:extLst>
                <a:ext uri="{FF2B5EF4-FFF2-40B4-BE49-F238E27FC236}">
                  <a16:creationId xmlns:a16="http://schemas.microsoft.com/office/drawing/2014/main" id="{6907166A-5F85-FA4E-B8D5-90488D07A5E3}"/>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Sebaceous Glands</a:t>
              </a:r>
              <a:endParaRPr lang="en-US" altLang="en-US" sz="2200" dirty="0">
                <a:solidFill>
                  <a:srgbClr val="333333"/>
                </a:solidFill>
              </a:endParaRPr>
            </a:p>
          </p:txBody>
        </p:sp>
        <p:grpSp>
          <p:nvGrpSpPr>
            <p:cNvPr id="160791" name="Group 23">
              <a:extLst>
                <a:ext uri="{FF2B5EF4-FFF2-40B4-BE49-F238E27FC236}">
                  <a16:creationId xmlns:a16="http://schemas.microsoft.com/office/drawing/2014/main" id="{F2196C6A-B0D2-744D-9DF1-7EB5B4739F45}"/>
                </a:ext>
              </a:extLst>
            </p:cNvPr>
            <p:cNvGrpSpPr>
              <a:grpSpLocks/>
            </p:cNvGrpSpPr>
            <p:nvPr/>
          </p:nvGrpSpPr>
          <p:grpSpPr bwMode="auto">
            <a:xfrm>
              <a:off x="515" y="970"/>
              <a:ext cx="4722" cy="1691"/>
              <a:chOff x="515" y="970"/>
              <a:chExt cx="4722" cy="1691"/>
            </a:xfrm>
          </p:grpSpPr>
          <p:sp>
            <p:nvSpPr>
              <p:cNvPr id="160789" name="Text Box 6">
                <a:extLst>
                  <a:ext uri="{FF2B5EF4-FFF2-40B4-BE49-F238E27FC236}">
                    <a16:creationId xmlns:a16="http://schemas.microsoft.com/office/drawing/2014/main" id="{79BF0BC5-385B-A34F-851C-96A68A3292C8}"/>
                  </a:ext>
                </a:extLst>
              </p:cNvPr>
              <p:cNvSpPr txBox="1">
                <a:spLocks noChangeArrowheads="1"/>
              </p:cNvSpPr>
              <p:nvPr/>
            </p:nvSpPr>
            <p:spPr bwMode="auto">
              <a:xfrm>
                <a:off x="515" y="970"/>
                <a:ext cx="4722"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Sebaceous (oil) glands are simple, branched acinar glands attached to hair follicles.</a:t>
                </a:r>
              </a:p>
              <a:p>
                <a:pPr eaLnBrk="1" hangingPunct="1">
                  <a:lnSpc>
                    <a:spcPct val="85000"/>
                  </a:lnSpc>
                  <a:spcBef>
                    <a:spcPct val="0"/>
                  </a:spcBef>
                  <a:spcAft>
                    <a:spcPts val="900"/>
                  </a:spcAft>
                  <a:buSzPct val="80000"/>
                </a:pPr>
                <a:r>
                  <a:rPr lang="en-US" altLang="en-US" sz="1800" dirty="0"/>
                  <a:t>The secreting portion, located in the dermis, usually opens into the neck of a hair follicle.</a:t>
                </a:r>
              </a:p>
              <a:p>
                <a:pPr eaLnBrk="1" hangingPunct="1">
                  <a:lnSpc>
                    <a:spcPct val="85000"/>
                  </a:lnSpc>
                  <a:spcBef>
                    <a:spcPct val="0"/>
                  </a:spcBef>
                  <a:spcAft>
                    <a:spcPct val="50000"/>
                  </a:spcAft>
                  <a:buSzPct val="80000"/>
                </a:pPr>
                <a:r>
                  <a:rPr lang="en-US" altLang="en-US" sz="1800" dirty="0"/>
                  <a:t>The glands open directly on the surface of the skin on the lips, glans penis, labia minora, and eyelids.</a:t>
                </a:r>
              </a:p>
            </p:txBody>
          </p:sp>
          <p:sp>
            <p:nvSpPr>
              <p:cNvPr id="160790" name="Text Box 28">
                <a:extLst>
                  <a:ext uri="{FF2B5EF4-FFF2-40B4-BE49-F238E27FC236}">
                    <a16:creationId xmlns:a16="http://schemas.microsoft.com/office/drawing/2014/main" id="{30AB511B-F949-7E4A-AC17-4440180869DA}"/>
                  </a:ext>
                </a:extLst>
              </p:cNvPr>
              <p:cNvSpPr txBox="1">
                <a:spLocks noChangeArrowheads="1"/>
              </p:cNvSpPr>
              <p:nvPr/>
            </p:nvSpPr>
            <p:spPr bwMode="auto">
              <a:xfrm>
                <a:off x="1106" y="2142"/>
                <a:ext cx="3560"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Acinar gland = a gland having a saclike secretory unit and a lumen.</a:t>
                </a:r>
              </a:p>
              <a:p>
                <a:pPr algn="ctr" eaLnBrk="1" hangingPunct="1">
                  <a:lnSpc>
                    <a:spcPts val="1860"/>
                  </a:lnSpc>
                  <a:spcBef>
                    <a:spcPct val="0"/>
                  </a:spcBef>
                  <a:spcAft>
                    <a:spcPct val="20000"/>
                  </a:spcAft>
                  <a:buFontTx/>
                  <a:buNone/>
                </a:pPr>
                <a:r>
                  <a:rPr lang="en-US" altLang="en-US" sz="1800" dirty="0">
                    <a:solidFill>
                      <a:srgbClr val="941100"/>
                    </a:solidFill>
                  </a:rPr>
                  <a:t>(https://www.medical-dictionary.thefreedictionary.com)</a:t>
                </a:r>
              </a:p>
            </p:txBody>
          </p:sp>
        </p:grpSp>
        <p:grpSp>
          <p:nvGrpSpPr>
            <p:cNvPr id="160774" name="Group 60">
              <a:extLst>
                <a:ext uri="{FF2B5EF4-FFF2-40B4-BE49-F238E27FC236}">
                  <a16:creationId xmlns:a16="http://schemas.microsoft.com/office/drawing/2014/main" id="{72929FC2-43DA-774B-81F5-682CD5BD3F67}"/>
                </a:ext>
              </a:extLst>
            </p:cNvPr>
            <p:cNvGrpSpPr>
              <a:grpSpLocks/>
            </p:cNvGrpSpPr>
            <p:nvPr/>
          </p:nvGrpSpPr>
          <p:grpSpPr bwMode="auto">
            <a:xfrm>
              <a:off x="582" y="3671"/>
              <a:ext cx="3798" cy="213"/>
              <a:chOff x="582" y="3671"/>
              <a:chExt cx="3798" cy="213"/>
            </a:xfrm>
          </p:grpSpPr>
          <p:grpSp>
            <p:nvGrpSpPr>
              <p:cNvPr id="160775" name="Group 40">
                <a:extLst>
                  <a:ext uri="{FF2B5EF4-FFF2-40B4-BE49-F238E27FC236}">
                    <a16:creationId xmlns:a16="http://schemas.microsoft.com/office/drawing/2014/main" id="{D9748712-4A52-F84B-950C-ECDDD003E15F}"/>
                  </a:ext>
                </a:extLst>
              </p:cNvPr>
              <p:cNvGrpSpPr>
                <a:grpSpLocks/>
              </p:cNvGrpSpPr>
              <p:nvPr/>
            </p:nvGrpSpPr>
            <p:grpSpPr bwMode="auto">
              <a:xfrm>
                <a:off x="582" y="3671"/>
                <a:ext cx="1990" cy="213"/>
                <a:chOff x="582" y="3671"/>
                <a:chExt cx="1990" cy="213"/>
              </a:xfrm>
            </p:grpSpPr>
            <p:sp>
              <p:nvSpPr>
                <p:cNvPr id="160783" name="Rectangle 41">
                  <a:extLst>
                    <a:ext uri="{FF2B5EF4-FFF2-40B4-BE49-F238E27FC236}">
                      <a16:creationId xmlns:a16="http://schemas.microsoft.com/office/drawing/2014/main" id="{1A335DFB-D488-AE41-A98C-0B2654B5BDD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0784" name="Rectangle 42">
                  <a:extLst>
                    <a:ext uri="{FF2B5EF4-FFF2-40B4-BE49-F238E27FC236}">
                      <a16:creationId xmlns:a16="http://schemas.microsoft.com/office/drawing/2014/main" id="{ED63B589-9092-4D4C-B955-53EA2733EEC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0785" name="Rectangle 43">
                  <a:extLst>
                    <a:ext uri="{FF2B5EF4-FFF2-40B4-BE49-F238E27FC236}">
                      <a16:creationId xmlns:a16="http://schemas.microsoft.com/office/drawing/2014/main" id="{C5C64519-1B6B-1047-8641-EE006B59D42B}"/>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0786" name="Text Box 44">
                  <a:extLst>
                    <a:ext uri="{FF2B5EF4-FFF2-40B4-BE49-F238E27FC236}">
                      <a16:creationId xmlns:a16="http://schemas.microsoft.com/office/drawing/2014/main" id="{C3C67D0D-2C66-9F49-83EF-0EEC3F6C43F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sp>
              <p:nvSpPr>
                <p:cNvPr id="160787" name="Text Box 45">
                  <a:extLst>
                    <a:ext uri="{FF2B5EF4-FFF2-40B4-BE49-F238E27FC236}">
                      <a16:creationId xmlns:a16="http://schemas.microsoft.com/office/drawing/2014/main" id="{07B3D4BF-6407-7743-BC26-AF68730A946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164</a:t>
                  </a:r>
                  <a:endParaRPr lang="en-US" altLang="en-US" sz="1800" dirty="0">
                    <a:ea typeface="ＭＳ Ｐゴシック" panose="020B0600070205080204" pitchFamily="34" charset="-128"/>
                  </a:endParaRPr>
                </a:p>
              </p:txBody>
            </p:sp>
            <p:sp>
              <p:nvSpPr>
                <p:cNvPr id="160788" name="Text Box 46">
                  <a:extLst>
                    <a:ext uri="{FF2B5EF4-FFF2-40B4-BE49-F238E27FC236}">
                      <a16:creationId xmlns:a16="http://schemas.microsoft.com/office/drawing/2014/main" id="{1341C5BF-7DDA-264F-8EFD-EA3280F5186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158</a:t>
                  </a:r>
                  <a:endParaRPr lang="en-US" altLang="en-US" sz="1800" dirty="0">
                    <a:ea typeface="ＭＳ Ｐゴシック" panose="020B0600070205080204" pitchFamily="34" charset="-128"/>
                  </a:endParaRPr>
                </a:p>
              </p:txBody>
            </p:sp>
          </p:grpSp>
          <p:grpSp>
            <p:nvGrpSpPr>
              <p:cNvPr id="160776" name="Group 59">
                <a:extLst>
                  <a:ext uri="{FF2B5EF4-FFF2-40B4-BE49-F238E27FC236}">
                    <a16:creationId xmlns:a16="http://schemas.microsoft.com/office/drawing/2014/main" id="{DE5B562B-2693-9446-9762-7D960A2F3A3D}"/>
                  </a:ext>
                </a:extLst>
              </p:cNvPr>
              <p:cNvGrpSpPr>
                <a:grpSpLocks/>
              </p:cNvGrpSpPr>
              <p:nvPr/>
            </p:nvGrpSpPr>
            <p:grpSpPr bwMode="auto">
              <a:xfrm>
                <a:off x="2844" y="3671"/>
                <a:ext cx="1536" cy="213"/>
                <a:chOff x="2844" y="3671"/>
                <a:chExt cx="1536" cy="213"/>
              </a:xfrm>
            </p:grpSpPr>
            <p:grpSp>
              <p:nvGrpSpPr>
                <p:cNvPr id="160777" name="Group 57">
                  <a:extLst>
                    <a:ext uri="{FF2B5EF4-FFF2-40B4-BE49-F238E27FC236}">
                      <a16:creationId xmlns:a16="http://schemas.microsoft.com/office/drawing/2014/main" id="{8552622B-DA27-C44A-9A04-FA7726618AB7}"/>
                    </a:ext>
                  </a:extLst>
                </p:cNvPr>
                <p:cNvGrpSpPr>
                  <a:grpSpLocks/>
                </p:cNvGrpSpPr>
                <p:nvPr/>
              </p:nvGrpSpPr>
              <p:grpSpPr bwMode="auto">
                <a:xfrm>
                  <a:off x="2844" y="3671"/>
                  <a:ext cx="731" cy="213"/>
                  <a:chOff x="2844" y="3671"/>
                  <a:chExt cx="731" cy="213"/>
                </a:xfrm>
              </p:grpSpPr>
              <p:sp>
                <p:nvSpPr>
                  <p:cNvPr id="160781" name="Rectangle 49">
                    <a:extLst>
                      <a:ext uri="{FF2B5EF4-FFF2-40B4-BE49-F238E27FC236}">
                        <a16:creationId xmlns:a16="http://schemas.microsoft.com/office/drawing/2014/main" id="{F6D99247-A686-CC43-94F9-60AAADFF7D60}"/>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0782" name="Text Box 50">
                    <a:extLst>
                      <a:ext uri="{FF2B5EF4-FFF2-40B4-BE49-F238E27FC236}">
                        <a16:creationId xmlns:a16="http://schemas.microsoft.com/office/drawing/2014/main" id="{987CF4B9-3E44-4041-BDD2-2686AF703693}"/>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5.1</a:t>
                    </a:r>
                  </a:p>
                </p:txBody>
              </p:sp>
            </p:grpSp>
            <p:grpSp>
              <p:nvGrpSpPr>
                <p:cNvPr id="160778" name="Group 56">
                  <a:extLst>
                    <a:ext uri="{FF2B5EF4-FFF2-40B4-BE49-F238E27FC236}">
                      <a16:creationId xmlns:a16="http://schemas.microsoft.com/office/drawing/2014/main" id="{57279832-0EF3-AD44-A733-D218775BD3A4}"/>
                    </a:ext>
                  </a:extLst>
                </p:cNvPr>
                <p:cNvGrpSpPr>
                  <a:grpSpLocks/>
                </p:cNvGrpSpPr>
                <p:nvPr/>
              </p:nvGrpSpPr>
              <p:grpSpPr bwMode="auto">
                <a:xfrm>
                  <a:off x="3649" y="3671"/>
                  <a:ext cx="731" cy="213"/>
                  <a:chOff x="3649" y="3671"/>
                  <a:chExt cx="731" cy="213"/>
                </a:xfrm>
              </p:grpSpPr>
              <p:sp>
                <p:nvSpPr>
                  <p:cNvPr id="160779" name="Rectangle 52">
                    <a:extLst>
                      <a:ext uri="{FF2B5EF4-FFF2-40B4-BE49-F238E27FC236}">
                        <a16:creationId xmlns:a16="http://schemas.microsoft.com/office/drawing/2014/main" id="{EA865D2D-05F3-E247-A2DB-4043578F09AD}"/>
                      </a:ext>
                    </a:extLst>
                  </p:cNvPr>
                  <p:cNvSpPr>
                    <a:spLocks noChangeArrowheads="1"/>
                  </p:cNvSpPr>
                  <p:nvPr/>
                </p:nvSpPr>
                <p:spPr bwMode="auto">
                  <a:xfrm>
                    <a:off x="364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0780" name="Text Box 53">
                    <a:extLst>
                      <a:ext uri="{FF2B5EF4-FFF2-40B4-BE49-F238E27FC236}">
                        <a16:creationId xmlns:a16="http://schemas.microsoft.com/office/drawing/2014/main" id="{FF2C4102-03A3-8545-8E5A-9E90A75BAEAB}"/>
                      </a:ext>
                    </a:extLst>
                  </p:cNvPr>
                  <p:cNvSpPr txBox="1">
                    <a:spLocks noChangeArrowheads="1"/>
                  </p:cNvSpPr>
                  <p:nvPr/>
                </p:nvSpPr>
                <p:spPr bwMode="auto">
                  <a:xfrm>
                    <a:off x="3723"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5.4</a:t>
                    </a:r>
                  </a:p>
                </p:txBody>
              </p:sp>
            </p:grpSp>
          </p:grpSp>
        </p:grpSp>
      </p:grpSp>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Number Placeholder 5">
            <a:extLst>
              <a:ext uri="{FF2B5EF4-FFF2-40B4-BE49-F238E27FC236}">
                <a16:creationId xmlns:a16="http://schemas.microsoft.com/office/drawing/2014/main" id="{AC12AC44-5BE9-7548-B572-35C4E4B663B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311F731-0785-8444-B29B-422A2E093D22}" type="slidenum">
              <a:rPr lang="en-US" altLang="en-US" sz="1400"/>
              <a:pPr>
                <a:spcBef>
                  <a:spcPct val="0"/>
                </a:spcBef>
                <a:buFontTx/>
                <a:buNone/>
              </a:pPr>
              <a:t>80</a:t>
            </a:fld>
            <a:endParaRPr lang="en-US" altLang="en-US" sz="1400" dirty="0"/>
          </a:p>
        </p:txBody>
      </p:sp>
      <p:grpSp>
        <p:nvGrpSpPr>
          <p:cNvPr id="162819" name="Group 51">
            <a:extLst>
              <a:ext uri="{FF2B5EF4-FFF2-40B4-BE49-F238E27FC236}">
                <a16:creationId xmlns:a16="http://schemas.microsoft.com/office/drawing/2014/main" id="{5189A479-ADBD-C142-A935-DE3977D0B1A7}"/>
              </a:ext>
            </a:extLst>
          </p:cNvPr>
          <p:cNvGrpSpPr>
            <a:grpSpLocks/>
          </p:cNvGrpSpPr>
          <p:nvPr/>
        </p:nvGrpSpPr>
        <p:grpSpPr bwMode="auto">
          <a:xfrm>
            <a:off x="458788" y="446088"/>
            <a:ext cx="8229600" cy="5719762"/>
            <a:chOff x="289" y="281"/>
            <a:chExt cx="5184" cy="3603"/>
          </a:xfrm>
        </p:grpSpPr>
        <p:sp>
          <p:nvSpPr>
            <p:cNvPr id="162820" name="Rectangle 2">
              <a:extLst>
                <a:ext uri="{FF2B5EF4-FFF2-40B4-BE49-F238E27FC236}">
                  <a16:creationId xmlns:a16="http://schemas.microsoft.com/office/drawing/2014/main" id="{A8EE4BCD-F156-B84A-8472-C7BAB98B2777}"/>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Sebaceous Glands </a:t>
              </a:r>
              <a:r>
                <a:rPr lang="en-US" altLang="en-US" sz="2200" dirty="0">
                  <a:solidFill>
                    <a:srgbClr val="333333"/>
                  </a:solidFill>
                </a:rPr>
                <a:t>(continued)</a:t>
              </a:r>
            </a:p>
          </p:txBody>
        </p:sp>
        <p:sp>
          <p:nvSpPr>
            <p:cNvPr id="162821" name="Text Box 6">
              <a:extLst>
                <a:ext uri="{FF2B5EF4-FFF2-40B4-BE49-F238E27FC236}">
                  <a16:creationId xmlns:a16="http://schemas.microsoft.com/office/drawing/2014/main" id="{EC8934A2-9BD7-044E-B469-F20A24184DFD}"/>
                </a:ext>
              </a:extLst>
            </p:cNvPr>
            <p:cNvSpPr txBox="1">
              <a:spLocks noChangeArrowheads="1"/>
            </p:cNvSpPr>
            <p:nvPr/>
          </p:nvSpPr>
          <p:spPr bwMode="auto">
            <a:xfrm>
              <a:off x="515" y="968"/>
              <a:ext cx="4714"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Sebaceous glands are absent in the palms and soles, and are small in most areas of the body trunk and limbs.</a:t>
              </a:r>
            </a:p>
            <a:p>
              <a:pPr eaLnBrk="1" hangingPunct="1">
                <a:lnSpc>
                  <a:spcPct val="85000"/>
                </a:lnSpc>
                <a:spcBef>
                  <a:spcPct val="0"/>
                </a:spcBef>
                <a:spcAft>
                  <a:spcPct val="50000"/>
                </a:spcAft>
                <a:buSzPct val="80000"/>
              </a:pPr>
              <a:r>
                <a:rPr lang="en-US" altLang="en-US" sz="1800" dirty="0"/>
                <a:t>They are much larger in the skin of the breasts, superior (upper) area of the chest, and neck and face.</a:t>
              </a:r>
            </a:p>
          </p:txBody>
        </p:sp>
        <p:grpSp>
          <p:nvGrpSpPr>
            <p:cNvPr id="162822" name="Group 41">
              <a:extLst>
                <a:ext uri="{FF2B5EF4-FFF2-40B4-BE49-F238E27FC236}">
                  <a16:creationId xmlns:a16="http://schemas.microsoft.com/office/drawing/2014/main" id="{98149D12-D76B-2147-A380-CA2846239CA1}"/>
                </a:ext>
              </a:extLst>
            </p:cNvPr>
            <p:cNvGrpSpPr>
              <a:grpSpLocks/>
            </p:cNvGrpSpPr>
            <p:nvPr/>
          </p:nvGrpSpPr>
          <p:grpSpPr bwMode="auto">
            <a:xfrm>
              <a:off x="582" y="3671"/>
              <a:ext cx="1990" cy="213"/>
              <a:chOff x="582" y="3671"/>
              <a:chExt cx="1990" cy="213"/>
            </a:xfrm>
          </p:grpSpPr>
          <p:sp>
            <p:nvSpPr>
              <p:cNvPr id="162823" name="Rectangle 42">
                <a:extLst>
                  <a:ext uri="{FF2B5EF4-FFF2-40B4-BE49-F238E27FC236}">
                    <a16:creationId xmlns:a16="http://schemas.microsoft.com/office/drawing/2014/main" id="{4A96431B-EDD6-D849-9CB4-C9B4AEC2A855}"/>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2824" name="Rectangle 43">
                <a:extLst>
                  <a:ext uri="{FF2B5EF4-FFF2-40B4-BE49-F238E27FC236}">
                    <a16:creationId xmlns:a16="http://schemas.microsoft.com/office/drawing/2014/main" id="{9F49CA11-F3DA-1349-9408-77B5F6F6BA4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2825" name="Rectangle 44">
                <a:extLst>
                  <a:ext uri="{FF2B5EF4-FFF2-40B4-BE49-F238E27FC236}">
                    <a16:creationId xmlns:a16="http://schemas.microsoft.com/office/drawing/2014/main" id="{07C8CECF-9377-F74B-A8AF-04C8C732FEB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2826" name="Text Box 45">
                <a:extLst>
                  <a:ext uri="{FF2B5EF4-FFF2-40B4-BE49-F238E27FC236}">
                    <a16:creationId xmlns:a16="http://schemas.microsoft.com/office/drawing/2014/main" id="{9A0BD1D8-891A-B646-A40C-10183D43476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sp>
            <p:nvSpPr>
              <p:cNvPr id="162827" name="Text Box 46">
                <a:extLst>
                  <a:ext uri="{FF2B5EF4-FFF2-40B4-BE49-F238E27FC236}">
                    <a16:creationId xmlns:a16="http://schemas.microsoft.com/office/drawing/2014/main" id="{921A7A6B-530C-1E40-B098-3B65736962C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164</a:t>
                </a:r>
                <a:endParaRPr lang="en-US" altLang="en-US" sz="1800" dirty="0">
                  <a:ea typeface="ＭＳ Ｐゴシック" panose="020B0600070205080204" pitchFamily="34" charset="-128"/>
                </a:endParaRPr>
              </a:p>
            </p:txBody>
          </p:sp>
          <p:sp>
            <p:nvSpPr>
              <p:cNvPr id="162828" name="Text Box 47">
                <a:extLst>
                  <a:ext uri="{FF2B5EF4-FFF2-40B4-BE49-F238E27FC236}">
                    <a16:creationId xmlns:a16="http://schemas.microsoft.com/office/drawing/2014/main" id="{104B9FE5-6684-CF40-8E26-B9C456FBE46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158</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Number Placeholder 5">
            <a:extLst>
              <a:ext uri="{FF2B5EF4-FFF2-40B4-BE49-F238E27FC236}">
                <a16:creationId xmlns:a16="http://schemas.microsoft.com/office/drawing/2014/main" id="{E94183E8-1902-F84F-9905-ACE26671C10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B3D7850-D30F-4642-9E97-CF10892EE68B}" type="slidenum">
              <a:rPr lang="en-US" altLang="en-US" sz="1400"/>
              <a:pPr>
                <a:spcBef>
                  <a:spcPct val="0"/>
                </a:spcBef>
                <a:buFontTx/>
                <a:buNone/>
              </a:pPr>
              <a:t>81</a:t>
            </a:fld>
            <a:endParaRPr lang="en-US" altLang="en-US" sz="1400" dirty="0"/>
          </a:p>
        </p:txBody>
      </p:sp>
      <p:grpSp>
        <p:nvGrpSpPr>
          <p:cNvPr id="164867" name="Group 51">
            <a:extLst>
              <a:ext uri="{FF2B5EF4-FFF2-40B4-BE49-F238E27FC236}">
                <a16:creationId xmlns:a16="http://schemas.microsoft.com/office/drawing/2014/main" id="{E9B3571C-475F-3A40-8718-1E1AD31BE762}"/>
              </a:ext>
            </a:extLst>
          </p:cNvPr>
          <p:cNvGrpSpPr>
            <a:grpSpLocks/>
          </p:cNvGrpSpPr>
          <p:nvPr/>
        </p:nvGrpSpPr>
        <p:grpSpPr bwMode="auto">
          <a:xfrm>
            <a:off x="458788" y="449263"/>
            <a:ext cx="8229600" cy="5716587"/>
            <a:chOff x="289" y="283"/>
            <a:chExt cx="5184" cy="3601"/>
          </a:xfrm>
        </p:grpSpPr>
        <p:sp>
          <p:nvSpPr>
            <p:cNvPr id="164868" name="Rectangle 2">
              <a:extLst>
                <a:ext uri="{FF2B5EF4-FFF2-40B4-BE49-F238E27FC236}">
                  <a16:creationId xmlns:a16="http://schemas.microsoft.com/office/drawing/2014/main" id="{A3650BD4-4ED4-F741-A63C-38616B7E7A4D}"/>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Secretions</a:t>
              </a:r>
              <a:endParaRPr lang="en-US" altLang="en-US" sz="2200" dirty="0">
                <a:solidFill>
                  <a:srgbClr val="333333"/>
                </a:solidFill>
              </a:endParaRPr>
            </a:p>
          </p:txBody>
        </p:sp>
        <p:sp>
          <p:nvSpPr>
            <p:cNvPr id="164869" name="Text Box 6">
              <a:extLst>
                <a:ext uri="{FF2B5EF4-FFF2-40B4-BE49-F238E27FC236}">
                  <a16:creationId xmlns:a16="http://schemas.microsoft.com/office/drawing/2014/main" id="{677B4F97-6EE9-574F-800C-42ACD6A9700B}"/>
                </a:ext>
              </a:extLst>
            </p:cNvPr>
            <p:cNvSpPr txBox="1">
              <a:spLocks noChangeArrowheads="1"/>
            </p:cNvSpPr>
            <p:nvPr/>
          </p:nvSpPr>
          <p:spPr bwMode="auto">
            <a:xfrm>
              <a:off x="515" y="970"/>
              <a:ext cx="4714"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Sebaceous glands secrete an oily substance known as sebum.</a:t>
              </a:r>
            </a:p>
            <a:p>
              <a:pPr eaLnBrk="1" hangingPunct="1">
                <a:lnSpc>
                  <a:spcPct val="85000"/>
                </a:lnSpc>
                <a:spcBef>
                  <a:spcPct val="0"/>
                </a:spcBef>
                <a:spcAft>
                  <a:spcPts val="900"/>
                </a:spcAft>
                <a:buSzPct val="80000"/>
              </a:pPr>
              <a:r>
                <a:rPr lang="en-US" altLang="en-US" sz="1800" dirty="0"/>
                <a:t>Sebum is composed of triglycerides, cholesterol, proteins, and inorganic salts.</a:t>
              </a:r>
            </a:p>
            <a:p>
              <a:pPr eaLnBrk="1" hangingPunct="1">
                <a:lnSpc>
                  <a:spcPct val="85000"/>
                </a:lnSpc>
                <a:spcBef>
                  <a:spcPct val="0"/>
                </a:spcBef>
                <a:spcAft>
                  <a:spcPts val="900"/>
                </a:spcAft>
                <a:buSzPct val="80000"/>
              </a:pPr>
              <a:r>
                <a:rPr lang="en-US" altLang="en-US" sz="1800" dirty="0"/>
                <a:t>It coats the surface of hairs and helps keep them from drying and becoming brittle.</a:t>
              </a:r>
            </a:p>
            <a:p>
              <a:pPr eaLnBrk="1" hangingPunct="1">
                <a:lnSpc>
                  <a:spcPct val="85000"/>
                </a:lnSpc>
                <a:spcBef>
                  <a:spcPct val="0"/>
                </a:spcBef>
                <a:spcAft>
                  <a:spcPct val="50000"/>
                </a:spcAft>
                <a:buSzPct val="80000"/>
              </a:pPr>
              <a:r>
                <a:rPr lang="en-US" altLang="en-US" sz="1800" dirty="0"/>
                <a:t>Sebum helps prevent excessive evaporation of water from the skin, helps keeps the skin soft, and inhibits the growth of some types of bacteria.</a:t>
              </a:r>
            </a:p>
          </p:txBody>
        </p:sp>
        <p:grpSp>
          <p:nvGrpSpPr>
            <p:cNvPr id="164870" name="Group 41">
              <a:extLst>
                <a:ext uri="{FF2B5EF4-FFF2-40B4-BE49-F238E27FC236}">
                  <a16:creationId xmlns:a16="http://schemas.microsoft.com/office/drawing/2014/main" id="{B6BC573B-4D75-B24B-8522-995DB7C90756}"/>
                </a:ext>
              </a:extLst>
            </p:cNvPr>
            <p:cNvGrpSpPr>
              <a:grpSpLocks/>
            </p:cNvGrpSpPr>
            <p:nvPr/>
          </p:nvGrpSpPr>
          <p:grpSpPr bwMode="auto">
            <a:xfrm>
              <a:off x="582" y="3671"/>
              <a:ext cx="1990" cy="213"/>
              <a:chOff x="582" y="3671"/>
              <a:chExt cx="1990" cy="213"/>
            </a:xfrm>
          </p:grpSpPr>
          <p:sp>
            <p:nvSpPr>
              <p:cNvPr id="164871" name="Rectangle 42">
                <a:extLst>
                  <a:ext uri="{FF2B5EF4-FFF2-40B4-BE49-F238E27FC236}">
                    <a16:creationId xmlns:a16="http://schemas.microsoft.com/office/drawing/2014/main" id="{838A282A-E2F1-8442-9EB8-D2A476FE47E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4872" name="Rectangle 43">
                <a:extLst>
                  <a:ext uri="{FF2B5EF4-FFF2-40B4-BE49-F238E27FC236}">
                    <a16:creationId xmlns:a16="http://schemas.microsoft.com/office/drawing/2014/main" id="{A5465C64-8BAF-854E-987D-DF8E4087F75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4873" name="Rectangle 44">
                <a:extLst>
                  <a:ext uri="{FF2B5EF4-FFF2-40B4-BE49-F238E27FC236}">
                    <a16:creationId xmlns:a16="http://schemas.microsoft.com/office/drawing/2014/main" id="{642D182F-0A04-5B4B-AC63-AF490E4DCA9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4874" name="Text Box 45">
                <a:extLst>
                  <a:ext uri="{FF2B5EF4-FFF2-40B4-BE49-F238E27FC236}">
                    <a16:creationId xmlns:a16="http://schemas.microsoft.com/office/drawing/2014/main" id="{53FC04E7-E412-B44C-AFC8-CD519DBB360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sp>
            <p:nvSpPr>
              <p:cNvPr id="164875" name="Text Box 46">
                <a:extLst>
                  <a:ext uri="{FF2B5EF4-FFF2-40B4-BE49-F238E27FC236}">
                    <a16:creationId xmlns:a16="http://schemas.microsoft.com/office/drawing/2014/main" id="{74BE43B1-88CC-4746-B2F2-5DA644064F5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164</a:t>
                </a:r>
                <a:endParaRPr lang="en-US" altLang="en-US" sz="1800" dirty="0">
                  <a:ea typeface="ＭＳ Ｐゴシック" panose="020B0600070205080204" pitchFamily="34" charset="-128"/>
                </a:endParaRPr>
              </a:p>
            </p:txBody>
          </p:sp>
          <p:sp>
            <p:nvSpPr>
              <p:cNvPr id="164876" name="Text Box 47">
                <a:extLst>
                  <a:ext uri="{FF2B5EF4-FFF2-40B4-BE49-F238E27FC236}">
                    <a16:creationId xmlns:a16="http://schemas.microsoft.com/office/drawing/2014/main" id="{43955EEE-0C90-C94F-8787-73AA18606778}"/>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158</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Number Placeholder 5">
            <a:extLst>
              <a:ext uri="{FF2B5EF4-FFF2-40B4-BE49-F238E27FC236}">
                <a16:creationId xmlns:a16="http://schemas.microsoft.com/office/drawing/2014/main" id="{047A6995-FF58-4841-A379-AB2A409D18A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A668AB2-BE2A-3C46-BB51-5EC84DC9DE5E}" type="slidenum">
              <a:rPr lang="en-US" altLang="en-US" sz="1400"/>
              <a:pPr>
                <a:spcBef>
                  <a:spcPct val="0"/>
                </a:spcBef>
                <a:buFontTx/>
                <a:buNone/>
              </a:pPr>
              <a:t>82</a:t>
            </a:fld>
            <a:endParaRPr lang="en-US" altLang="en-US" sz="1400" dirty="0"/>
          </a:p>
        </p:txBody>
      </p:sp>
      <p:grpSp>
        <p:nvGrpSpPr>
          <p:cNvPr id="166915" name="Group 54">
            <a:extLst>
              <a:ext uri="{FF2B5EF4-FFF2-40B4-BE49-F238E27FC236}">
                <a16:creationId xmlns:a16="http://schemas.microsoft.com/office/drawing/2014/main" id="{EDBBF449-3813-8D44-8324-AA2DD6400138}"/>
              </a:ext>
            </a:extLst>
          </p:cNvPr>
          <p:cNvGrpSpPr>
            <a:grpSpLocks/>
          </p:cNvGrpSpPr>
          <p:nvPr/>
        </p:nvGrpSpPr>
        <p:grpSpPr bwMode="auto">
          <a:xfrm>
            <a:off x="455613" y="449263"/>
            <a:ext cx="8229600" cy="5716587"/>
            <a:chOff x="287" y="283"/>
            <a:chExt cx="5184" cy="3601"/>
          </a:xfrm>
        </p:grpSpPr>
        <p:sp>
          <p:nvSpPr>
            <p:cNvPr id="166916" name="Rectangle 2">
              <a:extLst>
                <a:ext uri="{FF2B5EF4-FFF2-40B4-BE49-F238E27FC236}">
                  <a16:creationId xmlns:a16="http://schemas.microsoft.com/office/drawing/2014/main" id="{76888597-9C88-2F45-8027-80E3AD39706E}"/>
                </a:ext>
              </a:extLst>
            </p:cNvPr>
            <p:cNvSpPr>
              <a:spLocks noChangeArrowheads="1"/>
            </p:cNvSpPr>
            <p:nvPr/>
          </p:nvSpPr>
          <p:spPr bwMode="auto">
            <a:xfrm>
              <a:off x="287"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Sudoriferous Glands</a:t>
              </a:r>
              <a:endParaRPr lang="en-US" altLang="en-US" sz="2200" dirty="0">
                <a:solidFill>
                  <a:srgbClr val="333333"/>
                </a:solidFill>
              </a:endParaRPr>
            </a:p>
          </p:txBody>
        </p:sp>
        <p:sp>
          <p:nvSpPr>
            <p:cNvPr id="166917" name="Text Box 6">
              <a:extLst>
                <a:ext uri="{FF2B5EF4-FFF2-40B4-BE49-F238E27FC236}">
                  <a16:creationId xmlns:a16="http://schemas.microsoft.com/office/drawing/2014/main" id="{E5F13F42-E742-844D-B9AB-65201E38DDEA}"/>
                </a:ext>
              </a:extLst>
            </p:cNvPr>
            <p:cNvSpPr txBox="1">
              <a:spLocks noChangeArrowheads="1"/>
            </p:cNvSpPr>
            <p:nvPr/>
          </p:nvSpPr>
          <p:spPr bwMode="auto">
            <a:xfrm>
              <a:off x="515" y="970"/>
              <a:ext cx="4614" cy="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body has three to four million sudoriferous (sweat) glands.</a:t>
              </a:r>
            </a:p>
            <a:p>
              <a:pPr eaLnBrk="1" hangingPunct="1">
                <a:lnSpc>
                  <a:spcPct val="85000"/>
                </a:lnSpc>
                <a:spcBef>
                  <a:spcPct val="0"/>
                </a:spcBef>
                <a:spcAft>
                  <a:spcPts val="900"/>
                </a:spcAft>
                <a:buSzPct val="80000"/>
              </a:pPr>
              <a:r>
                <a:rPr lang="en-US" altLang="en-US" sz="1800" dirty="0"/>
                <a:t>They release sweat (perspiration) into the hair follicles or onto the surface of the skin through pores.</a:t>
              </a:r>
            </a:p>
            <a:p>
              <a:pPr eaLnBrk="1" hangingPunct="1">
                <a:lnSpc>
                  <a:spcPct val="85000"/>
                </a:lnSpc>
                <a:spcBef>
                  <a:spcPct val="0"/>
                </a:spcBef>
                <a:spcAft>
                  <a:spcPct val="50000"/>
                </a:spcAft>
                <a:buSzPct val="80000"/>
              </a:pPr>
              <a:r>
                <a:rPr lang="en-US" altLang="en-US" sz="1800" dirty="0"/>
                <a:t>The two types of sweat glands—eccrine and apocrine—are defined by their structure, location, and type of secretion.</a:t>
              </a:r>
            </a:p>
          </p:txBody>
        </p:sp>
        <p:grpSp>
          <p:nvGrpSpPr>
            <p:cNvPr id="166918" name="Group 39">
              <a:extLst>
                <a:ext uri="{FF2B5EF4-FFF2-40B4-BE49-F238E27FC236}">
                  <a16:creationId xmlns:a16="http://schemas.microsoft.com/office/drawing/2014/main" id="{6F9797A5-BB56-CC4D-BD94-453F1D0B4D82}"/>
                </a:ext>
              </a:extLst>
            </p:cNvPr>
            <p:cNvGrpSpPr>
              <a:grpSpLocks/>
            </p:cNvGrpSpPr>
            <p:nvPr/>
          </p:nvGrpSpPr>
          <p:grpSpPr bwMode="auto">
            <a:xfrm>
              <a:off x="582" y="3671"/>
              <a:ext cx="3798" cy="213"/>
              <a:chOff x="582" y="3671"/>
              <a:chExt cx="3798" cy="213"/>
            </a:xfrm>
          </p:grpSpPr>
          <p:grpSp>
            <p:nvGrpSpPr>
              <p:cNvPr id="166919" name="Group 40">
                <a:extLst>
                  <a:ext uri="{FF2B5EF4-FFF2-40B4-BE49-F238E27FC236}">
                    <a16:creationId xmlns:a16="http://schemas.microsoft.com/office/drawing/2014/main" id="{D49DC647-D57E-0642-AA94-70DBA56E4BFA}"/>
                  </a:ext>
                </a:extLst>
              </p:cNvPr>
              <p:cNvGrpSpPr>
                <a:grpSpLocks/>
              </p:cNvGrpSpPr>
              <p:nvPr/>
            </p:nvGrpSpPr>
            <p:grpSpPr bwMode="auto">
              <a:xfrm>
                <a:off x="582" y="3671"/>
                <a:ext cx="1990" cy="213"/>
                <a:chOff x="582" y="3671"/>
                <a:chExt cx="1990" cy="213"/>
              </a:xfrm>
            </p:grpSpPr>
            <p:sp>
              <p:nvSpPr>
                <p:cNvPr id="166927" name="Rectangle 41">
                  <a:extLst>
                    <a:ext uri="{FF2B5EF4-FFF2-40B4-BE49-F238E27FC236}">
                      <a16:creationId xmlns:a16="http://schemas.microsoft.com/office/drawing/2014/main" id="{9503F207-B2F4-054B-AF01-B9CB56ABC102}"/>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6928" name="Rectangle 42">
                  <a:extLst>
                    <a:ext uri="{FF2B5EF4-FFF2-40B4-BE49-F238E27FC236}">
                      <a16:creationId xmlns:a16="http://schemas.microsoft.com/office/drawing/2014/main" id="{3F59DC7F-BDAD-3F46-882C-6C747FA1CC7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6929" name="Rectangle 43">
                  <a:extLst>
                    <a:ext uri="{FF2B5EF4-FFF2-40B4-BE49-F238E27FC236}">
                      <a16:creationId xmlns:a16="http://schemas.microsoft.com/office/drawing/2014/main" id="{EEDA5AF0-C3FA-3549-B4DA-6A29DA3F662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6930" name="Text Box 44">
                  <a:extLst>
                    <a:ext uri="{FF2B5EF4-FFF2-40B4-BE49-F238E27FC236}">
                      <a16:creationId xmlns:a16="http://schemas.microsoft.com/office/drawing/2014/main" id="{5BFFC9E0-5861-9141-9318-0EF3F523A9C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sp>
              <p:nvSpPr>
                <p:cNvPr id="166931" name="Text Box 45">
                  <a:extLst>
                    <a:ext uri="{FF2B5EF4-FFF2-40B4-BE49-F238E27FC236}">
                      <a16:creationId xmlns:a16="http://schemas.microsoft.com/office/drawing/2014/main" id="{DC964637-05BE-0F43-BBCB-FCC9877E66E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164</a:t>
                  </a:r>
                  <a:endParaRPr lang="en-US" altLang="en-US" sz="1800" dirty="0">
                    <a:ea typeface="ＭＳ Ｐゴシック" panose="020B0600070205080204" pitchFamily="34" charset="-128"/>
                  </a:endParaRPr>
                </a:p>
              </p:txBody>
            </p:sp>
            <p:sp>
              <p:nvSpPr>
                <p:cNvPr id="166932" name="Text Box 46">
                  <a:extLst>
                    <a:ext uri="{FF2B5EF4-FFF2-40B4-BE49-F238E27FC236}">
                      <a16:creationId xmlns:a16="http://schemas.microsoft.com/office/drawing/2014/main" id="{9822469B-E800-AD4B-A677-0F266317DDF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158</a:t>
                  </a:r>
                  <a:endParaRPr lang="en-US" altLang="en-US" sz="1800" dirty="0">
                    <a:ea typeface="ＭＳ Ｐゴシック" panose="020B0600070205080204" pitchFamily="34" charset="-128"/>
                  </a:endParaRPr>
                </a:p>
              </p:txBody>
            </p:sp>
          </p:grpSp>
          <p:grpSp>
            <p:nvGrpSpPr>
              <p:cNvPr id="166920" name="Group 47">
                <a:extLst>
                  <a:ext uri="{FF2B5EF4-FFF2-40B4-BE49-F238E27FC236}">
                    <a16:creationId xmlns:a16="http://schemas.microsoft.com/office/drawing/2014/main" id="{667CE983-2F30-984E-9A64-683F843376FE}"/>
                  </a:ext>
                </a:extLst>
              </p:cNvPr>
              <p:cNvGrpSpPr>
                <a:grpSpLocks/>
              </p:cNvGrpSpPr>
              <p:nvPr/>
            </p:nvGrpSpPr>
            <p:grpSpPr bwMode="auto">
              <a:xfrm>
                <a:off x="2844" y="3671"/>
                <a:ext cx="1536" cy="213"/>
                <a:chOff x="2844" y="3671"/>
                <a:chExt cx="1536" cy="213"/>
              </a:xfrm>
            </p:grpSpPr>
            <p:grpSp>
              <p:nvGrpSpPr>
                <p:cNvPr id="166921" name="Group 48">
                  <a:extLst>
                    <a:ext uri="{FF2B5EF4-FFF2-40B4-BE49-F238E27FC236}">
                      <a16:creationId xmlns:a16="http://schemas.microsoft.com/office/drawing/2014/main" id="{1D392A05-907F-3343-A8D1-34110B56140C}"/>
                    </a:ext>
                  </a:extLst>
                </p:cNvPr>
                <p:cNvGrpSpPr>
                  <a:grpSpLocks/>
                </p:cNvGrpSpPr>
                <p:nvPr/>
              </p:nvGrpSpPr>
              <p:grpSpPr bwMode="auto">
                <a:xfrm>
                  <a:off x="2844" y="3671"/>
                  <a:ext cx="731" cy="213"/>
                  <a:chOff x="2844" y="3671"/>
                  <a:chExt cx="731" cy="213"/>
                </a:xfrm>
              </p:grpSpPr>
              <p:sp>
                <p:nvSpPr>
                  <p:cNvPr id="166925" name="Rectangle 49">
                    <a:extLst>
                      <a:ext uri="{FF2B5EF4-FFF2-40B4-BE49-F238E27FC236}">
                        <a16:creationId xmlns:a16="http://schemas.microsoft.com/office/drawing/2014/main" id="{8F0864DC-C1E1-F74A-B6D6-AA13A0CD71EE}"/>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6926" name="Text Box 50">
                    <a:extLst>
                      <a:ext uri="{FF2B5EF4-FFF2-40B4-BE49-F238E27FC236}">
                        <a16:creationId xmlns:a16="http://schemas.microsoft.com/office/drawing/2014/main" id="{F03F7117-DEE3-E245-9408-2053AF681FE4}"/>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5.1</a:t>
                    </a:r>
                  </a:p>
                </p:txBody>
              </p:sp>
            </p:grpSp>
            <p:grpSp>
              <p:nvGrpSpPr>
                <p:cNvPr id="166922" name="Group 51">
                  <a:extLst>
                    <a:ext uri="{FF2B5EF4-FFF2-40B4-BE49-F238E27FC236}">
                      <a16:creationId xmlns:a16="http://schemas.microsoft.com/office/drawing/2014/main" id="{58DA1A0C-D9AB-6D42-8EE4-504E1C05D978}"/>
                    </a:ext>
                  </a:extLst>
                </p:cNvPr>
                <p:cNvGrpSpPr>
                  <a:grpSpLocks/>
                </p:cNvGrpSpPr>
                <p:nvPr/>
              </p:nvGrpSpPr>
              <p:grpSpPr bwMode="auto">
                <a:xfrm>
                  <a:off x="3649" y="3671"/>
                  <a:ext cx="731" cy="213"/>
                  <a:chOff x="3649" y="3671"/>
                  <a:chExt cx="731" cy="213"/>
                </a:xfrm>
              </p:grpSpPr>
              <p:sp>
                <p:nvSpPr>
                  <p:cNvPr id="166923" name="Rectangle 52">
                    <a:extLst>
                      <a:ext uri="{FF2B5EF4-FFF2-40B4-BE49-F238E27FC236}">
                        <a16:creationId xmlns:a16="http://schemas.microsoft.com/office/drawing/2014/main" id="{CA73CBAF-F8FF-9A4F-B530-7045438F8800}"/>
                      </a:ext>
                    </a:extLst>
                  </p:cNvPr>
                  <p:cNvSpPr>
                    <a:spLocks noChangeArrowheads="1"/>
                  </p:cNvSpPr>
                  <p:nvPr/>
                </p:nvSpPr>
                <p:spPr bwMode="auto">
                  <a:xfrm>
                    <a:off x="364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6924" name="Text Box 53">
                    <a:extLst>
                      <a:ext uri="{FF2B5EF4-FFF2-40B4-BE49-F238E27FC236}">
                        <a16:creationId xmlns:a16="http://schemas.microsoft.com/office/drawing/2014/main" id="{2D7F5574-35F0-7142-9565-3CF97D5CA37C}"/>
                      </a:ext>
                    </a:extLst>
                  </p:cNvPr>
                  <p:cNvSpPr txBox="1">
                    <a:spLocks noChangeArrowheads="1"/>
                  </p:cNvSpPr>
                  <p:nvPr/>
                </p:nvSpPr>
                <p:spPr bwMode="auto">
                  <a:xfrm>
                    <a:off x="3723"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5.4</a:t>
                    </a:r>
                  </a:p>
                </p:txBody>
              </p:sp>
            </p:grpSp>
          </p:grpSp>
        </p:grpSp>
      </p:grpSp>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Number Placeholder 5">
            <a:extLst>
              <a:ext uri="{FF2B5EF4-FFF2-40B4-BE49-F238E27FC236}">
                <a16:creationId xmlns:a16="http://schemas.microsoft.com/office/drawing/2014/main" id="{AA6AEB3C-B83C-4848-8056-67DFC0A3F1D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FE2A868-3EE5-4A43-8309-DBE21ACBF725}" type="slidenum">
              <a:rPr lang="en-US" altLang="en-US" sz="1400"/>
              <a:pPr>
                <a:spcBef>
                  <a:spcPct val="0"/>
                </a:spcBef>
                <a:buFontTx/>
                <a:buNone/>
              </a:pPr>
              <a:t>83</a:t>
            </a:fld>
            <a:endParaRPr lang="en-US" altLang="en-US" sz="1400" dirty="0"/>
          </a:p>
        </p:txBody>
      </p:sp>
      <p:grpSp>
        <p:nvGrpSpPr>
          <p:cNvPr id="168963" name="Group 54">
            <a:extLst>
              <a:ext uri="{FF2B5EF4-FFF2-40B4-BE49-F238E27FC236}">
                <a16:creationId xmlns:a16="http://schemas.microsoft.com/office/drawing/2014/main" id="{E24A60CE-6AE0-614D-8C7B-060E0ACFE5B2}"/>
              </a:ext>
            </a:extLst>
          </p:cNvPr>
          <p:cNvGrpSpPr>
            <a:grpSpLocks/>
          </p:cNvGrpSpPr>
          <p:nvPr/>
        </p:nvGrpSpPr>
        <p:grpSpPr bwMode="auto">
          <a:xfrm>
            <a:off x="458788" y="449263"/>
            <a:ext cx="8229600" cy="5716587"/>
            <a:chOff x="289" y="283"/>
            <a:chExt cx="5184" cy="3601"/>
          </a:xfrm>
        </p:grpSpPr>
        <p:sp>
          <p:nvSpPr>
            <p:cNvPr id="168964" name="Rectangle 2">
              <a:extLst>
                <a:ext uri="{FF2B5EF4-FFF2-40B4-BE49-F238E27FC236}">
                  <a16:creationId xmlns:a16="http://schemas.microsoft.com/office/drawing/2014/main" id="{B3878E40-467B-764A-8628-964049DB487F}"/>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Eccrine Sweat Glands</a:t>
              </a:r>
              <a:endParaRPr lang="en-US" altLang="en-US" sz="2200" dirty="0">
                <a:solidFill>
                  <a:srgbClr val="333333"/>
                </a:solidFill>
              </a:endParaRPr>
            </a:p>
          </p:txBody>
        </p:sp>
        <p:sp>
          <p:nvSpPr>
            <p:cNvPr id="168965" name="Text Box 6">
              <a:extLst>
                <a:ext uri="{FF2B5EF4-FFF2-40B4-BE49-F238E27FC236}">
                  <a16:creationId xmlns:a16="http://schemas.microsoft.com/office/drawing/2014/main" id="{7754658B-F84E-6E47-96C9-FC770ADC271A}"/>
                </a:ext>
              </a:extLst>
            </p:cNvPr>
            <p:cNvSpPr txBox="1">
              <a:spLocks noChangeArrowheads="1"/>
            </p:cNvSpPr>
            <p:nvPr/>
          </p:nvSpPr>
          <p:spPr bwMode="auto">
            <a:xfrm>
              <a:off x="515" y="970"/>
              <a:ext cx="4850"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Eccrine sweat glands—which are simple, coiled tubular glands—are more common than apocrine sweat glands.</a:t>
              </a:r>
            </a:p>
            <a:p>
              <a:pPr eaLnBrk="1" hangingPunct="1">
                <a:lnSpc>
                  <a:spcPct val="85000"/>
                </a:lnSpc>
                <a:spcBef>
                  <a:spcPct val="0"/>
                </a:spcBef>
                <a:spcAft>
                  <a:spcPts val="900"/>
                </a:spcAft>
                <a:buSzPct val="80000"/>
              </a:pPr>
              <a:r>
                <a:rPr lang="en-US" altLang="en-US" sz="1800" dirty="0"/>
                <a:t>They are distributed in the skin of most body regions, and in higher den-sities in the skin of the forehead, palms, and soles.</a:t>
              </a:r>
            </a:p>
            <a:p>
              <a:pPr eaLnBrk="1" hangingPunct="1">
                <a:lnSpc>
                  <a:spcPct val="85000"/>
                </a:lnSpc>
                <a:spcBef>
                  <a:spcPct val="0"/>
                </a:spcBef>
                <a:spcAft>
                  <a:spcPct val="50000"/>
                </a:spcAft>
                <a:buSzPct val="80000"/>
              </a:pPr>
              <a:r>
                <a:rPr lang="en-US" altLang="en-US" sz="1800" dirty="0"/>
                <a:t>These glands are not present in the margins of the lips, nail beds of the fingers and toes, glans penis, glans clitoris, labia minora, and eardrums.</a:t>
              </a:r>
            </a:p>
          </p:txBody>
        </p:sp>
        <p:grpSp>
          <p:nvGrpSpPr>
            <p:cNvPr id="168966" name="Group 39">
              <a:extLst>
                <a:ext uri="{FF2B5EF4-FFF2-40B4-BE49-F238E27FC236}">
                  <a16:creationId xmlns:a16="http://schemas.microsoft.com/office/drawing/2014/main" id="{EDB83B4E-C2EE-2049-8585-0E8386A437AD}"/>
                </a:ext>
              </a:extLst>
            </p:cNvPr>
            <p:cNvGrpSpPr>
              <a:grpSpLocks/>
            </p:cNvGrpSpPr>
            <p:nvPr/>
          </p:nvGrpSpPr>
          <p:grpSpPr bwMode="auto">
            <a:xfrm>
              <a:off x="582" y="3671"/>
              <a:ext cx="3798" cy="213"/>
              <a:chOff x="582" y="3671"/>
              <a:chExt cx="3798" cy="213"/>
            </a:xfrm>
          </p:grpSpPr>
          <p:grpSp>
            <p:nvGrpSpPr>
              <p:cNvPr id="168967" name="Group 40">
                <a:extLst>
                  <a:ext uri="{FF2B5EF4-FFF2-40B4-BE49-F238E27FC236}">
                    <a16:creationId xmlns:a16="http://schemas.microsoft.com/office/drawing/2014/main" id="{79B88668-B980-1641-B2C1-4623F223C741}"/>
                  </a:ext>
                </a:extLst>
              </p:cNvPr>
              <p:cNvGrpSpPr>
                <a:grpSpLocks/>
              </p:cNvGrpSpPr>
              <p:nvPr/>
            </p:nvGrpSpPr>
            <p:grpSpPr bwMode="auto">
              <a:xfrm>
                <a:off x="582" y="3671"/>
                <a:ext cx="1990" cy="213"/>
                <a:chOff x="582" y="3671"/>
                <a:chExt cx="1990" cy="213"/>
              </a:xfrm>
            </p:grpSpPr>
            <p:sp>
              <p:nvSpPr>
                <p:cNvPr id="168975" name="Rectangle 41">
                  <a:extLst>
                    <a:ext uri="{FF2B5EF4-FFF2-40B4-BE49-F238E27FC236}">
                      <a16:creationId xmlns:a16="http://schemas.microsoft.com/office/drawing/2014/main" id="{BE1417A4-5BD8-124F-9D81-5F4BA66F1E4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8976" name="Rectangle 42">
                  <a:extLst>
                    <a:ext uri="{FF2B5EF4-FFF2-40B4-BE49-F238E27FC236}">
                      <a16:creationId xmlns:a16="http://schemas.microsoft.com/office/drawing/2014/main" id="{2D57B0B6-A1A7-DC4C-987F-F41C692D101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8977" name="Rectangle 43">
                  <a:extLst>
                    <a:ext uri="{FF2B5EF4-FFF2-40B4-BE49-F238E27FC236}">
                      <a16:creationId xmlns:a16="http://schemas.microsoft.com/office/drawing/2014/main" id="{42419E74-2570-EF44-B3C8-DFE25363E97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8978" name="Text Box 44">
                  <a:extLst>
                    <a:ext uri="{FF2B5EF4-FFF2-40B4-BE49-F238E27FC236}">
                      <a16:creationId xmlns:a16="http://schemas.microsoft.com/office/drawing/2014/main" id="{93176215-CCFD-2746-8929-A3433C1366C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sp>
              <p:nvSpPr>
                <p:cNvPr id="168979" name="Text Box 45">
                  <a:extLst>
                    <a:ext uri="{FF2B5EF4-FFF2-40B4-BE49-F238E27FC236}">
                      <a16:creationId xmlns:a16="http://schemas.microsoft.com/office/drawing/2014/main" id="{5CD12554-DE6E-8F49-9BA3-67E8BA081C1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164</a:t>
                  </a:r>
                  <a:endParaRPr lang="en-US" altLang="en-US" sz="1800" dirty="0">
                    <a:ea typeface="ＭＳ Ｐゴシック" panose="020B0600070205080204" pitchFamily="34" charset="-128"/>
                  </a:endParaRPr>
                </a:p>
              </p:txBody>
            </p:sp>
            <p:sp>
              <p:nvSpPr>
                <p:cNvPr id="168980" name="Text Box 46">
                  <a:extLst>
                    <a:ext uri="{FF2B5EF4-FFF2-40B4-BE49-F238E27FC236}">
                      <a16:creationId xmlns:a16="http://schemas.microsoft.com/office/drawing/2014/main" id="{EED860E3-388A-6144-893E-BD3F7457411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158</a:t>
                  </a:r>
                  <a:endParaRPr lang="en-US" altLang="en-US" sz="1800" dirty="0">
                    <a:ea typeface="ＭＳ Ｐゴシック" panose="020B0600070205080204" pitchFamily="34" charset="-128"/>
                  </a:endParaRPr>
                </a:p>
              </p:txBody>
            </p:sp>
          </p:grpSp>
          <p:grpSp>
            <p:nvGrpSpPr>
              <p:cNvPr id="168968" name="Group 47">
                <a:extLst>
                  <a:ext uri="{FF2B5EF4-FFF2-40B4-BE49-F238E27FC236}">
                    <a16:creationId xmlns:a16="http://schemas.microsoft.com/office/drawing/2014/main" id="{642447AC-2B2E-0846-8191-273A284256D8}"/>
                  </a:ext>
                </a:extLst>
              </p:cNvPr>
              <p:cNvGrpSpPr>
                <a:grpSpLocks/>
              </p:cNvGrpSpPr>
              <p:nvPr/>
            </p:nvGrpSpPr>
            <p:grpSpPr bwMode="auto">
              <a:xfrm>
                <a:off x="2844" y="3671"/>
                <a:ext cx="1536" cy="213"/>
                <a:chOff x="2844" y="3671"/>
                <a:chExt cx="1536" cy="213"/>
              </a:xfrm>
            </p:grpSpPr>
            <p:grpSp>
              <p:nvGrpSpPr>
                <p:cNvPr id="168969" name="Group 48">
                  <a:extLst>
                    <a:ext uri="{FF2B5EF4-FFF2-40B4-BE49-F238E27FC236}">
                      <a16:creationId xmlns:a16="http://schemas.microsoft.com/office/drawing/2014/main" id="{7A1945DA-3A31-2B4B-81E8-C2AA2CB19648}"/>
                    </a:ext>
                  </a:extLst>
                </p:cNvPr>
                <p:cNvGrpSpPr>
                  <a:grpSpLocks/>
                </p:cNvGrpSpPr>
                <p:nvPr/>
              </p:nvGrpSpPr>
              <p:grpSpPr bwMode="auto">
                <a:xfrm>
                  <a:off x="2844" y="3671"/>
                  <a:ext cx="731" cy="213"/>
                  <a:chOff x="2844" y="3671"/>
                  <a:chExt cx="731" cy="213"/>
                </a:xfrm>
              </p:grpSpPr>
              <p:sp>
                <p:nvSpPr>
                  <p:cNvPr id="168973" name="Rectangle 49">
                    <a:extLst>
                      <a:ext uri="{FF2B5EF4-FFF2-40B4-BE49-F238E27FC236}">
                        <a16:creationId xmlns:a16="http://schemas.microsoft.com/office/drawing/2014/main" id="{70F5C93F-E93C-8C49-BB98-4DD4A97CB94E}"/>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8974" name="Text Box 50">
                    <a:extLst>
                      <a:ext uri="{FF2B5EF4-FFF2-40B4-BE49-F238E27FC236}">
                        <a16:creationId xmlns:a16="http://schemas.microsoft.com/office/drawing/2014/main" id="{6E122F94-2F6C-4944-B7DC-4C975F2DFE26}"/>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5.1</a:t>
                    </a:r>
                  </a:p>
                </p:txBody>
              </p:sp>
            </p:grpSp>
            <p:grpSp>
              <p:nvGrpSpPr>
                <p:cNvPr id="168970" name="Group 51">
                  <a:extLst>
                    <a:ext uri="{FF2B5EF4-FFF2-40B4-BE49-F238E27FC236}">
                      <a16:creationId xmlns:a16="http://schemas.microsoft.com/office/drawing/2014/main" id="{73D80298-3CBF-BF4A-B443-1D878CDD742E}"/>
                    </a:ext>
                  </a:extLst>
                </p:cNvPr>
                <p:cNvGrpSpPr>
                  <a:grpSpLocks/>
                </p:cNvGrpSpPr>
                <p:nvPr/>
              </p:nvGrpSpPr>
              <p:grpSpPr bwMode="auto">
                <a:xfrm>
                  <a:off x="3649" y="3671"/>
                  <a:ext cx="731" cy="213"/>
                  <a:chOff x="3649" y="3671"/>
                  <a:chExt cx="731" cy="213"/>
                </a:xfrm>
              </p:grpSpPr>
              <p:sp>
                <p:nvSpPr>
                  <p:cNvPr id="168971" name="Rectangle 52">
                    <a:extLst>
                      <a:ext uri="{FF2B5EF4-FFF2-40B4-BE49-F238E27FC236}">
                        <a16:creationId xmlns:a16="http://schemas.microsoft.com/office/drawing/2014/main" id="{1531673F-1DF6-A54A-8D74-345E090AA2F8}"/>
                      </a:ext>
                    </a:extLst>
                  </p:cNvPr>
                  <p:cNvSpPr>
                    <a:spLocks noChangeArrowheads="1"/>
                  </p:cNvSpPr>
                  <p:nvPr/>
                </p:nvSpPr>
                <p:spPr bwMode="auto">
                  <a:xfrm>
                    <a:off x="364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68972" name="Text Box 53">
                    <a:extLst>
                      <a:ext uri="{FF2B5EF4-FFF2-40B4-BE49-F238E27FC236}">
                        <a16:creationId xmlns:a16="http://schemas.microsoft.com/office/drawing/2014/main" id="{366A0E73-113E-2149-89E1-2835540A18B3}"/>
                      </a:ext>
                    </a:extLst>
                  </p:cNvPr>
                  <p:cNvSpPr txBox="1">
                    <a:spLocks noChangeArrowheads="1"/>
                  </p:cNvSpPr>
                  <p:nvPr/>
                </p:nvSpPr>
                <p:spPr bwMode="auto">
                  <a:xfrm>
                    <a:off x="3723"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5.4</a:t>
                    </a:r>
                  </a:p>
                </p:txBody>
              </p:sp>
            </p:grpSp>
          </p:grpSp>
        </p:grpSp>
      </p:grpSp>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Number Placeholder 5">
            <a:extLst>
              <a:ext uri="{FF2B5EF4-FFF2-40B4-BE49-F238E27FC236}">
                <a16:creationId xmlns:a16="http://schemas.microsoft.com/office/drawing/2014/main" id="{EE803038-F4E2-EE4E-9AE5-5873ED11ABB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DB67074-30E5-E746-A30A-C54D1FDDCFB7}" type="slidenum">
              <a:rPr lang="en-US" altLang="en-US" sz="1400"/>
              <a:pPr>
                <a:spcBef>
                  <a:spcPct val="0"/>
                </a:spcBef>
                <a:buFontTx/>
                <a:buNone/>
              </a:pPr>
              <a:t>84</a:t>
            </a:fld>
            <a:endParaRPr lang="en-US" altLang="en-US" sz="1400" dirty="0"/>
          </a:p>
        </p:txBody>
      </p:sp>
      <p:grpSp>
        <p:nvGrpSpPr>
          <p:cNvPr id="171011" name="Group 26">
            <a:extLst>
              <a:ext uri="{FF2B5EF4-FFF2-40B4-BE49-F238E27FC236}">
                <a16:creationId xmlns:a16="http://schemas.microsoft.com/office/drawing/2014/main" id="{489ABFEF-3E89-EC4B-ABFF-8008439E14F4}"/>
              </a:ext>
            </a:extLst>
          </p:cNvPr>
          <p:cNvGrpSpPr>
            <a:grpSpLocks/>
          </p:cNvGrpSpPr>
          <p:nvPr/>
        </p:nvGrpSpPr>
        <p:grpSpPr bwMode="auto">
          <a:xfrm>
            <a:off x="458788" y="449263"/>
            <a:ext cx="8229600" cy="5716587"/>
            <a:chOff x="289" y="283"/>
            <a:chExt cx="5184" cy="3601"/>
          </a:xfrm>
        </p:grpSpPr>
        <p:sp>
          <p:nvSpPr>
            <p:cNvPr id="171012" name="Rectangle 2">
              <a:extLst>
                <a:ext uri="{FF2B5EF4-FFF2-40B4-BE49-F238E27FC236}">
                  <a16:creationId xmlns:a16="http://schemas.microsoft.com/office/drawing/2014/main" id="{88C2EF86-EA14-D94E-80C0-88BD6728F053}"/>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Eccrine Sweat Glands </a:t>
              </a:r>
              <a:r>
                <a:rPr lang="en-US" altLang="en-US" sz="2200" dirty="0">
                  <a:solidFill>
                    <a:srgbClr val="333333"/>
                  </a:solidFill>
                </a:rPr>
                <a:t>(continued)</a:t>
              </a:r>
            </a:p>
          </p:txBody>
        </p:sp>
        <p:grpSp>
          <p:nvGrpSpPr>
            <p:cNvPr id="171013" name="Group 25">
              <a:extLst>
                <a:ext uri="{FF2B5EF4-FFF2-40B4-BE49-F238E27FC236}">
                  <a16:creationId xmlns:a16="http://schemas.microsoft.com/office/drawing/2014/main" id="{256FBAA9-837D-A349-BCF0-67B0DA5FDEF1}"/>
                </a:ext>
              </a:extLst>
            </p:cNvPr>
            <p:cNvGrpSpPr>
              <a:grpSpLocks/>
            </p:cNvGrpSpPr>
            <p:nvPr/>
          </p:nvGrpSpPr>
          <p:grpSpPr bwMode="auto">
            <a:xfrm>
              <a:off x="515" y="970"/>
              <a:ext cx="4597" cy="1151"/>
              <a:chOff x="515" y="970"/>
              <a:chExt cx="4597" cy="1151"/>
            </a:xfrm>
          </p:grpSpPr>
          <p:sp>
            <p:nvSpPr>
              <p:cNvPr id="171029" name="Text Box 6">
                <a:extLst>
                  <a:ext uri="{FF2B5EF4-FFF2-40B4-BE49-F238E27FC236}">
                    <a16:creationId xmlns:a16="http://schemas.microsoft.com/office/drawing/2014/main" id="{700600D7-039E-2047-9985-7FC768E79D42}"/>
                  </a:ext>
                </a:extLst>
              </p:cNvPr>
              <p:cNvSpPr txBox="1">
                <a:spLocks noChangeArrowheads="1"/>
              </p:cNvSpPr>
              <p:nvPr/>
            </p:nvSpPr>
            <p:spPr bwMode="auto">
              <a:xfrm>
                <a:off x="515" y="970"/>
                <a:ext cx="4597"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solidFill>
                      <a:srgbClr val="000000"/>
                    </a:solidFill>
                  </a:rPr>
                  <a:t>The secretory portion of an eccrine sweat gland is usually located in the deeper dermis, although sometimes they are found in the upper part of the subcutaneous layer.</a:t>
                </a:r>
              </a:p>
              <a:p>
                <a:pPr eaLnBrk="1" hangingPunct="1">
                  <a:lnSpc>
                    <a:spcPct val="85000"/>
                  </a:lnSpc>
                  <a:spcBef>
                    <a:spcPct val="0"/>
                  </a:spcBef>
                  <a:spcAft>
                    <a:spcPct val="50000"/>
                  </a:spcAft>
                  <a:buSzPct val="80000"/>
                </a:pPr>
                <a:r>
                  <a:rPr lang="en-US" altLang="en-US" sz="1800" dirty="0">
                    <a:solidFill>
                      <a:srgbClr val="000000"/>
                    </a:solidFill>
                  </a:rPr>
                  <a:t>Its excretory portion projects through the dermis and epidermis and terminates as a pore on the surface of the skin.</a:t>
                </a:r>
              </a:p>
            </p:txBody>
          </p:sp>
          <p:sp>
            <p:nvSpPr>
              <p:cNvPr id="171030" name="Text Box 39">
                <a:extLst>
                  <a:ext uri="{FF2B5EF4-FFF2-40B4-BE49-F238E27FC236}">
                    <a16:creationId xmlns:a16="http://schemas.microsoft.com/office/drawing/2014/main" id="{D8752AA0-957E-154B-A6ED-6885DA499C43}"/>
                  </a:ext>
                </a:extLst>
              </p:cNvPr>
              <p:cNvSpPr txBox="1">
                <a:spLocks noChangeArrowheads="1"/>
              </p:cNvSpPr>
              <p:nvPr/>
            </p:nvSpPr>
            <p:spPr bwMode="auto">
              <a:xfrm>
                <a:off x="1449" y="1916"/>
                <a:ext cx="2872"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800" dirty="0">
                    <a:solidFill>
                      <a:srgbClr val="941100"/>
                    </a:solidFill>
                  </a:rPr>
                  <a:t>Excretory = concerned with excretion.</a:t>
                </a:r>
              </a:p>
            </p:txBody>
          </p:sp>
        </p:grpSp>
        <p:grpSp>
          <p:nvGrpSpPr>
            <p:cNvPr id="171014" name="Group 42">
              <a:extLst>
                <a:ext uri="{FF2B5EF4-FFF2-40B4-BE49-F238E27FC236}">
                  <a16:creationId xmlns:a16="http://schemas.microsoft.com/office/drawing/2014/main" id="{A5F899A0-7D43-4043-B110-02A47FDDF252}"/>
                </a:ext>
              </a:extLst>
            </p:cNvPr>
            <p:cNvGrpSpPr>
              <a:grpSpLocks/>
            </p:cNvGrpSpPr>
            <p:nvPr/>
          </p:nvGrpSpPr>
          <p:grpSpPr bwMode="auto">
            <a:xfrm>
              <a:off x="582" y="3671"/>
              <a:ext cx="3798" cy="213"/>
              <a:chOff x="582" y="3671"/>
              <a:chExt cx="3798" cy="213"/>
            </a:xfrm>
          </p:grpSpPr>
          <p:grpSp>
            <p:nvGrpSpPr>
              <p:cNvPr id="171015" name="Group 43">
                <a:extLst>
                  <a:ext uri="{FF2B5EF4-FFF2-40B4-BE49-F238E27FC236}">
                    <a16:creationId xmlns:a16="http://schemas.microsoft.com/office/drawing/2014/main" id="{4768F640-5FD4-8C4D-8F6A-E477AB97099B}"/>
                  </a:ext>
                </a:extLst>
              </p:cNvPr>
              <p:cNvGrpSpPr>
                <a:grpSpLocks/>
              </p:cNvGrpSpPr>
              <p:nvPr/>
            </p:nvGrpSpPr>
            <p:grpSpPr bwMode="auto">
              <a:xfrm>
                <a:off x="582" y="3671"/>
                <a:ext cx="1990" cy="213"/>
                <a:chOff x="582" y="3671"/>
                <a:chExt cx="1990" cy="213"/>
              </a:xfrm>
            </p:grpSpPr>
            <p:sp>
              <p:nvSpPr>
                <p:cNvPr id="171023" name="Rectangle 44">
                  <a:extLst>
                    <a:ext uri="{FF2B5EF4-FFF2-40B4-BE49-F238E27FC236}">
                      <a16:creationId xmlns:a16="http://schemas.microsoft.com/office/drawing/2014/main" id="{61AFF6A8-1AD1-5A4D-8C55-4554ECD86D5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1024" name="Rectangle 45">
                  <a:extLst>
                    <a:ext uri="{FF2B5EF4-FFF2-40B4-BE49-F238E27FC236}">
                      <a16:creationId xmlns:a16="http://schemas.microsoft.com/office/drawing/2014/main" id="{870FFF02-F465-ED4D-B5FA-9E7870B353B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1025" name="Rectangle 46">
                  <a:extLst>
                    <a:ext uri="{FF2B5EF4-FFF2-40B4-BE49-F238E27FC236}">
                      <a16:creationId xmlns:a16="http://schemas.microsoft.com/office/drawing/2014/main" id="{BE62B986-6994-474E-8B76-EEC2490A71A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1026" name="Text Box 47">
                  <a:extLst>
                    <a:ext uri="{FF2B5EF4-FFF2-40B4-BE49-F238E27FC236}">
                      <a16:creationId xmlns:a16="http://schemas.microsoft.com/office/drawing/2014/main" id="{7355D41D-65A6-8B4C-A98E-6A7F7F34025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sp>
              <p:nvSpPr>
                <p:cNvPr id="171027" name="Text Box 48">
                  <a:extLst>
                    <a:ext uri="{FF2B5EF4-FFF2-40B4-BE49-F238E27FC236}">
                      <a16:creationId xmlns:a16="http://schemas.microsoft.com/office/drawing/2014/main" id="{2F1F6187-4157-1749-99AA-9233EA45474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164</a:t>
                  </a:r>
                  <a:endParaRPr lang="en-US" altLang="en-US" sz="1800" dirty="0">
                    <a:ea typeface="ＭＳ Ｐゴシック" panose="020B0600070205080204" pitchFamily="34" charset="-128"/>
                  </a:endParaRPr>
                </a:p>
              </p:txBody>
            </p:sp>
            <p:sp>
              <p:nvSpPr>
                <p:cNvPr id="171028" name="Text Box 49">
                  <a:extLst>
                    <a:ext uri="{FF2B5EF4-FFF2-40B4-BE49-F238E27FC236}">
                      <a16:creationId xmlns:a16="http://schemas.microsoft.com/office/drawing/2014/main" id="{CB60EC1F-D734-AE4E-8638-5AEDF31921B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158</a:t>
                  </a:r>
                  <a:endParaRPr lang="en-US" altLang="en-US" sz="1800" dirty="0">
                    <a:ea typeface="ＭＳ Ｐゴシック" panose="020B0600070205080204" pitchFamily="34" charset="-128"/>
                  </a:endParaRPr>
                </a:p>
              </p:txBody>
            </p:sp>
          </p:grpSp>
          <p:grpSp>
            <p:nvGrpSpPr>
              <p:cNvPr id="171016" name="Group 50">
                <a:extLst>
                  <a:ext uri="{FF2B5EF4-FFF2-40B4-BE49-F238E27FC236}">
                    <a16:creationId xmlns:a16="http://schemas.microsoft.com/office/drawing/2014/main" id="{5080E547-3CEF-FA42-AC82-643269F595F3}"/>
                  </a:ext>
                </a:extLst>
              </p:cNvPr>
              <p:cNvGrpSpPr>
                <a:grpSpLocks/>
              </p:cNvGrpSpPr>
              <p:nvPr/>
            </p:nvGrpSpPr>
            <p:grpSpPr bwMode="auto">
              <a:xfrm>
                <a:off x="2844" y="3671"/>
                <a:ext cx="1536" cy="213"/>
                <a:chOff x="2844" y="3671"/>
                <a:chExt cx="1536" cy="213"/>
              </a:xfrm>
            </p:grpSpPr>
            <p:grpSp>
              <p:nvGrpSpPr>
                <p:cNvPr id="171017" name="Group 51">
                  <a:extLst>
                    <a:ext uri="{FF2B5EF4-FFF2-40B4-BE49-F238E27FC236}">
                      <a16:creationId xmlns:a16="http://schemas.microsoft.com/office/drawing/2014/main" id="{1A328D30-176B-9C44-93D9-EC1ED3611E29}"/>
                    </a:ext>
                  </a:extLst>
                </p:cNvPr>
                <p:cNvGrpSpPr>
                  <a:grpSpLocks/>
                </p:cNvGrpSpPr>
                <p:nvPr/>
              </p:nvGrpSpPr>
              <p:grpSpPr bwMode="auto">
                <a:xfrm>
                  <a:off x="2844" y="3671"/>
                  <a:ext cx="731" cy="213"/>
                  <a:chOff x="2844" y="3671"/>
                  <a:chExt cx="731" cy="213"/>
                </a:xfrm>
              </p:grpSpPr>
              <p:sp>
                <p:nvSpPr>
                  <p:cNvPr id="171021" name="Rectangle 52">
                    <a:extLst>
                      <a:ext uri="{FF2B5EF4-FFF2-40B4-BE49-F238E27FC236}">
                        <a16:creationId xmlns:a16="http://schemas.microsoft.com/office/drawing/2014/main" id="{88B4CABC-556B-614A-B4E1-7811D0834099}"/>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1022" name="Text Box 53">
                    <a:extLst>
                      <a:ext uri="{FF2B5EF4-FFF2-40B4-BE49-F238E27FC236}">
                        <a16:creationId xmlns:a16="http://schemas.microsoft.com/office/drawing/2014/main" id="{D42CF883-2A28-3341-AAA3-4C89F20D6B67}"/>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5.1</a:t>
                    </a:r>
                  </a:p>
                </p:txBody>
              </p:sp>
            </p:grpSp>
            <p:grpSp>
              <p:nvGrpSpPr>
                <p:cNvPr id="171018" name="Group 54">
                  <a:extLst>
                    <a:ext uri="{FF2B5EF4-FFF2-40B4-BE49-F238E27FC236}">
                      <a16:creationId xmlns:a16="http://schemas.microsoft.com/office/drawing/2014/main" id="{CB49735B-8B90-E04E-B306-52D77997507C}"/>
                    </a:ext>
                  </a:extLst>
                </p:cNvPr>
                <p:cNvGrpSpPr>
                  <a:grpSpLocks/>
                </p:cNvGrpSpPr>
                <p:nvPr/>
              </p:nvGrpSpPr>
              <p:grpSpPr bwMode="auto">
                <a:xfrm>
                  <a:off x="3649" y="3671"/>
                  <a:ext cx="731" cy="213"/>
                  <a:chOff x="3649" y="3671"/>
                  <a:chExt cx="731" cy="213"/>
                </a:xfrm>
              </p:grpSpPr>
              <p:sp>
                <p:nvSpPr>
                  <p:cNvPr id="171019" name="Rectangle 55">
                    <a:extLst>
                      <a:ext uri="{FF2B5EF4-FFF2-40B4-BE49-F238E27FC236}">
                        <a16:creationId xmlns:a16="http://schemas.microsoft.com/office/drawing/2014/main" id="{7735C17D-0260-9C4F-BACE-42356AE1B4BD}"/>
                      </a:ext>
                    </a:extLst>
                  </p:cNvPr>
                  <p:cNvSpPr>
                    <a:spLocks noChangeArrowheads="1"/>
                  </p:cNvSpPr>
                  <p:nvPr/>
                </p:nvSpPr>
                <p:spPr bwMode="auto">
                  <a:xfrm>
                    <a:off x="364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1020" name="Text Box 56">
                    <a:extLst>
                      <a:ext uri="{FF2B5EF4-FFF2-40B4-BE49-F238E27FC236}">
                        <a16:creationId xmlns:a16="http://schemas.microsoft.com/office/drawing/2014/main" id="{EA1F0234-A595-E84E-B1FE-66C2AA114BF1}"/>
                      </a:ext>
                    </a:extLst>
                  </p:cNvPr>
                  <p:cNvSpPr txBox="1">
                    <a:spLocks noChangeArrowheads="1"/>
                  </p:cNvSpPr>
                  <p:nvPr/>
                </p:nvSpPr>
                <p:spPr bwMode="auto">
                  <a:xfrm>
                    <a:off x="3723"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5.4</a:t>
                    </a:r>
                  </a:p>
                </p:txBody>
              </p:sp>
            </p:grpSp>
          </p:grpSp>
        </p:grpSp>
      </p:grpSp>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Number Placeholder 5">
            <a:extLst>
              <a:ext uri="{FF2B5EF4-FFF2-40B4-BE49-F238E27FC236}">
                <a16:creationId xmlns:a16="http://schemas.microsoft.com/office/drawing/2014/main" id="{CF004001-4B9F-204F-8066-EF30F942832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FB2A769-4BDD-EA4D-8F1C-31F08B56870F}" type="slidenum">
              <a:rPr lang="en-US" altLang="en-US" sz="1400"/>
              <a:pPr>
                <a:spcBef>
                  <a:spcPct val="0"/>
                </a:spcBef>
                <a:buFontTx/>
                <a:buNone/>
              </a:pPr>
              <a:t>85</a:t>
            </a:fld>
            <a:endParaRPr lang="en-US" altLang="en-US" sz="1400" dirty="0"/>
          </a:p>
        </p:txBody>
      </p:sp>
      <p:grpSp>
        <p:nvGrpSpPr>
          <p:cNvPr id="173059" name="Group 42">
            <a:extLst>
              <a:ext uri="{FF2B5EF4-FFF2-40B4-BE49-F238E27FC236}">
                <a16:creationId xmlns:a16="http://schemas.microsoft.com/office/drawing/2014/main" id="{7C2512EB-3A49-EA40-8FB2-5E61B81D6B30}"/>
              </a:ext>
            </a:extLst>
          </p:cNvPr>
          <p:cNvGrpSpPr>
            <a:grpSpLocks/>
          </p:cNvGrpSpPr>
          <p:nvPr/>
        </p:nvGrpSpPr>
        <p:grpSpPr bwMode="auto">
          <a:xfrm>
            <a:off x="458788" y="446088"/>
            <a:ext cx="8229600" cy="5719762"/>
            <a:chOff x="289" y="281"/>
            <a:chExt cx="5184" cy="3603"/>
          </a:xfrm>
        </p:grpSpPr>
        <p:sp>
          <p:nvSpPr>
            <p:cNvPr id="173060" name="Rectangle 2">
              <a:extLst>
                <a:ext uri="{FF2B5EF4-FFF2-40B4-BE49-F238E27FC236}">
                  <a16:creationId xmlns:a16="http://schemas.microsoft.com/office/drawing/2014/main" id="{5A914FA2-6F21-AB48-A58E-ECD52A1EBF3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Eccrine Sweat</a:t>
              </a:r>
              <a:endParaRPr lang="en-US" altLang="en-US" sz="2200" dirty="0">
                <a:solidFill>
                  <a:srgbClr val="333333"/>
                </a:solidFill>
              </a:endParaRPr>
            </a:p>
          </p:txBody>
        </p:sp>
        <p:sp>
          <p:nvSpPr>
            <p:cNvPr id="173061" name="Text Box 6">
              <a:extLst>
                <a:ext uri="{FF2B5EF4-FFF2-40B4-BE49-F238E27FC236}">
                  <a16:creationId xmlns:a16="http://schemas.microsoft.com/office/drawing/2014/main" id="{DD80572E-425E-DE4B-BA51-A31B4DDA0535}"/>
                </a:ext>
              </a:extLst>
            </p:cNvPr>
            <p:cNvSpPr txBox="1">
              <a:spLocks noChangeArrowheads="1"/>
            </p:cNvSpPr>
            <p:nvPr/>
          </p:nvSpPr>
          <p:spPr bwMode="auto">
            <a:xfrm>
              <a:off x="515" y="970"/>
              <a:ext cx="4586"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Eccrine glands collectively produce about 600 mL of sweat per day.</a:t>
              </a:r>
            </a:p>
            <a:p>
              <a:pPr eaLnBrk="1" hangingPunct="1">
                <a:lnSpc>
                  <a:spcPct val="85000"/>
                </a:lnSpc>
                <a:spcBef>
                  <a:spcPct val="0"/>
                </a:spcBef>
                <a:spcAft>
                  <a:spcPts val="900"/>
                </a:spcAft>
                <a:buSzPct val="80000"/>
              </a:pPr>
              <a:r>
                <a:rPr lang="en-US" altLang="en-US" sz="1800" dirty="0"/>
                <a:t>The sweat is composed of water, ions (primarily Na</a:t>
              </a:r>
              <a:r>
                <a:rPr lang="en-US" altLang="en-US" sz="1800" baseline="22000" dirty="0"/>
                <a:t>+</a:t>
              </a:r>
              <a:r>
                <a:rPr lang="en-US" altLang="en-US" sz="1800" dirty="0"/>
                <a:t> and Cl</a:t>
              </a:r>
              <a:r>
                <a:rPr lang="en-US" altLang="en-US" sz="1800" baseline="22000" dirty="0"/>
                <a:t>-</a:t>
              </a:r>
              <a:r>
                <a:rPr lang="en-US" altLang="en-US" sz="1800" dirty="0"/>
                <a:t>), urea, uric acid, ammonia, amino acids, glucose, and lactic acid.</a:t>
              </a:r>
            </a:p>
            <a:p>
              <a:pPr eaLnBrk="1" hangingPunct="1">
                <a:lnSpc>
                  <a:spcPct val="85000"/>
                </a:lnSpc>
                <a:spcBef>
                  <a:spcPct val="0"/>
                </a:spcBef>
                <a:spcAft>
                  <a:spcPts val="900"/>
                </a:spcAft>
                <a:buSzPct val="80000"/>
              </a:pPr>
              <a:r>
                <a:rPr lang="en-US" altLang="en-US" sz="1800" dirty="0"/>
                <a:t>A major function of eccrine glands is to regulate body temperature through evaporative cooling.</a:t>
              </a:r>
            </a:p>
            <a:p>
              <a:pPr eaLnBrk="1" hangingPunct="1">
                <a:lnSpc>
                  <a:spcPct val="85000"/>
                </a:lnSpc>
                <a:spcBef>
                  <a:spcPct val="0"/>
                </a:spcBef>
                <a:spcAft>
                  <a:spcPct val="50000"/>
                </a:spcAft>
                <a:buSzPct val="80000"/>
              </a:pPr>
              <a:r>
                <a:rPr lang="en-US" altLang="en-US" sz="1800" dirty="0"/>
                <a:t>As sweat evaporates, heat is removed from the surface of the body, which promotes cooling.</a:t>
              </a:r>
            </a:p>
          </p:txBody>
        </p:sp>
        <p:grpSp>
          <p:nvGrpSpPr>
            <p:cNvPr id="173062" name="Group 28">
              <a:extLst>
                <a:ext uri="{FF2B5EF4-FFF2-40B4-BE49-F238E27FC236}">
                  <a16:creationId xmlns:a16="http://schemas.microsoft.com/office/drawing/2014/main" id="{3DB741A3-3254-B04D-99D5-9C2B78E1F177}"/>
                </a:ext>
              </a:extLst>
            </p:cNvPr>
            <p:cNvGrpSpPr>
              <a:grpSpLocks/>
            </p:cNvGrpSpPr>
            <p:nvPr/>
          </p:nvGrpSpPr>
          <p:grpSpPr bwMode="auto">
            <a:xfrm>
              <a:off x="582" y="3671"/>
              <a:ext cx="1990" cy="213"/>
              <a:chOff x="582" y="3671"/>
              <a:chExt cx="1990" cy="213"/>
            </a:xfrm>
          </p:grpSpPr>
          <p:sp>
            <p:nvSpPr>
              <p:cNvPr id="173063" name="Rectangle 29">
                <a:extLst>
                  <a:ext uri="{FF2B5EF4-FFF2-40B4-BE49-F238E27FC236}">
                    <a16:creationId xmlns:a16="http://schemas.microsoft.com/office/drawing/2014/main" id="{19278967-2C9A-CB4D-AD91-930203FD124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3064" name="Rectangle 30">
                <a:extLst>
                  <a:ext uri="{FF2B5EF4-FFF2-40B4-BE49-F238E27FC236}">
                    <a16:creationId xmlns:a16="http://schemas.microsoft.com/office/drawing/2014/main" id="{195DA7F6-38C0-F446-990F-3574E2862E2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3065" name="Rectangle 31">
                <a:extLst>
                  <a:ext uri="{FF2B5EF4-FFF2-40B4-BE49-F238E27FC236}">
                    <a16:creationId xmlns:a16="http://schemas.microsoft.com/office/drawing/2014/main" id="{2CEE6D76-1AAE-6443-93CF-03691D2C3B22}"/>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3066" name="Text Box 32">
                <a:extLst>
                  <a:ext uri="{FF2B5EF4-FFF2-40B4-BE49-F238E27FC236}">
                    <a16:creationId xmlns:a16="http://schemas.microsoft.com/office/drawing/2014/main" id="{E87AAACE-ED3D-9F47-ABC8-095984AFA69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sp>
            <p:nvSpPr>
              <p:cNvPr id="173067" name="Text Box 33">
                <a:extLst>
                  <a:ext uri="{FF2B5EF4-FFF2-40B4-BE49-F238E27FC236}">
                    <a16:creationId xmlns:a16="http://schemas.microsoft.com/office/drawing/2014/main" id="{3D39B8A4-D5A6-834C-ABAB-62C167A35E4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164</a:t>
                </a:r>
                <a:endParaRPr lang="en-US" altLang="en-US" sz="1800" dirty="0">
                  <a:ea typeface="ＭＳ Ｐゴシック" panose="020B0600070205080204" pitchFamily="34" charset="-128"/>
                </a:endParaRPr>
              </a:p>
            </p:txBody>
          </p:sp>
          <p:sp>
            <p:nvSpPr>
              <p:cNvPr id="173068" name="Text Box 34">
                <a:extLst>
                  <a:ext uri="{FF2B5EF4-FFF2-40B4-BE49-F238E27FC236}">
                    <a16:creationId xmlns:a16="http://schemas.microsoft.com/office/drawing/2014/main" id="{2A5DD443-A8F3-0441-8D76-E320E82BF8F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158</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Number Placeholder 5">
            <a:extLst>
              <a:ext uri="{FF2B5EF4-FFF2-40B4-BE49-F238E27FC236}">
                <a16:creationId xmlns:a16="http://schemas.microsoft.com/office/drawing/2014/main" id="{EACAC95B-56F5-504F-8869-1E0FAA28194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14C464B-BD99-634F-B454-8ADA0CFC8A12}" type="slidenum">
              <a:rPr lang="en-US" altLang="en-US" sz="1400"/>
              <a:pPr>
                <a:spcBef>
                  <a:spcPct val="0"/>
                </a:spcBef>
                <a:buFontTx/>
                <a:buNone/>
              </a:pPr>
              <a:t>86</a:t>
            </a:fld>
            <a:endParaRPr lang="en-US" altLang="en-US" sz="1400" dirty="0"/>
          </a:p>
        </p:txBody>
      </p:sp>
      <p:grpSp>
        <p:nvGrpSpPr>
          <p:cNvPr id="175107" name="Group 15">
            <a:extLst>
              <a:ext uri="{FF2B5EF4-FFF2-40B4-BE49-F238E27FC236}">
                <a16:creationId xmlns:a16="http://schemas.microsoft.com/office/drawing/2014/main" id="{D40D8211-4D19-2C49-933B-C65627AF15AD}"/>
              </a:ext>
            </a:extLst>
          </p:cNvPr>
          <p:cNvGrpSpPr>
            <a:grpSpLocks/>
          </p:cNvGrpSpPr>
          <p:nvPr/>
        </p:nvGrpSpPr>
        <p:grpSpPr bwMode="auto">
          <a:xfrm>
            <a:off x="458788" y="449263"/>
            <a:ext cx="8229600" cy="5716587"/>
            <a:chOff x="289" y="283"/>
            <a:chExt cx="5184" cy="3601"/>
          </a:xfrm>
        </p:grpSpPr>
        <p:sp>
          <p:nvSpPr>
            <p:cNvPr id="175108" name="Rectangle 2">
              <a:extLst>
                <a:ext uri="{FF2B5EF4-FFF2-40B4-BE49-F238E27FC236}">
                  <a16:creationId xmlns:a16="http://schemas.microsoft.com/office/drawing/2014/main" id="{CD22E378-2E6C-9145-AA5E-C180361BBAB3}"/>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Thermoregulatory Sweating</a:t>
              </a:r>
              <a:endParaRPr lang="en-US" altLang="en-US" sz="2200" dirty="0">
                <a:solidFill>
                  <a:srgbClr val="333333"/>
                </a:solidFill>
              </a:endParaRPr>
            </a:p>
          </p:txBody>
        </p:sp>
        <p:sp>
          <p:nvSpPr>
            <p:cNvPr id="175109" name="Text Box 6">
              <a:extLst>
                <a:ext uri="{FF2B5EF4-FFF2-40B4-BE49-F238E27FC236}">
                  <a16:creationId xmlns:a16="http://schemas.microsoft.com/office/drawing/2014/main" id="{33A3F68B-A89E-1146-9415-A9690DDBD92F}"/>
                </a:ext>
              </a:extLst>
            </p:cNvPr>
            <p:cNvSpPr txBox="1">
              <a:spLocks noChangeArrowheads="1"/>
            </p:cNvSpPr>
            <p:nvPr/>
          </p:nvSpPr>
          <p:spPr bwMode="auto">
            <a:xfrm>
              <a:off x="515" y="970"/>
              <a:ext cx="4736"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homeostatic regulation of body temperature is known as thermo-regulation.</a:t>
              </a:r>
            </a:p>
            <a:p>
              <a:pPr eaLnBrk="1" hangingPunct="1">
                <a:lnSpc>
                  <a:spcPct val="85000"/>
                </a:lnSpc>
                <a:spcBef>
                  <a:spcPct val="0"/>
                </a:spcBef>
                <a:spcAft>
                  <a:spcPct val="50000"/>
                </a:spcAft>
                <a:buSzPct val="80000"/>
              </a:pPr>
              <a:r>
                <a:rPr lang="en-US" altLang="en-US" sz="1800" dirty="0"/>
                <a:t>The role of eccrine glands in thermoregulation is called thermoregula-tory sweating.</a:t>
              </a:r>
            </a:p>
          </p:txBody>
        </p:sp>
        <p:grpSp>
          <p:nvGrpSpPr>
            <p:cNvPr id="175110" name="Group 14">
              <a:extLst>
                <a:ext uri="{FF2B5EF4-FFF2-40B4-BE49-F238E27FC236}">
                  <a16:creationId xmlns:a16="http://schemas.microsoft.com/office/drawing/2014/main" id="{CC9C5E86-101F-F94C-BC2C-226ECFC13EEB}"/>
                </a:ext>
              </a:extLst>
            </p:cNvPr>
            <p:cNvGrpSpPr>
              <a:grpSpLocks/>
            </p:cNvGrpSpPr>
            <p:nvPr/>
          </p:nvGrpSpPr>
          <p:grpSpPr bwMode="auto">
            <a:xfrm>
              <a:off x="582" y="3671"/>
              <a:ext cx="1990" cy="213"/>
              <a:chOff x="582" y="3671"/>
              <a:chExt cx="1990" cy="213"/>
            </a:xfrm>
          </p:grpSpPr>
          <p:sp>
            <p:nvSpPr>
              <p:cNvPr id="175111" name="Rectangle 15">
                <a:extLst>
                  <a:ext uri="{FF2B5EF4-FFF2-40B4-BE49-F238E27FC236}">
                    <a16:creationId xmlns:a16="http://schemas.microsoft.com/office/drawing/2014/main" id="{D3A16872-E927-7B4F-A868-9305F3F95057}"/>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5112" name="Rectangle 16">
                <a:extLst>
                  <a:ext uri="{FF2B5EF4-FFF2-40B4-BE49-F238E27FC236}">
                    <a16:creationId xmlns:a16="http://schemas.microsoft.com/office/drawing/2014/main" id="{7FD86944-F709-644E-8998-33C0361F4A4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5113" name="Rectangle 17">
                <a:extLst>
                  <a:ext uri="{FF2B5EF4-FFF2-40B4-BE49-F238E27FC236}">
                    <a16:creationId xmlns:a16="http://schemas.microsoft.com/office/drawing/2014/main" id="{504A0A0F-FF3E-FF4E-A47D-D175A7ECC7D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5114" name="Text Box 18">
                <a:extLst>
                  <a:ext uri="{FF2B5EF4-FFF2-40B4-BE49-F238E27FC236}">
                    <a16:creationId xmlns:a16="http://schemas.microsoft.com/office/drawing/2014/main" id="{4208BDF1-6B7A-2F46-83FD-908B25709C5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sp>
            <p:nvSpPr>
              <p:cNvPr id="175115" name="Text Box 19">
                <a:extLst>
                  <a:ext uri="{FF2B5EF4-FFF2-40B4-BE49-F238E27FC236}">
                    <a16:creationId xmlns:a16="http://schemas.microsoft.com/office/drawing/2014/main" id="{AE031FE3-8DD1-9F43-A182-4DA42035BDB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165</a:t>
                </a:r>
                <a:endParaRPr lang="en-US" altLang="en-US" sz="1800" dirty="0">
                  <a:ea typeface="ＭＳ Ｐゴシック" panose="020B0600070205080204" pitchFamily="34" charset="-128"/>
                </a:endParaRPr>
              </a:p>
            </p:txBody>
          </p:sp>
          <p:sp>
            <p:nvSpPr>
              <p:cNvPr id="175116" name="Text Box 20">
                <a:extLst>
                  <a:ext uri="{FF2B5EF4-FFF2-40B4-BE49-F238E27FC236}">
                    <a16:creationId xmlns:a16="http://schemas.microsoft.com/office/drawing/2014/main" id="{84BA645B-EC77-4F43-9A58-49955EE2564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158</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Number Placeholder 5">
            <a:extLst>
              <a:ext uri="{FF2B5EF4-FFF2-40B4-BE49-F238E27FC236}">
                <a16:creationId xmlns:a16="http://schemas.microsoft.com/office/drawing/2014/main" id="{BEE562C1-8767-094D-9F17-7A9B1B9954A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ACC4C51-4270-AD42-8A17-7784AE18D9DB}" type="slidenum">
              <a:rPr lang="en-US" altLang="en-US" sz="1400"/>
              <a:pPr>
                <a:spcBef>
                  <a:spcPct val="0"/>
                </a:spcBef>
                <a:buFontTx/>
                <a:buNone/>
              </a:pPr>
              <a:t>87</a:t>
            </a:fld>
            <a:endParaRPr lang="en-US" altLang="en-US" sz="1400" dirty="0"/>
          </a:p>
        </p:txBody>
      </p:sp>
      <p:grpSp>
        <p:nvGrpSpPr>
          <p:cNvPr id="177155" name="Group 33">
            <a:extLst>
              <a:ext uri="{FF2B5EF4-FFF2-40B4-BE49-F238E27FC236}">
                <a16:creationId xmlns:a16="http://schemas.microsoft.com/office/drawing/2014/main" id="{E4095E25-354D-5E4E-AFF0-C8AFB78440A0}"/>
              </a:ext>
            </a:extLst>
          </p:cNvPr>
          <p:cNvGrpSpPr>
            <a:grpSpLocks/>
          </p:cNvGrpSpPr>
          <p:nvPr/>
        </p:nvGrpSpPr>
        <p:grpSpPr bwMode="auto">
          <a:xfrm>
            <a:off x="458788" y="449263"/>
            <a:ext cx="8229600" cy="5716587"/>
            <a:chOff x="289" y="283"/>
            <a:chExt cx="5184" cy="3601"/>
          </a:xfrm>
        </p:grpSpPr>
        <p:sp>
          <p:nvSpPr>
            <p:cNvPr id="177156" name="Rectangle 2">
              <a:extLst>
                <a:ext uri="{FF2B5EF4-FFF2-40B4-BE49-F238E27FC236}">
                  <a16:creationId xmlns:a16="http://schemas.microsoft.com/office/drawing/2014/main" id="{B8661259-3F51-0A4B-9D20-943B7A45DF4E}"/>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Eccrine Sweat Formation</a:t>
              </a:r>
              <a:endParaRPr lang="en-US" altLang="en-US" sz="2200" dirty="0">
                <a:solidFill>
                  <a:srgbClr val="333333"/>
                </a:solidFill>
              </a:endParaRPr>
            </a:p>
          </p:txBody>
        </p:sp>
        <p:grpSp>
          <p:nvGrpSpPr>
            <p:cNvPr id="177157" name="Group 15">
              <a:extLst>
                <a:ext uri="{FF2B5EF4-FFF2-40B4-BE49-F238E27FC236}">
                  <a16:creationId xmlns:a16="http://schemas.microsoft.com/office/drawing/2014/main" id="{F462AF30-293A-544F-BE1B-BB0652870222}"/>
                </a:ext>
              </a:extLst>
            </p:cNvPr>
            <p:cNvGrpSpPr>
              <a:grpSpLocks/>
            </p:cNvGrpSpPr>
            <p:nvPr/>
          </p:nvGrpSpPr>
          <p:grpSpPr bwMode="auto">
            <a:xfrm>
              <a:off x="515" y="970"/>
              <a:ext cx="4714" cy="2086"/>
              <a:chOff x="515" y="970"/>
              <a:chExt cx="4714" cy="2086"/>
            </a:xfrm>
          </p:grpSpPr>
          <p:sp>
            <p:nvSpPr>
              <p:cNvPr id="177165" name="Text Box 6">
                <a:extLst>
                  <a:ext uri="{FF2B5EF4-FFF2-40B4-BE49-F238E27FC236}">
                    <a16:creationId xmlns:a16="http://schemas.microsoft.com/office/drawing/2014/main" id="{3ED06D1E-A207-2444-BBEE-E073FBC8D574}"/>
                  </a:ext>
                </a:extLst>
              </p:cNvPr>
              <p:cNvSpPr txBox="1">
                <a:spLocks noChangeArrowheads="1"/>
              </p:cNvSpPr>
              <p:nvPr/>
            </p:nvSpPr>
            <p:spPr bwMode="auto">
              <a:xfrm>
                <a:off x="515" y="970"/>
                <a:ext cx="4714"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Eccrine sweat forms first on the forehead and scalp before on the rest of the body.</a:t>
                </a:r>
              </a:p>
              <a:p>
                <a:pPr eaLnBrk="1" hangingPunct="1">
                  <a:lnSpc>
                    <a:spcPct val="85000"/>
                  </a:lnSpc>
                  <a:spcBef>
                    <a:spcPct val="0"/>
                  </a:spcBef>
                  <a:spcAft>
                    <a:spcPts val="900"/>
                  </a:spcAft>
                  <a:buSzPct val="80000"/>
                </a:pPr>
                <a:r>
                  <a:rPr lang="en-US" altLang="en-US" sz="1800" dirty="0"/>
                  <a:t>Sweat forms last on the palms and soles.</a:t>
                </a:r>
              </a:p>
              <a:p>
                <a:pPr eaLnBrk="1" hangingPunct="1">
                  <a:lnSpc>
                    <a:spcPct val="85000"/>
                  </a:lnSpc>
                  <a:spcBef>
                    <a:spcPct val="0"/>
                  </a:spcBef>
                  <a:spcAft>
                    <a:spcPts val="900"/>
                  </a:spcAft>
                  <a:buSzPct val="80000"/>
                </a:pPr>
                <a:r>
                  <a:rPr lang="en-US" altLang="en-US" sz="1800" dirty="0"/>
                  <a:t>Sweat that evaporates from the skin before it is perceived as moisture is known as insensible perspiration.</a:t>
                </a:r>
              </a:p>
              <a:p>
                <a:pPr eaLnBrk="1" hangingPunct="1">
                  <a:lnSpc>
                    <a:spcPct val="85000"/>
                  </a:lnSpc>
                  <a:spcBef>
                    <a:spcPct val="0"/>
                  </a:spcBef>
                  <a:spcAft>
                    <a:spcPct val="50000"/>
                  </a:spcAft>
                  <a:buSzPct val="80000"/>
                </a:pPr>
                <a:r>
                  <a:rPr lang="en-US" altLang="en-US" sz="1800" dirty="0"/>
                  <a:t>Sweat excreted in large amounts and experienced as moisture on the skin is called sensible perspiration.</a:t>
                </a:r>
              </a:p>
            </p:txBody>
          </p:sp>
          <p:sp>
            <p:nvSpPr>
              <p:cNvPr id="177166" name="Text Box 7">
                <a:extLst>
                  <a:ext uri="{FF2B5EF4-FFF2-40B4-BE49-F238E27FC236}">
                    <a16:creationId xmlns:a16="http://schemas.microsoft.com/office/drawing/2014/main" id="{99CB021E-BE3B-FF4E-9B12-0F3030E6ED73}"/>
                  </a:ext>
                </a:extLst>
              </p:cNvPr>
              <p:cNvSpPr txBox="1">
                <a:spLocks noChangeArrowheads="1"/>
              </p:cNvSpPr>
              <p:nvPr/>
            </p:nvSpPr>
            <p:spPr bwMode="auto">
              <a:xfrm>
                <a:off x="1870" y="2335"/>
                <a:ext cx="2020" cy="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941100"/>
                    </a:solidFill>
                  </a:rPr>
                  <a:t>Insensible = not perceptible by the senses.</a:t>
                </a:r>
              </a:p>
              <a:p>
                <a:pPr algn="ctr" eaLnBrk="1" hangingPunct="1">
                  <a:lnSpc>
                    <a:spcPts val="1860"/>
                  </a:lnSpc>
                  <a:spcBef>
                    <a:spcPts val="600"/>
                  </a:spcBef>
                  <a:spcAft>
                    <a:spcPts val="0"/>
                  </a:spcAft>
                  <a:buFontTx/>
                  <a:buNone/>
                </a:pPr>
                <a:r>
                  <a:rPr lang="en-US" altLang="en-US" sz="1800" dirty="0">
                    <a:solidFill>
                      <a:srgbClr val="941100"/>
                    </a:solidFill>
                  </a:rPr>
                  <a:t>Sensible = perceptible by the senses.</a:t>
                </a:r>
              </a:p>
            </p:txBody>
          </p:sp>
        </p:grpSp>
        <p:grpSp>
          <p:nvGrpSpPr>
            <p:cNvPr id="177158" name="Group 19">
              <a:extLst>
                <a:ext uri="{FF2B5EF4-FFF2-40B4-BE49-F238E27FC236}">
                  <a16:creationId xmlns:a16="http://schemas.microsoft.com/office/drawing/2014/main" id="{4C45F6B3-0CF3-9745-BBF7-38637C434B75}"/>
                </a:ext>
              </a:extLst>
            </p:cNvPr>
            <p:cNvGrpSpPr>
              <a:grpSpLocks/>
            </p:cNvGrpSpPr>
            <p:nvPr/>
          </p:nvGrpSpPr>
          <p:grpSpPr bwMode="auto">
            <a:xfrm>
              <a:off x="582" y="3671"/>
              <a:ext cx="1990" cy="213"/>
              <a:chOff x="582" y="3671"/>
              <a:chExt cx="1990" cy="213"/>
            </a:xfrm>
          </p:grpSpPr>
          <p:sp>
            <p:nvSpPr>
              <p:cNvPr id="177159" name="Rectangle 20">
                <a:extLst>
                  <a:ext uri="{FF2B5EF4-FFF2-40B4-BE49-F238E27FC236}">
                    <a16:creationId xmlns:a16="http://schemas.microsoft.com/office/drawing/2014/main" id="{4B90A7B6-9CA1-A846-974E-8A26A3EA847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7160" name="Rectangle 21">
                <a:extLst>
                  <a:ext uri="{FF2B5EF4-FFF2-40B4-BE49-F238E27FC236}">
                    <a16:creationId xmlns:a16="http://schemas.microsoft.com/office/drawing/2014/main" id="{4B80FFA7-7DB6-4743-8858-B80661D3B18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7161" name="Rectangle 22">
                <a:extLst>
                  <a:ext uri="{FF2B5EF4-FFF2-40B4-BE49-F238E27FC236}">
                    <a16:creationId xmlns:a16="http://schemas.microsoft.com/office/drawing/2014/main" id="{446B77A7-212C-8441-BF3A-A9EB47D0EB9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7162" name="Text Box 23">
                <a:extLst>
                  <a:ext uri="{FF2B5EF4-FFF2-40B4-BE49-F238E27FC236}">
                    <a16:creationId xmlns:a16="http://schemas.microsoft.com/office/drawing/2014/main" id="{D15B6328-8D43-C044-8902-793DD9E9E77D}"/>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sp>
            <p:nvSpPr>
              <p:cNvPr id="177163" name="Text Box 24">
                <a:extLst>
                  <a:ext uri="{FF2B5EF4-FFF2-40B4-BE49-F238E27FC236}">
                    <a16:creationId xmlns:a16="http://schemas.microsoft.com/office/drawing/2014/main" id="{54D43D5F-B62D-2641-8343-F8C839BC911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165</a:t>
                </a:r>
                <a:endParaRPr lang="en-US" altLang="en-US" sz="1800" dirty="0">
                  <a:ea typeface="ＭＳ Ｐゴシック" panose="020B0600070205080204" pitchFamily="34" charset="-128"/>
                </a:endParaRPr>
              </a:p>
            </p:txBody>
          </p:sp>
          <p:sp>
            <p:nvSpPr>
              <p:cNvPr id="177164" name="Text Box 25">
                <a:extLst>
                  <a:ext uri="{FF2B5EF4-FFF2-40B4-BE49-F238E27FC236}">
                    <a16:creationId xmlns:a16="http://schemas.microsoft.com/office/drawing/2014/main" id="{97A8D8E6-41F2-EB4C-8669-BE192917153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158</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Number Placeholder 5">
            <a:extLst>
              <a:ext uri="{FF2B5EF4-FFF2-40B4-BE49-F238E27FC236}">
                <a16:creationId xmlns:a16="http://schemas.microsoft.com/office/drawing/2014/main" id="{FB699EB0-AF83-1D43-9FC2-7E405D4EA20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5EC41D7-24B3-9F40-B47D-BD9DB1334035}" type="slidenum">
              <a:rPr lang="en-US" altLang="en-US" sz="1400"/>
              <a:pPr>
                <a:spcBef>
                  <a:spcPct val="0"/>
                </a:spcBef>
                <a:buFontTx/>
                <a:buNone/>
              </a:pPr>
              <a:t>88</a:t>
            </a:fld>
            <a:endParaRPr lang="en-US" altLang="en-US" sz="1400" dirty="0"/>
          </a:p>
        </p:txBody>
      </p:sp>
      <p:grpSp>
        <p:nvGrpSpPr>
          <p:cNvPr id="179203" name="Group 29">
            <a:extLst>
              <a:ext uri="{FF2B5EF4-FFF2-40B4-BE49-F238E27FC236}">
                <a16:creationId xmlns:a16="http://schemas.microsoft.com/office/drawing/2014/main" id="{7D6D3DEC-E58D-F24E-A7D4-0B2954C0104A}"/>
              </a:ext>
            </a:extLst>
          </p:cNvPr>
          <p:cNvGrpSpPr>
            <a:grpSpLocks/>
          </p:cNvGrpSpPr>
          <p:nvPr/>
        </p:nvGrpSpPr>
        <p:grpSpPr bwMode="auto">
          <a:xfrm>
            <a:off x="458788" y="446088"/>
            <a:ext cx="8229600" cy="5719762"/>
            <a:chOff x="289" y="281"/>
            <a:chExt cx="5184" cy="3603"/>
          </a:xfrm>
        </p:grpSpPr>
        <p:sp>
          <p:nvSpPr>
            <p:cNvPr id="179204" name="Rectangle 2">
              <a:extLst>
                <a:ext uri="{FF2B5EF4-FFF2-40B4-BE49-F238E27FC236}">
                  <a16:creationId xmlns:a16="http://schemas.microsoft.com/office/drawing/2014/main" id="{E23E8204-63F1-964F-96CE-FEB455C9661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Waste Elimination</a:t>
              </a:r>
              <a:endParaRPr lang="en-US" altLang="en-US" sz="2200" dirty="0">
                <a:solidFill>
                  <a:srgbClr val="333333"/>
                </a:solidFill>
              </a:endParaRPr>
            </a:p>
          </p:txBody>
        </p:sp>
        <p:sp>
          <p:nvSpPr>
            <p:cNvPr id="179205" name="Text Box 6">
              <a:extLst>
                <a:ext uri="{FF2B5EF4-FFF2-40B4-BE49-F238E27FC236}">
                  <a16:creationId xmlns:a16="http://schemas.microsoft.com/office/drawing/2014/main" id="{4FFEEEE2-6F15-0C4D-B3D2-3749559A2355}"/>
                </a:ext>
              </a:extLst>
            </p:cNvPr>
            <p:cNvSpPr txBox="1">
              <a:spLocks noChangeArrowheads="1"/>
            </p:cNvSpPr>
            <p:nvPr/>
          </p:nvSpPr>
          <p:spPr bwMode="auto">
            <a:xfrm>
              <a:off x="515" y="970"/>
              <a:ext cx="479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excretion of sweat by eccrine sweat glands has a small role in eliminating wastes—such as urea, uric acid, and ammonia—from the body.</a:t>
              </a:r>
            </a:p>
            <a:p>
              <a:pPr eaLnBrk="1" hangingPunct="1">
                <a:lnSpc>
                  <a:spcPct val="85000"/>
                </a:lnSpc>
                <a:spcBef>
                  <a:spcPct val="0"/>
                </a:spcBef>
                <a:spcAft>
                  <a:spcPts val="900"/>
                </a:spcAft>
                <a:buSzPct val="80000"/>
              </a:pPr>
              <a:r>
                <a:rPr lang="en-US" altLang="en-US" sz="1800" dirty="0"/>
                <a:t>The kidneys have a larger role in excreting these and other waste products.</a:t>
              </a:r>
            </a:p>
            <a:p>
              <a:pPr eaLnBrk="1" hangingPunct="1">
                <a:lnSpc>
                  <a:spcPct val="85000"/>
                </a:lnSpc>
                <a:spcBef>
                  <a:spcPct val="0"/>
                </a:spcBef>
                <a:spcAft>
                  <a:spcPts val="900"/>
                </a:spcAft>
                <a:buSzPct val="80000"/>
              </a:pPr>
              <a:r>
                <a:rPr lang="en-US" altLang="en-US" sz="1800" dirty="0"/>
                <a:t>Kidney function is described in the lecture module on renal physiology.</a:t>
              </a:r>
            </a:p>
          </p:txBody>
        </p:sp>
        <p:grpSp>
          <p:nvGrpSpPr>
            <p:cNvPr id="179206" name="Group 15">
              <a:extLst>
                <a:ext uri="{FF2B5EF4-FFF2-40B4-BE49-F238E27FC236}">
                  <a16:creationId xmlns:a16="http://schemas.microsoft.com/office/drawing/2014/main" id="{8218B655-D16F-C44A-A9DD-CA6F8FDB22BF}"/>
                </a:ext>
              </a:extLst>
            </p:cNvPr>
            <p:cNvGrpSpPr>
              <a:grpSpLocks/>
            </p:cNvGrpSpPr>
            <p:nvPr/>
          </p:nvGrpSpPr>
          <p:grpSpPr bwMode="auto">
            <a:xfrm>
              <a:off x="582" y="3671"/>
              <a:ext cx="1990" cy="213"/>
              <a:chOff x="582" y="3671"/>
              <a:chExt cx="1990" cy="213"/>
            </a:xfrm>
          </p:grpSpPr>
          <p:sp>
            <p:nvSpPr>
              <p:cNvPr id="179207" name="Rectangle 16">
                <a:extLst>
                  <a:ext uri="{FF2B5EF4-FFF2-40B4-BE49-F238E27FC236}">
                    <a16:creationId xmlns:a16="http://schemas.microsoft.com/office/drawing/2014/main" id="{797B5ACA-5A06-124C-B41E-C1E36325270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9208" name="Rectangle 17">
                <a:extLst>
                  <a:ext uri="{FF2B5EF4-FFF2-40B4-BE49-F238E27FC236}">
                    <a16:creationId xmlns:a16="http://schemas.microsoft.com/office/drawing/2014/main" id="{7FDD0DF5-C928-F546-81F8-C954B1E0913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9209" name="Rectangle 18">
                <a:extLst>
                  <a:ext uri="{FF2B5EF4-FFF2-40B4-BE49-F238E27FC236}">
                    <a16:creationId xmlns:a16="http://schemas.microsoft.com/office/drawing/2014/main" id="{C11481C6-73EC-E845-BF54-49CBAD290E9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79210" name="Text Box 19">
                <a:extLst>
                  <a:ext uri="{FF2B5EF4-FFF2-40B4-BE49-F238E27FC236}">
                    <a16:creationId xmlns:a16="http://schemas.microsoft.com/office/drawing/2014/main" id="{59533C19-A886-E040-80BB-E697CE5C1EA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153</a:t>
                </a:r>
                <a:endParaRPr lang="en-US" altLang="en-US" sz="1800" dirty="0">
                  <a:ea typeface="ＭＳ Ｐゴシック" panose="020B0600070205080204" pitchFamily="34" charset="-128"/>
                </a:endParaRPr>
              </a:p>
            </p:txBody>
          </p:sp>
          <p:sp>
            <p:nvSpPr>
              <p:cNvPr id="179211" name="Text Box 20">
                <a:extLst>
                  <a:ext uri="{FF2B5EF4-FFF2-40B4-BE49-F238E27FC236}">
                    <a16:creationId xmlns:a16="http://schemas.microsoft.com/office/drawing/2014/main" id="{45F5C536-A862-094C-B561-95BCF566B11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165</a:t>
                </a:r>
                <a:endParaRPr lang="en-US" altLang="en-US" sz="1800" dirty="0">
                  <a:ea typeface="ＭＳ Ｐゴシック" panose="020B0600070205080204" pitchFamily="34" charset="-128"/>
                </a:endParaRPr>
              </a:p>
            </p:txBody>
          </p:sp>
          <p:sp>
            <p:nvSpPr>
              <p:cNvPr id="179212" name="Text Box 21">
                <a:extLst>
                  <a:ext uri="{FF2B5EF4-FFF2-40B4-BE49-F238E27FC236}">
                    <a16:creationId xmlns:a16="http://schemas.microsoft.com/office/drawing/2014/main" id="{166BC9AD-282E-BC49-A704-29D4A0C203E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158</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Number Placeholder 5">
            <a:extLst>
              <a:ext uri="{FF2B5EF4-FFF2-40B4-BE49-F238E27FC236}">
                <a16:creationId xmlns:a16="http://schemas.microsoft.com/office/drawing/2014/main" id="{68C3D821-8668-434E-8579-EC8F96BA695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323C2BA-F5C4-794E-A4DA-706337A082B1}" type="slidenum">
              <a:rPr lang="en-US" altLang="en-US" sz="1400"/>
              <a:pPr>
                <a:spcBef>
                  <a:spcPct val="0"/>
                </a:spcBef>
                <a:buFontTx/>
                <a:buNone/>
              </a:pPr>
              <a:t>89</a:t>
            </a:fld>
            <a:endParaRPr lang="en-US" altLang="en-US" sz="1400" dirty="0"/>
          </a:p>
        </p:txBody>
      </p:sp>
      <p:grpSp>
        <p:nvGrpSpPr>
          <p:cNvPr id="181251" name="Group 57">
            <a:extLst>
              <a:ext uri="{FF2B5EF4-FFF2-40B4-BE49-F238E27FC236}">
                <a16:creationId xmlns:a16="http://schemas.microsoft.com/office/drawing/2014/main" id="{3ED2DE59-5003-E44B-AB70-C1F0068444B7}"/>
              </a:ext>
            </a:extLst>
          </p:cNvPr>
          <p:cNvGrpSpPr>
            <a:grpSpLocks/>
          </p:cNvGrpSpPr>
          <p:nvPr/>
        </p:nvGrpSpPr>
        <p:grpSpPr bwMode="auto">
          <a:xfrm>
            <a:off x="458788" y="449263"/>
            <a:ext cx="8229600" cy="5716587"/>
            <a:chOff x="289" y="283"/>
            <a:chExt cx="5184" cy="3601"/>
          </a:xfrm>
        </p:grpSpPr>
        <p:sp>
          <p:nvSpPr>
            <p:cNvPr id="181252" name="Rectangle 2">
              <a:extLst>
                <a:ext uri="{FF2B5EF4-FFF2-40B4-BE49-F238E27FC236}">
                  <a16:creationId xmlns:a16="http://schemas.microsoft.com/office/drawing/2014/main" id="{FE843669-202E-0347-9CC8-37042DEA2329}"/>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Apocrine Sweat Glands</a:t>
              </a:r>
              <a:endParaRPr lang="en-US" altLang="en-US" sz="2200" dirty="0">
                <a:solidFill>
                  <a:srgbClr val="333333"/>
                </a:solidFill>
              </a:endParaRPr>
            </a:p>
          </p:txBody>
        </p:sp>
        <p:sp>
          <p:nvSpPr>
            <p:cNvPr id="181253" name="Text Box 6">
              <a:extLst>
                <a:ext uri="{FF2B5EF4-FFF2-40B4-BE49-F238E27FC236}">
                  <a16:creationId xmlns:a16="http://schemas.microsoft.com/office/drawing/2014/main" id="{C4049A13-3781-184C-8D62-D9973B2F4138}"/>
                </a:ext>
              </a:extLst>
            </p:cNvPr>
            <p:cNvSpPr txBox="1">
              <a:spLocks noChangeArrowheads="1"/>
            </p:cNvSpPr>
            <p:nvPr/>
          </p:nvSpPr>
          <p:spPr bwMode="auto">
            <a:xfrm>
              <a:off x="515" y="970"/>
              <a:ext cx="4422"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Apocrine sweat glands consist of simple, coiled tubular glands.</a:t>
              </a:r>
            </a:p>
            <a:p>
              <a:pPr eaLnBrk="1" hangingPunct="1">
                <a:lnSpc>
                  <a:spcPct val="85000"/>
                </a:lnSpc>
                <a:spcBef>
                  <a:spcPct val="0"/>
                </a:spcBef>
                <a:spcAft>
                  <a:spcPts val="900"/>
                </a:spcAft>
                <a:buSzPct val="80000"/>
              </a:pPr>
              <a:r>
                <a:rPr lang="en-US" altLang="en-US" sz="1800" dirty="0"/>
                <a:t>They are found in the skin of the axillae, areolae of the breasts, and bearded regions of the face in adult males.</a:t>
              </a:r>
            </a:p>
            <a:p>
              <a:pPr eaLnBrk="1" hangingPunct="1">
                <a:lnSpc>
                  <a:spcPct val="85000"/>
                </a:lnSpc>
                <a:spcBef>
                  <a:spcPct val="0"/>
                </a:spcBef>
                <a:spcAft>
                  <a:spcPts val="900"/>
                </a:spcAft>
                <a:buSzPct val="80000"/>
              </a:pPr>
              <a:r>
                <a:rPr lang="en-US" altLang="en-US" sz="1800" dirty="0"/>
                <a:t>These sweat glands were once thought to release secretions in an apocrine manner (that is, pinching-off of a portion of the cell).</a:t>
              </a:r>
            </a:p>
            <a:p>
              <a:pPr eaLnBrk="1" hangingPunct="1">
                <a:lnSpc>
                  <a:spcPct val="85000"/>
                </a:lnSpc>
                <a:spcBef>
                  <a:spcPct val="0"/>
                </a:spcBef>
                <a:spcAft>
                  <a:spcPct val="50000"/>
                </a:spcAft>
                <a:buSzPct val="80000"/>
              </a:pPr>
              <a:r>
                <a:rPr lang="en-US" altLang="en-US" sz="1800" dirty="0"/>
                <a:t>Although it is now known that secretions are through exocytosis, the word “apocrine” is still used to describe these sweat glands.</a:t>
              </a:r>
            </a:p>
          </p:txBody>
        </p:sp>
        <p:grpSp>
          <p:nvGrpSpPr>
            <p:cNvPr id="181254" name="Group 42">
              <a:extLst>
                <a:ext uri="{FF2B5EF4-FFF2-40B4-BE49-F238E27FC236}">
                  <a16:creationId xmlns:a16="http://schemas.microsoft.com/office/drawing/2014/main" id="{0E3CE115-5B66-B84B-98EC-F09AF2B49D6A}"/>
                </a:ext>
              </a:extLst>
            </p:cNvPr>
            <p:cNvGrpSpPr>
              <a:grpSpLocks/>
            </p:cNvGrpSpPr>
            <p:nvPr/>
          </p:nvGrpSpPr>
          <p:grpSpPr bwMode="auto">
            <a:xfrm>
              <a:off x="582" y="3671"/>
              <a:ext cx="3798" cy="213"/>
              <a:chOff x="582" y="3671"/>
              <a:chExt cx="3798" cy="213"/>
            </a:xfrm>
          </p:grpSpPr>
          <p:grpSp>
            <p:nvGrpSpPr>
              <p:cNvPr id="181255" name="Group 43">
                <a:extLst>
                  <a:ext uri="{FF2B5EF4-FFF2-40B4-BE49-F238E27FC236}">
                    <a16:creationId xmlns:a16="http://schemas.microsoft.com/office/drawing/2014/main" id="{7ED782F7-989C-374F-90CC-2F0FFE60B8CA}"/>
                  </a:ext>
                </a:extLst>
              </p:cNvPr>
              <p:cNvGrpSpPr>
                <a:grpSpLocks/>
              </p:cNvGrpSpPr>
              <p:nvPr/>
            </p:nvGrpSpPr>
            <p:grpSpPr bwMode="auto">
              <a:xfrm>
                <a:off x="582" y="3671"/>
                <a:ext cx="1990" cy="213"/>
                <a:chOff x="582" y="3671"/>
                <a:chExt cx="1990" cy="213"/>
              </a:xfrm>
            </p:grpSpPr>
            <p:sp>
              <p:nvSpPr>
                <p:cNvPr id="181263" name="Rectangle 44">
                  <a:extLst>
                    <a:ext uri="{FF2B5EF4-FFF2-40B4-BE49-F238E27FC236}">
                      <a16:creationId xmlns:a16="http://schemas.microsoft.com/office/drawing/2014/main" id="{6A0C7282-832E-B343-8E8F-2EDA3D5CF40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1264" name="Rectangle 45">
                  <a:extLst>
                    <a:ext uri="{FF2B5EF4-FFF2-40B4-BE49-F238E27FC236}">
                      <a16:creationId xmlns:a16="http://schemas.microsoft.com/office/drawing/2014/main" id="{258ABDA0-5BA5-4B41-BCD0-36B753361CB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1265" name="Rectangle 46">
                  <a:extLst>
                    <a:ext uri="{FF2B5EF4-FFF2-40B4-BE49-F238E27FC236}">
                      <a16:creationId xmlns:a16="http://schemas.microsoft.com/office/drawing/2014/main" id="{F7CA8B18-B0FB-614D-BB42-FF06D6B45C2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1266" name="Text Box 47">
                  <a:extLst>
                    <a:ext uri="{FF2B5EF4-FFF2-40B4-BE49-F238E27FC236}">
                      <a16:creationId xmlns:a16="http://schemas.microsoft.com/office/drawing/2014/main" id="{7E9EFD5C-7DEB-1D4C-B62F-E5DCCB66F4E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154</a:t>
                  </a:r>
                  <a:endParaRPr lang="en-US" altLang="en-US" sz="1800" dirty="0">
                    <a:ea typeface="ＭＳ Ｐゴシック" panose="020B0600070205080204" pitchFamily="34" charset="-128"/>
                  </a:endParaRPr>
                </a:p>
              </p:txBody>
            </p:sp>
            <p:sp>
              <p:nvSpPr>
                <p:cNvPr id="181267" name="Text Box 48">
                  <a:extLst>
                    <a:ext uri="{FF2B5EF4-FFF2-40B4-BE49-F238E27FC236}">
                      <a16:creationId xmlns:a16="http://schemas.microsoft.com/office/drawing/2014/main" id="{186B8C5E-59C9-0541-AA37-D6748A69CEA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165</a:t>
                  </a:r>
                  <a:endParaRPr lang="en-US" altLang="en-US" sz="1800" dirty="0">
                    <a:ea typeface="ＭＳ Ｐゴシック" panose="020B0600070205080204" pitchFamily="34" charset="-128"/>
                  </a:endParaRPr>
                </a:p>
              </p:txBody>
            </p:sp>
            <p:sp>
              <p:nvSpPr>
                <p:cNvPr id="181268" name="Text Box 49">
                  <a:extLst>
                    <a:ext uri="{FF2B5EF4-FFF2-40B4-BE49-F238E27FC236}">
                      <a16:creationId xmlns:a16="http://schemas.microsoft.com/office/drawing/2014/main" id="{6D7D00F6-6795-424E-90FA-06876C8398B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158</a:t>
                  </a:r>
                  <a:endParaRPr lang="en-US" altLang="en-US" sz="1800" dirty="0">
                    <a:ea typeface="ＭＳ Ｐゴシック" panose="020B0600070205080204" pitchFamily="34" charset="-128"/>
                  </a:endParaRPr>
                </a:p>
              </p:txBody>
            </p:sp>
          </p:grpSp>
          <p:grpSp>
            <p:nvGrpSpPr>
              <p:cNvPr id="181256" name="Group 50">
                <a:extLst>
                  <a:ext uri="{FF2B5EF4-FFF2-40B4-BE49-F238E27FC236}">
                    <a16:creationId xmlns:a16="http://schemas.microsoft.com/office/drawing/2014/main" id="{F56883C4-124C-304B-8697-099D8197886B}"/>
                  </a:ext>
                </a:extLst>
              </p:cNvPr>
              <p:cNvGrpSpPr>
                <a:grpSpLocks/>
              </p:cNvGrpSpPr>
              <p:nvPr/>
            </p:nvGrpSpPr>
            <p:grpSpPr bwMode="auto">
              <a:xfrm>
                <a:off x="2844" y="3671"/>
                <a:ext cx="1536" cy="213"/>
                <a:chOff x="2844" y="3671"/>
                <a:chExt cx="1536" cy="213"/>
              </a:xfrm>
            </p:grpSpPr>
            <p:grpSp>
              <p:nvGrpSpPr>
                <p:cNvPr id="181257" name="Group 51">
                  <a:extLst>
                    <a:ext uri="{FF2B5EF4-FFF2-40B4-BE49-F238E27FC236}">
                      <a16:creationId xmlns:a16="http://schemas.microsoft.com/office/drawing/2014/main" id="{88E82A09-180F-C548-B9E1-A48EAD596D04}"/>
                    </a:ext>
                  </a:extLst>
                </p:cNvPr>
                <p:cNvGrpSpPr>
                  <a:grpSpLocks/>
                </p:cNvGrpSpPr>
                <p:nvPr/>
              </p:nvGrpSpPr>
              <p:grpSpPr bwMode="auto">
                <a:xfrm>
                  <a:off x="2844" y="3671"/>
                  <a:ext cx="731" cy="213"/>
                  <a:chOff x="2844" y="3671"/>
                  <a:chExt cx="731" cy="213"/>
                </a:xfrm>
              </p:grpSpPr>
              <p:sp>
                <p:nvSpPr>
                  <p:cNvPr id="181261" name="Rectangle 52">
                    <a:extLst>
                      <a:ext uri="{FF2B5EF4-FFF2-40B4-BE49-F238E27FC236}">
                        <a16:creationId xmlns:a16="http://schemas.microsoft.com/office/drawing/2014/main" id="{00020F1E-9992-6248-8255-AF3748812A0B}"/>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1262" name="Text Box 53">
                    <a:extLst>
                      <a:ext uri="{FF2B5EF4-FFF2-40B4-BE49-F238E27FC236}">
                        <a16:creationId xmlns:a16="http://schemas.microsoft.com/office/drawing/2014/main" id="{ECF85FE8-6258-454D-A75D-1D4802401047}"/>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5.1</a:t>
                    </a:r>
                  </a:p>
                </p:txBody>
              </p:sp>
            </p:grpSp>
            <p:grpSp>
              <p:nvGrpSpPr>
                <p:cNvPr id="181258" name="Group 54">
                  <a:extLst>
                    <a:ext uri="{FF2B5EF4-FFF2-40B4-BE49-F238E27FC236}">
                      <a16:creationId xmlns:a16="http://schemas.microsoft.com/office/drawing/2014/main" id="{09235A04-D8B3-CF4A-9D91-2CF22D8E107F}"/>
                    </a:ext>
                  </a:extLst>
                </p:cNvPr>
                <p:cNvGrpSpPr>
                  <a:grpSpLocks/>
                </p:cNvGrpSpPr>
                <p:nvPr/>
              </p:nvGrpSpPr>
              <p:grpSpPr bwMode="auto">
                <a:xfrm>
                  <a:off x="3649" y="3671"/>
                  <a:ext cx="731" cy="213"/>
                  <a:chOff x="3649" y="3671"/>
                  <a:chExt cx="731" cy="213"/>
                </a:xfrm>
              </p:grpSpPr>
              <p:sp>
                <p:nvSpPr>
                  <p:cNvPr id="181259" name="Rectangle 55">
                    <a:extLst>
                      <a:ext uri="{FF2B5EF4-FFF2-40B4-BE49-F238E27FC236}">
                        <a16:creationId xmlns:a16="http://schemas.microsoft.com/office/drawing/2014/main" id="{2B232ADB-04FE-6940-9845-12123CB563E2}"/>
                      </a:ext>
                    </a:extLst>
                  </p:cNvPr>
                  <p:cNvSpPr>
                    <a:spLocks noChangeArrowheads="1"/>
                  </p:cNvSpPr>
                  <p:nvPr/>
                </p:nvSpPr>
                <p:spPr bwMode="auto">
                  <a:xfrm>
                    <a:off x="364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1260" name="Text Box 56">
                    <a:extLst>
                      <a:ext uri="{FF2B5EF4-FFF2-40B4-BE49-F238E27FC236}">
                        <a16:creationId xmlns:a16="http://schemas.microsoft.com/office/drawing/2014/main" id="{C0785E4C-4A08-9548-9926-6B4AE2D9E031}"/>
                      </a:ext>
                    </a:extLst>
                  </p:cNvPr>
                  <p:cNvSpPr txBox="1">
                    <a:spLocks noChangeArrowheads="1"/>
                  </p:cNvSpPr>
                  <p:nvPr/>
                </p:nvSpPr>
                <p:spPr bwMode="auto">
                  <a:xfrm>
                    <a:off x="3723"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5.4</a:t>
                    </a:r>
                  </a:p>
                </p:txBody>
              </p:sp>
            </p:grpSp>
          </p:grpSp>
        </p:grpSp>
      </p:grpSp>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Number Placeholder 5">
            <a:extLst>
              <a:ext uri="{FF2B5EF4-FFF2-40B4-BE49-F238E27FC236}">
                <a16:creationId xmlns:a16="http://schemas.microsoft.com/office/drawing/2014/main" id="{B4BAF927-9F06-104B-83A1-040739BB51E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463A617-432F-224C-8F0C-E034BF1C6162}" type="slidenum">
              <a:rPr lang="en-US" altLang="en-US" sz="1400"/>
              <a:pPr>
                <a:spcBef>
                  <a:spcPct val="0"/>
                </a:spcBef>
                <a:buFontTx/>
                <a:buNone/>
              </a:pPr>
              <a:t>90</a:t>
            </a:fld>
            <a:endParaRPr lang="en-US" altLang="en-US" sz="1400" dirty="0"/>
          </a:p>
        </p:txBody>
      </p:sp>
      <p:grpSp>
        <p:nvGrpSpPr>
          <p:cNvPr id="183299" name="Group 53">
            <a:extLst>
              <a:ext uri="{FF2B5EF4-FFF2-40B4-BE49-F238E27FC236}">
                <a16:creationId xmlns:a16="http://schemas.microsoft.com/office/drawing/2014/main" id="{0F65BF71-A37A-974F-8834-B89AC68C81B7}"/>
              </a:ext>
            </a:extLst>
          </p:cNvPr>
          <p:cNvGrpSpPr>
            <a:grpSpLocks/>
          </p:cNvGrpSpPr>
          <p:nvPr/>
        </p:nvGrpSpPr>
        <p:grpSpPr bwMode="auto">
          <a:xfrm>
            <a:off x="454025" y="449263"/>
            <a:ext cx="8229600" cy="5716587"/>
            <a:chOff x="286" y="283"/>
            <a:chExt cx="5184" cy="3601"/>
          </a:xfrm>
        </p:grpSpPr>
        <p:sp>
          <p:nvSpPr>
            <p:cNvPr id="183300" name="Rectangle 2">
              <a:extLst>
                <a:ext uri="{FF2B5EF4-FFF2-40B4-BE49-F238E27FC236}">
                  <a16:creationId xmlns:a16="http://schemas.microsoft.com/office/drawing/2014/main" id="{0EFB9D07-6361-044A-8B00-5F92FFD54296}"/>
                </a:ext>
              </a:extLst>
            </p:cNvPr>
            <p:cNvSpPr>
              <a:spLocks noChangeArrowheads="1"/>
            </p:cNvSpPr>
            <p:nvPr/>
          </p:nvSpPr>
          <p:spPr bwMode="auto">
            <a:xfrm>
              <a:off x="286"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Apocrine Sweat Glands </a:t>
              </a:r>
              <a:r>
                <a:rPr lang="en-US" altLang="en-US" sz="2200" dirty="0">
                  <a:solidFill>
                    <a:srgbClr val="333333"/>
                  </a:solidFill>
                </a:rPr>
                <a:t>(continued)</a:t>
              </a:r>
            </a:p>
          </p:txBody>
        </p:sp>
        <p:sp>
          <p:nvSpPr>
            <p:cNvPr id="183301" name="Text Box 6">
              <a:extLst>
                <a:ext uri="{FF2B5EF4-FFF2-40B4-BE49-F238E27FC236}">
                  <a16:creationId xmlns:a16="http://schemas.microsoft.com/office/drawing/2014/main" id="{DEA7B87B-34FB-7543-A309-B7D4FEF58879}"/>
                </a:ext>
              </a:extLst>
            </p:cNvPr>
            <p:cNvSpPr txBox="1">
              <a:spLocks noChangeArrowheads="1"/>
            </p:cNvSpPr>
            <p:nvPr/>
          </p:nvSpPr>
          <p:spPr bwMode="auto">
            <a:xfrm>
              <a:off x="515" y="970"/>
              <a:ext cx="4570"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secretory part of an apocrine sweat gland is usually found in the subcutaneous layer.</a:t>
              </a:r>
            </a:p>
            <a:p>
              <a:pPr eaLnBrk="1" hangingPunct="1">
                <a:lnSpc>
                  <a:spcPct val="85000"/>
                </a:lnSpc>
                <a:spcBef>
                  <a:spcPct val="0"/>
                </a:spcBef>
                <a:spcAft>
                  <a:spcPct val="50000"/>
                </a:spcAft>
                <a:buSzPct val="80000"/>
              </a:pPr>
              <a:r>
                <a:rPr lang="en-US" altLang="en-US" sz="1800" dirty="0"/>
                <a:t>The gland’s excretory duct opens into a hair follicle.</a:t>
              </a:r>
            </a:p>
          </p:txBody>
        </p:sp>
        <p:grpSp>
          <p:nvGrpSpPr>
            <p:cNvPr id="183302" name="Group 38">
              <a:extLst>
                <a:ext uri="{FF2B5EF4-FFF2-40B4-BE49-F238E27FC236}">
                  <a16:creationId xmlns:a16="http://schemas.microsoft.com/office/drawing/2014/main" id="{1C443642-D9AB-8B42-89D2-D87E8D450CC1}"/>
                </a:ext>
              </a:extLst>
            </p:cNvPr>
            <p:cNvGrpSpPr>
              <a:grpSpLocks/>
            </p:cNvGrpSpPr>
            <p:nvPr/>
          </p:nvGrpSpPr>
          <p:grpSpPr bwMode="auto">
            <a:xfrm>
              <a:off x="582" y="3671"/>
              <a:ext cx="3798" cy="213"/>
              <a:chOff x="582" y="3671"/>
              <a:chExt cx="3798" cy="213"/>
            </a:xfrm>
          </p:grpSpPr>
          <p:grpSp>
            <p:nvGrpSpPr>
              <p:cNvPr id="183303" name="Group 39">
                <a:extLst>
                  <a:ext uri="{FF2B5EF4-FFF2-40B4-BE49-F238E27FC236}">
                    <a16:creationId xmlns:a16="http://schemas.microsoft.com/office/drawing/2014/main" id="{6BE39DA0-B2A1-2340-971B-5DA1E65E2F58}"/>
                  </a:ext>
                </a:extLst>
              </p:cNvPr>
              <p:cNvGrpSpPr>
                <a:grpSpLocks/>
              </p:cNvGrpSpPr>
              <p:nvPr/>
            </p:nvGrpSpPr>
            <p:grpSpPr bwMode="auto">
              <a:xfrm>
                <a:off x="582" y="3671"/>
                <a:ext cx="1990" cy="213"/>
                <a:chOff x="582" y="3671"/>
                <a:chExt cx="1990" cy="213"/>
              </a:xfrm>
            </p:grpSpPr>
            <p:sp>
              <p:nvSpPr>
                <p:cNvPr id="183311" name="Rectangle 40">
                  <a:extLst>
                    <a:ext uri="{FF2B5EF4-FFF2-40B4-BE49-F238E27FC236}">
                      <a16:creationId xmlns:a16="http://schemas.microsoft.com/office/drawing/2014/main" id="{08F15259-FDE9-7542-92F5-9C5A7977303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3312" name="Rectangle 41">
                  <a:extLst>
                    <a:ext uri="{FF2B5EF4-FFF2-40B4-BE49-F238E27FC236}">
                      <a16:creationId xmlns:a16="http://schemas.microsoft.com/office/drawing/2014/main" id="{DB4BBD05-5ABF-0B4F-8460-E34041456F9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3313" name="Rectangle 42">
                  <a:extLst>
                    <a:ext uri="{FF2B5EF4-FFF2-40B4-BE49-F238E27FC236}">
                      <a16:creationId xmlns:a16="http://schemas.microsoft.com/office/drawing/2014/main" id="{2BE19458-4634-9F44-989A-4305910227E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3314" name="Text Box 43">
                  <a:extLst>
                    <a:ext uri="{FF2B5EF4-FFF2-40B4-BE49-F238E27FC236}">
                      <a16:creationId xmlns:a16="http://schemas.microsoft.com/office/drawing/2014/main" id="{B4D7A1F4-CE13-0644-86F1-B31B388C14C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154</a:t>
                  </a:r>
                  <a:endParaRPr lang="en-US" altLang="en-US" sz="1800" dirty="0">
                    <a:ea typeface="ＭＳ Ｐゴシック" panose="020B0600070205080204" pitchFamily="34" charset="-128"/>
                  </a:endParaRPr>
                </a:p>
              </p:txBody>
            </p:sp>
            <p:sp>
              <p:nvSpPr>
                <p:cNvPr id="183315" name="Text Box 44">
                  <a:extLst>
                    <a:ext uri="{FF2B5EF4-FFF2-40B4-BE49-F238E27FC236}">
                      <a16:creationId xmlns:a16="http://schemas.microsoft.com/office/drawing/2014/main" id="{D1598F92-A631-3742-B010-8847B76CF94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165</a:t>
                  </a:r>
                  <a:endParaRPr lang="en-US" altLang="en-US" sz="1800" dirty="0">
                    <a:ea typeface="ＭＳ Ｐゴシック" panose="020B0600070205080204" pitchFamily="34" charset="-128"/>
                  </a:endParaRPr>
                </a:p>
              </p:txBody>
            </p:sp>
            <p:sp>
              <p:nvSpPr>
                <p:cNvPr id="183316" name="Text Box 45">
                  <a:extLst>
                    <a:ext uri="{FF2B5EF4-FFF2-40B4-BE49-F238E27FC236}">
                      <a16:creationId xmlns:a16="http://schemas.microsoft.com/office/drawing/2014/main" id="{85D5137D-3249-5D47-BE5A-DAE2ABB7028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158</a:t>
                  </a:r>
                  <a:endParaRPr lang="en-US" altLang="en-US" sz="1800" dirty="0">
                    <a:ea typeface="ＭＳ Ｐゴシック" panose="020B0600070205080204" pitchFamily="34" charset="-128"/>
                  </a:endParaRPr>
                </a:p>
              </p:txBody>
            </p:sp>
          </p:grpSp>
          <p:grpSp>
            <p:nvGrpSpPr>
              <p:cNvPr id="183304" name="Group 46">
                <a:extLst>
                  <a:ext uri="{FF2B5EF4-FFF2-40B4-BE49-F238E27FC236}">
                    <a16:creationId xmlns:a16="http://schemas.microsoft.com/office/drawing/2014/main" id="{C63BCF65-FE5D-E347-AACE-F5EE4A4BDF96}"/>
                  </a:ext>
                </a:extLst>
              </p:cNvPr>
              <p:cNvGrpSpPr>
                <a:grpSpLocks/>
              </p:cNvGrpSpPr>
              <p:nvPr/>
            </p:nvGrpSpPr>
            <p:grpSpPr bwMode="auto">
              <a:xfrm>
                <a:off x="2844" y="3671"/>
                <a:ext cx="1536" cy="213"/>
                <a:chOff x="2844" y="3671"/>
                <a:chExt cx="1536" cy="213"/>
              </a:xfrm>
            </p:grpSpPr>
            <p:grpSp>
              <p:nvGrpSpPr>
                <p:cNvPr id="183305" name="Group 47">
                  <a:extLst>
                    <a:ext uri="{FF2B5EF4-FFF2-40B4-BE49-F238E27FC236}">
                      <a16:creationId xmlns:a16="http://schemas.microsoft.com/office/drawing/2014/main" id="{4EC347EE-346B-5D4C-B982-7AB3063B4E67}"/>
                    </a:ext>
                  </a:extLst>
                </p:cNvPr>
                <p:cNvGrpSpPr>
                  <a:grpSpLocks/>
                </p:cNvGrpSpPr>
                <p:nvPr/>
              </p:nvGrpSpPr>
              <p:grpSpPr bwMode="auto">
                <a:xfrm>
                  <a:off x="2844" y="3671"/>
                  <a:ext cx="731" cy="213"/>
                  <a:chOff x="2844" y="3671"/>
                  <a:chExt cx="731" cy="213"/>
                </a:xfrm>
              </p:grpSpPr>
              <p:sp>
                <p:nvSpPr>
                  <p:cNvPr id="183309" name="Rectangle 48">
                    <a:extLst>
                      <a:ext uri="{FF2B5EF4-FFF2-40B4-BE49-F238E27FC236}">
                        <a16:creationId xmlns:a16="http://schemas.microsoft.com/office/drawing/2014/main" id="{EDEEE76A-4B14-7C43-82EE-F86C2AA8445F}"/>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3310" name="Text Box 49">
                    <a:extLst>
                      <a:ext uri="{FF2B5EF4-FFF2-40B4-BE49-F238E27FC236}">
                        <a16:creationId xmlns:a16="http://schemas.microsoft.com/office/drawing/2014/main" id="{45267CA6-ADA0-8A42-AEAF-B6DC36B23A80}"/>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5.1</a:t>
                    </a:r>
                  </a:p>
                </p:txBody>
              </p:sp>
            </p:grpSp>
            <p:grpSp>
              <p:nvGrpSpPr>
                <p:cNvPr id="183306" name="Group 50">
                  <a:extLst>
                    <a:ext uri="{FF2B5EF4-FFF2-40B4-BE49-F238E27FC236}">
                      <a16:creationId xmlns:a16="http://schemas.microsoft.com/office/drawing/2014/main" id="{F043055B-9EB0-154B-A02A-9EC3163217DB}"/>
                    </a:ext>
                  </a:extLst>
                </p:cNvPr>
                <p:cNvGrpSpPr>
                  <a:grpSpLocks/>
                </p:cNvGrpSpPr>
                <p:nvPr/>
              </p:nvGrpSpPr>
              <p:grpSpPr bwMode="auto">
                <a:xfrm>
                  <a:off x="3649" y="3671"/>
                  <a:ext cx="731" cy="213"/>
                  <a:chOff x="3649" y="3671"/>
                  <a:chExt cx="731" cy="213"/>
                </a:xfrm>
              </p:grpSpPr>
              <p:sp>
                <p:nvSpPr>
                  <p:cNvPr id="183307" name="Rectangle 51">
                    <a:extLst>
                      <a:ext uri="{FF2B5EF4-FFF2-40B4-BE49-F238E27FC236}">
                        <a16:creationId xmlns:a16="http://schemas.microsoft.com/office/drawing/2014/main" id="{10DF28DB-3695-D041-A411-2C722C5938D0}"/>
                      </a:ext>
                    </a:extLst>
                  </p:cNvPr>
                  <p:cNvSpPr>
                    <a:spLocks noChangeArrowheads="1"/>
                  </p:cNvSpPr>
                  <p:nvPr/>
                </p:nvSpPr>
                <p:spPr bwMode="auto">
                  <a:xfrm>
                    <a:off x="3649"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3308" name="Text Box 52">
                    <a:extLst>
                      <a:ext uri="{FF2B5EF4-FFF2-40B4-BE49-F238E27FC236}">
                        <a16:creationId xmlns:a16="http://schemas.microsoft.com/office/drawing/2014/main" id="{E3E70AE7-D556-CB4F-BC50-8EF3F2BD900D}"/>
                      </a:ext>
                    </a:extLst>
                  </p:cNvPr>
                  <p:cNvSpPr txBox="1">
                    <a:spLocks noChangeArrowheads="1"/>
                  </p:cNvSpPr>
                  <p:nvPr/>
                </p:nvSpPr>
                <p:spPr bwMode="auto">
                  <a:xfrm>
                    <a:off x="3723"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5.4</a:t>
                    </a:r>
                  </a:p>
                </p:txBody>
              </p:sp>
            </p:grpSp>
          </p:grpSp>
        </p:grpSp>
      </p:grpSp>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Number Placeholder 5">
            <a:extLst>
              <a:ext uri="{FF2B5EF4-FFF2-40B4-BE49-F238E27FC236}">
                <a16:creationId xmlns:a16="http://schemas.microsoft.com/office/drawing/2014/main" id="{AA2F57CA-AFDB-B143-8296-BB9E047CEE8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9940747-ED83-8444-B201-AA54F9C9D794}" type="slidenum">
              <a:rPr lang="en-US" altLang="en-US" sz="1400"/>
              <a:pPr>
                <a:spcBef>
                  <a:spcPct val="0"/>
                </a:spcBef>
                <a:buFontTx/>
                <a:buNone/>
              </a:pPr>
              <a:t>91</a:t>
            </a:fld>
            <a:endParaRPr lang="en-US" altLang="en-US" sz="1400" dirty="0"/>
          </a:p>
        </p:txBody>
      </p:sp>
      <p:grpSp>
        <p:nvGrpSpPr>
          <p:cNvPr id="185347" name="Group 49">
            <a:extLst>
              <a:ext uri="{FF2B5EF4-FFF2-40B4-BE49-F238E27FC236}">
                <a16:creationId xmlns:a16="http://schemas.microsoft.com/office/drawing/2014/main" id="{BE537A56-3E79-D044-AFC4-5EC501A54276}"/>
              </a:ext>
            </a:extLst>
          </p:cNvPr>
          <p:cNvGrpSpPr>
            <a:grpSpLocks/>
          </p:cNvGrpSpPr>
          <p:nvPr/>
        </p:nvGrpSpPr>
        <p:grpSpPr bwMode="auto">
          <a:xfrm>
            <a:off x="457200" y="449263"/>
            <a:ext cx="8229600" cy="5716587"/>
            <a:chOff x="288" y="283"/>
            <a:chExt cx="5184" cy="3601"/>
          </a:xfrm>
        </p:grpSpPr>
        <p:sp>
          <p:nvSpPr>
            <p:cNvPr id="185348" name="Rectangle 2">
              <a:extLst>
                <a:ext uri="{FF2B5EF4-FFF2-40B4-BE49-F238E27FC236}">
                  <a16:creationId xmlns:a16="http://schemas.microsoft.com/office/drawing/2014/main" id="{8A18A06E-AFB5-EC40-A099-7BDAC6A1420B}"/>
                </a:ext>
              </a:extLst>
            </p:cNvPr>
            <p:cNvSpPr>
              <a:spLocks noChangeArrowheads="1"/>
            </p:cNvSpPr>
            <p:nvPr/>
          </p:nvSpPr>
          <p:spPr bwMode="auto">
            <a:xfrm>
              <a:off x="288"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Apocrine Sweat</a:t>
              </a:r>
              <a:endParaRPr lang="en-US" altLang="en-US" sz="2200" dirty="0">
                <a:solidFill>
                  <a:srgbClr val="333333"/>
                </a:solidFill>
              </a:endParaRPr>
            </a:p>
          </p:txBody>
        </p:sp>
        <p:grpSp>
          <p:nvGrpSpPr>
            <p:cNvPr id="185349" name="Group 32">
              <a:extLst>
                <a:ext uri="{FF2B5EF4-FFF2-40B4-BE49-F238E27FC236}">
                  <a16:creationId xmlns:a16="http://schemas.microsoft.com/office/drawing/2014/main" id="{6A0F23C6-3A9A-B241-9E63-87C1B1B3CD9C}"/>
                </a:ext>
              </a:extLst>
            </p:cNvPr>
            <p:cNvGrpSpPr>
              <a:grpSpLocks/>
            </p:cNvGrpSpPr>
            <p:nvPr/>
          </p:nvGrpSpPr>
          <p:grpSpPr bwMode="auto">
            <a:xfrm>
              <a:off x="515" y="970"/>
              <a:ext cx="4690" cy="2026"/>
              <a:chOff x="515" y="970"/>
              <a:chExt cx="4690" cy="2026"/>
            </a:xfrm>
          </p:grpSpPr>
          <p:sp>
            <p:nvSpPr>
              <p:cNvPr id="185357" name="Text Box 6">
                <a:extLst>
                  <a:ext uri="{FF2B5EF4-FFF2-40B4-BE49-F238E27FC236}">
                    <a16:creationId xmlns:a16="http://schemas.microsoft.com/office/drawing/2014/main" id="{7A4FAB9C-0C67-804A-ABF2-60463D7B4F91}"/>
                  </a:ext>
                </a:extLst>
              </p:cNvPr>
              <p:cNvSpPr txBox="1">
                <a:spLocks noChangeArrowheads="1"/>
              </p:cNvSpPr>
              <p:nvPr/>
            </p:nvSpPr>
            <p:spPr bwMode="auto">
              <a:xfrm>
                <a:off x="515" y="970"/>
                <a:ext cx="4690"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Apocrine sweat is slightly viscous, and it has a milky or yellowish appearance.</a:t>
                </a:r>
              </a:p>
              <a:p>
                <a:pPr eaLnBrk="1" hangingPunct="1">
                  <a:lnSpc>
                    <a:spcPct val="85000"/>
                  </a:lnSpc>
                  <a:spcBef>
                    <a:spcPct val="0"/>
                  </a:spcBef>
                  <a:spcAft>
                    <a:spcPts val="900"/>
                  </a:spcAft>
                  <a:buSzPct val="80000"/>
                </a:pPr>
                <a:r>
                  <a:rPr lang="en-US" altLang="en-US" sz="1800" dirty="0"/>
                  <a:t>Apocrine sweat has the same substances as eccrine sweat, but it also contains lipids and proteins.</a:t>
                </a:r>
              </a:p>
              <a:p>
                <a:pPr eaLnBrk="1" hangingPunct="1">
                  <a:lnSpc>
                    <a:spcPct val="85000"/>
                  </a:lnSpc>
                  <a:spcBef>
                    <a:spcPct val="0"/>
                  </a:spcBef>
                  <a:spcAft>
                    <a:spcPts val="900"/>
                  </a:spcAft>
                  <a:buSzPct val="80000"/>
                </a:pPr>
                <a:r>
                  <a:rPr lang="en-US" altLang="en-US" sz="1800" dirty="0"/>
                  <a:t>Although apocrine sweat is odorless, a musky body odor can result from bacteria that metabolize its components.</a:t>
                </a:r>
              </a:p>
              <a:p>
                <a:pPr eaLnBrk="1" hangingPunct="1">
                  <a:lnSpc>
                    <a:spcPct val="85000"/>
                  </a:lnSpc>
                  <a:spcBef>
                    <a:spcPct val="0"/>
                  </a:spcBef>
                  <a:spcAft>
                    <a:spcPct val="50000"/>
                  </a:spcAft>
                  <a:buSzPct val="80000"/>
                </a:pPr>
                <a:r>
                  <a:rPr lang="en-US" altLang="en-US" sz="1800" dirty="0"/>
                  <a:t>While eccrine sweat glands function soon after birth, apocrine sweat glands begin to function at puberty in response to hormonal changes.</a:t>
                </a:r>
              </a:p>
            </p:txBody>
          </p:sp>
          <p:sp>
            <p:nvSpPr>
              <p:cNvPr id="185358" name="Text Box 13">
                <a:extLst>
                  <a:ext uri="{FF2B5EF4-FFF2-40B4-BE49-F238E27FC236}">
                    <a16:creationId xmlns:a16="http://schemas.microsoft.com/office/drawing/2014/main" id="{38B426F1-810A-0840-919E-103C2BF04B7E}"/>
                  </a:ext>
                </a:extLst>
              </p:cNvPr>
              <p:cNvSpPr txBox="1">
                <a:spLocks noChangeArrowheads="1"/>
              </p:cNvSpPr>
              <p:nvPr/>
            </p:nvSpPr>
            <p:spPr bwMode="auto">
              <a:xfrm>
                <a:off x="1733" y="2477"/>
                <a:ext cx="2300"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Viscous = having a thick, sticky consistency somewhere between a solid and a liquid.</a:t>
                </a:r>
              </a:p>
            </p:txBody>
          </p:sp>
        </p:grpSp>
        <p:grpSp>
          <p:nvGrpSpPr>
            <p:cNvPr id="185350" name="Group 35">
              <a:extLst>
                <a:ext uri="{FF2B5EF4-FFF2-40B4-BE49-F238E27FC236}">
                  <a16:creationId xmlns:a16="http://schemas.microsoft.com/office/drawing/2014/main" id="{F168B8AC-9957-154C-9B75-F5A732DB2C6A}"/>
                </a:ext>
              </a:extLst>
            </p:cNvPr>
            <p:cNvGrpSpPr>
              <a:grpSpLocks/>
            </p:cNvGrpSpPr>
            <p:nvPr/>
          </p:nvGrpSpPr>
          <p:grpSpPr bwMode="auto">
            <a:xfrm>
              <a:off x="582" y="3671"/>
              <a:ext cx="1990" cy="213"/>
              <a:chOff x="582" y="3671"/>
              <a:chExt cx="1990" cy="213"/>
            </a:xfrm>
          </p:grpSpPr>
          <p:sp>
            <p:nvSpPr>
              <p:cNvPr id="185351" name="Rectangle 36">
                <a:extLst>
                  <a:ext uri="{FF2B5EF4-FFF2-40B4-BE49-F238E27FC236}">
                    <a16:creationId xmlns:a16="http://schemas.microsoft.com/office/drawing/2014/main" id="{11DECEFC-BF68-2641-B931-C8B141326086}"/>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5352" name="Rectangle 37">
                <a:extLst>
                  <a:ext uri="{FF2B5EF4-FFF2-40B4-BE49-F238E27FC236}">
                    <a16:creationId xmlns:a16="http://schemas.microsoft.com/office/drawing/2014/main" id="{FBB5376B-768E-8F4A-93DC-BDC7D0BAE5A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5353" name="Rectangle 38">
                <a:extLst>
                  <a:ext uri="{FF2B5EF4-FFF2-40B4-BE49-F238E27FC236}">
                    <a16:creationId xmlns:a16="http://schemas.microsoft.com/office/drawing/2014/main" id="{DC68EFD6-8DD6-FF42-BFB7-15CEE00406D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5354" name="Text Box 39">
                <a:extLst>
                  <a:ext uri="{FF2B5EF4-FFF2-40B4-BE49-F238E27FC236}">
                    <a16:creationId xmlns:a16="http://schemas.microsoft.com/office/drawing/2014/main" id="{35ED6EFF-E2BE-D643-B7EF-AC1C37A5BB1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154</a:t>
                </a:r>
                <a:endParaRPr lang="en-US" altLang="en-US" sz="1800" dirty="0">
                  <a:ea typeface="ＭＳ Ｐゴシック" panose="020B0600070205080204" pitchFamily="34" charset="-128"/>
                </a:endParaRPr>
              </a:p>
            </p:txBody>
          </p:sp>
          <p:sp>
            <p:nvSpPr>
              <p:cNvPr id="185355" name="Text Box 40">
                <a:extLst>
                  <a:ext uri="{FF2B5EF4-FFF2-40B4-BE49-F238E27FC236}">
                    <a16:creationId xmlns:a16="http://schemas.microsoft.com/office/drawing/2014/main" id="{B1287249-1A51-004C-B059-733CC1334BA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165</a:t>
                </a:r>
                <a:endParaRPr lang="en-US" altLang="en-US" sz="1800" dirty="0">
                  <a:ea typeface="ＭＳ Ｐゴシック" panose="020B0600070205080204" pitchFamily="34" charset="-128"/>
                </a:endParaRPr>
              </a:p>
            </p:txBody>
          </p:sp>
          <p:sp>
            <p:nvSpPr>
              <p:cNvPr id="185356" name="Text Box 41">
                <a:extLst>
                  <a:ext uri="{FF2B5EF4-FFF2-40B4-BE49-F238E27FC236}">
                    <a16:creationId xmlns:a16="http://schemas.microsoft.com/office/drawing/2014/main" id="{B76F4FBD-E7DD-954D-B806-7062D67B9EC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158</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Number Placeholder 5">
            <a:extLst>
              <a:ext uri="{FF2B5EF4-FFF2-40B4-BE49-F238E27FC236}">
                <a16:creationId xmlns:a16="http://schemas.microsoft.com/office/drawing/2014/main" id="{9B713EFD-7324-BC43-99C8-868860396E0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7D6788A-FE78-E445-AF1C-83077857A351}" type="slidenum">
              <a:rPr lang="en-US" altLang="en-US" sz="1400"/>
              <a:pPr>
                <a:spcBef>
                  <a:spcPct val="0"/>
                </a:spcBef>
                <a:buFontTx/>
                <a:buNone/>
              </a:pPr>
              <a:t>92</a:t>
            </a:fld>
            <a:endParaRPr lang="en-US" altLang="en-US" sz="1400" dirty="0"/>
          </a:p>
        </p:txBody>
      </p:sp>
      <p:grpSp>
        <p:nvGrpSpPr>
          <p:cNvPr id="187395" name="Group 40">
            <a:extLst>
              <a:ext uri="{FF2B5EF4-FFF2-40B4-BE49-F238E27FC236}">
                <a16:creationId xmlns:a16="http://schemas.microsoft.com/office/drawing/2014/main" id="{D078A195-603C-5B4F-8CFB-F473849EEEBD}"/>
              </a:ext>
            </a:extLst>
          </p:cNvPr>
          <p:cNvGrpSpPr>
            <a:grpSpLocks/>
          </p:cNvGrpSpPr>
          <p:nvPr/>
        </p:nvGrpSpPr>
        <p:grpSpPr bwMode="auto">
          <a:xfrm>
            <a:off x="458788" y="446088"/>
            <a:ext cx="8229600" cy="5719762"/>
            <a:chOff x="289" y="281"/>
            <a:chExt cx="5184" cy="3603"/>
          </a:xfrm>
        </p:grpSpPr>
        <p:sp>
          <p:nvSpPr>
            <p:cNvPr id="187396" name="Rectangle 2">
              <a:extLst>
                <a:ext uri="{FF2B5EF4-FFF2-40B4-BE49-F238E27FC236}">
                  <a16:creationId xmlns:a16="http://schemas.microsoft.com/office/drawing/2014/main" id="{C350653B-953B-7A46-B7BD-B7EB2FD82A12}"/>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Apocrine Sweat Gland Functions</a:t>
              </a:r>
              <a:endParaRPr lang="en-US" altLang="en-US" sz="2200" dirty="0">
                <a:solidFill>
                  <a:srgbClr val="333333"/>
                </a:solidFill>
              </a:endParaRPr>
            </a:p>
          </p:txBody>
        </p:sp>
        <p:sp>
          <p:nvSpPr>
            <p:cNvPr id="187397" name="Text Box 6">
              <a:extLst>
                <a:ext uri="{FF2B5EF4-FFF2-40B4-BE49-F238E27FC236}">
                  <a16:creationId xmlns:a16="http://schemas.microsoft.com/office/drawing/2014/main" id="{9AD4175B-3825-3041-9725-E6F72B0EDD4F}"/>
                </a:ext>
              </a:extLst>
            </p:cNvPr>
            <p:cNvSpPr txBox="1">
              <a:spLocks noChangeArrowheads="1"/>
            </p:cNvSpPr>
            <p:nvPr/>
          </p:nvSpPr>
          <p:spPr bwMode="auto">
            <a:xfrm>
              <a:off x="515" y="970"/>
              <a:ext cx="4727"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Apocrine sweat glands, like eccrine sweat glands, are active during emotional sweating involving sympathetic activation of the autonomic nervous system.</a:t>
              </a:r>
            </a:p>
            <a:p>
              <a:pPr eaLnBrk="1" hangingPunct="1">
                <a:lnSpc>
                  <a:spcPct val="85000"/>
                </a:lnSpc>
                <a:spcBef>
                  <a:spcPct val="0"/>
                </a:spcBef>
                <a:spcAft>
                  <a:spcPts val="900"/>
                </a:spcAft>
                <a:buSzPct val="80000"/>
              </a:pPr>
              <a:r>
                <a:rPr lang="en-US" altLang="en-US" sz="1800" dirty="0"/>
                <a:t>Apocrine sweat is also secreted during intense sexual arousal due to sympathetic activity.</a:t>
              </a:r>
            </a:p>
            <a:p>
              <a:pPr eaLnBrk="1" hangingPunct="1">
                <a:lnSpc>
                  <a:spcPct val="85000"/>
                </a:lnSpc>
                <a:spcBef>
                  <a:spcPct val="0"/>
                </a:spcBef>
                <a:spcAft>
                  <a:spcPct val="50000"/>
                </a:spcAft>
                <a:buSzPct val="80000"/>
              </a:pPr>
              <a:r>
                <a:rPr lang="en-US" altLang="en-US" sz="1800" dirty="0"/>
                <a:t>Apocrine sweat glands, however, are not involved in thermoregulatory sweating to cool the body unlike eccrine sweat glands.</a:t>
              </a:r>
            </a:p>
          </p:txBody>
        </p:sp>
        <p:grpSp>
          <p:nvGrpSpPr>
            <p:cNvPr id="187398" name="Group 26">
              <a:extLst>
                <a:ext uri="{FF2B5EF4-FFF2-40B4-BE49-F238E27FC236}">
                  <a16:creationId xmlns:a16="http://schemas.microsoft.com/office/drawing/2014/main" id="{EECA855B-8283-C24A-9084-ECC74A0A5716}"/>
                </a:ext>
              </a:extLst>
            </p:cNvPr>
            <p:cNvGrpSpPr>
              <a:grpSpLocks/>
            </p:cNvGrpSpPr>
            <p:nvPr/>
          </p:nvGrpSpPr>
          <p:grpSpPr bwMode="auto">
            <a:xfrm>
              <a:off x="582" y="3671"/>
              <a:ext cx="1990" cy="213"/>
              <a:chOff x="582" y="3671"/>
              <a:chExt cx="1990" cy="213"/>
            </a:xfrm>
          </p:grpSpPr>
          <p:sp>
            <p:nvSpPr>
              <p:cNvPr id="187399" name="Rectangle 27">
                <a:extLst>
                  <a:ext uri="{FF2B5EF4-FFF2-40B4-BE49-F238E27FC236}">
                    <a16:creationId xmlns:a16="http://schemas.microsoft.com/office/drawing/2014/main" id="{98C19908-68CB-C148-95AA-F8A47F8AD67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7400" name="Rectangle 28">
                <a:extLst>
                  <a:ext uri="{FF2B5EF4-FFF2-40B4-BE49-F238E27FC236}">
                    <a16:creationId xmlns:a16="http://schemas.microsoft.com/office/drawing/2014/main" id="{7BDEE93C-8228-B24B-949A-3DB449D5568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7401" name="Rectangle 29">
                <a:extLst>
                  <a:ext uri="{FF2B5EF4-FFF2-40B4-BE49-F238E27FC236}">
                    <a16:creationId xmlns:a16="http://schemas.microsoft.com/office/drawing/2014/main" id="{FB7DAFA5-81F8-DE43-ADE8-4C4B42FEE56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7402" name="Text Box 30">
                <a:extLst>
                  <a:ext uri="{FF2B5EF4-FFF2-40B4-BE49-F238E27FC236}">
                    <a16:creationId xmlns:a16="http://schemas.microsoft.com/office/drawing/2014/main" id="{88345758-5EB5-1440-8198-13FE5CDB35F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154</a:t>
                </a:r>
                <a:endParaRPr lang="en-US" altLang="en-US" sz="1800" dirty="0">
                  <a:ea typeface="ＭＳ Ｐゴシック" panose="020B0600070205080204" pitchFamily="34" charset="-128"/>
                </a:endParaRPr>
              </a:p>
            </p:txBody>
          </p:sp>
          <p:sp>
            <p:nvSpPr>
              <p:cNvPr id="187403" name="Text Box 31">
                <a:extLst>
                  <a:ext uri="{FF2B5EF4-FFF2-40B4-BE49-F238E27FC236}">
                    <a16:creationId xmlns:a16="http://schemas.microsoft.com/office/drawing/2014/main" id="{48A2ABD6-DAD8-FC49-870A-F479AB9258F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165</a:t>
                </a:r>
                <a:endParaRPr lang="en-US" altLang="en-US" sz="1800" dirty="0">
                  <a:ea typeface="ＭＳ Ｐゴシック" panose="020B0600070205080204" pitchFamily="34" charset="-128"/>
                </a:endParaRPr>
              </a:p>
            </p:txBody>
          </p:sp>
          <p:sp>
            <p:nvSpPr>
              <p:cNvPr id="187404" name="Text Box 32">
                <a:extLst>
                  <a:ext uri="{FF2B5EF4-FFF2-40B4-BE49-F238E27FC236}">
                    <a16:creationId xmlns:a16="http://schemas.microsoft.com/office/drawing/2014/main" id="{CFEB9C07-C837-394A-9939-E0C05725815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158</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Number Placeholder 5">
            <a:extLst>
              <a:ext uri="{FF2B5EF4-FFF2-40B4-BE49-F238E27FC236}">
                <a16:creationId xmlns:a16="http://schemas.microsoft.com/office/drawing/2014/main" id="{268B7E8E-90D3-B748-A242-DD8CA82FDF6A}"/>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B07DEBC-209D-4B4F-AB42-1A0E76022FCD}" type="slidenum">
              <a:rPr lang="en-US" altLang="en-US" sz="1400"/>
              <a:pPr>
                <a:spcBef>
                  <a:spcPct val="0"/>
                </a:spcBef>
                <a:buFontTx/>
                <a:buNone/>
              </a:pPr>
              <a:t>93</a:t>
            </a:fld>
            <a:endParaRPr lang="en-US" altLang="en-US" sz="1400" dirty="0"/>
          </a:p>
        </p:txBody>
      </p:sp>
      <p:grpSp>
        <p:nvGrpSpPr>
          <p:cNvPr id="189443" name="Group 28">
            <a:extLst>
              <a:ext uri="{FF2B5EF4-FFF2-40B4-BE49-F238E27FC236}">
                <a16:creationId xmlns:a16="http://schemas.microsoft.com/office/drawing/2014/main" id="{7951A7A3-BED5-5848-ADE5-EBAD1EE27BCF}"/>
              </a:ext>
            </a:extLst>
          </p:cNvPr>
          <p:cNvGrpSpPr>
            <a:grpSpLocks/>
          </p:cNvGrpSpPr>
          <p:nvPr/>
        </p:nvGrpSpPr>
        <p:grpSpPr bwMode="auto">
          <a:xfrm>
            <a:off x="455613" y="449263"/>
            <a:ext cx="8229600" cy="5716587"/>
            <a:chOff x="287" y="283"/>
            <a:chExt cx="5184" cy="3601"/>
          </a:xfrm>
        </p:grpSpPr>
        <p:sp>
          <p:nvSpPr>
            <p:cNvPr id="189444" name="Rectangle 2">
              <a:extLst>
                <a:ext uri="{FF2B5EF4-FFF2-40B4-BE49-F238E27FC236}">
                  <a16:creationId xmlns:a16="http://schemas.microsoft.com/office/drawing/2014/main" id="{E977408A-6264-A849-9AB2-B4AA3798FF0B}"/>
                </a:ext>
              </a:extLst>
            </p:cNvPr>
            <p:cNvSpPr>
              <a:spLocks noChangeArrowheads="1"/>
            </p:cNvSpPr>
            <p:nvPr/>
          </p:nvSpPr>
          <p:spPr bwMode="auto">
            <a:xfrm>
              <a:off x="287"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Ceruminous Glands</a:t>
              </a:r>
            </a:p>
          </p:txBody>
        </p:sp>
        <p:sp>
          <p:nvSpPr>
            <p:cNvPr id="189445" name="Text Box 6">
              <a:extLst>
                <a:ext uri="{FF2B5EF4-FFF2-40B4-BE49-F238E27FC236}">
                  <a16:creationId xmlns:a16="http://schemas.microsoft.com/office/drawing/2014/main" id="{2076934E-B3C6-8642-A518-B59C63CAC4AD}"/>
                </a:ext>
              </a:extLst>
            </p:cNvPr>
            <p:cNvSpPr txBox="1">
              <a:spLocks noChangeArrowheads="1"/>
            </p:cNvSpPr>
            <p:nvPr/>
          </p:nvSpPr>
          <p:spPr bwMode="auto">
            <a:xfrm>
              <a:off x="515" y="970"/>
              <a:ext cx="4791"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Ceruminous glands, which are modified sweat glands in the external ear, produce a waxy, lubricating secretion.</a:t>
              </a:r>
            </a:p>
            <a:p>
              <a:pPr eaLnBrk="1" hangingPunct="1">
                <a:lnSpc>
                  <a:spcPct val="85000"/>
                </a:lnSpc>
                <a:spcBef>
                  <a:spcPct val="0"/>
                </a:spcBef>
                <a:spcAft>
                  <a:spcPts val="900"/>
                </a:spcAft>
                <a:buSzPct val="80000"/>
              </a:pPr>
              <a:r>
                <a:rPr lang="en-US" altLang="en-US" sz="1800" dirty="0"/>
                <a:t>The secretory portion of a ceruminous gland is located in the subcu-taneous layer of the external auditory canal.</a:t>
              </a:r>
            </a:p>
            <a:p>
              <a:pPr eaLnBrk="1" hangingPunct="1">
                <a:lnSpc>
                  <a:spcPct val="85000"/>
                </a:lnSpc>
                <a:spcBef>
                  <a:spcPct val="0"/>
                </a:spcBef>
                <a:spcAft>
                  <a:spcPct val="50000"/>
                </a:spcAft>
                <a:buSzPct val="80000"/>
              </a:pPr>
              <a:r>
                <a:rPr lang="en-US" altLang="en-US" sz="1800" dirty="0"/>
                <a:t>Its excretory duct opens directly into the auditory canal or into the duct of a sebaceous gland.</a:t>
              </a:r>
            </a:p>
          </p:txBody>
        </p:sp>
        <p:grpSp>
          <p:nvGrpSpPr>
            <p:cNvPr id="189446" name="Group 14">
              <a:extLst>
                <a:ext uri="{FF2B5EF4-FFF2-40B4-BE49-F238E27FC236}">
                  <a16:creationId xmlns:a16="http://schemas.microsoft.com/office/drawing/2014/main" id="{8374C35C-4DE8-0849-9A22-F321BC0557B9}"/>
                </a:ext>
              </a:extLst>
            </p:cNvPr>
            <p:cNvGrpSpPr>
              <a:grpSpLocks/>
            </p:cNvGrpSpPr>
            <p:nvPr/>
          </p:nvGrpSpPr>
          <p:grpSpPr bwMode="auto">
            <a:xfrm>
              <a:off x="582" y="3671"/>
              <a:ext cx="1990" cy="213"/>
              <a:chOff x="582" y="3671"/>
              <a:chExt cx="1990" cy="213"/>
            </a:xfrm>
          </p:grpSpPr>
          <p:sp>
            <p:nvSpPr>
              <p:cNvPr id="189447" name="Rectangle 15">
                <a:extLst>
                  <a:ext uri="{FF2B5EF4-FFF2-40B4-BE49-F238E27FC236}">
                    <a16:creationId xmlns:a16="http://schemas.microsoft.com/office/drawing/2014/main" id="{3A0B4311-EFA0-2641-B144-E3900F4454B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9448" name="Rectangle 16">
                <a:extLst>
                  <a:ext uri="{FF2B5EF4-FFF2-40B4-BE49-F238E27FC236}">
                    <a16:creationId xmlns:a16="http://schemas.microsoft.com/office/drawing/2014/main" id="{BA04619E-2075-3741-9237-67178CE37EE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9449" name="Rectangle 17">
                <a:extLst>
                  <a:ext uri="{FF2B5EF4-FFF2-40B4-BE49-F238E27FC236}">
                    <a16:creationId xmlns:a16="http://schemas.microsoft.com/office/drawing/2014/main" id="{8459F817-D975-9941-A9F1-62D3482A2A5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89450" name="Text Box 18">
                <a:extLst>
                  <a:ext uri="{FF2B5EF4-FFF2-40B4-BE49-F238E27FC236}">
                    <a16:creationId xmlns:a16="http://schemas.microsoft.com/office/drawing/2014/main" id="{F14EFB9C-3F0F-7646-9670-2CFA67232CC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154</a:t>
                </a:r>
                <a:endParaRPr lang="en-US" altLang="en-US" sz="1800" dirty="0">
                  <a:ea typeface="ＭＳ Ｐゴシック" panose="020B0600070205080204" pitchFamily="34" charset="-128"/>
                </a:endParaRPr>
              </a:p>
            </p:txBody>
          </p:sp>
          <p:sp>
            <p:nvSpPr>
              <p:cNvPr id="189451" name="Text Box 19">
                <a:extLst>
                  <a:ext uri="{FF2B5EF4-FFF2-40B4-BE49-F238E27FC236}">
                    <a16:creationId xmlns:a16="http://schemas.microsoft.com/office/drawing/2014/main" id="{0E1CA6AD-8833-DF40-A099-5CD5D25A789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165</a:t>
                </a:r>
                <a:endParaRPr lang="en-US" altLang="en-US" sz="1800" dirty="0">
                  <a:ea typeface="ＭＳ Ｐゴシック" panose="020B0600070205080204" pitchFamily="34" charset="-128"/>
                </a:endParaRPr>
              </a:p>
            </p:txBody>
          </p:sp>
          <p:sp>
            <p:nvSpPr>
              <p:cNvPr id="189452" name="Text Box 20">
                <a:extLst>
                  <a:ext uri="{FF2B5EF4-FFF2-40B4-BE49-F238E27FC236}">
                    <a16:creationId xmlns:a16="http://schemas.microsoft.com/office/drawing/2014/main" id="{503373CB-0F82-8547-84B1-CB75A94C070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Number Placeholder 5">
            <a:extLst>
              <a:ext uri="{FF2B5EF4-FFF2-40B4-BE49-F238E27FC236}">
                <a16:creationId xmlns:a16="http://schemas.microsoft.com/office/drawing/2014/main" id="{EAAA6616-5DB7-0642-A078-A804DA2C0BE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09B953E-F15C-E043-AAC3-07F3485F8FE6}" type="slidenum">
              <a:rPr lang="en-US" altLang="en-US" sz="1400"/>
              <a:pPr>
                <a:spcBef>
                  <a:spcPct val="0"/>
                </a:spcBef>
                <a:buFontTx/>
                <a:buNone/>
              </a:pPr>
              <a:t>94</a:t>
            </a:fld>
            <a:endParaRPr lang="en-US" altLang="en-US" sz="1400" dirty="0"/>
          </a:p>
        </p:txBody>
      </p:sp>
      <p:grpSp>
        <p:nvGrpSpPr>
          <p:cNvPr id="191491" name="Group 13">
            <a:extLst>
              <a:ext uri="{FF2B5EF4-FFF2-40B4-BE49-F238E27FC236}">
                <a16:creationId xmlns:a16="http://schemas.microsoft.com/office/drawing/2014/main" id="{921D5C66-1992-5644-AF50-7B59C2BC6D94}"/>
              </a:ext>
            </a:extLst>
          </p:cNvPr>
          <p:cNvGrpSpPr>
            <a:grpSpLocks/>
          </p:cNvGrpSpPr>
          <p:nvPr/>
        </p:nvGrpSpPr>
        <p:grpSpPr bwMode="auto">
          <a:xfrm>
            <a:off x="458788" y="446088"/>
            <a:ext cx="8229600" cy="5719762"/>
            <a:chOff x="289" y="281"/>
            <a:chExt cx="5184" cy="3603"/>
          </a:xfrm>
        </p:grpSpPr>
        <p:sp>
          <p:nvSpPr>
            <p:cNvPr id="191492" name="Rectangle 2">
              <a:extLst>
                <a:ext uri="{FF2B5EF4-FFF2-40B4-BE49-F238E27FC236}">
                  <a16:creationId xmlns:a16="http://schemas.microsoft.com/office/drawing/2014/main" id="{FADF9C7A-EB46-294C-9323-E2863194AA74}"/>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Ceruminous Glands </a:t>
              </a:r>
              <a:r>
                <a:rPr lang="en-US" altLang="en-US" sz="2200" dirty="0">
                  <a:solidFill>
                    <a:srgbClr val="333333"/>
                  </a:solidFill>
                </a:rPr>
                <a:t>(continued)</a:t>
              </a:r>
            </a:p>
          </p:txBody>
        </p:sp>
        <p:sp>
          <p:nvSpPr>
            <p:cNvPr id="191493" name="Text Box 6">
              <a:extLst>
                <a:ext uri="{FF2B5EF4-FFF2-40B4-BE49-F238E27FC236}">
                  <a16:creationId xmlns:a16="http://schemas.microsoft.com/office/drawing/2014/main" id="{4CB46922-36A1-B94D-8816-49630FBAB0F1}"/>
                </a:ext>
              </a:extLst>
            </p:cNvPr>
            <p:cNvSpPr txBox="1">
              <a:spLocks noChangeArrowheads="1"/>
            </p:cNvSpPr>
            <p:nvPr/>
          </p:nvSpPr>
          <p:spPr bwMode="auto">
            <a:xfrm>
              <a:off x="515" y="970"/>
              <a:ext cx="4669"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combined secretions of the ceruminous and sebaceous glands into the external auditory canal form a yellowish material known as cerumen (or earwax).</a:t>
              </a:r>
            </a:p>
            <a:p>
              <a:pPr eaLnBrk="1" hangingPunct="1">
                <a:lnSpc>
                  <a:spcPct val="85000"/>
                </a:lnSpc>
                <a:spcBef>
                  <a:spcPct val="0"/>
                </a:spcBef>
                <a:spcAft>
                  <a:spcPts val="900"/>
                </a:spcAft>
                <a:buSzPct val="80000"/>
              </a:pPr>
              <a:r>
                <a:rPr lang="en-US" altLang="en-US" sz="1800" dirty="0"/>
                <a:t>Cerumen and hair provide a sticky barrier that impedes the entrance of foreign bodies and insects into the auditory canal.</a:t>
              </a:r>
            </a:p>
            <a:p>
              <a:pPr eaLnBrk="1" hangingPunct="1">
                <a:lnSpc>
                  <a:spcPct val="85000"/>
                </a:lnSpc>
                <a:spcBef>
                  <a:spcPct val="0"/>
                </a:spcBef>
                <a:spcAft>
                  <a:spcPct val="50000"/>
                </a:spcAft>
                <a:buSzPct val="80000"/>
              </a:pPr>
              <a:r>
                <a:rPr lang="en-US" altLang="en-US" sz="1800" dirty="0"/>
                <a:t>Cerumen also waterproofs the auditory canal to help prevent bacter-ial and fungi from entering its cells.</a:t>
              </a:r>
            </a:p>
          </p:txBody>
        </p:sp>
        <p:grpSp>
          <p:nvGrpSpPr>
            <p:cNvPr id="191494" name="Group 14">
              <a:extLst>
                <a:ext uri="{FF2B5EF4-FFF2-40B4-BE49-F238E27FC236}">
                  <a16:creationId xmlns:a16="http://schemas.microsoft.com/office/drawing/2014/main" id="{D79680CE-B5DA-C145-82E0-F186B50203DE}"/>
                </a:ext>
              </a:extLst>
            </p:cNvPr>
            <p:cNvGrpSpPr>
              <a:grpSpLocks/>
            </p:cNvGrpSpPr>
            <p:nvPr/>
          </p:nvGrpSpPr>
          <p:grpSpPr bwMode="auto">
            <a:xfrm>
              <a:off x="582" y="3671"/>
              <a:ext cx="1990" cy="213"/>
              <a:chOff x="582" y="3671"/>
              <a:chExt cx="1990" cy="213"/>
            </a:xfrm>
          </p:grpSpPr>
          <p:sp>
            <p:nvSpPr>
              <p:cNvPr id="191495" name="Rectangle 15">
                <a:extLst>
                  <a:ext uri="{FF2B5EF4-FFF2-40B4-BE49-F238E27FC236}">
                    <a16:creationId xmlns:a16="http://schemas.microsoft.com/office/drawing/2014/main" id="{B8434A8D-0C68-E542-88B7-D1599BEF850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1496" name="Rectangle 16">
                <a:extLst>
                  <a:ext uri="{FF2B5EF4-FFF2-40B4-BE49-F238E27FC236}">
                    <a16:creationId xmlns:a16="http://schemas.microsoft.com/office/drawing/2014/main" id="{878B7057-CC52-8341-B4B8-AF87B20B6BC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1497" name="Rectangle 17">
                <a:extLst>
                  <a:ext uri="{FF2B5EF4-FFF2-40B4-BE49-F238E27FC236}">
                    <a16:creationId xmlns:a16="http://schemas.microsoft.com/office/drawing/2014/main" id="{E98C1D97-4853-CA45-9425-2EFC4A2DEBC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1498" name="Text Box 18">
                <a:extLst>
                  <a:ext uri="{FF2B5EF4-FFF2-40B4-BE49-F238E27FC236}">
                    <a16:creationId xmlns:a16="http://schemas.microsoft.com/office/drawing/2014/main" id="{463E296A-899B-E746-A4B8-239D8B4337A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154</a:t>
                </a:r>
                <a:endParaRPr lang="en-US" altLang="en-US" sz="1800" dirty="0">
                  <a:ea typeface="ＭＳ Ｐゴシック" panose="020B0600070205080204" pitchFamily="34" charset="-128"/>
                </a:endParaRPr>
              </a:p>
            </p:txBody>
          </p:sp>
          <p:sp>
            <p:nvSpPr>
              <p:cNvPr id="191499" name="Text Box 19">
                <a:extLst>
                  <a:ext uri="{FF2B5EF4-FFF2-40B4-BE49-F238E27FC236}">
                    <a16:creationId xmlns:a16="http://schemas.microsoft.com/office/drawing/2014/main" id="{C6060BCA-B563-394B-AF71-408FFF89B9F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165</a:t>
                </a:r>
                <a:endParaRPr lang="en-US" altLang="en-US" sz="1800" dirty="0">
                  <a:ea typeface="ＭＳ Ｐゴシック" panose="020B0600070205080204" pitchFamily="34" charset="-128"/>
                </a:endParaRPr>
              </a:p>
            </p:txBody>
          </p:sp>
          <p:sp>
            <p:nvSpPr>
              <p:cNvPr id="191500" name="Text Box 20">
                <a:extLst>
                  <a:ext uri="{FF2B5EF4-FFF2-40B4-BE49-F238E27FC236}">
                    <a16:creationId xmlns:a16="http://schemas.microsoft.com/office/drawing/2014/main" id="{0514A54F-2CAF-3143-A1DA-52E762D08E3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Number Placeholder 5">
            <a:extLst>
              <a:ext uri="{FF2B5EF4-FFF2-40B4-BE49-F238E27FC236}">
                <a16:creationId xmlns:a16="http://schemas.microsoft.com/office/drawing/2014/main" id="{DF2CA50B-E0ED-4845-9E6B-2146DF46405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88FCDE1-D79E-8549-84BE-C2C25F4F587F}" type="slidenum">
              <a:rPr lang="en-US" altLang="en-US" sz="1400"/>
              <a:pPr>
                <a:spcBef>
                  <a:spcPct val="0"/>
                </a:spcBef>
                <a:buFontTx/>
                <a:buNone/>
              </a:pPr>
              <a:t>95</a:t>
            </a:fld>
            <a:endParaRPr lang="en-US" altLang="en-US" sz="1400" dirty="0"/>
          </a:p>
        </p:txBody>
      </p:sp>
      <p:grpSp>
        <p:nvGrpSpPr>
          <p:cNvPr id="193539" name="Group 31">
            <a:extLst>
              <a:ext uri="{FF2B5EF4-FFF2-40B4-BE49-F238E27FC236}">
                <a16:creationId xmlns:a16="http://schemas.microsoft.com/office/drawing/2014/main" id="{E8A957A7-CC00-9A4C-AFA1-CE66CB79B291}"/>
              </a:ext>
            </a:extLst>
          </p:cNvPr>
          <p:cNvGrpSpPr>
            <a:grpSpLocks/>
          </p:cNvGrpSpPr>
          <p:nvPr/>
        </p:nvGrpSpPr>
        <p:grpSpPr bwMode="auto">
          <a:xfrm>
            <a:off x="458788" y="446088"/>
            <a:ext cx="8229600" cy="5719762"/>
            <a:chOff x="289" y="281"/>
            <a:chExt cx="5184" cy="3603"/>
          </a:xfrm>
        </p:grpSpPr>
        <p:sp>
          <p:nvSpPr>
            <p:cNvPr id="193540" name="Rectangle 2">
              <a:extLst>
                <a:ext uri="{FF2B5EF4-FFF2-40B4-BE49-F238E27FC236}">
                  <a16:creationId xmlns:a16="http://schemas.microsoft.com/office/drawing/2014/main" id="{8FB585EE-CD61-BD4C-AAFD-C25AF3EAA4FD}"/>
                </a:ext>
              </a:extLst>
            </p:cNvPr>
            <p:cNvSpPr>
              <a:spLocks noChangeArrowheads="1"/>
            </p:cNvSpPr>
            <p:nvPr/>
          </p:nvSpPr>
          <p:spPr bwMode="auto">
            <a:xfrm>
              <a:off x="289"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Nails</a:t>
              </a:r>
              <a:endParaRPr lang="en-US" altLang="en-US" sz="2200" dirty="0">
                <a:solidFill>
                  <a:srgbClr val="333333"/>
                </a:solidFill>
              </a:endParaRPr>
            </a:p>
          </p:txBody>
        </p:sp>
        <p:sp>
          <p:nvSpPr>
            <p:cNvPr id="193541" name="Text Box 6">
              <a:extLst>
                <a:ext uri="{FF2B5EF4-FFF2-40B4-BE49-F238E27FC236}">
                  <a16:creationId xmlns:a16="http://schemas.microsoft.com/office/drawing/2014/main" id="{A3931BC2-484C-154F-8705-51088E601F6F}"/>
                </a:ext>
              </a:extLst>
            </p:cNvPr>
            <p:cNvSpPr txBox="1">
              <a:spLocks noChangeArrowheads="1"/>
            </p:cNvSpPr>
            <p:nvPr/>
          </p:nvSpPr>
          <p:spPr bwMode="auto">
            <a:xfrm>
              <a:off x="515" y="970"/>
              <a:ext cx="4666"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Nails are plates of hard, tightly-packed, dead keratinized epidermal cells.</a:t>
              </a:r>
            </a:p>
            <a:p>
              <a:pPr eaLnBrk="1" hangingPunct="1">
                <a:lnSpc>
                  <a:spcPct val="85000"/>
                </a:lnSpc>
                <a:spcBef>
                  <a:spcPct val="0"/>
                </a:spcBef>
                <a:spcAft>
                  <a:spcPts val="900"/>
                </a:spcAft>
                <a:buSzPct val="80000"/>
              </a:pPr>
              <a:r>
                <a:rPr lang="en-US" altLang="en-US" sz="1800" dirty="0"/>
                <a:t>They form a clear, solid covering of the superior surfaces of the dis-tal ends of the digits (fingertips and toe tips).</a:t>
              </a:r>
            </a:p>
            <a:p>
              <a:pPr eaLnBrk="1" hangingPunct="1">
                <a:lnSpc>
                  <a:spcPct val="85000"/>
                </a:lnSpc>
                <a:spcBef>
                  <a:spcPct val="0"/>
                </a:spcBef>
                <a:spcAft>
                  <a:spcPts val="900"/>
                </a:spcAft>
                <a:buSzPct val="80000"/>
              </a:pPr>
              <a:r>
                <a:rPr lang="en-US" altLang="en-US" sz="1800" dirty="0"/>
                <a:t>Nails help in grasping and manipulating small objects, provide pro-tection against trauma to the digit tips, and enable us to scratch an itch.</a:t>
              </a:r>
            </a:p>
            <a:p>
              <a:pPr eaLnBrk="1" hangingPunct="1">
                <a:lnSpc>
                  <a:spcPct val="85000"/>
                </a:lnSpc>
                <a:spcBef>
                  <a:spcPct val="0"/>
                </a:spcBef>
                <a:spcAft>
                  <a:spcPct val="50000"/>
                </a:spcAft>
                <a:buSzPct val="80000"/>
              </a:pPr>
              <a:r>
                <a:rPr lang="en-US" altLang="en-US" sz="1800" dirty="0"/>
                <a:t>The structure of nails and their tissues is described in the textbook.</a:t>
              </a:r>
            </a:p>
          </p:txBody>
        </p:sp>
        <p:grpSp>
          <p:nvGrpSpPr>
            <p:cNvPr id="193542" name="Group 19">
              <a:extLst>
                <a:ext uri="{FF2B5EF4-FFF2-40B4-BE49-F238E27FC236}">
                  <a16:creationId xmlns:a16="http://schemas.microsoft.com/office/drawing/2014/main" id="{A3F47050-E546-AA49-9F43-3111D5469DEA}"/>
                </a:ext>
              </a:extLst>
            </p:cNvPr>
            <p:cNvGrpSpPr>
              <a:grpSpLocks/>
            </p:cNvGrpSpPr>
            <p:nvPr/>
          </p:nvGrpSpPr>
          <p:grpSpPr bwMode="auto">
            <a:xfrm>
              <a:off x="582" y="3671"/>
              <a:ext cx="2993" cy="213"/>
              <a:chOff x="582" y="3671"/>
              <a:chExt cx="2993" cy="213"/>
            </a:xfrm>
          </p:grpSpPr>
          <p:grpSp>
            <p:nvGrpSpPr>
              <p:cNvPr id="193543" name="Group 20">
                <a:extLst>
                  <a:ext uri="{FF2B5EF4-FFF2-40B4-BE49-F238E27FC236}">
                    <a16:creationId xmlns:a16="http://schemas.microsoft.com/office/drawing/2014/main" id="{68FA3C7D-990D-D643-9497-6C387D74A3B7}"/>
                  </a:ext>
                </a:extLst>
              </p:cNvPr>
              <p:cNvGrpSpPr>
                <a:grpSpLocks/>
              </p:cNvGrpSpPr>
              <p:nvPr/>
            </p:nvGrpSpPr>
            <p:grpSpPr bwMode="auto">
              <a:xfrm>
                <a:off x="582" y="3671"/>
                <a:ext cx="1990" cy="213"/>
                <a:chOff x="582" y="3671"/>
                <a:chExt cx="1990" cy="213"/>
              </a:xfrm>
            </p:grpSpPr>
            <p:sp>
              <p:nvSpPr>
                <p:cNvPr id="193547" name="Rectangle 21">
                  <a:extLst>
                    <a:ext uri="{FF2B5EF4-FFF2-40B4-BE49-F238E27FC236}">
                      <a16:creationId xmlns:a16="http://schemas.microsoft.com/office/drawing/2014/main" id="{14A7A35D-F213-F84A-AD4F-8AB142596E3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3548" name="Rectangle 22">
                  <a:extLst>
                    <a:ext uri="{FF2B5EF4-FFF2-40B4-BE49-F238E27FC236}">
                      <a16:creationId xmlns:a16="http://schemas.microsoft.com/office/drawing/2014/main" id="{39D767B9-6B7B-3346-A78B-7E172A84620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3549" name="Rectangle 23">
                  <a:extLst>
                    <a:ext uri="{FF2B5EF4-FFF2-40B4-BE49-F238E27FC236}">
                      <a16:creationId xmlns:a16="http://schemas.microsoft.com/office/drawing/2014/main" id="{9F3397E5-B4E8-5345-B1FF-C270F2C50A3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3550" name="Text Box 24">
                  <a:extLst>
                    <a:ext uri="{FF2B5EF4-FFF2-40B4-BE49-F238E27FC236}">
                      <a16:creationId xmlns:a16="http://schemas.microsoft.com/office/drawing/2014/main" id="{B5105C25-D5EA-3547-93F9-8754024B5EF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155</a:t>
                  </a:r>
                  <a:endParaRPr lang="en-US" altLang="en-US" sz="1800" dirty="0">
                    <a:ea typeface="ＭＳ Ｐゴシック" panose="020B0600070205080204" pitchFamily="34" charset="-128"/>
                  </a:endParaRPr>
                </a:p>
              </p:txBody>
            </p:sp>
            <p:sp>
              <p:nvSpPr>
                <p:cNvPr id="193551" name="Text Box 25">
                  <a:extLst>
                    <a:ext uri="{FF2B5EF4-FFF2-40B4-BE49-F238E27FC236}">
                      <a16:creationId xmlns:a16="http://schemas.microsoft.com/office/drawing/2014/main" id="{13D24182-842F-8147-8F30-E1E0706F27E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167</a:t>
                  </a:r>
                  <a:endParaRPr lang="en-US" altLang="en-US" sz="1800" dirty="0">
                    <a:ea typeface="ＭＳ Ｐゴシック" panose="020B0600070205080204" pitchFamily="34" charset="-128"/>
                  </a:endParaRPr>
                </a:p>
              </p:txBody>
            </p:sp>
            <p:sp>
              <p:nvSpPr>
                <p:cNvPr id="193552" name="Text Box 26">
                  <a:extLst>
                    <a:ext uri="{FF2B5EF4-FFF2-40B4-BE49-F238E27FC236}">
                      <a16:creationId xmlns:a16="http://schemas.microsoft.com/office/drawing/2014/main" id="{C3071893-74E1-6E4E-B490-2D86EA38883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grpSp>
          <p:grpSp>
            <p:nvGrpSpPr>
              <p:cNvPr id="193544" name="Group 27">
                <a:extLst>
                  <a:ext uri="{FF2B5EF4-FFF2-40B4-BE49-F238E27FC236}">
                    <a16:creationId xmlns:a16="http://schemas.microsoft.com/office/drawing/2014/main" id="{CAA6D702-EE0E-E045-994D-71A80433DA99}"/>
                  </a:ext>
                </a:extLst>
              </p:cNvPr>
              <p:cNvGrpSpPr>
                <a:grpSpLocks/>
              </p:cNvGrpSpPr>
              <p:nvPr/>
            </p:nvGrpSpPr>
            <p:grpSpPr bwMode="auto">
              <a:xfrm>
                <a:off x="2844" y="3671"/>
                <a:ext cx="731" cy="213"/>
                <a:chOff x="2844" y="3671"/>
                <a:chExt cx="731" cy="213"/>
              </a:xfrm>
            </p:grpSpPr>
            <p:sp>
              <p:nvSpPr>
                <p:cNvPr id="193545" name="Rectangle 28">
                  <a:extLst>
                    <a:ext uri="{FF2B5EF4-FFF2-40B4-BE49-F238E27FC236}">
                      <a16:creationId xmlns:a16="http://schemas.microsoft.com/office/drawing/2014/main" id="{88F7D81F-9013-964E-8D44-4DEF4216823A}"/>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3546" name="Text Box 29">
                  <a:extLst>
                    <a:ext uri="{FF2B5EF4-FFF2-40B4-BE49-F238E27FC236}">
                      <a16:creationId xmlns:a16="http://schemas.microsoft.com/office/drawing/2014/main" id="{7F6F4D18-AB0D-B046-928E-4B11A47BBB2B}"/>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5.5</a:t>
                  </a:r>
                </a:p>
              </p:txBody>
            </p:sp>
          </p:grpSp>
        </p:grpSp>
      </p:grpSp>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Number Placeholder 5">
            <a:extLst>
              <a:ext uri="{FF2B5EF4-FFF2-40B4-BE49-F238E27FC236}">
                <a16:creationId xmlns:a16="http://schemas.microsoft.com/office/drawing/2014/main" id="{3A974232-84DA-FF44-B77D-D7757B7D8C4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CB7ECF7-6470-324B-8BDC-E4C960C310B2}" type="slidenum">
              <a:rPr lang="en-US" altLang="en-US" sz="1400"/>
              <a:pPr>
                <a:spcBef>
                  <a:spcPct val="0"/>
                </a:spcBef>
                <a:buFontTx/>
                <a:buNone/>
              </a:pPr>
              <a:t>96</a:t>
            </a:fld>
            <a:endParaRPr lang="en-US" altLang="en-US" sz="1400" dirty="0"/>
          </a:p>
        </p:txBody>
      </p:sp>
      <p:sp>
        <p:nvSpPr>
          <p:cNvPr id="195587" name="Rectangle 2">
            <a:extLst>
              <a:ext uri="{FF2B5EF4-FFF2-40B4-BE49-F238E27FC236}">
                <a16:creationId xmlns:a16="http://schemas.microsoft.com/office/drawing/2014/main" id="{9875F7D4-10BC-2B42-AABF-962C21BE9B67}"/>
              </a:ext>
            </a:extLst>
          </p:cNvPr>
          <p:cNvSpPr>
            <a:spLocks noGrp="1" noChangeArrowheads="1"/>
          </p:cNvSpPr>
          <p:nvPr>
            <p:ph type="body" idx="1"/>
          </p:nvPr>
        </p:nvSpPr>
        <p:spPr>
          <a:xfrm>
            <a:off x="871538" y="882650"/>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Functions of the Integumentary System</a:t>
            </a:r>
            <a:endParaRPr lang="en-US" altLang="en-US" sz="2800" dirty="0"/>
          </a:p>
        </p:txBody>
      </p:sp>
    </p:spTree>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Number Placeholder 5">
            <a:extLst>
              <a:ext uri="{FF2B5EF4-FFF2-40B4-BE49-F238E27FC236}">
                <a16:creationId xmlns:a16="http://schemas.microsoft.com/office/drawing/2014/main" id="{8DAAD396-75AC-834A-B6A2-F1E520D77AD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BFD15B9-4F53-AF46-B24A-8176D9B1F42F}" type="slidenum">
              <a:rPr lang="en-US" altLang="en-US" sz="1400"/>
              <a:pPr>
                <a:spcBef>
                  <a:spcPct val="0"/>
                </a:spcBef>
                <a:buFontTx/>
                <a:buNone/>
              </a:pPr>
              <a:t>97</a:t>
            </a:fld>
            <a:endParaRPr lang="en-US" altLang="en-US" sz="1400" dirty="0"/>
          </a:p>
        </p:txBody>
      </p:sp>
      <p:grpSp>
        <p:nvGrpSpPr>
          <p:cNvPr id="197635" name="Group 25">
            <a:extLst>
              <a:ext uri="{FF2B5EF4-FFF2-40B4-BE49-F238E27FC236}">
                <a16:creationId xmlns:a16="http://schemas.microsoft.com/office/drawing/2014/main" id="{616E10A0-FBE2-7D4D-8323-64EC5EE80B8B}"/>
              </a:ext>
            </a:extLst>
          </p:cNvPr>
          <p:cNvGrpSpPr>
            <a:grpSpLocks/>
          </p:cNvGrpSpPr>
          <p:nvPr/>
        </p:nvGrpSpPr>
        <p:grpSpPr bwMode="auto">
          <a:xfrm>
            <a:off x="455613" y="449263"/>
            <a:ext cx="8229600" cy="5716587"/>
            <a:chOff x="287" y="283"/>
            <a:chExt cx="5184" cy="3601"/>
          </a:xfrm>
        </p:grpSpPr>
        <p:sp>
          <p:nvSpPr>
            <p:cNvPr id="197636" name="Rectangle 2">
              <a:extLst>
                <a:ext uri="{FF2B5EF4-FFF2-40B4-BE49-F238E27FC236}">
                  <a16:creationId xmlns:a16="http://schemas.microsoft.com/office/drawing/2014/main" id="{8A34507F-2920-7848-8423-4174DF7A4F5F}"/>
                </a:ext>
              </a:extLst>
            </p:cNvPr>
            <p:cNvSpPr>
              <a:spLocks noChangeArrowheads="1"/>
            </p:cNvSpPr>
            <p:nvPr/>
          </p:nvSpPr>
          <p:spPr bwMode="auto">
            <a:xfrm>
              <a:off x="287"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Functions</a:t>
              </a:r>
              <a:endParaRPr lang="en-US" altLang="en-US" sz="2200" dirty="0">
                <a:solidFill>
                  <a:srgbClr val="333333"/>
                </a:solidFill>
              </a:endParaRPr>
            </a:p>
          </p:txBody>
        </p:sp>
        <p:sp>
          <p:nvSpPr>
            <p:cNvPr id="197637" name="Text Box 6">
              <a:extLst>
                <a:ext uri="{FF2B5EF4-FFF2-40B4-BE49-F238E27FC236}">
                  <a16:creationId xmlns:a16="http://schemas.microsoft.com/office/drawing/2014/main" id="{BFFE8E9E-C4EE-844C-A202-DE8416D7BC56}"/>
                </a:ext>
              </a:extLst>
            </p:cNvPr>
            <p:cNvSpPr txBox="1">
              <a:spLocks noChangeArrowheads="1"/>
            </p:cNvSpPr>
            <p:nvPr/>
          </p:nvSpPr>
          <p:spPr bwMode="auto">
            <a:xfrm>
              <a:off x="515" y="970"/>
              <a:ext cx="4770" cy="1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integumentary system has many functions including:</a:t>
              </a:r>
            </a:p>
            <a:p>
              <a:pPr lvl="1" eaLnBrk="1" hangingPunct="1">
                <a:lnSpc>
                  <a:spcPct val="85000"/>
                </a:lnSpc>
                <a:spcBef>
                  <a:spcPct val="0"/>
                </a:spcBef>
                <a:spcAft>
                  <a:spcPts val="500"/>
                </a:spcAft>
                <a:buSzPct val="80000"/>
                <a:buFontTx/>
                <a:buChar char="-"/>
              </a:pPr>
              <a:r>
                <a:rPr lang="en-US" altLang="en-US" sz="1800" dirty="0"/>
                <a:t>Thermoregulation</a:t>
              </a:r>
            </a:p>
            <a:p>
              <a:pPr lvl="1" eaLnBrk="1" hangingPunct="1">
                <a:lnSpc>
                  <a:spcPct val="85000"/>
                </a:lnSpc>
                <a:spcBef>
                  <a:spcPct val="0"/>
                </a:spcBef>
                <a:spcAft>
                  <a:spcPts val="500"/>
                </a:spcAft>
                <a:buSzPct val="80000"/>
                <a:buFontTx/>
                <a:buChar char="-"/>
              </a:pPr>
              <a:r>
                <a:rPr lang="en-US" altLang="en-US" sz="1800" dirty="0"/>
                <a:t>Blood reservoir</a:t>
              </a:r>
            </a:p>
            <a:p>
              <a:pPr lvl="1" eaLnBrk="1" hangingPunct="1">
                <a:lnSpc>
                  <a:spcPct val="85000"/>
                </a:lnSpc>
                <a:spcBef>
                  <a:spcPct val="0"/>
                </a:spcBef>
                <a:spcAft>
                  <a:spcPts val="500"/>
                </a:spcAft>
                <a:buSzPct val="80000"/>
                <a:buFontTx/>
                <a:buChar char="-"/>
              </a:pPr>
              <a:r>
                <a:rPr lang="en-US" altLang="en-US" sz="1800" dirty="0"/>
                <a:t>Protection</a:t>
              </a:r>
            </a:p>
            <a:p>
              <a:pPr lvl="1" eaLnBrk="1" hangingPunct="1">
                <a:lnSpc>
                  <a:spcPct val="85000"/>
                </a:lnSpc>
                <a:spcBef>
                  <a:spcPct val="0"/>
                </a:spcBef>
                <a:spcAft>
                  <a:spcPts val="500"/>
                </a:spcAft>
                <a:buSzPct val="80000"/>
                <a:buFontTx/>
                <a:buChar char="-"/>
              </a:pPr>
              <a:r>
                <a:rPr lang="en-US" altLang="en-US" sz="1800" dirty="0"/>
                <a:t>Cutaneous sensations</a:t>
              </a:r>
            </a:p>
            <a:p>
              <a:pPr lvl="1" eaLnBrk="1" hangingPunct="1">
                <a:lnSpc>
                  <a:spcPct val="85000"/>
                </a:lnSpc>
                <a:spcBef>
                  <a:spcPct val="0"/>
                </a:spcBef>
                <a:spcAft>
                  <a:spcPts val="500"/>
                </a:spcAft>
                <a:buSzPct val="80000"/>
                <a:buFontTx/>
                <a:buChar char="-"/>
              </a:pPr>
              <a:r>
                <a:rPr lang="en-US" altLang="en-US" sz="1800" dirty="0"/>
                <a:t>Excretion and absorption</a:t>
              </a:r>
            </a:p>
            <a:p>
              <a:pPr lvl="1" eaLnBrk="1" hangingPunct="1">
                <a:lnSpc>
                  <a:spcPct val="85000"/>
                </a:lnSpc>
                <a:spcBef>
                  <a:spcPct val="0"/>
                </a:spcBef>
                <a:spcAft>
                  <a:spcPct val="50000"/>
                </a:spcAft>
                <a:buSzPct val="80000"/>
                <a:buFontTx/>
                <a:buChar char="-"/>
              </a:pPr>
              <a:r>
                <a:rPr lang="en-US" altLang="en-US" sz="1800" dirty="0"/>
                <a:t>Synthesis of vitamin D</a:t>
              </a:r>
              <a:endParaRPr lang="en-US" altLang="en-US" sz="1800" dirty="0">
                <a:solidFill>
                  <a:srgbClr val="000099"/>
                </a:solidFill>
              </a:endParaRPr>
            </a:p>
          </p:txBody>
        </p:sp>
        <p:grpSp>
          <p:nvGrpSpPr>
            <p:cNvPr id="197638" name="Group 15">
              <a:extLst>
                <a:ext uri="{FF2B5EF4-FFF2-40B4-BE49-F238E27FC236}">
                  <a16:creationId xmlns:a16="http://schemas.microsoft.com/office/drawing/2014/main" id="{10C3775D-36BF-6B41-9C11-10446402B615}"/>
                </a:ext>
              </a:extLst>
            </p:cNvPr>
            <p:cNvGrpSpPr>
              <a:grpSpLocks/>
            </p:cNvGrpSpPr>
            <p:nvPr/>
          </p:nvGrpSpPr>
          <p:grpSpPr bwMode="auto">
            <a:xfrm>
              <a:off x="582" y="3671"/>
              <a:ext cx="1990" cy="213"/>
              <a:chOff x="582" y="3671"/>
              <a:chExt cx="1990" cy="213"/>
            </a:xfrm>
          </p:grpSpPr>
          <p:sp>
            <p:nvSpPr>
              <p:cNvPr id="197639" name="Rectangle 16">
                <a:extLst>
                  <a:ext uri="{FF2B5EF4-FFF2-40B4-BE49-F238E27FC236}">
                    <a16:creationId xmlns:a16="http://schemas.microsoft.com/office/drawing/2014/main" id="{95838D59-666B-B947-B2F6-E8FF166563D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7640" name="Rectangle 17">
                <a:extLst>
                  <a:ext uri="{FF2B5EF4-FFF2-40B4-BE49-F238E27FC236}">
                    <a16:creationId xmlns:a16="http://schemas.microsoft.com/office/drawing/2014/main" id="{DD004050-6F31-9146-9AD1-96701F3394E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7641" name="Rectangle 18">
                <a:extLst>
                  <a:ext uri="{FF2B5EF4-FFF2-40B4-BE49-F238E27FC236}">
                    <a16:creationId xmlns:a16="http://schemas.microsoft.com/office/drawing/2014/main" id="{2C57FD4D-869C-364A-96D1-619426A0E55E}"/>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7642" name="Text Box 19">
                <a:extLst>
                  <a:ext uri="{FF2B5EF4-FFF2-40B4-BE49-F238E27FC236}">
                    <a16:creationId xmlns:a16="http://schemas.microsoft.com/office/drawing/2014/main" id="{1EEC7030-8F72-EB49-8F8A-429659C4010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156</a:t>
                </a:r>
                <a:endParaRPr lang="en-US" altLang="en-US" sz="1800" dirty="0">
                  <a:ea typeface="ＭＳ Ｐゴシック" panose="020B0600070205080204" pitchFamily="34" charset="-128"/>
                </a:endParaRPr>
              </a:p>
            </p:txBody>
          </p:sp>
          <p:sp>
            <p:nvSpPr>
              <p:cNvPr id="197643" name="Text Box 20">
                <a:extLst>
                  <a:ext uri="{FF2B5EF4-FFF2-40B4-BE49-F238E27FC236}">
                    <a16:creationId xmlns:a16="http://schemas.microsoft.com/office/drawing/2014/main" id="{ACB8DA1C-7062-EE48-8414-02D0AE48C45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167</a:t>
                </a:r>
                <a:endParaRPr lang="en-US" altLang="en-US" sz="1800" dirty="0">
                  <a:ea typeface="ＭＳ Ｐゴシック" panose="020B0600070205080204" pitchFamily="34" charset="-128"/>
                </a:endParaRPr>
              </a:p>
            </p:txBody>
          </p:sp>
          <p:sp>
            <p:nvSpPr>
              <p:cNvPr id="197644" name="Text Box 21">
                <a:extLst>
                  <a:ext uri="{FF2B5EF4-FFF2-40B4-BE49-F238E27FC236}">
                    <a16:creationId xmlns:a16="http://schemas.microsoft.com/office/drawing/2014/main" id="{637A3A22-24DC-984A-85D9-D26241412E9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Number Placeholder 5">
            <a:extLst>
              <a:ext uri="{FF2B5EF4-FFF2-40B4-BE49-F238E27FC236}">
                <a16:creationId xmlns:a16="http://schemas.microsoft.com/office/drawing/2014/main" id="{8D2BF405-5ED9-D947-85F7-C4FEF33F049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26F4FB5-2680-2340-AE16-9438F1DDBDC9}" type="slidenum">
              <a:rPr lang="en-US" altLang="en-US" sz="1400"/>
              <a:pPr>
                <a:spcBef>
                  <a:spcPct val="0"/>
                </a:spcBef>
                <a:buFontTx/>
                <a:buNone/>
              </a:pPr>
              <a:t>98</a:t>
            </a:fld>
            <a:endParaRPr lang="en-US" altLang="en-US" sz="1400" dirty="0"/>
          </a:p>
        </p:txBody>
      </p:sp>
      <p:grpSp>
        <p:nvGrpSpPr>
          <p:cNvPr id="199683" name="Group 25">
            <a:extLst>
              <a:ext uri="{FF2B5EF4-FFF2-40B4-BE49-F238E27FC236}">
                <a16:creationId xmlns:a16="http://schemas.microsoft.com/office/drawing/2014/main" id="{64C69707-EFDB-BF4A-830C-AB07B1B926FA}"/>
              </a:ext>
            </a:extLst>
          </p:cNvPr>
          <p:cNvGrpSpPr>
            <a:grpSpLocks/>
          </p:cNvGrpSpPr>
          <p:nvPr/>
        </p:nvGrpSpPr>
        <p:grpSpPr bwMode="auto">
          <a:xfrm>
            <a:off x="458788" y="449263"/>
            <a:ext cx="8229600" cy="5716587"/>
            <a:chOff x="289" y="283"/>
            <a:chExt cx="5184" cy="3601"/>
          </a:xfrm>
        </p:grpSpPr>
        <p:sp>
          <p:nvSpPr>
            <p:cNvPr id="199684" name="Rectangle 2">
              <a:extLst>
                <a:ext uri="{FF2B5EF4-FFF2-40B4-BE49-F238E27FC236}">
                  <a16:creationId xmlns:a16="http://schemas.microsoft.com/office/drawing/2014/main" id="{B2A262BC-A4D4-0E44-AA40-58B62EE6D281}"/>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Thermoregulation</a:t>
              </a:r>
              <a:endParaRPr lang="en-US" altLang="en-US" sz="2200" dirty="0">
                <a:solidFill>
                  <a:srgbClr val="333333"/>
                </a:solidFill>
              </a:endParaRPr>
            </a:p>
          </p:txBody>
        </p:sp>
        <p:sp>
          <p:nvSpPr>
            <p:cNvPr id="199685" name="Text Box 6">
              <a:extLst>
                <a:ext uri="{FF2B5EF4-FFF2-40B4-BE49-F238E27FC236}">
                  <a16:creationId xmlns:a16="http://schemas.microsoft.com/office/drawing/2014/main" id="{01E52260-4FDB-FE4D-89D1-2236D14745A5}"/>
                </a:ext>
              </a:extLst>
            </p:cNvPr>
            <p:cNvSpPr txBox="1">
              <a:spLocks noChangeArrowheads="1"/>
            </p:cNvSpPr>
            <p:nvPr/>
          </p:nvSpPr>
          <p:spPr bwMode="auto">
            <a:xfrm>
              <a:off x="515" y="970"/>
              <a:ext cx="4690"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skin contributes to thermoregulation (temperature control of the body) by adjusting the flow of blood in the dermis and sweating.</a:t>
              </a:r>
            </a:p>
            <a:p>
              <a:pPr eaLnBrk="1" hangingPunct="1">
                <a:lnSpc>
                  <a:spcPct val="85000"/>
                </a:lnSpc>
                <a:spcBef>
                  <a:spcPct val="0"/>
                </a:spcBef>
                <a:spcAft>
                  <a:spcPts val="900"/>
                </a:spcAft>
                <a:buSzPct val="80000"/>
              </a:pPr>
              <a:r>
                <a:rPr lang="en-US" altLang="en-US" sz="1800" dirty="0"/>
                <a:t>Sweat production in eccrine sweat glands increases in response to ambient heat and the generation of body heat in physical exercise.</a:t>
              </a:r>
            </a:p>
            <a:p>
              <a:pPr eaLnBrk="1" hangingPunct="1">
                <a:lnSpc>
                  <a:spcPct val="85000"/>
                </a:lnSpc>
                <a:spcBef>
                  <a:spcPct val="0"/>
                </a:spcBef>
                <a:spcAft>
                  <a:spcPts val="900"/>
                </a:spcAft>
                <a:buSzPct val="80000"/>
              </a:pPr>
              <a:r>
                <a:rPr lang="en-US" altLang="en-US" sz="1800" dirty="0"/>
                <a:t>The evaporation of eccrine sweat from the surface of the skin helps lower body temperature, which must be maintained within a limited range for the proper functioning of organ systems.</a:t>
              </a:r>
            </a:p>
            <a:p>
              <a:pPr eaLnBrk="1" hangingPunct="1">
                <a:lnSpc>
                  <a:spcPct val="85000"/>
                </a:lnSpc>
                <a:spcBef>
                  <a:spcPct val="0"/>
                </a:spcBef>
                <a:spcAft>
                  <a:spcPct val="50000"/>
                </a:spcAft>
                <a:buSzPct val="80000"/>
              </a:pPr>
              <a:r>
                <a:rPr lang="en-US" altLang="en-US" sz="1800" dirty="0"/>
                <a:t>Eccrine sweating decreases in cold environments to conserve body heat.</a:t>
              </a:r>
            </a:p>
          </p:txBody>
        </p:sp>
        <p:grpSp>
          <p:nvGrpSpPr>
            <p:cNvPr id="199686" name="Group 15">
              <a:extLst>
                <a:ext uri="{FF2B5EF4-FFF2-40B4-BE49-F238E27FC236}">
                  <a16:creationId xmlns:a16="http://schemas.microsoft.com/office/drawing/2014/main" id="{1F4BC84B-C01B-B24A-A89E-9057DD7E81E2}"/>
                </a:ext>
              </a:extLst>
            </p:cNvPr>
            <p:cNvGrpSpPr>
              <a:grpSpLocks/>
            </p:cNvGrpSpPr>
            <p:nvPr/>
          </p:nvGrpSpPr>
          <p:grpSpPr bwMode="auto">
            <a:xfrm>
              <a:off x="582" y="3671"/>
              <a:ext cx="1990" cy="213"/>
              <a:chOff x="582" y="3671"/>
              <a:chExt cx="1990" cy="213"/>
            </a:xfrm>
          </p:grpSpPr>
          <p:sp>
            <p:nvSpPr>
              <p:cNvPr id="199687" name="Rectangle 16">
                <a:extLst>
                  <a:ext uri="{FF2B5EF4-FFF2-40B4-BE49-F238E27FC236}">
                    <a16:creationId xmlns:a16="http://schemas.microsoft.com/office/drawing/2014/main" id="{F8A565ED-7804-6B43-81C3-ACCF5964F9AF}"/>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9688" name="Rectangle 17">
                <a:extLst>
                  <a:ext uri="{FF2B5EF4-FFF2-40B4-BE49-F238E27FC236}">
                    <a16:creationId xmlns:a16="http://schemas.microsoft.com/office/drawing/2014/main" id="{D220F9B5-4CBD-0647-A5E6-0EF7FDB20773}"/>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9689" name="Rectangle 18">
                <a:extLst>
                  <a:ext uri="{FF2B5EF4-FFF2-40B4-BE49-F238E27FC236}">
                    <a16:creationId xmlns:a16="http://schemas.microsoft.com/office/drawing/2014/main" id="{AD7CF023-7B88-054E-B3A8-F9C6B3F7659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199690" name="Text Box 19">
                <a:extLst>
                  <a:ext uri="{FF2B5EF4-FFF2-40B4-BE49-F238E27FC236}">
                    <a16:creationId xmlns:a16="http://schemas.microsoft.com/office/drawing/2014/main" id="{CCF9B8F4-263F-AC4C-8A07-7270EEDE4F5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156</a:t>
                </a:r>
                <a:endParaRPr lang="en-US" altLang="en-US" sz="1800" dirty="0">
                  <a:ea typeface="ＭＳ Ｐゴシック" panose="020B0600070205080204" pitchFamily="34" charset="-128"/>
                </a:endParaRPr>
              </a:p>
            </p:txBody>
          </p:sp>
          <p:sp>
            <p:nvSpPr>
              <p:cNvPr id="199691" name="Text Box 20">
                <a:extLst>
                  <a:ext uri="{FF2B5EF4-FFF2-40B4-BE49-F238E27FC236}">
                    <a16:creationId xmlns:a16="http://schemas.microsoft.com/office/drawing/2014/main" id="{AAC3D5F8-05CE-6245-8D71-CE76EE3A7BC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168</a:t>
                </a:r>
                <a:endParaRPr lang="en-US" altLang="en-US" sz="1800" dirty="0">
                  <a:ea typeface="ＭＳ Ｐゴシック" panose="020B0600070205080204" pitchFamily="34" charset="-128"/>
                </a:endParaRPr>
              </a:p>
            </p:txBody>
          </p:sp>
          <p:sp>
            <p:nvSpPr>
              <p:cNvPr id="199692" name="Text Box 21">
                <a:extLst>
                  <a:ext uri="{FF2B5EF4-FFF2-40B4-BE49-F238E27FC236}">
                    <a16:creationId xmlns:a16="http://schemas.microsoft.com/office/drawing/2014/main" id="{63AB3EFE-D10B-2140-B67B-1DAC3317504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160</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Number Placeholder 5">
            <a:extLst>
              <a:ext uri="{FF2B5EF4-FFF2-40B4-BE49-F238E27FC236}">
                <a16:creationId xmlns:a16="http://schemas.microsoft.com/office/drawing/2014/main" id="{EFB83C62-F374-3348-9546-D281455700E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AF09CEB-EA5B-0040-892E-175771D7BA15}" type="slidenum">
              <a:rPr lang="en-US" altLang="en-US" sz="1400"/>
              <a:pPr>
                <a:spcBef>
                  <a:spcPct val="0"/>
                </a:spcBef>
                <a:buFontTx/>
                <a:buNone/>
              </a:pPr>
              <a:t>99</a:t>
            </a:fld>
            <a:endParaRPr lang="en-US" altLang="en-US" sz="1400" dirty="0"/>
          </a:p>
        </p:txBody>
      </p:sp>
      <p:grpSp>
        <p:nvGrpSpPr>
          <p:cNvPr id="201731" name="Group 34">
            <a:extLst>
              <a:ext uri="{FF2B5EF4-FFF2-40B4-BE49-F238E27FC236}">
                <a16:creationId xmlns:a16="http://schemas.microsoft.com/office/drawing/2014/main" id="{E0101FA0-5C8B-9B40-8641-050731AA4753}"/>
              </a:ext>
            </a:extLst>
          </p:cNvPr>
          <p:cNvGrpSpPr>
            <a:grpSpLocks/>
          </p:cNvGrpSpPr>
          <p:nvPr/>
        </p:nvGrpSpPr>
        <p:grpSpPr bwMode="auto">
          <a:xfrm>
            <a:off x="458788" y="449263"/>
            <a:ext cx="8229600" cy="5716587"/>
            <a:chOff x="289" y="283"/>
            <a:chExt cx="5184" cy="3601"/>
          </a:xfrm>
        </p:grpSpPr>
        <p:sp>
          <p:nvSpPr>
            <p:cNvPr id="201732" name="Rectangle 2">
              <a:extLst>
                <a:ext uri="{FF2B5EF4-FFF2-40B4-BE49-F238E27FC236}">
                  <a16:creationId xmlns:a16="http://schemas.microsoft.com/office/drawing/2014/main" id="{3BFBD1EE-8928-6541-9BAB-CB7610533874}"/>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Thermoregulation </a:t>
              </a:r>
              <a:r>
                <a:rPr lang="en-US" altLang="en-US" sz="2200" dirty="0">
                  <a:solidFill>
                    <a:srgbClr val="333333"/>
                  </a:solidFill>
                </a:rPr>
                <a:t>(continued)</a:t>
              </a:r>
            </a:p>
          </p:txBody>
        </p:sp>
        <p:grpSp>
          <p:nvGrpSpPr>
            <p:cNvPr id="201733" name="Group 21">
              <a:extLst>
                <a:ext uri="{FF2B5EF4-FFF2-40B4-BE49-F238E27FC236}">
                  <a16:creationId xmlns:a16="http://schemas.microsoft.com/office/drawing/2014/main" id="{396E18E3-FDC4-3148-A951-1261D2D9ED8E}"/>
                </a:ext>
              </a:extLst>
            </p:cNvPr>
            <p:cNvGrpSpPr>
              <a:grpSpLocks/>
            </p:cNvGrpSpPr>
            <p:nvPr/>
          </p:nvGrpSpPr>
          <p:grpSpPr bwMode="auto">
            <a:xfrm>
              <a:off x="515" y="970"/>
              <a:ext cx="4826" cy="1361"/>
              <a:chOff x="515" y="970"/>
              <a:chExt cx="4826" cy="1361"/>
            </a:xfrm>
          </p:grpSpPr>
          <p:sp>
            <p:nvSpPr>
              <p:cNvPr id="201741" name="Text Box 6">
                <a:extLst>
                  <a:ext uri="{FF2B5EF4-FFF2-40B4-BE49-F238E27FC236}">
                    <a16:creationId xmlns:a16="http://schemas.microsoft.com/office/drawing/2014/main" id="{F140FBB5-7578-EC49-AA43-3F7276234DA0}"/>
                  </a:ext>
                </a:extLst>
              </p:cNvPr>
              <p:cNvSpPr txBox="1">
                <a:spLocks noChangeArrowheads="1"/>
              </p:cNvSpPr>
              <p:nvPr/>
            </p:nvSpPr>
            <p:spPr bwMode="auto">
              <a:xfrm>
                <a:off x="515" y="970"/>
                <a:ext cx="4826"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Blood vessels in the dermis dilate to increase blood flow and radiative heat loss in hot environments.</a:t>
                </a:r>
              </a:p>
              <a:p>
                <a:pPr eaLnBrk="1" hangingPunct="1">
                  <a:lnSpc>
                    <a:spcPct val="85000"/>
                  </a:lnSpc>
                  <a:spcBef>
                    <a:spcPct val="0"/>
                  </a:spcBef>
                  <a:spcAft>
                    <a:spcPct val="50000"/>
                  </a:spcAft>
                  <a:buSzPct val="80000"/>
                </a:pPr>
                <a:r>
                  <a:rPr lang="en-US" altLang="en-US" sz="1800" dirty="0"/>
                  <a:t>They constrict to reduce blood flow and minimize heat loss in cold envi-ronments.</a:t>
                </a:r>
              </a:p>
            </p:txBody>
          </p:sp>
          <p:sp>
            <p:nvSpPr>
              <p:cNvPr id="201742" name="Text Box 7">
                <a:extLst>
                  <a:ext uri="{FF2B5EF4-FFF2-40B4-BE49-F238E27FC236}">
                    <a16:creationId xmlns:a16="http://schemas.microsoft.com/office/drawing/2014/main" id="{1EAC69A7-3008-C845-A353-B4098CDA7F32}"/>
                  </a:ext>
                </a:extLst>
              </p:cNvPr>
              <p:cNvSpPr txBox="1">
                <a:spLocks noChangeArrowheads="1"/>
              </p:cNvSpPr>
              <p:nvPr/>
            </p:nvSpPr>
            <p:spPr bwMode="auto">
              <a:xfrm>
                <a:off x="1472" y="1659"/>
                <a:ext cx="280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Radiative heat loss = the process by which temperature decreases due to an excess of emitted radiation over absorbed radiation.</a:t>
                </a:r>
              </a:p>
            </p:txBody>
          </p:sp>
        </p:grpSp>
        <p:grpSp>
          <p:nvGrpSpPr>
            <p:cNvPr id="201734" name="Group 24">
              <a:extLst>
                <a:ext uri="{FF2B5EF4-FFF2-40B4-BE49-F238E27FC236}">
                  <a16:creationId xmlns:a16="http://schemas.microsoft.com/office/drawing/2014/main" id="{F1B6153C-8E8B-F840-B94E-2164DC41E8EB}"/>
                </a:ext>
              </a:extLst>
            </p:cNvPr>
            <p:cNvGrpSpPr>
              <a:grpSpLocks/>
            </p:cNvGrpSpPr>
            <p:nvPr/>
          </p:nvGrpSpPr>
          <p:grpSpPr bwMode="auto">
            <a:xfrm>
              <a:off x="582" y="3671"/>
              <a:ext cx="1990" cy="213"/>
              <a:chOff x="582" y="3671"/>
              <a:chExt cx="1990" cy="213"/>
            </a:xfrm>
          </p:grpSpPr>
          <p:sp>
            <p:nvSpPr>
              <p:cNvPr id="201735" name="Rectangle 25">
                <a:extLst>
                  <a:ext uri="{FF2B5EF4-FFF2-40B4-BE49-F238E27FC236}">
                    <a16:creationId xmlns:a16="http://schemas.microsoft.com/office/drawing/2014/main" id="{79741CC6-0B1E-5E42-96F0-567776AB918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1736" name="Rectangle 26">
                <a:extLst>
                  <a:ext uri="{FF2B5EF4-FFF2-40B4-BE49-F238E27FC236}">
                    <a16:creationId xmlns:a16="http://schemas.microsoft.com/office/drawing/2014/main" id="{799D801B-C3D9-F244-97DE-31531797B72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1737" name="Rectangle 27">
                <a:extLst>
                  <a:ext uri="{FF2B5EF4-FFF2-40B4-BE49-F238E27FC236}">
                    <a16:creationId xmlns:a16="http://schemas.microsoft.com/office/drawing/2014/main" id="{A12A09C9-699E-1F40-89BE-1B943197B01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1738" name="Text Box 28">
                <a:extLst>
                  <a:ext uri="{FF2B5EF4-FFF2-40B4-BE49-F238E27FC236}">
                    <a16:creationId xmlns:a16="http://schemas.microsoft.com/office/drawing/2014/main" id="{B03472FC-4D64-9240-B30B-8BBBC8F00F1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156</a:t>
                </a:r>
                <a:endParaRPr lang="en-US" altLang="en-US" sz="1800" dirty="0">
                  <a:ea typeface="ＭＳ Ｐゴシック" panose="020B0600070205080204" pitchFamily="34" charset="-128"/>
                </a:endParaRPr>
              </a:p>
            </p:txBody>
          </p:sp>
          <p:sp>
            <p:nvSpPr>
              <p:cNvPr id="201739" name="Text Box 29">
                <a:extLst>
                  <a:ext uri="{FF2B5EF4-FFF2-40B4-BE49-F238E27FC236}">
                    <a16:creationId xmlns:a16="http://schemas.microsoft.com/office/drawing/2014/main" id="{9B6BD304-6D3E-294D-B520-114B09004B1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168</a:t>
                </a:r>
                <a:endParaRPr lang="en-US" altLang="en-US" sz="1800" dirty="0">
                  <a:ea typeface="ＭＳ Ｐゴシック" panose="020B0600070205080204" pitchFamily="34" charset="-128"/>
                </a:endParaRPr>
              </a:p>
            </p:txBody>
          </p:sp>
          <p:sp>
            <p:nvSpPr>
              <p:cNvPr id="201740" name="Text Box 30">
                <a:extLst>
                  <a:ext uri="{FF2B5EF4-FFF2-40B4-BE49-F238E27FC236}">
                    <a16:creationId xmlns:a16="http://schemas.microsoft.com/office/drawing/2014/main" id="{531263B7-3D15-DA44-82E4-56371B4888A6}"/>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Number Placeholder 5">
            <a:extLst>
              <a:ext uri="{FF2B5EF4-FFF2-40B4-BE49-F238E27FC236}">
                <a16:creationId xmlns:a16="http://schemas.microsoft.com/office/drawing/2014/main" id="{16C78AC4-AADF-0545-AA3E-5E8693B27E7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902F0BD-1A5D-AB48-973E-D5C1926D0701}" type="slidenum">
              <a:rPr lang="en-US" altLang="en-US" sz="1400"/>
              <a:pPr>
                <a:spcBef>
                  <a:spcPct val="0"/>
                </a:spcBef>
                <a:buFontTx/>
                <a:buNone/>
              </a:pPr>
              <a:t>100</a:t>
            </a:fld>
            <a:endParaRPr lang="en-US" altLang="en-US" sz="1400" dirty="0"/>
          </a:p>
        </p:txBody>
      </p:sp>
      <p:grpSp>
        <p:nvGrpSpPr>
          <p:cNvPr id="203779" name="Group 37">
            <a:extLst>
              <a:ext uri="{FF2B5EF4-FFF2-40B4-BE49-F238E27FC236}">
                <a16:creationId xmlns:a16="http://schemas.microsoft.com/office/drawing/2014/main" id="{AE740A99-E6DF-474F-B837-86B7E6C5BC66}"/>
              </a:ext>
            </a:extLst>
          </p:cNvPr>
          <p:cNvGrpSpPr>
            <a:grpSpLocks/>
          </p:cNvGrpSpPr>
          <p:nvPr/>
        </p:nvGrpSpPr>
        <p:grpSpPr bwMode="auto">
          <a:xfrm>
            <a:off x="454025" y="446088"/>
            <a:ext cx="8229600" cy="5719762"/>
            <a:chOff x="286" y="281"/>
            <a:chExt cx="5184" cy="3603"/>
          </a:xfrm>
        </p:grpSpPr>
        <p:sp>
          <p:nvSpPr>
            <p:cNvPr id="203780" name="Rectangle 2">
              <a:extLst>
                <a:ext uri="{FF2B5EF4-FFF2-40B4-BE49-F238E27FC236}">
                  <a16:creationId xmlns:a16="http://schemas.microsoft.com/office/drawing/2014/main" id="{F3DB36FC-0E63-A04D-8FAC-9DBCE1742C9E}"/>
                </a:ext>
              </a:extLst>
            </p:cNvPr>
            <p:cNvSpPr>
              <a:spLocks noChangeArrowheads="1"/>
            </p:cNvSpPr>
            <p:nvPr/>
          </p:nvSpPr>
          <p:spPr bwMode="auto">
            <a:xfrm>
              <a:off x="286"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Blood Reservoir</a:t>
              </a:r>
              <a:endParaRPr lang="en-US" altLang="en-US" sz="2200" dirty="0">
                <a:solidFill>
                  <a:srgbClr val="333333"/>
                </a:solidFill>
              </a:endParaRPr>
            </a:p>
          </p:txBody>
        </p:sp>
        <p:sp>
          <p:nvSpPr>
            <p:cNvPr id="203781" name="Text Box 6">
              <a:extLst>
                <a:ext uri="{FF2B5EF4-FFF2-40B4-BE49-F238E27FC236}">
                  <a16:creationId xmlns:a16="http://schemas.microsoft.com/office/drawing/2014/main" id="{943F2771-6FDE-9D4F-AB52-02DBB656ED4E}"/>
                </a:ext>
              </a:extLst>
            </p:cNvPr>
            <p:cNvSpPr txBox="1">
              <a:spLocks noChangeArrowheads="1"/>
            </p:cNvSpPr>
            <p:nvPr/>
          </p:nvSpPr>
          <p:spPr bwMode="auto">
            <a:xfrm>
              <a:off x="515" y="970"/>
              <a:ext cx="4559"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dermis has an extensive network of blood vessels to serve as a blood reservoir.</a:t>
              </a:r>
            </a:p>
            <a:p>
              <a:pPr eaLnBrk="1" hangingPunct="1">
                <a:lnSpc>
                  <a:spcPct val="85000"/>
                </a:lnSpc>
                <a:spcBef>
                  <a:spcPct val="0"/>
                </a:spcBef>
                <a:spcAft>
                  <a:spcPts val="900"/>
                </a:spcAft>
                <a:buSzPct val="80000"/>
              </a:pPr>
              <a:r>
                <a:rPr lang="en-US" altLang="en-US" sz="1800" dirty="0"/>
                <a:t>The vessels contain eight to ten percent of the total blood volume of the adult body.</a:t>
              </a:r>
            </a:p>
            <a:p>
              <a:pPr eaLnBrk="1" hangingPunct="1">
                <a:lnSpc>
                  <a:spcPct val="85000"/>
                </a:lnSpc>
                <a:spcBef>
                  <a:spcPct val="0"/>
                </a:spcBef>
                <a:spcAft>
                  <a:spcPct val="50000"/>
                </a:spcAft>
                <a:buSzPct val="80000"/>
              </a:pPr>
              <a:r>
                <a:rPr lang="en-US" altLang="en-US" sz="1800" dirty="0"/>
                <a:t>Some of the blood is shunted to skeletal muscle and other critical organs during intense sympathetic responses such as the fight or flight response.</a:t>
              </a:r>
            </a:p>
          </p:txBody>
        </p:sp>
        <p:grpSp>
          <p:nvGrpSpPr>
            <p:cNvPr id="203782" name="Group 26">
              <a:extLst>
                <a:ext uri="{FF2B5EF4-FFF2-40B4-BE49-F238E27FC236}">
                  <a16:creationId xmlns:a16="http://schemas.microsoft.com/office/drawing/2014/main" id="{046CF423-8B6B-9A43-A51B-F77126455A2B}"/>
                </a:ext>
              </a:extLst>
            </p:cNvPr>
            <p:cNvGrpSpPr>
              <a:grpSpLocks/>
            </p:cNvGrpSpPr>
            <p:nvPr/>
          </p:nvGrpSpPr>
          <p:grpSpPr bwMode="auto">
            <a:xfrm>
              <a:off x="582" y="3671"/>
              <a:ext cx="1990" cy="213"/>
              <a:chOff x="582" y="3671"/>
              <a:chExt cx="1990" cy="213"/>
            </a:xfrm>
          </p:grpSpPr>
          <p:sp>
            <p:nvSpPr>
              <p:cNvPr id="203783" name="Rectangle 27">
                <a:extLst>
                  <a:ext uri="{FF2B5EF4-FFF2-40B4-BE49-F238E27FC236}">
                    <a16:creationId xmlns:a16="http://schemas.microsoft.com/office/drawing/2014/main" id="{E3C1619C-DE7A-044C-82F6-071DECAD656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3784" name="Rectangle 28">
                <a:extLst>
                  <a:ext uri="{FF2B5EF4-FFF2-40B4-BE49-F238E27FC236}">
                    <a16:creationId xmlns:a16="http://schemas.microsoft.com/office/drawing/2014/main" id="{8C685CE6-EF51-6F42-A287-2742C3BA458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3785" name="Rectangle 29">
                <a:extLst>
                  <a:ext uri="{FF2B5EF4-FFF2-40B4-BE49-F238E27FC236}">
                    <a16:creationId xmlns:a16="http://schemas.microsoft.com/office/drawing/2014/main" id="{6B66B67C-CC4E-6845-99A4-10B6BA5B15A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3786" name="Text Box 30">
                <a:extLst>
                  <a:ext uri="{FF2B5EF4-FFF2-40B4-BE49-F238E27FC236}">
                    <a16:creationId xmlns:a16="http://schemas.microsoft.com/office/drawing/2014/main" id="{3AA9B746-7D2E-8944-9F5D-2736248245E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157</a:t>
                </a:r>
                <a:endParaRPr lang="en-US" altLang="en-US" sz="1800" dirty="0">
                  <a:ea typeface="ＭＳ Ｐゴシック" panose="020B0600070205080204" pitchFamily="34" charset="-128"/>
                </a:endParaRPr>
              </a:p>
            </p:txBody>
          </p:sp>
          <p:sp>
            <p:nvSpPr>
              <p:cNvPr id="203787" name="Text Box 31">
                <a:extLst>
                  <a:ext uri="{FF2B5EF4-FFF2-40B4-BE49-F238E27FC236}">
                    <a16:creationId xmlns:a16="http://schemas.microsoft.com/office/drawing/2014/main" id="{7B6027E0-0729-3445-B2D3-13F2FAA4BAC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168</a:t>
                </a:r>
                <a:endParaRPr lang="en-US" altLang="en-US" sz="1800" dirty="0">
                  <a:ea typeface="ＭＳ Ｐゴシック" panose="020B0600070205080204" pitchFamily="34" charset="-128"/>
                </a:endParaRPr>
              </a:p>
            </p:txBody>
          </p:sp>
          <p:sp>
            <p:nvSpPr>
              <p:cNvPr id="203788" name="Text Box 32">
                <a:extLst>
                  <a:ext uri="{FF2B5EF4-FFF2-40B4-BE49-F238E27FC236}">
                    <a16:creationId xmlns:a16="http://schemas.microsoft.com/office/drawing/2014/main" id="{FE157DCC-8FBD-6545-AB02-89F1022C4B3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Number Placeholder 5">
            <a:extLst>
              <a:ext uri="{FF2B5EF4-FFF2-40B4-BE49-F238E27FC236}">
                <a16:creationId xmlns:a16="http://schemas.microsoft.com/office/drawing/2014/main" id="{54E7DFDF-DE2F-7441-9E7A-E4D7D5C2C95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7D4C729-E7D1-CF4F-B344-427E8F797384}" type="slidenum">
              <a:rPr lang="en-US" altLang="en-US" sz="1400"/>
              <a:pPr>
                <a:spcBef>
                  <a:spcPct val="0"/>
                </a:spcBef>
                <a:buFontTx/>
                <a:buNone/>
              </a:pPr>
              <a:t>101</a:t>
            </a:fld>
            <a:endParaRPr lang="en-US" altLang="en-US" sz="1400" dirty="0"/>
          </a:p>
        </p:txBody>
      </p:sp>
      <p:grpSp>
        <p:nvGrpSpPr>
          <p:cNvPr id="205827" name="Group 24">
            <a:extLst>
              <a:ext uri="{FF2B5EF4-FFF2-40B4-BE49-F238E27FC236}">
                <a16:creationId xmlns:a16="http://schemas.microsoft.com/office/drawing/2014/main" id="{5E39FC74-67B6-1F48-84B2-8029CE164A1C}"/>
              </a:ext>
            </a:extLst>
          </p:cNvPr>
          <p:cNvGrpSpPr>
            <a:grpSpLocks/>
          </p:cNvGrpSpPr>
          <p:nvPr/>
        </p:nvGrpSpPr>
        <p:grpSpPr bwMode="auto">
          <a:xfrm>
            <a:off x="458788" y="449263"/>
            <a:ext cx="8229600" cy="5716587"/>
            <a:chOff x="289" y="283"/>
            <a:chExt cx="5184" cy="3601"/>
          </a:xfrm>
        </p:grpSpPr>
        <p:sp>
          <p:nvSpPr>
            <p:cNvPr id="205828" name="Rectangle 2">
              <a:extLst>
                <a:ext uri="{FF2B5EF4-FFF2-40B4-BE49-F238E27FC236}">
                  <a16:creationId xmlns:a16="http://schemas.microsoft.com/office/drawing/2014/main" id="{77BC3EEE-B81B-6E48-87E3-6C406349D6CE}"/>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Protection</a:t>
              </a:r>
              <a:endParaRPr lang="en-US" altLang="en-US" sz="2200" dirty="0">
                <a:solidFill>
                  <a:srgbClr val="333333"/>
                </a:solidFill>
              </a:endParaRPr>
            </a:p>
          </p:txBody>
        </p:sp>
        <p:sp>
          <p:nvSpPr>
            <p:cNvPr id="205829" name="Text Box 6">
              <a:extLst>
                <a:ext uri="{FF2B5EF4-FFF2-40B4-BE49-F238E27FC236}">
                  <a16:creationId xmlns:a16="http://schemas.microsoft.com/office/drawing/2014/main" id="{113CA8C9-4319-594B-99DF-F5849A7AD4E8}"/>
                </a:ext>
              </a:extLst>
            </p:cNvPr>
            <p:cNvSpPr txBox="1">
              <a:spLocks noChangeArrowheads="1"/>
            </p:cNvSpPr>
            <p:nvPr/>
          </p:nvSpPr>
          <p:spPr bwMode="auto">
            <a:xfrm>
              <a:off x="515" y="970"/>
              <a:ext cx="4826"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Keratin protects underlying tissues from microbes, abrasion, heat, and chemicals.</a:t>
              </a:r>
            </a:p>
            <a:p>
              <a:pPr eaLnBrk="1" hangingPunct="1">
                <a:lnSpc>
                  <a:spcPct val="85000"/>
                </a:lnSpc>
                <a:spcBef>
                  <a:spcPct val="0"/>
                </a:spcBef>
                <a:spcAft>
                  <a:spcPts val="900"/>
                </a:spcAft>
                <a:buSzPct val="80000"/>
              </a:pPr>
              <a:r>
                <a:rPr lang="en-US" altLang="en-US" sz="1800" dirty="0"/>
                <a:t>The closely interlocked keratinocytes in the dermis resist the entrance of microbes.</a:t>
              </a:r>
            </a:p>
            <a:p>
              <a:pPr eaLnBrk="1" hangingPunct="1">
                <a:lnSpc>
                  <a:spcPct val="85000"/>
                </a:lnSpc>
                <a:spcBef>
                  <a:spcPct val="0"/>
                </a:spcBef>
                <a:spcAft>
                  <a:spcPct val="50000"/>
                </a:spcAft>
                <a:buSzPct val="80000"/>
              </a:pPr>
              <a:r>
                <a:rPr lang="en-US" altLang="en-US" sz="1800" dirty="0"/>
                <a:t>Lipids released by the lamellar granules inhibit the evaporation of water from the skin to help minimize dehydration.</a:t>
              </a:r>
            </a:p>
          </p:txBody>
        </p:sp>
        <p:grpSp>
          <p:nvGrpSpPr>
            <p:cNvPr id="205830" name="Group 14">
              <a:extLst>
                <a:ext uri="{FF2B5EF4-FFF2-40B4-BE49-F238E27FC236}">
                  <a16:creationId xmlns:a16="http://schemas.microsoft.com/office/drawing/2014/main" id="{D9CF1655-1423-B04C-893F-84678AE424C5}"/>
                </a:ext>
              </a:extLst>
            </p:cNvPr>
            <p:cNvGrpSpPr>
              <a:grpSpLocks/>
            </p:cNvGrpSpPr>
            <p:nvPr/>
          </p:nvGrpSpPr>
          <p:grpSpPr bwMode="auto">
            <a:xfrm>
              <a:off x="582" y="3671"/>
              <a:ext cx="1990" cy="213"/>
              <a:chOff x="582" y="3671"/>
              <a:chExt cx="1990" cy="213"/>
            </a:xfrm>
          </p:grpSpPr>
          <p:sp>
            <p:nvSpPr>
              <p:cNvPr id="205831" name="Rectangle 15">
                <a:extLst>
                  <a:ext uri="{FF2B5EF4-FFF2-40B4-BE49-F238E27FC236}">
                    <a16:creationId xmlns:a16="http://schemas.microsoft.com/office/drawing/2014/main" id="{0A6E1DAF-FE83-084C-9CD5-63AA4AC5389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5832" name="Rectangle 16">
                <a:extLst>
                  <a:ext uri="{FF2B5EF4-FFF2-40B4-BE49-F238E27FC236}">
                    <a16:creationId xmlns:a16="http://schemas.microsoft.com/office/drawing/2014/main" id="{1C6994A5-B539-AF44-9DC1-04A817BCB74F}"/>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5833" name="Rectangle 17">
                <a:extLst>
                  <a:ext uri="{FF2B5EF4-FFF2-40B4-BE49-F238E27FC236}">
                    <a16:creationId xmlns:a16="http://schemas.microsoft.com/office/drawing/2014/main" id="{02FF9CB3-103D-1F45-8AE8-C03FD6AE513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5834" name="Text Box 18">
                <a:extLst>
                  <a:ext uri="{FF2B5EF4-FFF2-40B4-BE49-F238E27FC236}">
                    <a16:creationId xmlns:a16="http://schemas.microsoft.com/office/drawing/2014/main" id="{EAED34DC-E327-084F-9C37-D69C99A1D14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157</a:t>
                </a:r>
                <a:endParaRPr lang="en-US" altLang="en-US" sz="1800" dirty="0">
                  <a:ea typeface="ＭＳ Ｐゴシック" panose="020B0600070205080204" pitchFamily="34" charset="-128"/>
                </a:endParaRPr>
              </a:p>
            </p:txBody>
          </p:sp>
          <p:sp>
            <p:nvSpPr>
              <p:cNvPr id="205835" name="Text Box 19">
                <a:extLst>
                  <a:ext uri="{FF2B5EF4-FFF2-40B4-BE49-F238E27FC236}">
                    <a16:creationId xmlns:a16="http://schemas.microsoft.com/office/drawing/2014/main" id="{E9F60FD6-05D0-5E49-AE2B-BA9A98093949}"/>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168</a:t>
                </a:r>
                <a:endParaRPr lang="en-US" altLang="en-US" sz="1800" dirty="0">
                  <a:ea typeface="ＭＳ Ｐゴシック" panose="020B0600070205080204" pitchFamily="34" charset="-128"/>
                </a:endParaRPr>
              </a:p>
            </p:txBody>
          </p:sp>
          <p:sp>
            <p:nvSpPr>
              <p:cNvPr id="205836" name="Text Box 20">
                <a:extLst>
                  <a:ext uri="{FF2B5EF4-FFF2-40B4-BE49-F238E27FC236}">
                    <a16:creationId xmlns:a16="http://schemas.microsoft.com/office/drawing/2014/main" id="{7CC328FD-C8D5-F642-9796-B26B40BD929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Number Placeholder 5">
            <a:extLst>
              <a:ext uri="{FF2B5EF4-FFF2-40B4-BE49-F238E27FC236}">
                <a16:creationId xmlns:a16="http://schemas.microsoft.com/office/drawing/2014/main" id="{FEBA71C9-1CB8-B344-B552-87CA7112397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F97DB71-7A77-814C-A52E-DF24679ED47B}" type="slidenum">
              <a:rPr lang="en-US" altLang="en-US" sz="1400"/>
              <a:pPr>
                <a:spcBef>
                  <a:spcPct val="0"/>
                </a:spcBef>
                <a:buFontTx/>
                <a:buNone/>
              </a:pPr>
              <a:t>102</a:t>
            </a:fld>
            <a:endParaRPr lang="en-US" altLang="en-US" sz="1400" dirty="0"/>
          </a:p>
        </p:txBody>
      </p:sp>
      <p:grpSp>
        <p:nvGrpSpPr>
          <p:cNvPr id="207888" name="Group 16">
            <a:extLst>
              <a:ext uri="{FF2B5EF4-FFF2-40B4-BE49-F238E27FC236}">
                <a16:creationId xmlns:a16="http://schemas.microsoft.com/office/drawing/2014/main" id="{13509D46-9B55-DB47-BA0B-9D9D0A91F758}"/>
              </a:ext>
            </a:extLst>
          </p:cNvPr>
          <p:cNvGrpSpPr>
            <a:grpSpLocks/>
          </p:cNvGrpSpPr>
          <p:nvPr/>
        </p:nvGrpSpPr>
        <p:grpSpPr bwMode="auto">
          <a:xfrm>
            <a:off x="458788" y="449263"/>
            <a:ext cx="8229600" cy="5716587"/>
            <a:chOff x="289" y="283"/>
            <a:chExt cx="5184" cy="3601"/>
          </a:xfrm>
        </p:grpSpPr>
        <p:sp>
          <p:nvSpPr>
            <p:cNvPr id="207876" name="Rectangle 2">
              <a:extLst>
                <a:ext uri="{FF2B5EF4-FFF2-40B4-BE49-F238E27FC236}">
                  <a16:creationId xmlns:a16="http://schemas.microsoft.com/office/drawing/2014/main" id="{C0C86164-9B7E-1C4E-A954-435BC05C831C}"/>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Protection </a:t>
              </a:r>
              <a:r>
                <a:rPr lang="en-US" altLang="en-US" sz="2200" dirty="0">
                  <a:solidFill>
                    <a:srgbClr val="333333"/>
                  </a:solidFill>
                </a:rPr>
                <a:t>(continued)</a:t>
              </a:r>
            </a:p>
          </p:txBody>
        </p:sp>
        <p:grpSp>
          <p:nvGrpSpPr>
            <p:cNvPr id="207887" name="Group 15">
              <a:extLst>
                <a:ext uri="{FF2B5EF4-FFF2-40B4-BE49-F238E27FC236}">
                  <a16:creationId xmlns:a16="http://schemas.microsoft.com/office/drawing/2014/main" id="{4D5F62D1-3996-D64A-8C40-A343A4E1EB45}"/>
                </a:ext>
              </a:extLst>
            </p:cNvPr>
            <p:cNvGrpSpPr>
              <a:grpSpLocks/>
            </p:cNvGrpSpPr>
            <p:nvPr/>
          </p:nvGrpSpPr>
          <p:grpSpPr bwMode="auto">
            <a:xfrm>
              <a:off x="515" y="970"/>
              <a:ext cx="4634" cy="1402"/>
              <a:chOff x="515" y="970"/>
              <a:chExt cx="4634" cy="1402"/>
            </a:xfrm>
          </p:grpSpPr>
          <p:sp>
            <p:nvSpPr>
              <p:cNvPr id="207885" name="Text Box 6">
                <a:extLst>
                  <a:ext uri="{FF2B5EF4-FFF2-40B4-BE49-F238E27FC236}">
                    <a16:creationId xmlns:a16="http://schemas.microsoft.com/office/drawing/2014/main" id="{8C725247-B8EF-7F43-8F64-8A6149442D6A}"/>
                  </a:ext>
                </a:extLst>
              </p:cNvPr>
              <p:cNvSpPr txBox="1">
                <a:spLocks noChangeArrowheads="1"/>
              </p:cNvSpPr>
              <p:nvPr/>
            </p:nvSpPr>
            <p:spPr bwMode="auto">
              <a:xfrm>
                <a:off x="515" y="970"/>
                <a:ext cx="463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Lipids help prevent entry of water through the skin such as during showering and swimming.</a:t>
                </a:r>
              </a:p>
              <a:p>
                <a:pPr eaLnBrk="1" hangingPunct="1">
                  <a:lnSpc>
                    <a:spcPct val="85000"/>
                  </a:lnSpc>
                  <a:spcBef>
                    <a:spcPct val="0"/>
                  </a:spcBef>
                  <a:spcAft>
                    <a:spcPts val="900"/>
                  </a:spcAft>
                  <a:buSzPct val="80000"/>
                </a:pPr>
                <a:r>
                  <a:rPr lang="en-US" altLang="en-US" sz="1800" dirty="0"/>
                  <a:t>Sebum secreted by the sebaceous glands keeps the skin and hair from drying-out.</a:t>
                </a:r>
              </a:p>
              <a:p>
                <a:pPr eaLnBrk="1" hangingPunct="1">
                  <a:lnSpc>
                    <a:spcPct val="85000"/>
                  </a:lnSpc>
                  <a:spcBef>
                    <a:spcPct val="0"/>
                  </a:spcBef>
                  <a:spcAft>
                    <a:spcPct val="50000"/>
                  </a:spcAft>
                  <a:buSzPct val="80000"/>
                </a:pPr>
                <a:r>
                  <a:rPr lang="en-US" altLang="en-US" sz="1800" dirty="0"/>
                  <a:t>Sebum contains bactericidal chemicals to kill bacteria on the surface of the skin.</a:t>
                </a:r>
              </a:p>
            </p:txBody>
          </p:sp>
          <p:sp>
            <p:nvSpPr>
              <p:cNvPr id="207886" name="Text Box 7">
                <a:extLst>
                  <a:ext uri="{FF2B5EF4-FFF2-40B4-BE49-F238E27FC236}">
                    <a16:creationId xmlns:a16="http://schemas.microsoft.com/office/drawing/2014/main" id="{6D1B6E4B-8250-894D-A4EA-FE70CF9CEF3A}"/>
                  </a:ext>
                </a:extLst>
              </p:cNvPr>
              <p:cNvSpPr txBox="1">
                <a:spLocks noChangeArrowheads="1"/>
              </p:cNvSpPr>
              <p:nvPr/>
            </p:nvSpPr>
            <p:spPr bwMode="auto">
              <a:xfrm>
                <a:off x="1914" y="2007"/>
                <a:ext cx="1941"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Bactericide = a substance that kills bacteria.</a:t>
                </a:r>
              </a:p>
            </p:txBody>
          </p:sp>
        </p:grpSp>
        <p:grpSp>
          <p:nvGrpSpPr>
            <p:cNvPr id="207878" name="Group 29">
              <a:extLst>
                <a:ext uri="{FF2B5EF4-FFF2-40B4-BE49-F238E27FC236}">
                  <a16:creationId xmlns:a16="http://schemas.microsoft.com/office/drawing/2014/main" id="{3BB26614-4595-0340-B9ED-3208D49B9E8D}"/>
                </a:ext>
              </a:extLst>
            </p:cNvPr>
            <p:cNvGrpSpPr>
              <a:grpSpLocks/>
            </p:cNvGrpSpPr>
            <p:nvPr/>
          </p:nvGrpSpPr>
          <p:grpSpPr bwMode="auto">
            <a:xfrm>
              <a:off x="582" y="3671"/>
              <a:ext cx="1990" cy="213"/>
              <a:chOff x="582" y="3671"/>
              <a:chExt cx="1990" cy="213"/>
            </a:xfrm>
          </p:grpSpPr>
          <p:sp>
            <p:nvSpPr>
              <p:cNvPr id="207879" name="Rectangle 30">
                <a:extLst>
                  <a:ext uri="{FF2B5EF4-FFF2-40B4-BE49-F238E27FC236}">
                    <a16:creationId xmlns:a16="http://schemas.microsoft.com/office/drawing/2014/main" id="{0F53752F-04A2-D740-B61F-BF7A46D0655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7880" name="Rectangle 31">
                <a:extLst>
                  <a:ext uri="{FF2B5EF4-FFF2-40B4-BE49-F238E27FC236}">
                    <a16:creationId xmlns:a16="http://schemas.microsoft.com/office/drawing/2014/main" id="{16A960B2-39E3-0E45-9360-D5B64E8209A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7881" name="Rectangle 32">
                <a:extLst>
                  <a:ext uri="{FF2B5EF4-FFF2-40B4-BE49-F238E27FC236}">
                    <a16:creationId xmlns:a16="http://schemas.microsoft.com/office/drawing/2014/main" id="{4746BAFC-E351-BC45-87B4-508B1AB22A2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7882" name="Text Box 33">
                <a:extLst>
                  <a:ext uri="{FF2B5EF4-FFF2-40B4-BE49-F238E27FC236}">
                    <a16:creationId xmlns:a16="http://schemas.microsoft.com/office/drawing/2014/main" id="{23468C80-CF4D-6E4A-8E8E-7AE842EEB5F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157</a:t>
                </a:r>
                <a:endParaRPr lang="en-US" altLang="en-US" sz="1800" dirty="0">
                  <a:ea typeface="ＭＳ Ｐゴシック" panose="020B0600070205080204" pitchFamily="34" charset="-128"/>
                </a:endParaRPr>
              </a:p>
            </p:txBody>
          </p:sp>
          <p:sp>
            <p:nvSpPr>
              <p:cNvPr id="207883" name="Text Box 34">
                <a:extLst>
                  <a:ext uri="{FF2B5EF4-FFF2-40B4-BE49-F238E27FC236}">
                    <a16:creationId xmlns:a16="http://schemas.microsoft.com/office/drawing/2014/main" id="{6A4C02B5-1D67-974A-85EC-D5AE19A70B0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168</a:t>
                </a:r>
                <a:endParaRPr lang="en-US" altLang="en-US" sz="1800" dirty="0">
                  <a:ea typeface="ＭＳ Ｐゴシック" panose="020B0600070205080204" pitchFamily="34" charset="-128"/>
                </a:endParaRPr>
              </a:p>
            </p:txBody>
          </p:sp>
          <p:sp>
            <p:nvSpPr>
              <p:cNvPr id="207884" name="Text Box 35">
                <a:extLst>
                  <a:ext uri="{FF2B5EF4-FFF2-40B4-BE49-F238E27FC236}">
                    <a16:creationId xmlns:a16="http://schemas.microsoft.com/office/drawing/2014/main" id="{DB04AB1D-B46B-AB4A-BE51-D4B74DF5B9AD}"/>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Number Placeholder 5">
            <a:extLst>
              <a:ext uri="{FF2B5EF4-FFF2-40B4-BE49-F238E27FC236}">
                <a16:creationId xmlns:a16="http://schemas.microsoft.com/office/drawing/2014/main" id="{AB7476E6-E66D-7443-99F9-C7351F99DD6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1A3EE09-D181-A34B-AD58-9BE023E95059}" type="slidenum">
              <a:rPr lang="en-US" altLang="en-US" sz="1400"/>
              <a:pPr>
                <a:spcBef>
                  <a:spcPct val="0"/>
                </a:spcBef>
                <a:buFontTx/>
                <a:buNone/>
              </a:pPr>
              <a:t>103</a:t>
            </a:fld>
            <a:endParaRPr lang="en-US" altLang="en-US" sz="1400" dirty="0"/>
          </a:p>
        </p:txBody>
      </p:sp>
      <p:grpSp>
        <p:nvGrpSpPr>
          <p:cNvPr id="209939" name="Group 19">
            <a:extLst>
              <a:ext uri="{FF2B5EF4-FFF2-40B4-BE49-F238E27FC236}">
                <a16:creationId xmlns:a16="http://schemas.microsoft.com/office/drawing/2014/main" id="{2246218F-A22B-654A-8EE5-A4C7CBA20476}"/>
              </a:ext>
            </a:extLst>
          </p:cNvPr>
          <p:cNvGrpSpPr>
            <a:grpSpLocks/>
          </p:cNvGrpSpPr>
          <p:nvPr/>
        </p:nvGrpSpPr>
        <p:grpSpPr bwMode="auto">
          <a:xfrm>
            <a:off x="455613" y="444953"/>
            <a:ext cx="8229600" cy="5716588"/>
            <a:chOff x="287" y="283"/>
            <a:chExt cx="5184" cy="3601"/>
          </a:xfrm>
        </p:grpSpPr>
        <p:sp>
          <p:nvSpPr>
            <p:cNvPr id="209924" name="Rectangle 2">
              <a:extLst>
                <a:ext uri="{FF2B5EF4-FFF2-40B4-BE49-F238E27FC236}">
                  <a16:creationId xmlns:a16="http://schemas.microsoft.com/office/drawing/2014/main" id="{066299E5-7FC0-4B43-B1FA-1BC86715785D}"/>
                </a:ext>
              </a:extLst>
            </p:cNvPr>
            <p:cNvSpPr>
              <a:spLocks noChangeArrowheads="1"/>
            </p:cNvSpPr>
            <p:nvPr/>
          </p:nvSpPr>
          <p:spPr bwMode="auto">
            <a:xfrm>
              <a:off x="287"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Protection </a:t>
              </a:r>
              <a:r>
                <a:rPr lang="en-US" altLang="en-US" sz="2200" dirty="0">
                  <a:solidFill>
                    <a:srgbClr val="333333"/>
                  </a:solidFill>
                </a:rPr>
                <a:t>(continued)</a:t>
              </a:r>
            </a:p>
          </p:txBody>
        </p:sp>
        <p:grpSp>
          <p:nvGrpSpPr>
            <p:cNvPr id="209938" name="Group 18">
              <a:extLst>
                <a:ext uri="{FF2B5EF4-FFF2-40B4-BE49-F238E27FC236}">
                  <a16:creationId xmlns:a16="http://schemas.microsoft.com/office/drawing/2014/main" id="{E8938FF7-7292-AE47-AA97-31B70E82DCAC}"/>
                </a:ext>
              </a:extLst>
            </p:cNvPr>
            <p:cNvGrpSpPr>
              <a:grpSpLocks/>
            </p:cNvGrpSpPr>
            <p:nvPr/>
          </p:nvGrpSpPr>
          <p:grpSpPr bwMode="auto">
            <a:xfrm>
              <a:off x="515" y="970"/>
              <a:ext cx="4773" cy="2534"/>
              <a:chOff x="515" y="970"/>
              <a:chExt cx="4773" cy="2534"/>
            </a:xfrm>
          </p:grpSpPr>
          <p:sp>
            <p:nvSpPr>
              <p:cNvPr id="209933" name="Text Box 6">
                <a:extLst>
                  <a:ext uri="{FF2B5EF4-FFF2-40B4-BE49-F238E27FC236}">
                    <a16:creationId xmlns:a16="http://schemas.microsoft.com/office/drawing/2014/main" id="{1324FA08-DB2C-BE48-850B-1C651631A9EF}"/>
                  </a:ext>
                </a:extLst>
              </p:cNvPr>
              <p:cNvSpPr txBox="1">
                <a:spLocks noChangeArrowheads="1"/>
              </p:cNvSpPr>
              <p:nvPr/>
            </p:nvSpPr>
            <p:spPr bwMode="auto">
              <a:xfrm>
                <a:off x="515" y="970"/>
                <a:ext cx="4773"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acidity of perspiration retards (slows) the proliferation of some microbes.</a:t>
                </a:r>
              </a:p>
              <a:p>
                <a:pPr eaLnBrk="1" hangingPunct="1">
                  <a:lnSpc>
                    <a:spcPct val="85000"/>
                  </a:lnSpc>
                  <a:spcBef>
                    <a:spcPct val="0"/>
                  </a:spcBef>
                  <a:spcAft>
                    <a:spcPts val="900"/>
                  </a:spcAft>
                  <a:buSzPct val="80000"/>
                </a:pPr>
                <a:r>
                  <a:rPr lang="en-US" altLang="en-US" sz="1800" dirty="0"/>
                  <a:t>The pigment melanin helps shield the skin from the damaging effects of UV radiation in sunlight.</a:t>
                </a:r>
              </a:p>
              <a:p>
                <a:pPr eaLnBrk="1" hangingPunct="1">
                  <a:lnSpc>
                    <a:spcPct val="85000"/>
                  </a:lnSpc>
                  <a:spcBef>
                    <a:spcPct val="0"/>
                  </a:spcBef>
                  <a:spcAft>
                    <a:spcPts val="900"/>
                  </a:spcAft>
                  <a:buSzPct val="80000"/>
                </a:pPr>
                <a:r>
                  <a:rPr lang="en-US" altLang="en-US" sz="1800" dirty="0"/>
                  <a:t>Langerhans cells in the epidermis signal the presence of potentially-harmful microbes to the immune system.</a:t>
                </a:r>
              </a:p>
              <a:p>
                <a:pPr eaLnBrk="1" hangingPunct="1">
                  <a:lnSpc>
                    <a:spcPct val="85000"/>
                  </a:lnSpc>
                  <a:spcBef>
                    <a:spcPct val="0"/>
                  </a:spcBef>
                  <a:spcAft>
                    <a:spcPct val="50000"/>
                  </a:spcAft>
                  <a:buSzPct val="80000"/>
                </a:pPr>
                <a:r>
                  <a:rPr lang="en-US" altLang="en-US" sz="1800" dirty="0"/>
                  <a:t>Macrophages in the dermis can phagocytize bacteria and viruses that entered the skin.</a:t>
                </a:r>
              </a:p>
            </p:txBody>
          </p:sp>
          <p:sp>
            <p:nvSpPr>
              <p:cNvPr id="209934" name="Text Box 17">
                <a:extLst>
                  <a:ext uri="{FF2B5EF4-FFF2-40B4-BE49-F238E27FC236}">
                    <a16:creationId xmlns:a16="http://schemas.microsoft.com/office/drawing/2014/main" id="{BF4531EE-D1AF-0146-8A14-819E6B7E800E}"/>
                  </a:ext>
                </a:extLst>
              </p:cNvPr>
              <p:cNvSpPr txBox="1">
                <a:spLocks noChangeArrowheads="1"/>
              </p:cNvSpPr>
              <p:nvPr/>
            </p:nvSpPr>
            <p:spPr bwMode="auto">
              <a:xfrm>
                <a:off x="2150" y="3083"/>
                <a:ext cx="11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9935" name="Text Box 18">
                <a:extLst>
                  <a:ext uri="{FF2B5EF4-FFF2-40B4-BE49-F238E27FC236}">
                    <a16:creationId xmlns:a16="http://schemas.microsoft.com/office/drawing/2014/main" id="{6AEA0EB1-1DA6-374A-A333-E2CAD824F47C}"/>
                  </a:ext>
                </a:extLst>
              </p:cNvPr>
              <p:cNvSpPr txBox="1">
                <a:spLocks noChangeArrowheads="1"/>
              </p:cNvSpPr>
              <p:nvPr/>
            </p:nvSpPr>
            <p:spPr bwMode="auto">
              <a:xfrm>
                <a:off x="1371" y="2476"/>
                <a:ext cx="3023" cy="1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ts val="1860"/>
                  </a:lnSpc>
                  <a:spcBef>
                    <a:spcPct val="0"/>
                  </a:spcBef>
                  <a:spcAft>
                    <a:spcPts val="0"/>
                  </a:spcAft>
                  <a:buFontTx/>
                  <a:buNone/>
                </a:pPr>
                <a:r>
                  <a:rPr lang="en-US" altLang="en-US" sz="1800" dirty="0">
                    <a:solidFill>
                      <a:srgbClr val="941100"/>
                    </a:solidFill>
                  </a:rPr>
                  <a:t>Proliferation = growth by rapid multiplication.</a:t>
                </a:r>
              </a:p>
              <a:p>
                <a:pPr algn="ctr">
                  <a:lnSpc>
                    <a:spcPts val="1860"/>
                  </a:lnSpc>
                  <a:spcBef>
                    <a:spcPts val="600"/>
                  </a:spcBef>
                  <a:spcAft>
                    <a:spcPts val="0"/>
                  </a:spcAft>
                  <a:buFontTx/>
                  <a:buNone/>
                </a:pPr>
                <a:r>
                  <a:rPr lang="en-US" altLang="en-US" sz="1800" dirty="0">
                    <a:solidFill>
                      <a:srgbClr val="941100"/>
                    </a:solidFill>
                  </a:rPr>
                  <a:t>Phagocytosis = the process by which a cell incorporates a particle by extending pseudo-podia and drawing the particle into a vacuole of its cytoplasm for its destruction.  </a:t>
                </a:r>
              </a:p>
              <a:p>
                <a:pPr algn="ctr">
                  <a:lnSpc>
                    <a:spcPts val="1860"/>
                  </a:lnSpc>
                  <a:spcBef>
                    <a:spcPct val="0"/>
                  </a:spcBef>
                  <a:spcAft>
                    <a:spcPts val="0"/>
                  </a:spcAft>
                  <a:buFontTx/>
                  <a:buNone/>
                </a:pPr>
                <a:r>
                  <a:rPr lang="en-US" altLang="en-US" sz="1800" dirty="0">
                    <a:solidFill>
                      <a:srgbClr val="941100"/>
                    </a:solidFill>
                  </a:rPr>
                  <a:t>(https://www.wiktionary.org)</a:t>
                </a:r>
              </a:p>
            </p:txBody>
          </p:sp>
        </p:grpSp>
        <p:grpSp>
          <p:nvGrpSpPr>
            <p:cNvPr id="209926" name="Group 32">
              <a:extLst>
                <a:ext uri="{FF2B5EF4-FFF2-40B4-BE49-F238E27FC236}">
                  <a16:creationId xmlns:a16="http://schemas.microsoft.com/office/drawing/2014/main" id="{02030DDA-E4E2-9243-B150-C4B6CCA843A3}"/>
                </a:ext>
              </a:extLst>
            </p:cNvPr>
            <p:cNvGrpSpPr>
              <a:grpSpLocks/>
            </p:cNvGrpSpPr>
            <p:nvPr/>
          </p:nvGrpSpPr>
          <p:grpSpPr bwMode="auto">
            <a:xfrm>
              <a:off x="582" y="3671"/>
              <a:ext cx="1990" cy="213"/>
              <a:chOff x="582" y="3671"/>
              <a:chExt cx="1990" cy="213"/>
            </a:xfrm>
          </p:grpSpPr>
          <p:sp>
            <p:nvSpPr>
              <p:cNvPr id="209927" name="Rectangle 33">
                <a:extLst>
                  <a:ext uri="{FF2B5EF4-FFF2-40B4-BE49-F238E27FC236}">
                    <a16:creationId xmlns:a16="http://schemas.microsoft.com/office/drawing/2014/main" id="{46A98A22-389D-E34B-A9FD-833A842173D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9928" name="Rectangle 34">
                <a:extLst>
                  <a:ext uri="{FF2B5EF4-FFF2-40B4-BE49-F238E27FC236}">
                    <a16:creationId xmlns:a16="http://schemas.microsoft.com/office/drawing/2014/main" id="{F6FB9BE8-7926-0241-8C2A-A6A4239D0C2E}"/>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9929" name="Rectangle 35">
                <a:extLst>
                  <a:ext uri="{FF2B5EF4-FFF2-40B4-BE49-F238E27FC236}">
                    <a16:creationId xmlns:a16="http://schemas.microsoft.com/office/drawing/2014/main" id="{2BAA7699-4C72-A140-87FE-9061CE6F3E5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09930" name="Text Box 36">
                <a:extLst>
                  <a:ext uri="{FF2B5EF4-FFF2-40B4-BE49-F238E27FC236}">
                    <a16:creationId xmlns:a16="http://schemas.microsoft.com/office/drawing/2014/main" id="{4C28E229-3389-1D46-A929-C535E79A875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157</a:t>
                </a:r>
                <a:endParaRPr lang="en-US" altLang="en-US" sz="1800" dirty="0">
                  <a:ea typeface="ＭＳ Ｐゴシック" panose="020B0600070205080204" pitchFamily="34" charset="-128"/>
                </a:endParaRPr>
              </a:p>
            </p:txBody>
          </p:sp>
          <p:sp>
            <p:nvSpPr>
              <p:cNvPr id="209931" name="Text Box 37">
                <a:extLst>
                  <a:ext uri="{FF2B5EF4-FFF2-40B4-BE49-F238E27FC236}">
                    <a16:creationId xmlns:a16="http://schemas.microsoft.com/office/drawing/2014/main" id="{D9AD3F5C-A04C-0046-97C7-32C14C6D44D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168</a:t>
                </a:r>
                <a:endParaRPr lang="en-US" altLang="en-US" sz="1800" dirty="0">
                  <a:ea typeface="ＭＳ Ｐゴシック" panose="020B0600070205080204" pitchFamily="34" charset="-128"/>
                </a:endParaRPr>
              </a:p>
            </p:txBody>
          </p:sp>
          <p:sp>
            <p:nvSpPr>
              <p:cNvPr id="209932" name="Text Box 38">
                <a:extLst>
                  <a:ext uri="{FF2B5EF4-FFF2-40B4-BE49-F238E27FC236}">
                    <a16:creationId xmlns:a16="http://schemas.microsoft.com/office/drawing/2014/main" id="{DD6875E4-63C0-3C49-9398-4FB9DC91255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Number Placeholder 5">
            <a:extLst>
              <a:ext uri="{FF2B5EF4-FFF2-40B4-BE49-F238E27FC236}">
                <a16:creationId xmlns:a16="http://schemas.microsoft.com/office/drawing/2014/main" id="{B9345BB3-A1B8-6642-BE7F-151C5222F69C}"/>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C38B6A4-EEEB-7341-93A9-CDAE69C6102A}" type="slidenum">
              <a:rPr lang="en-US" altLang="en-US" sz="1400"/>
              <a:pPr>
                <a:spcBef>
                  <a:spcPct val="0"/>
                </a:spcBef>
                <a:buFontTx/>
                <a:buNone/>
              </a:pPr>
              <a:t>104</a:t>
            </a:fld>
            <a:endParaRPr lang="en-US" altLang="en-US" sz="1400" dirty="0"/>
          </a:p>
        </p:txBody>
      </p:sp>
      <p:grpSp>
        <p:nvGrpSpPr>
          <p:cNvPr id="211971" name="Group 27">
            <a:extLst>
              <a:ext uri="{FF2B5EF4-FFF2-40B4-BE49-F238E27FC236}">
                <a16:creationId xmlns:a16="http://schemas.microsoft.com/office/drawing/2014/main" id="{67BD1F20-E6A5-4D49-8D24-08FD9C2629AB}"/>
              </a:ext>
            </a:extLst>
          </p:cNvPr>
          <p:cNvGrpSpPr>
            <a:grpSpLocks/>
          </p:cNvGrpSpPr>
          <p:nvPr/>
        </p:nvGrpSpPr>
        <p:grpSpPr bwMode="auto">
          <a:xfrm>
            <a:off x="455613" y="446088"/>
            <a:ext cx="8229600" cy="5719762"/>
            <a:chOff x="287" y="281"/>
            <a:chExt cx="5184" cy="3603"/>
          </a:xfrm>
        </p:grpSpPr>
        <p:sp>
          <p:nvSpPr>
            <p:cNvPr id="211972" name="Rectangle 2">
              <a:extLst>
                <a:ext uri="{FF2B5EF4-FFF2-40B4-BE49-F238E27FC236}">
                  <a16:creationId xmlns:a16="http://schemas.microsoft.com/office/drawing/2014/main" id="{7D87FD7A-5CE7-6D4A-A759-FAE9FB4ACA09}"/>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Cutaneous Sensations</a:t>
              </a:r>
              <a:endParaRPr lang="en-US" altLang="en-US" sz="2200" dirty="0">
                <a:solidFill>
                  <a:srgbClr val="333333"/>
                </a:solidFill>
              </a:endParaRPr>
            </a:p>
          </p:txBody>
        </p:sp>
        <p:sp>
          <p:nvSpPr>
            <p:cNvPr id="211973" name="Text Box 6">
              <a:extLst>
                <a:ext uri="{FF2B5EF4-FFF2-40B4-BE49-F238E27FC236}">
                  <a16:creationId xmlns:a16="http://schemas.microsoft.com/office/drawing/2014/main" id="{507DDDFB-3A81-0746-A231-CACCD8DB7E86}"/>
                </a:ext>
              </a:extLst>
            </p:cNvPr>
            <p:cNvSpPr txBox="1">
              <a:spLocks noChangeArrowheads="1"/>
            </p:cNvSpPr>
            <p:nvPr/>
          </p:nvSpPr>
          <p:spPr bwMode="auto">
            <a:xfrm>
              <a:off x="515" y="970"/>
              <a:ext cx="4730"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Cutaneous (or tactile) sensations include touch, pressure, vibration, tickling, temperature, and pain.</a:t>
              </a:r>
            </a:p>
            <a:p>
              <a:pPr eaLnBrk="1" hangingPunct="1">
                <a:lnSpc>
                  <a:spcPct val="85000"/>
                </a:lnSpc>
                <a:spcBef>
                  <a:spcPct val="0"/>
                </a:spcBef>
                <a:spcAft>
                  <a:spcPts val="900"/>
                </a:spcAft>
                <a:buSzPct val="80000"/>
              </a:pPr>
              <a:r>
                <a:rPr lang="en-US" altLang="en-US" sz="1800" dirty="0"/>
                <a:t>A variety of nerve endings and sensory receptors (exteroreceptors) are distributed in the skin.</a:t>
              </a:r>
            </a:p>
            <a:p>
              <a:pPr eaLnBrk="1" hangingPunct="1">
                <a:lnSpc>
                  <a:spcPct val="85000"/>
                </a:lnSpc>
                <a:spcBef>
                  <a:spcPct val="0"/>
                </a:spcBef>
                <a:spcAft>
                  <a:spcPts val="900"/>
                </a:spcAft>
                <a:buSzPct val="80000"/>
              </a:pPr>
              <a:r>
                <a:rPr lang="en-US" altLang="en-US" sz="1800" dirty="0"/>
                <a:t>They include free nerve endings, tactile discs of the epidermis, cor-puscles in the dermis, and hair root plexuses.</a:t>
              </a:r>
            </a:p>
            <a:p>
              <a:pPr eaLnBrk="1" hangingPunct="1">
                <a:lnSpc>
                  <a:spcPct val="85000"/>
                </a:lnSpc>
                <a:spcBef>
                  <a:spcPct val="0"/>
                </a:spcBef>
                <a:spcAft>
                  <a:spcPct val="50000"/>
                </a:spcAft>
                <a:buSzPct val="80000"/>
              </a:pPr>
              <a:r>
                <a:rPr lang="en-US" altLang="en-US" sz="1800" dirty="0"/>
                <a:t>Cutaneous sensations are covered in the lecture module on the so-matic senses. </a:t>
              </a:r>
            </a:p>
          </p:txBody>
        </p:sp>
        <p:grpSp>
          <p:nvGrpSpPr>
            <p:cNvPr id="211974" name="Group 17">
              <a:extLst>
                <a:ext uri="{FF2B5EF4-FFF2-40B4-BE49-F238E27FC236}">
                  <a16:creationId xmlns:a16="http://schemas.microsoft.com/office/drawing/2014/main" id="{91DBCB56-B1D0-624F-A418-6269A4AFA78D}"/>
                </a:ext>
              </a:extLst>
            </p:cNvPr>
            <p:cNvGrpSpPr>
              <a:grpSpLocks/>
            </p:cNvGrpSpPr>
            <p:nvPr/>
          </p:nvGrpSpPr>
          <p:grpSpPr bwMode="auto">
            <a:xfrm>
              <a:off x="582" y="3671"/>
              <a:ext cx="1990" cy="213"/>
              <a:chOff x="582" y="3671"/>
              <a:chExt cx="1990" cy="213"/>
            </a:xfrm>
          </p:grpSpPr>
          <p:sp>
            <p:nvSpPr>
              <p:cNvPr id="211975" name="Rectangle 18">
                <a:extLst>
                  <a:ext uri="{FF2B5EF4-FFF2-40B4-BE49-F238E27FC236}">
                    <a16:creationId xmlns:a16="http://schemas.microsoft.com/office/drawing/2014/main" id="{B8EAA27C-401D-784E-87B8-6BF92FFA1BF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1976" name="Rectangle 19">
                <a:extLst>
                  <a:ext uri="{FF2B5EF4-FFF2-40B4-BE49-F238E27FC236}">
                    <a16:creationId xmlns:a16="http://schemas.microsoft.com/office/drawing/2014/main" id="{62941DCA-E203-0247-BF89-B04DC832724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1977" name="Rectangle 20">
                <a:extLst>
                  <a:ext uri="{FF2B5EF4-FFF2-40B4-BE49-F238E27FC236}">
                    <a16:creationId xmlns:a16="http://schemas.microsoft.com/office/drawing/2014/main" id="{E5351D3B-0B21-CB44-876C-2AE7CBA1209C}"/>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1978" name="Text Box 21">
                <a:extLst>
                  <a:ext uri="{FF2B5EF4-FFF2-40B4-BE49-F238E27FC236}">
                    <a16:creationId xmlns:a16="http://schemas.microsoft.com/office/drawing/2014/main" id="{7BD65AE0-05F0-5047-9998-5ABC9C2F634F}"/>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157</a:t>
                </a:r>
                <a:endParaRPr lang="en-US" altLang="en-US" sz="1800" dirty="0">
                  <a:ea typeface="ＭＳ Ｐゴシック" panose="020B0600070205080204" pitchFamily="34" charset="-128"/>
                </a:endParaRPr>
              </a:p>
            </p:txBody>
          </p:sp>
          <p:sp>
            <p:nvSpPr>
              <p:cNvPr id="211979" name="Text Box 22">
                <a:extLst>
                  <a:ext uri="{FF2B5EF4-FFF2-40B4-BE49-F238E27FC236}">
                    <a16:creationId xmlns:a16="http://schemas.microsoft.com/office/drawing/2014/main" id="{74764988-7F83-7D4A-95E5-BF8BD04012B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168</a:t>
                </a:r>
                <a:endParaRPr lang="en-US" altLang="en-US" sz="1800" dirty="0">
                  <a:ea typeface="ＭＳ Ｐゴシック" panose="020B0600070205080204" pitchFamily="34" charset="-128"/>
                </a:endParaRPr>
              </a:p>
            </p:txBody>
          </p:sp>
          <p:sp>
            <p:nvSpPr>
              <p:cNvPr id="211980" name="Text Box 23">
                <a:extLst>
                  <a:ext uri="{FF2B5EF4-FFF2-40B4-BE49-F238E27FC236}">
                    <a16:creationId xmlns:a16="http://schemas.microsoft.com/office/drawing/2014/main" id="{210AE13D-319D-5C42-83A0-BE24A8B1C9D4}"/>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Number Placeholder 5">
            <a:extLst>
              <a:ext uri="{FF2B5EF4-FFF2-40B4-BE49-F238E27FC236}">
                <a16:creationId xmlns:a16="http://schemas.microsoft.com/office/drawing/2014/main" id="{FD0EAEB4-EFD1-F342-ADAB-12CD88618B5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0F9D6F4-EAC8-9045-AA46-C26312A8A932}" type="slidenum">
              <a:rPr lang="en-US" altLang="en-US" sz="1400"/>
              <a:pPr>
                <a:spcBef>
                  <a:spcPct val="0"/>
                </a:spcBef>
                <a:buFontTx/>
                <a:buNone/>
              </a:pPr>
              <a:t>105</a:t>
            </a:fld>
            <a:endParaRPr lang="en-US" altLang="en-US" sz="1400" dirty="0"/>
          </a:p>
        </p:txBody>
      </p:sp>
      <p:grpSp>
        <p:nvGrpSpPr>
          <p:cNvPr id="214019" name="Group 16">
            <a:extLst>
              <a:ext uri="{FF2B5EF4-FFF2-40B4-BE49-F238E27FC236}">
                <a16:creationId xmlns:a16="http://schemas.microsoft.com/office/drawing/2014/main" id="{177DB4AE-318A-614D-AB25-7864B595BC20}"/>
              </a:ext>
            </a:extLst>
          </p:cNvPr>
          <p:cNvGrpSpPr>
            <a:grpSpLocks/>
          </p:cNvGrpSpPr>
          <p:nvPr/>
        </p:nvGrpSpPr>
        <p:grpSpPr bwMode="auto">
          <a:xfrm>
            <a:off x="458788" y="449263"/>
            <a:ext cx="8229600" cy="5716587"/>
            <a:chOff x="289" y="283"/>
            <a:chExt cx="5184" cy="3601"/>
          </a:xfrm>
        </p:grpSpPr>
        <p:sp>
          <p:nvSpPr>
            <p:cNvPr id="214020" name="Rectangle 2">
              <a:extLst>
                <a:ext uri="{FF2B5EF4-FFF2-40B4-BE49-F238E27FC236}">
                  <a16:creationId xmlns:a16="http://schemas.microsoft.com/office/drawing/2014/main" id="{DE341CAB-1CFC-2D41-BB75-83EDC2692799}"/>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Excretion and Evaporation</a:t>
              </a:r>
              <a:endParaRPr lang="en-US" altLang="en-US" sz="2200" dirty="0">
                <a:solidFill>
                  <a:srgbClr val="333333"/>
                </a:solidFill>
              </a:endParaRPr>
            </a:p>
          </p:txBody>
        </p:sp>
        <p:grpSp>
          <p:nvGrpSpPr>
            <p:cNvPr id="214021" name="Group 15">
              <a:extLst>
                <a:ext uri="{FF2B5EF4-FFF2-40B4-BE49-F238E27FC236}">
                  <a16:creationId xmlns:a16="http://schemas.microsoft.com/office/drawing/2014/main" id="{87D39248-BBF7-4748-8E55-AC463FBA8072}"/>
                </a:ext>
              </a:extLst>
            </p:cNvPr>
            <p:cNvGrpSpPr>
              <a:grpSpLocks/>
            </p:cNvGrpSpPr>
            <p:nvPr/>
          </p:nvGrpSpPr>
          <p:grpSpPr bwMode="auto">
            <a:xfrm>
              <a:off x="515" y="970"/>
              <a:ext cx="4818" cy="2104"/>
              <a:chOff x="515" y="970"/>
              <a:chExt cx="4818" cy="2104"/>
            </a:xfrm>
          </p:grpSpPr>
          <p:sp>
            <p:nvSpPr>
              <p:cNvPr id="214029" name="Text Box 6">
                <a:extLst>
                  <a:ext uri="{FF2B5EF4-FFF2-40B4-BE49-F238E27FC236}">
                    <a16:creationId xmlns:a16="http://schemas.microsoft.com/office/drawing/2014/main" id="{8AEAF654-EA05-324B-8932-1B4D5152D477}"/>
                  </a:ext>
                </a:extLst>
              </p:cNvPr>
              <p:cNvSpPr txBox="1">
                <a:spLocks noChangeArrowheads="1"/>
              </p:cNvSpPr>
              <p:nvPr/>
            </p:nvSpPr>
            <p:spPr bwMode="auto">
              <a:xfrm>
                <a:off x="515" y="970"/>
                <a:ext cx="4818" cy="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Excretion is the elimination of substances from the body—for the skin, it involves evaporation.</a:t>
                </a:r>
              </a:p>
              <a:p>
                <a:pPr eaLnBrk="1" hangingPunct="1">
                  <a:lnSpc>
                    <a:spcPct val="85000"/>
                  </a:lnSpc>
                  <a:spcBef>
                    <a:spcPct val="0"/>
                  </a:spcBef>
                  <a:spcAft>
                    <a:spcPts val="900"/>
                  </a:spcAft>
                  <a:buSzPct val="80000"/>
                </a:pPr>
                <a:r>
                  <a:rPr lang="en-US" altLang="en-US" sz="1800" dirty="0"/>
                  <a:t>About 400 mL of water evaporates through the skin each day, although it can be much more for a physically-active person, or in a hot environ-ment.</a:t>
                </a:r>
              </a:p>
              <a:p>
                <a:pPr eaLnBrk="1" hangingPunct="1">
                  <a:lnSpc>
                    <a:spcPct val="85000"/>
                  </a:lnSpc>
                  <a:spcBef>
                    <a:spcPct val="0"/>
                  </a:spcBef>
                  <a:spcAft>
                    <a:spcPct val="50000"/>
                  </a:spcAft>
                  <a:buSzPct val="80000"/>
                </a:pPr>
                <a:r>
                  <a:rPr lang="en-US" altLang="en-US" sz="1800" dirty="0"/>
                  <a:t>Sweat removes water and heat from the body, and small amounts of salts, carbon dioxide, ammonia, and urea (ammonia and urea are by-products of protein catabolism).</a:t>
                </a:r>
              </a:p>
            </p:txBody>
          </p:sp>
          <p:sp>
            <p:nvSpPr>
              <p:cNvPr id="214030" name="Text Box 7">
                <a:extLst>
                  <a:ext uri="{FF2B5EF4-FFF2-40B4-BE49-F238E27FC236}">
                    <a16:creationId xmlns:a16="http://schemas.microsoft.com/office/drawing/2014/main" id="{D1B9A90C-0B51-FE44-9F0D-03DC61E0B5D8}"/>
                  </a:ext>
                </a:extLst>
              </p:cNvPr>
              <p:cNvSpPr txBox="1">
                <a:spLocks noChangeArrowheads="1"/>
              </p:cNvSpPr>
              <p:nvPr/>
            </p:nvSpPr>
            <p:spPr bwMode="auto">
              <a:xfrm>
                <a:off x="1637" y="2402"/>
                <a:ext cx="2491"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Catabolism = breakdown in living organisms of more complex sub-stances into simpler ones along with release of energy. </a:t>
                </a:r>
              </a:p>
            </p:txBody>
          </p:sp>
        </p:grpSp>
        <p:grpSp>
          <p:nvGrpSpPr>
            <p:cNvPr id="214022" name="Group 33">
              <a:extLst>
                <a:ext uri="{FF2B5EF4-FFF2-40B4-BE49-F238E27FC236}">
                  <a16:creationId xmlns:a16="http://schemas.microsoft.com/office/drawing/2014/main" id="{6F55D67A-E841-2644-9C13-0088EA5B13B6}"/>
                </a:ext>
              </a:extLst>
            </p:cNvPr>
            <p:cNvGrpSpPr>
              <a:grpSpLocks/>
            </p:cNvGrpSpPr>
            <p:nvPr/>
          </p:nvGrpSpPr>
          <p:grpSpPr bwMode="auto">
            <a:xfrm>
              <a:off x="582" y="3671"/>
              <a:ext cx="1990" cy="213"/>
              <a:chOff x="582" y="3671"/>
              <a:chExt cx="1990" cy="213"/>
            </a:xfrm>
          </p:grpSpPr>
          <p:sp>
            <p:nvSpPr>
              <p:cNvPr id="214023" name="Rectangle 34">
                <a:extLst>
                  <a:ext uri="{FF2B5EF4-FFF2-40B4-BE49-F238E27FC236}">
                    <a16:creationId xmlns:a16="http://schemas.microsoft.com/office/drawing/2014/main" id="{014C0F25-F21A-3A41-BB99-2B678756CCF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4024" name="Rectangle 35">
                <a:extLst>
                  <a:ext uri="{FF2B5EF4-FFF2-40B4-BE49-F238E27FC236}">
                    <a16:creationId xmlns:a16="http://schemas.microsoft.com/office/drawing/2014/main" id="{0470CBB8-9BF6-9647-993A-A7EA6F8FD00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4025" name="Rectangle 36">
                <a:extLst>
                  <a:ext uri="{FF2B5EF4-FFF2-40B4-BE49-F238E27FC236}">
                    <a16:creationId xmlns:a16="http://schemas.microsoft.com/office/drawing/2014/main" id="{5AE83DB9-FC3E-9147-9BB0-C8CE3BC1140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4026" name="Text Box 37">
                <a:extLst>
                  <a:ext uri="{FF2B5EF4-FFF2-40B4-BE49-F238E27FC236}">
                    <a16:creationId xmlns:a16="http://schemas.microsoft.com/office/drawing/2014/main" id="{806227BB-2F78-B543-A1A0-E2C93070248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157</a:t>
                </a:r>
                <a:endParaRPr lang="en-US" altLang="en-US" sz="1800" dirty="0">
                  <a:ea typeface="ＭＳ Ｐゴシック" panose="020B0600070205080204" pitchFamily="34" charset="-128"/>
                </a:endParaRPr>
              </a:p>
            </p:txBody>
          </p:sp>
          <p:sp>
            <p:nvSpPr>
              <p:cNvPr id="214027" name="Text Box 38">
                <a:extLst>
                  <a:ext uri="{FF2B5EF4-FFF2-40B4-BE49-F238E27FC236}">
                    <a16:creationId xmlns:a16="http://schemas.microsoft.com/office/drawing/2014/main" id="{CF0EAB0E-556C-0641-85CF-62F2214A5418}"/>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168</a:t>
                </a:r>
                <a:endParaRPr lang="en-US" altLang="en-US" sz="1800" dirty="0">
                  <a:ea typeface="ＭＳ Ｐゴシック" panose="020B0600070205080204" pitchFamily="34" charset="-128"/>
                </a:endParaRPr>
              </a:p>
            </p:txBody>
          </p:sp>
          <p:sp>
            <p:nvSpPr>
              <p:cNvPr id="214028" name="Text Box 39">
                <a:extLst>
                  <a:ext uri="{FF2B5EF4-FFF2-40B4-BE49-F238E27FC236}">
                    <a16:creationId xmlns:a16="http://schemas.microsoft.com/office/drawing/2014/main" id="{EBB90466-5C1B-7E4C-9B89-6480443976F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Number Placeholder 5">
            <a:extLst>
              <a:ext uri="{FF2B5EF4-FFF2-40B4-BE49-F238E27FC236}">
                <a16:creationId xmlns:a16="http://schemas.microsoft.com/office/drawing/2014/main" id="{F15C0A22-C9A4-6649-ADD1-CEF201C75B58}"/>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8C334AC-105B-924F-B2A5-32B35D1C98D2}" type="slidenum">
              <a:rPr lang="en-US" altLang="en-US" sz="1400"/>
              <a:pPr>
                <a:spcBef>
                  <a:spcPct val="0"/>
                </a:spcBef>
                <a:buFontTx/>
                <a:buNone/>
              </a:pPr>
              <a:t>106</a:t>
            </a:fld>
            <a:endParaRPr lang="en-US" altLang="en-US" sz="1400" dirty="0"/>
          </a:p>
        </p:txBody>
      </p:sp>
      <p:grpSp>
        <p:nvGrpSpPr>
          <p:cNvPr id="216067" name="Group 24">
            <a:extLst>
              <a:ext uri="{FF2B5EF4-FFF2-40B4-BE49-F238E27FC236}">
                <a16:creationId xmlns:a16="http://schemas.microsoft.com/office/drawing/2014/main" id="{B8B1C3FC-D340-194D-B684-2DFB6C77A6D1}"/>
              </a:ext>
            </a:extLst>
          </p:cNvPr>
          <p:cNvGrpSpPr>
            <a:grpSpLocks/>
          </p:cNvGrpSpPr>
          <p:nvPr/>
        </p:nvGrpSpPr>
        <p:grpSpPr bwMode="auto">
          <a:xfrm>
            <a:off x="455613" y="446088"/>
            <a:ext cx="8361363" cy="5719762"/>
            <a:chOff x="287" y="281"/>
            <a:chExt cx="5267" cy="3603"/>
          </a:xfrm>
        </p:grpSpPr>
        <p:sp>
          <p:nvSpPr>
            <p:cNvPr id="216068" name="Rectangle 2">
              <a:extLst>
                <a:ext uri="{FF2B5EF4-FFF2-40B4-BE49-F238E27FC236}">
                  <a16:creationId xmlns:a16="http://schemas.microsoft.com/office/drawing/2014/main" id="{0D67B4D6-6457-FE48-B8E8-1AC89AF0533B}"/>
                </a:ext>
              </a:extLst>
            </p:cNvPr>
            <p:cNvSpPr>
              <a:spLocks noChangeArrowheads="1"/>
            </p:cNvSpPr>
            <p:nvPr/>
          </p:nvSpPr>
          <p:spPr bwMode="auto">
            <a:xfrm>
              <a:off x="287" y="28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Absorption</a:t>
              </a:r>
              <a:endParaRPr lang="en-US" altLang="en-US" sz="2200" dirty="0">
                <a:solidFill>
                  <a:srgbClr val="333333"/>
                </a:solidFill>
              </a:endParaRPr>
            </a:p>
          </p:txBody>
        </p:sp>
        <p:sp>
          <p:nvSpPr>
            <p:cNvPr id="216069" name="Text Box 6">
              <a:extLst>
                <a:ext uri="{FF2B5EF4-FFF2-40B4-BE49-F238E27FC236}">
                  <a16:creationId xmlns:a16="http://schemas.microsoft.com/office/drawing/2014/main" id="{5B6F76EC-A4C7-7240-A4DB-ADDDF557B8C4}"/>
                </a:ext>
              </a:extLst>
            </p:cNvPr>
            <p:cNvSpPr txBox="1">
              <a:spLocks noChangeArrowheads="1"/>
            </p:cNvSpPr>
            <p:nvPr/>
          </p:nvSpPr>
          <p:spPr bwMode="auto">
            <a:xfrm>
              <a:off x="515" y="970"/>
              <a:ext cx="5039"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Absorption is the passage of substances from the external environment into the body.</a:t>
              </a:r>
            </a:p>
            <a:p>
              <a:pPr eaLnBrk="1" hangingPunct="1">
                <a:lnSpc>
                  <a:spcPct val="85000"/>
                </a:lnSpc>
                <a:spcBef>
                  <a:spcPct val="0"/>
                </a:spcBef>
                <a:spcAft>
                  <a:spcPts val="900"/>
                </a:spcAft>
                <a:buSzPct val="80000"/>
              </a:pPr>
              <a:r>
                <a:rPr lang="en-US" altLang="en-US" sz="1800" dirty="0"/>
                <a:t>Although the absorption of water-soluble substances through the skin is negligible, some lipid-soluble substances can pass.</a:t>
              </a:r>
            </a:p>
            <a:p>
              <a:pPr eaLnBrk="1" hangingPunct="1">
                <a:lnSpc>
                  <a:spcPct val="85000"/>
                </a:lnSpc>
                <a:spcBef>
                  <a:spcPct val="0"/>
                </a:spcBef>
                <a:spcAft>
                  <a:spcPct val="50000"/>
                </a:spcAft>
                <a:buSzPct val="80000"/>
              </a:pPr>
              <a:r>
                <a:rPr lang="en-US" altLang="en-US" sz="1800" dirty="0"/>
                <a:t>They include vitamins A, D, E, and K, and some drugs, oxygen, and car-bon dioxide.</a:t>
              </a:r>
              <a:endParaRPr lang="en-US" altLang="en-US" sz="1800" dirty="0">
                <a:solidFill>
                  <a:srgbClr val="800000"/>
                </a:solidFill>
              </a:endParaRPr>
            </a:p>
          </p:txBody>
        </p:sp>
        <p:grpSp>
          <p:nvGrpSpPr>
            <p:cNvPr id="216070" name="Group 14">
              <a:extLst>
                <a:ext uri="{FF2B5EF4-FFF2-40B4-BE49-F238E27FC236}">
                  <a16:creationId xmlns:a16="http://schemas.microsoft.com/office/drawing/2014/main" id="{D19168D1-7A9A-F54E-B5C1-5C475320FBA3}"/>
                </a:ext>
              </a:extLst>
            </p:cNvPr>
            <p:cNvGrpSpPr>
              <a:grpSpLocks/>
            </p:cNvGrpSpPr>
            <p:nvPr/>
          </p:nvGrpSpPr>
          <p:grpSpPr bwMode="auto">
            <a:xfrm>
              <a:off x="582" y="3671"/>
              <a:ext cx="1990" cy="213"/>
              <a:chOff x="582" y="3671"/>
              <a:chExt cx="1990" cy="213"/>
            </a:xfrm>
          </p:grpSpPr>
          <p:sp>
            <p:nvSpPr>
              <p:cNvPr id="216071" name="Rectangle 15">
                <a:extLst>
                  <a:ext uri="{FF2B5EF4-FFF2-40B4-BE49-F238E27FC236}">
                    <a16:creationId xmlns:a16="http://schemas.microsoft.com/office/drawing/2014/main" id="{CFFFD129-B433-4D49-8F02-0ADFC34E25B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6072" name="Rectangle 16">
                <a:extLst>
                  <a:ext uri="{FF2B5EF4-FFF2-40B4-BE49-F238E27FC236}">
                    <a16:creationId xmlns:a16="http://schemas.microsoft.com/office/drawing/2014/main" id="{4DBEF708-C192-104B-B5E7-EE1BA83564D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6073" name="Rectangle 17">
                <a:extLst>
                  <a:ext uri="{FF2B5EF4-FFF2-40B4-BE49-F238E27FC236}">
                    <a16:creationId xmlns:a16="http://schemas.microsoft.com/office/drawing/2014/main" id="{679D162B-25EE-6141-A5DB-A7ED7BAC8E2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6074" name="Text Box 18">
                <a:extLst>
                  <a:ext uri="{FF2B5EF4-FFF2-40B4-BE49-F238E27FC236}">
                    <a16:creationId xmlns:a16="http://schemas.microsoft.com/office/drawing/2014/main" id="{217BF4C3-41C3-8749-A717-C9211D2BEB2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157</a:t>
                </a:r>
                <a:endParaRPr lang="en-US" altLang="en-US" sz="1800" dirty="0">
                  <a:ea typeface="ＭＳ Ｐゴシック" panose="020B0600070205080204" pitchFamily="34" charset="-128"/>
                </a:endParaRPr>
              </a:p>
            </p:txBody>
          </p:sp>
          <p:sp>
            <p:nvSpPr>
              <p:cNvPr id="216075" name="Text Box 19">
                <a:extLst>
                  <a:ext uri="{FF2B5EF4-FFF2-40B4-BE49-F238E27FC236}">
                    <a16:creationId xmlns:a16="http://schemas.microsoft.com/office/drawing/2014/main" id="{4924B84D-E99E-8948-BC42-FBA5A21A918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168</a:t>
                </a:r>
                <a:endParaRPr lang="en-US" altLang="en-US" sz="1800" dirty="0">
                  <a:ea typeface="ＭＳ Ｐゴシック" panose="020B0600070205080204" pitchFamily="34" charset="-128"/>
                </a:endParaRPr>
              </a:p>
            </p:txBody>
          </p:sp>
          <p:sp>
            <p:nvSpPr>
              <p:cNvPr id="216076" name="Text Box 20">
                <a:extLst>
                  <a:ext uri="{FF2B5EF4-FFF2-40B4-BE49-F238E27FC236}">
                    <a16:creationId xmlns:a16="http://schemas.microsoft.com/office/drawing/2014/main" id="{6BAF9671-15CF-E745-B08C-B822F0AA5F7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Number Placeholder 5">
            <a:extLst>
              <a:ext uri="{FF2B5EF4-FFF2-40B4-BE49-F238E27FC236}">
                <a16:creationId xmlns:a16="http://schemas.microsoft.com/office/drawing/2014/main" id="{BE406535-7D6F-1949-A93D-5FFE8C3093A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DF49188-CBE8-F143-8348-D8D1BDDED437}" type="slidenum">
              <a:rPr lang="en-US" altLang="en-US" sz="1400"/>
              <a:pPr>
                <a:spcBef>
                  <a:spcPct val="0"/>
                </a:spcBef>
                <a:buFontTx/>
                <a:buNone/>
              </a:pPr>
              <a:t>107</a:t>
            </a:fld>
            <a:endParaRPr lang="en-US" altLang="en-US" sz="1400" dirty="0"/>
          </a:p>
        </p:txBody>
      </p:sp>
      <p:grpSp>
        <p:nvGrpSpPr>
          <p:cNvPr id="218115" name="Group 29">
            <a:extLst>
              <a:ext uri="{FF2B5EF4-FFF2-40B4-BE49-F238E27FC236}">
                <a16:creationId xmlns:a16="http://schemas.microsoft.com/office/drawing/2014/main" id="{774BE313-DF19-9B49-9508-952D4612C7A0}"/>
              </a:ext>
            </a:extLst>
          </p:cNvPr>
          <p:cNvGrpSpPr>
            <a:grpSpLocks/>
          </p:cNvGrpSpPr>
          <p:nvPr/>
        </p:nvGrpSpPr>
        <p:grpSpPr bwMode="auto">
          <a:xfrm>
            <a:off x="457200" y="452436"/>
            <a:ext cx="8229600" cy="5716587"/>
            <a:chOff x="289" y="283"/>
            <a:chExt cx="5184" cy="3601"/>
          </a:xfrm>
        </p:grpSpPr>
        <p:sp>
          <p:nvSpPr>
            <p:cNvPr id="218116" name="Rectangle 2">
              <a:extLst>
                <a:ext uri="{FF2B5EF4-FFF2-40B4-BE49-F238E27FC236}">
                  <a16:creationId xmlns:a16="http://schemas.microsoft.com/office/drawing/2014/main" id="{3368C11B-E8E0-374C-B946-CC93F2210CE5}"/>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Absorption </a:t>
              </a:r>
              <a:r>
                <a:rPr lang="en-US" altLang="en-US" sz="2200" dirty="0">
                  <a:solidFill>
                    <a:srgbClr val="333333"/>
                  </a:solidFill>
                </a:rPr>
                <a:t>(continued)</a:t>
              </a:r>
            </a:p>
          </p:txBody>
        </p:sp>
        <p:sp>
          <p:nvSpPr>
            <p:cNvPr id="218117" name="Text Box 6">
              <a:extLst>
                <a:ext uri="{FF2B5EF4-FFF2-40B4-BE49-F238E27FC236}">
                  <a16:creationId xmlns:a16="http://schemas.microsoft.com/office/drawing/2014/main" id="{B8663FAB-D5EF-484B-99A1-6A0BF9E015EB}"/>
                </a:ext>
              </a:extLst>
            </p:cNvPr>
            <p:cNvSpPr txBox="1">
              <a:spLocks noChangeArrowheads="1"/>
            </p:cNvSpPr>
            <p:nvPr/>
          </p:nvSpPr>
          <p:spPr bwMode="auto">
            <a:xfrm>
              <a:off x="515" y="970"/>
              <a:ext cx="4763" cy="1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Toxic substances that can be absorbed through the skin include:</a:t>
              </a:r>
            </a:p>
            <a:p>
              <a:pPr lvl="1" eaLnBrk="1" hangingPunct="1">
                <a:lnSpc>
                  <a:spcPct val="85000"/>
                </a:lnSpc>
                <a:spcBef>
                  <a:spcPct val="0"/>
                </a:spcBef>
                <a:spcAft>
                  <a:spcPts val="500"/>
                </a:spcAft>
                <a:buSzPct val="80000"/>
                <a:buFontTx/>
                <a:buChar char="-"/>
              </a:pPr>
              <a:r>
                <a:rPr lang="en-US" altLang="en-US" sz="1800" dirty="0"/>
                <a:t>Acetone</a:t>
              </a:r>
            </a:p>
            <a:p>
              <a:pPr lvl="1" eaLnBrk="1" hangingPunct="1">
                <a:lnSpc>
                  <a:spcPct val="85000"/>
                </a:lnSpc>
                <a:spcBef>
                  <a:spcPct val="0"/>
                </a:spcBef>
                <a:spcAft>
                  <a:spcPts val="500"/>
                </a:spcAft>
                <a:buSzPct val="80000"/>
                <a:buFontTx/>
                <a:buChar char="-"/>
              </a:pPr>
              <a:r>
                <a:rPr lang="en-US" altLang="en-US" sz="1800" dirty="0"/>
                <a:t>Carbon tetrachloride (dry cleaning fluid)</a:t>
              </a:r>
            </a:p>
            <a:p>
              <a:pPr lvl="1" eaLnBrk="1" hangingPunct="1">
                <a:lnSpc>
                  <a:spcPct val="85000"/>
                </a:lnSpc>
                <a:spcBef>
                  <a:spcPct val="0"/>
                </a:spcBef>
                <a:spcAft>
                  <a:spcPts val="500"/>
                </a:spcAft>
                <a:buSzPct val="80000"/>
                <a:buFontTx/>
                <a:buChar char="-"/>
              </a:pPr>
              <a:r>
                <a:rPr lang="en-US" altLang="en-US" sz="1800" dirty="0"/>
                <a:t>Salts of heavy metals such as lead, mercury, and arsenic</a:t>
              </a:r>
            </a:p>
            <a:p>
              <a:pPr lvl="1" eaLnBrk="1" hangingPunct="1">
                <a:lnSpc>
                  <a:spcPct val="85000"/>
                </a:lnSpc>
                <a:spcBef>
                  <a:spcPct val="0"/>
                </a:spcBef>
                <a:spcAft>
                  <a:spcPct val="70000"/>
                </a:spcAft>
                <a:buSzPct val="80000"/>
                <a:buFontTx/>
                <a:buChar char="-"/>
              </a:pPr>
              <a:r>
                <a:rPr lang="en-US" altLang="en-US" sz="1800" dirty="0"/>
                <a:t>Active ingredients in poison oak, poison ivy, and poison sumac</a:t>
              </a:r>
            </a:p>
          </p:txBody>
        </p:sp>
        <p:grpSp>
          <p:nvGrpSpPr>
            <p:cNvPr id="218118" name="Group 16">
              <a:extLst>
                <a:ext uri="{FF2B5EF4-FFF2-40B4-BE49-F238E27FC236}">
                  <a16:creationId xmlns:a16="http://schemas.microsoft.com/office/drawing/2014/main" id="{19CE36A7-E9B9-F441-8B16-1B2422927782}"/>
                </a:ext>
              </a:extLst>
            </p:cNvPr>
            <p:cNvGrpSpPr>
              <a:grpSpLocks/>
            </p:cNvGrpSpPr>
            <p:nvPr/>
          </p:nvGrpSpPr>
          <p:grpSpPr bwMode="auto">
            <a:xfrm>
              <a:off x="1393" y="2213"/>
              <a:ext cx="2981" cy="1118"/>
              <a:chOff x="1393" y="2213"/>
              <a:chExt cx="2981" cy="1118"/>
            </a:xfrm>
          </p:grpSpPr>
          <p:pic>
            <p:nvPicPr>
              <p:cNvPr id="218126" name="Picture 14" descr="090607po">
                <a:extLst>
                  <a:ext uri="{FF2B5EF4-FFF2-40B4-BE49-F238E27FC236}">
                    <a16:creationId xmlns:a16="http://schemas.microsoft.com/office/drawing/2014/main" id="{81E8CE36-2324-EB45-B32B-BDA13D7836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8" y="2213"/>
                <a:ext cx="1486" cy="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127" name="Text Box 15">
                <a:extLst>
                  <a:ext uri="{FF2B5EF4-FFF2-40B4-BE49-F238E27FC236}">
                    <a16:creationId xmlns:a16="http://schemas.microsoft.com/office/drawing/2014/main" id="{6C34E997-4D95-3E4F-AFAE-63B5178215FD}"/>
                  </a:ext>
                </a:extLst>
              </p:cNvPr>
              <p:cNvSpPr txBox="1">
                <a:spLocks noChangeArrowheads="1"/>
              </p:cNvSpPr>
              <p:nvPr/>
            </p:nvSpPr>
            <p:spPr bwMode="auto">
              <a:xfrm>
                <a:off x="1393" y="2630"/>
                <a:ext cx="1358"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altLang="en-US" sz="1600" dirty="0"/>
                  <a:t>Poison oak</a:t>
                </a:r>
                <a:endParaRPr lang="en-US" altLang="en-US" sz="1800" dirty="0"/>
              </a:p>
              <a:p>
                <a:pPr algn="ctr" eaLnBrk="1" hangingPunct="1">
                  <a:lnSpc>
                    <a:spcPct val="85000"/>
                  </a:lnSpc>
                  <a:spcBef>
                    <a:spcPct val="0"/>
                  </a:spcBef>
                  <a:buFontTx/>
                  <a:buNone/>
                </a:pPr>
                <a:r>
                  <a:rPr lang="en-US" altLang="en-US" sz="1100" dirty="0"/>
                  <a:t>https://www.backyardnature.net</a:t>
                </a:r>
                <a:endParaRPr lang="en-US" altLang="en-US" sz="1800" dirty="0"/>
              </a:p>
            </p:txBody>
          </p:sp>
        </p:grpSp>
        <p:grpSp>
          <p:nvGrpSpPr>
            <p:cNvPr id="218119" name="Group 19">
              <a:extLst>
                <a:ext uri="{FF2B5EF4-FFF2-40B4-BE49-F238E27FC236}">
                  <a16:creationId xmlns:a16="http://schemas.microsoft.com/office/drawing/2014/main" id="{CDFE6536-54FE-7442-A63D-533075C31463}"/>
                </a:ext>
              </a:extLst>
            </p:cNvPr>
            <p:cNvGrpSpPr>
              <a:grpSpLocks/>
            </p:cNvGrpSpPr>
            <p:nvPr/>
          </p:nvGrpSpPr>
          <p:grpSpPr bwMode="auto">
            <a:xfrm>
              <a:off x="582" y="3671"/>
              <a:ext cx="1990" cy="213"/>
              <a:chOff x="582" y="3671"/>
              <a:chExt cx="1990" cy="213"/>
            </a:xfrm>
          </p:grpSpPr>
          <p:sp>
            <p:nvSpPr>
              <p:cNvPr id="218120" name="Rectangle 20">
                <a:extLst>
                  <a:ext uri="{FF2B5EF4-FFF2-40B4-BE49-F238E27FC236}">
                    <a16:creationId xmlns:a16="http://schemas.microsoft.com/office/drawing/2014/main" id="{2E9C2B9F-8D66-9845-8090-D876DBF1A35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8121" name="Rectangle 21">
                <a:extLst>
                  <a:ext uri="{FF2B5EF4-FFF2-40B4-BE49-F238E27FC236}">
                    <a16:creationId xmlns:a16="http://schemas.microsoft.com/office/drawing/2014/main" id="{4CF8B620-4235-4743-B84C-8875DDF65D36}"/>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8122" name="Rectangle 22">
                <a:extLst>
                  <a:ext uri="{FF2B5EF4-FFF2-40B4-BE49-F238E27FC236}">
                    <a16:creationId xmlns:a16="http://schemas.microsoft.com/office/drawing/2014/main" id="{06A5D115-8861-7645-B5A5-A4DB0ACA535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18123" name="Text Box 23">
                <a:extLst>
                  <a:ext uri="{FF2B5EF4-FFF2-40B4-BE49-F238E27FC236}">
                    <a16:creationId xmlns:a16="http://schemas.microsoft.com/office/drawing/2014/main" id="{88C4430E-00C2-C045-8C4C-E07C1C210354}"/>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157</a:t>
                </a:r>
                <a:endParaRPr lang="en-US" altLang="en-US" sz="1800" dirty="0">
                  <a:ea typeface="ＭＳ Ｐゴシック" panose="020B0600070205080204" pitchFamily="34" charset="-128"/>
                </a:endParaRPr>
              </a:p>
            </p:txBody>
          </p:sp>
          <p:sp>
            <p:nvSpPr>
              <p:cNvPr id="218124" name="Text Box 24">
                <a:extLst>
                  <a:ext uri="{FF2B5EF4-FFF2-40B4-BE49-F238E27FC236}">
                    <a16:creationId xmlns:a16="http://schemas.microsoft.com/office/drawing/2014/main" id="{E28C87B5-4CEE-9348-8E39-842BBA546480}"/>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168</a:t>
                </a:r>
                <a:endParaRPr lang="en-US" altLang="en-US" sz="1800" dirty="0">
                  <a:ea typeface="ＭＳ Ｐゴシック" panose="020B0600070205080204" pitchFamily="34" charset="-128"/>
                </a:endParaRPr>
              </a:p>
            </p:txBody>
          </p:sp>
          <p:sp>
            <p:nvSpPr>
              <p:cNvPr id="218125" name="Text Box 25">
                <a:extLst>
                  <a:ext uri="{FF2B5EF4-FFF2-40B4-BE49-F238E27FC236}">
                    <a16:creationId xmlns:a16="http://schemas.microsoft.com/office/drawing/2014/main" id="{737F2005-F407-6D42-9D69-01F281206CB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Number Placeholder 5">
            <a:extLst>
              <a:ext uri="{FF2B5EF4-FFF2-40B4-BE49-F238E27FC236}">
                <a16:creationId xmlns:a16="http://schemas.microsoft.com/office/drawing/2014/main" id="{C7FE804A-09FD-454B-A280-70FE9B12B53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D86A7F6-3B8E-AD49-A4D9-3E3D70304492}" type="slidenum">
              <a:rPr lang="en-US" altLang="en-US" sz="1400"/>
              <a:pPr>
                <a:spcBef>
                  <a:spcPct val="0"/>
                </a:spcBef>
                <a:buFontTx/>
                <a:buNone/>
              </a:pPr>
              <a:t>108</a:t>
            </a:fld>
            <a:endParaRPr lang="en-US" altLang="en-US" sz="1400" dirty="0"/>
          </a:p>
        </p:txBody>
      </p:sp>
      <p:grpSp>
        <p:nvGrpSpPr>
          <p:cNvPr id="220163" name="Group 16">
            <a:extLst>
              <a:ext uri="{FF2B5EF4-FFF2-40B4-BE49-F238E27FC236}">
                <a16:creationId xmlns:a16="http://schemas.microsoft.com/office/drawing/2014/main" id="{6547D6FB-DA89-BE4F-89FB-67CBF331FB6A}"/>
              </a:ext>
            </a:extLst>
          </p:cNvPr>
          <p:cNvGrpSpPr>
            <a:grpSpLocks/>
          </p:cNvGrpSpPr>
          <p:nvPr/>
        </p:nvGrpSpPr>
        <p:grpSpPr bwMode="auto">
          <a:xfrm>
            <a:off x="458788" y="449263"/>
            <a:ext cx="8229600" cy="5716587"/>
            <a:chOff x="289" y="283"/>
            <a:chExt cx="5184" cy="3601"/>
          </a:xfrm>
        </p:grpSpPr>
        <p:sp>
          <p:nvSpPr>
            <p:cNvPr id="220164" name="Rectangle 2">
              <a:extLst>
                <a:ext uri="{FF2B5EF4-FFF2-40B4-BE49-F238E27FC236}">
                  <a16:creationId xmlns:a16="http://schemas.microsoft.com/office/drawing/2014/main" id="{F7C2E3C1-CBCF-6140-AEC0-FB421A0FBABE}"/>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Absorption </a:t>
              </a:r>
              <a:r>
                <a:rPr lang="en-US" altLang="en-US" sz="2200" dirty="0">
                  <a:solidFill>
                    <a:srgbClr val="333333"/>
                  </a:solidFill>
                </a:rPr>
                <a:t>(continued)</a:t>
              </a:r>
            </a:p>
          </p:txBody>
        </p:sp>
        <p:grpSp>
          <p:nvGrpSpPr>
            <p:cNvPr id="220165" name="Group 15">
              <a:extLst>
                <a:ext uri="{FF2B5EF4-FFF2-40B4-BE49-F238E27FC236}">
                  <a16:creationId xmlns:a16="http://schemas.microsoft.com/office/drawing/2014/main" id="{E3B616DF-A508-D442-B3F7-2F878D681192}"/>
                </a:ext>
              </a:extLst>
            </p:cNvPr>
            <p:cNvGrpSpPr>
              <a:grpSpLocks/>
            </p:cNvGrpSpPr>
            <p:nvPr/>
          </p:nvGrpSpPr>
          <p:grpSpPr bwMode="auto">
            <a:xfrm>
              <a:off x="515" y="970"/>
              <a:ext cx="4763" cy="2571"/>
              <a:chOff x="515" y="970"/>
              <a:chExt cx="4763" cy="2571"/>
            </a:xfrm>
          </p:grpSpPr>
          <p:sp>
            <p:nvSpPr>
              <p:cNvPr id="220173" name="Text Box 6">
                <a:extLst>
                  <a:ext uri="{FF2B5EF4-FFF2-40B4-BE49-F238E27FC236}">
                    <a16:creationId xmlns:a16="http://schemas.microsoft.com/office/drawing/2014/main" id="{30541AF9-6C2A-B549-BBD2-2BCFD474950C}"/>
                  </a:ext>
                </a:extLst>
              </p:cNvPr>
              <p:cNvSpPr txBox="1">
                <a:spLocks noChangeArrowheads="1"/>
              </p:cNvSpPr>
              <p:nvPr/>
            </p:nvSpPr>
            <p:spPr bwMode="auto">
              <a:xfrm>
                <a:off x="515" y="970"/>
                <a:ext cx="4763"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Topical steroids, which are lipid-soluble, are readily absorbed into the papillary region of the dermis.</a:t>
                </a:r>
              </a:p>
              <a:p>
                <a:pPr eaLnBrk="1" hangingPunct="1">
                  <a:lnSpc>
                    <a:spcPct val="85000"/>
                  </a:lnSpc>
                  <a:spcBef>
                    <a:spcPct val="0"/>
                  </a:spcBef>
                  <a:spcAft>
                    <a:spcPct val="50000"/>
                  </a:spcAft>
                  <a:buSzPct val="80000"/>
                </a:pPr>
                <a:r>
                  <a:rPr lang="en-US" altLang="en-US" sz="1800" dirty="0"/>
                  <a:t>They exert anti-inflammatory effects by inhibiting histamine synthesis by mast cells.</a:t>
                </a:r>
                <a:endParaRPr lang="en-US" altLang="en-US" sz="1800" dirty="0">
                  <a:solidFill>
                    <a:srgbClr val="800000"/>
                  </a:solidFill>
                </a:endParaRPr>
              </a:p>
            </p:txBody>
          </p:sp>
          <p:sp>
            <p:nvSpPr>
              <p:cNvPr id="220174" name="Text Box 7">
                <a:extLst>
                  <a:ext uri="{FF2B5EF4-FFF2-40B4-BE49-F238E27FC236}">
                    <a16:creationId xmlns:a16="http://schemas.microsoft.com/office/drawing/2014/main" id="{19A43C4B-EC6B-8D4F-9A01-22DE43107530}"/>
                  </a:ext>
                </a:extLst>
              </p:cNvPr>
              <p:cNvSpPr txBox="1">
                <a:spLocks noChangeArrowheads="1"/>
              </p:cNvSpPr>
              <p:nvPr/>
            </p:nvSpPr>
            <p:spPr bwMode="auto">
              <a:xfrm>
                <a:off x="1161" y="1746"/>
                <a:ext cx="3445" cy="1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941100"/>
                    </a:solidFill>
                  </a:rPr>
                  <a:t>Topical = pertaining to the surface of a body part; a substance applied to the skin.</a:t>
                </a:r>
              </a:p>
              <a:p>
                <a:pPr algn="ctr" eaLnBrk="1" hangingPunct="1">
                  <a:lnSpc>
                    <a:spcPts val="1860"/>
                  </a:lnSpc>
                  <a:spcBef>
                    <a:spcPts val="600"/>
                  </a:spcBef>
                  <a:buFontTx/>
                  <a:buNone/>
                </a:pPr>
                <a:r>
                  <a:rPr lang="en-US" altLang="en-US" sz="1800" dirty="0">
                    <a:solidFill>
                      <a:srgbClr val="941100"/>
                    </a:solidFill>
                  </a:rPr>
                  <a:t>Mast cells = mast cells are of the immune system and can be found throughout the body.  Inside a mast cell are tiny granules containing different chemicals that cause inflammation.  Probably the most important mast cell chemical affecting the skin is histamine.  Various triggers will cause the mast cell to degranulate, or release its granules, causing inflammation in the surrounding tissue.  </a:t>
                </a:r>
              </a:p>
              <a:p>
                <a:pPr algn="ctr" eaLnBrk="1" hangingPunct="1">
                  <a:lnSpc>
                    <a:spcPts val="1860"/>
                  </a:lnSpc>
                  <a:spcBef>
                    <a:spcPct val="0"/>
                  </a:spcBef>
                  <a:buFontTx/>
                  <a:buNone/>
                </a:pPr>
                <a:r>
                  <a:rPr lang="en-US" altLang="en-US" sz="1800" dirty="0">
                    <a:solidFill>
                      <a:srgbClr val="941100"/>
                    </a:solidFill>
                  </a:rPr>
                  <a:t>(https://www.dermatology.about.com)</a:t>
                </a:r>
              </a:p>
            </p:txBody>
          </p:sp>
        </p:grpSp>
        <p:grpSp>
          <p:nvGrpSpPr>
            <p:cNvPr id="220166" name="Group 25">
              <a:extLst>
                <a:ext uri="{FF2B5EF4-FFF2-40B4-BE49-F238E27FC236}">
                  <a16:creationId xmlns:a16="http://schemas.microsoft.com/office/drawing/2014/main" id="{3C40FC94-BC0C-614F-AFBC-BF86F6A3130B}"/>
                </a:ext>
              </a:extLst>
            </p:cNvPr>
            <p:cNvGrpSpPr>
              <a:grpSpLocks/>
            </p:cNvGrpSpPr>
            <p:nvPr/>
          </p:nvGrpSpPr>
          <p:grpSpPr bwMode="auto">
            <a:xfrm>
              <a:off x="582" y="3671"/>
              <a:ext cx="1990" cy="213"/>
              <a:chOff x="582" y="3671"/>
              <a:chExt cx="1990" cy="213"/>
            </a:xfrm>
          </p:grpSpPr>
          <p:sp>
            <p:nvSpPr>
              <p:cNvPr id="220167" name="Rectangle 26">
                <a:extLst>
                  <a:ext uri="{FF2B5EF4-FFF2-40B4-BE49-F238E27FC236}">
                    <a16:creationId xmlns:a16="http://schemas.microsoft.com/office/drawing/2014/main" id="{F963B1EE-CDDA-A54B-ACF2-30A27CEC4D03}"/>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0168" name="Rectangle 27">
                <a:extLst>
                  <a:ext uri="{FF2B5EF4-FFF2-40B4-BE49-F238E27FC236}">
                    <a16:creationId xmlns:a16="http://schemas.microsoft.com/office/drawing/2014/main" id="{F96A4EF2-7429-9145-AD40-058CEC65026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0169" name="Rectangle 28">
                <a:extLst>
                  <a:ext uri="{FF2B5EF4-FFF2-40B4-BE49-F238E27FC236}">
                    <a16:creationId xmlns:a16="http://schemas.microsoft.com/office/drawing/2014/main" id="{E6C5510D-2EF8-CB49-87BB-035F7B1DFEC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0170" name="Text Box 29">
                <a:extLst>
                  <a:ext uri="{FF2B5EF4-FFF2-40B4-BE49-F238E27FC236}">
                    <a16:creationId xmlns:a16="http://schemas.microsoft.com/office/drawing/2014/main" id="{8BB17175-80B5-0246-BE61-1D7E5035650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157</a:t>
                </a:r>
                <a:endParaRPr lang="en-US" altLang="en-US" sz="1800" dirty="0">
                  <a:ea typeface="ＭＳ Ｐゴシック" panose="020B0600070205080204" pitchFamily="34" charset="-128"/>
                </a:endParaRPr>
              </a:p>
            </p:txBody>
          </p:sp>
          <p:sp>
            <p:nvSpPr>
              <p:cNvPr id="220171" name="Text Box 30">
                <a:extLst>
                  <a:ext uri="{FF2B5EF4-FFF2-40B4-BE49-F238E27FC236}">
                    <a16:creationId xmlns:a16="http://schemas.microsoft.com/office/drawing/2014/main" id="{7975B68A-D77F-5E48-BCB7-9F44D391F334}"/>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168</a:t>
                </a:r>
                <a:endParaRPr lang="en-US" altLang="en-US" sz="1800" dirty="0">
                  <a:ea typeface="ＭＳ Ｐゴシック" panose="020B0600070205080204" pitchFamily="34" charset="-128"/>
                </a:endParaRPr>
              </a:p>
            </p:txBody>
          </p:sp>
          <p:sp>
            <p:nvSpPr>
              <p:cNvPr id="220172" name="Text Box 31">
                <a:extLst>
                  <a:ext uri="{FF2B5EF4-FFF2-40B4-BE49-F238E27FC236}">
                    <a16:creationId xmlns:a16="http://schemas.microsoft.com/office/drawing/2014/main" id="{AED914BF-0D21-B447-9782-3F3F8ABCFE3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Number Placeholder 5">
            <a:extLst>
              <a:ext uri="{FF2B5EF4-FFF2-40B4-BE49-F238E27FC236}">
                <a16:creationId xmlns:a16="http://schemas.microsoft.com/office/drawing/2014/main" id="{4A9FB701-D7B4-0B44-865F-A97C743552C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8A5101B-2DB6-3546-A3D8-5CC0A5863E20}" type="slidenum">
              <a:rPr lang="en-US" altLang="en-US" sz="1400"/>
              <a:pPr>
                <a:spcBef>
                  <a:spcPct val="0"/>
                </a:spcBef>
                <a:buFontTx/>
                <a:buNone/>
              </a:pPr>
              <a:t>109</a:t>
            </a:fld>
            <a:endParaRPr lang="en-US" altLang="en-US" sz="1400" dirty="0"/>
          </a:p>
        </p:txBody>
      </p:sp>
      <p:grpSp>
        <p:nvGrpSpPr>
          <p:cNvPr id="222211" name="Group 24">
            <a:extLst>
              <a:ext uri="{FF2B5EF4-FFF2-40B4-BE49-F238E27FC236}">
                <a16:creationId xmlns:a16="http://schemas.microsoft.com/office/drawing/2014/main" id="{962A620A-08DB-AC45-A98C-C27B9AF634DE}"/>
              </a:ext>
            </a:extLst>
          </p:cNvPr>
          <p:cNvGrpSpPr>
            <a:grpSpLocks/>
          </p:cNvGrpSpPr>
          <p:nvPr/>
        </p:nvGrpSpPr>
        <p:grpSpPr bwMode="auto">
          <a:xfrm>
            <a:off x="454025" y="449263"/>
            <a:ext cx="8229600" cy="5716587"/>
            <a:chOff x="286" y="283"/>
            <a:chExt cx="5184" cy="3601"/>
          </a:xfrm>
        </p:grpSpPr>
        <p:sp>
          <p:nvSpPr>
            <p:cNvPr id="222212" name="Rectangle 2">
              <a:extLst>
                <a:ext uri="{FF2B5EF4-FFF2-40B4-BE49-F238E27FC236}">
                  <a16:creationId xmlns:a16="http://schemas.microsoft.com/office/drawing/2014/main" id="{87D9E1F9-E3CB-C34F-9BAF-6500A0086D00}"/>
                </a:ext>
              </a:extLst>
            </p:cNvPr>
            <p:cNvSpPr>
              <a:spLocks noChangeArrowheads="1"/>
            </p:cNvSpPr>
            <p:nvPr/>
          </p:nvSpPr>
          <p:spPr bwMode="auto">
            <a:xfrm>
              <a:off x="286"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Vitamin D Synthesis</a:t>
              </a:r>
              <a:endParaRPr lang="en-US" altLang="en-US" sz="2200" dirty="0">
                <a:solidFill>
                  <a:srgbClr val="333333"/>
                </a:solidFill>
              </a:endParaRPr>
            </a:p>
          </p:txBody>
        </p:sp>
        <p:sp>
          <p:nvSpPr>
            <p:cNvPr id="222213" name="Text Box 6">
              <a:extLst>
                <a:ext uri="{FF2B5EF4-FFF2-40B4-BE49-F238E27FC236}">
                  <a16:creationId xmlns:a16="http://schemas.microsoft.com/office/drawing/2014/main" id="{A99D6251-0420-6745-A9F5-8B2C5AE004DD}"/>
                </a:ext>
              </a:extLst>
            </p:cNvPr>
            <p:cNvSpPr txBox="1">
              <a:spLocks noChangeArrowheads="1"/>
            </p:cNvSpPr>
            <p:nvPr/>
          </p:nvSpPr>
          <p:spPr bwMode="auto">
            <a:xfrm>
              <a:off x="515" y="970"/>
              <a:ext cx="4850"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synthesis of vitamin D requires the activation of a precursor mole-cule in the skin by UV radiation in sunlight.</a:t>
              </a:r>
            </a:p>
            <a:p>
              <a:pPr eaLnBrk="1" hangingPunct="1">
                <a:lnSpc>
                  <a:spcPct val="85000"/>
                </a:lnSpc>
                <a:spcBef>
                  <a:spcPct val="0"/>
                </a:spcBef>
                <a:spcAft>
                  <a:spcPts val="900"/>
                </a:spcAft>
                <a:buSzPct val="80000"/>
              </a:pPr>
              <a:r>
                <a:rPr lang="en-US" altLang="en-US" sz="1800" dirty="0"/>
                <a:t>Enzymes in the liver and kidneys then modify the activated molecule to produce calcitriol, the active form of vitamin D.</a:t>
              </a:r>
            </a:p>
            <a:p>
              <a:pPr eaLnBrk="1" hangingPunct="1">
                <a:lnSpc>
                  <a:spcPct val="85000"/>
                </a:lnSpc>
                <a:spcBef>
                  <a:spcPct val="0"/>
                </a:spcBef>
                <a:spcAft>
                  <a:spcPct val="50000"/>
                </a:spcAft>
                <a:buSzPct val="80000"/>
              </a:pPr>
              <a:r>
                <a:rPr lang="en-US" altLang="en-US" sz="1800" dirty="0"/>
                <a:t>Calcitriol is a hormone that promotes the absorption of calcium from the small intestine into the blood.</a:t>
              </a:r>
            </a:p>
          </p:txBody>
        </p:sp>
        <p:grpSp>
          <p:nvGrpSpPr>
            <p:cNvPr id="222214" name="Group 14">
              <a:extLst>
                <a:ext uri="{FF2B5EF4-FFF2-40B4-BE49-F238E27FC236}">
                  <a16:creationId xmlns:a16="http://schemas.microsoft.com/office/drawing/2014/main" id="{D43330B2-A603-2143-83CB-4E8200B2492C}"/>
                </a:ext>
              </a:extLst>
            </p:cNvPr>
            <p:cNvGrpSpPr>
              <a:grpSpLocks/>
            </p:cNvGrpSpPr>
            <p:nvPr/>
          </p:nvGrpSpPr>
          <p:grpSpPr bwMode="auto">
            <a:xfrm>
              <a:off x="582" y="3671"/>
              <a:ext cx="1990" cy="213"/>
              <a:chOff x="582" y="3671"/>
              <a:chExt cx="1990" cy="213"/>
            </a:xfrm>
          </p:grpSpPr>
          <p:sp>
            <p:nvSpPr>
              <p:cNvPr id="222215" name="Rectangle 15">
                <a:extLst>
                  <a:ext uri="{FF2B5EF4-FFF2-40B4-BE49-F238E27FC236}">
                    <a16:creationId xmlns:a16="http://schemas.microsoft.com/office/drawing/2014/main" id="{AE626028-6701-0F46-AB78-FF0F1ABAD39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2216" name="Rectangle 16">
                <a:extLst>
                  <a:ext uri="{FF2B5EF4-FFF2-40B4-BE49-F238E27FC236}">
                    <a16:creationId xmlns:a16="http://schemas.microsoft.com/office/drawing/2014/main" id="{46974B91-CBA8-E448-9E72-F0C48F1885A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2217" name="Rectangle 17">
                <a:extLst>
                  <a:ext uri="{FF2B5EF4-FFF2-40B4-BE49-F238E27FC236}">
                    <a16:creationId xmlns:a16="http://schemas.microsoft.com/office/drawing/2014/main" id="{FCED5F39-A14B-764B-B09D-F373AE7BFF53}"/>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2218" name="Text Box 18">
                <a:extLst>
                  <a:ext uri="{FF2B5EF4-FFF2-40B4-BE49-F238E27FC236}">
                    <a16:creationId xmlns:a16="http://schemas.microsoft.com/office/drawing/2014/main" id="{F9B8F38D-CA51-9A43-BB6D-828F04EDC5B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157</a:t>
                </a:r>
                <a:endParaRPr lang="en-US" altLang="en-US" sz="1800" dirty="0">
                  <a:ea typeface="ＭＳ Ｐゴシック" panose="020B0600070205080204" pitchFamily="34" charset="-128"/>
                </a:endParaRPr>
              </a:p>
            </p:txBody>
          </p:sp>
          <p:sp>
            <p:nvSpPr>
              <p:cNvPr id="222219" name="Text Box 19">
                <a:extLst>
                  <a:ext uri="{FF2B5EF4-FFF2-40B4-BE49-F238E27FC236}">
                    <a16:creationId xmlns:a16="http://schemas.microsoft.com/office/drawing/2014/main" id="{639B41B5-C3C8-454D-A9F5-A2BEAEAA409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168</a:t>
                </a:r>
                <a:endParaRPr lang="en-US" altLang="en-US" sz="1800" dirty="0">
                  <a:ea typeface="ＭＳ Ｐゴシック" panose="020B0600070205080204" pitchFamily="34" charset="-128"/>
                </a:endParaRPr>
              </a:p>
            </p:txBody>
          </p:sp>
          <p:sp>
            <p:nvSpPr>
              <p:cNvPr id="222220" name="Text Box 20">
                <a:extLst>
                  <a:ext uri="{FF2B5EF4-FFF2-40B4-BE49-F238E27FC236}">
                    <a16:creationId xmlns:a16="http://schemas.microsoft.com/office/drawing/2014/main" id="{4CA2E8DA-EB61-4B43-A66D-447C3281C239}"/>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Slide Number Placeholder 5">
            <a:extLst>
              <a:ext uri="{FF2B5EF4-FFF2-40B4-BE49-F238E27FC236}">
                <a16:creationId xmlns:a16="http://schemas.microsoft.com/office/drawing/2014/main" id="{86F8B3A5-97FF-D244-A5F0-89E054101FD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F374128-713C-5A40-AFA2-297962AEB5F5}" type="slidenum">
              <a:rPr lang="en-US" altLang="en-US" sz="1400"/>
              <a:pPr>
                <a:spcBef>
                  <a:spcPct val="0"/>
                </a:spcBef>
                <a:buFontTx/>
                <a:buNone/>
              </a:pPr>
              <a:t>110</a:t>
            </a:fld>
            <a:endParaRPr lang="en-US" altLang="en-US" sz="1400" dirty="0"/>
          </a:p>
        </p:txBody>
      </p:sp>
      <p:grpSp>
        <p:nvGrpSpPr>
          <p:cNvPr id="224259" name="Group 32">
            <a:extLst>
              <a:ext uri="{FF2B5EF4-FFF2-40B4-BE49-F238E27FC236}">
                <a16:creationId xmlns:a16="http://schemas.microsoft.com/office/drawing/2014/main" id="{BEB712A1-0379-8042-B870-4A1D3E079052}"/>
              </a:ext>
            </a:extLst>
          </p:cNvPr>
          <p:cNvGrpSpPr>
            <a:grpSpLocks/>
          </p:cNvGrpSpPr>
          <p:nvPr/>
        </p:nvGrpSpPr>
        <p:grpSpPr bwMode="auto">
          <a:xfrm>
            <a:off x="458788" y="449263"/>
            <a:ext cx="8229600" cy="5716587"/>
            <a:chOff x="289" y="283"/>
            <a:chExt cx="5184" cy="3601"/>
          </a:xfrm>
        </p:grpSpPr>
        <p:sp>
          <p:nvSpPr>
            <p:cNvPr id="224260" name="Rectangle 2">
              <a:extLst>
                <a:ext uri="{FF2B5EF4-FFF2-40B4-BE49-F238E27FC236}">
                  <a16:creationId xmlns:a16="http://schemas.microsoft.com/office/drawing/2014/main" id="{225ED009-3ABC-714A-8BDF-28BF9362E43F}"/>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Vitamin D Synthesis </a:t>
              </a:r>
              <a:r>
                <a:rPr lang="en-US" altLang="en-US" sz="2200" dirty="0">
                  <a:solidFill>
                    <a:srgbClr val="333333"/>
                  </a:solidFill>
                </a:rPr>
                <a:t>(continued)</a:t>
              </a:r>
            </a:p>
          </p:txBody>
        </p:sp>
        <p:sp>
          <p:nvSpPr>
            <p:cNvPr id="224261" name="Text Box 6">
              <a:extLst>
                <a:ext uri="{FF2B5EF4-FFF2-40B4-BE49-F238E27FC236}">
                  <a16:creationId xmlns:a16="http://schemas.microsoft.com/office/drawing/2014/main" id="{96983A31-3844-2246-9B7C-3EF3394F66E5}"/>
                </a:ext>
              </a:extLst>
            </p:cNvPr>
            <p:cNvSpPr txBox="1">
              <a:spLocks noChangeArrowheads="1"/>
            </p:cNvSpPr>
            <p:nvPr/>
          </p:nvSpPr>
          <p:spPr bwMode="auto">
            <a:xfrm>
              <a:off x="515" y="970"/>
              <a:ext cx="4938" cy="1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ct val="50000"/>
                </a:spcAft>
                <a:buSzPct val="80000"/>
              </a:pPr>
              <a:r>
                <a:rPr lang="en-US" altLang="en-US" sz="1800" dirty="0"/>
                <a:t>About 15 to 20 minutes of exposure to UV light at least twice a week is usually sufficient for an adequate amount of time for vitamin D synthesis to occur.</a:t>
              </a:r>
            </a:p>
            <a:p>
              <a:pPr eaLnBrk="1" hangingPunct="1">
                <a:lnSpc>
                  <a:spcPct val="85000"/>
                </a:lnSpc>
                <a:spcBef>
                  <a:spcPct val="0"/>
                </a:spcBef>
                <a:spcAft>
                  <a:spcPct val="50000"/>
                </a:spcAft>
                <a:buSzPct val="80000"/>
              </a:pPr>
              <a:r>
                <a:rPr lang="en-US" altLang="en-US" sz="1800" dirty="0"/>
                <a:t>People living at higher latitudes during the winter months may need to take supplemental vitamin D due to short days, long nights, and many overcast days.</a:t>
              </a:r>
              <a:endParaRPr lang="en-US" altLang="en-US" sz="1800" dirty="0">
                <a:solidFill>
                  <a:srgbClr val="800000"/>
                </a:solidFill>
              </a:endParaRPr>
            </a:p>
          </p:txBody>
        </p:sp>
        <p:grpSp>
          <p:nvGrpSpPr>
            <p:cNvPr id="224262" name="Group 19">
              <a:extLst>
                <a:ext uri="{FF2B5EF4-FFF2-40B4-BE49-F238E27FC236}">
                  <a16:creationId xmlns:a16="http://schemas.microsoft.com/office/drawing/2014/main" id="{50B0CB0D-472A-324A-BA11-084117408C1B}"/>
                </a:ext>
              </a:extLst>
            </p:cNvPr>
            <p:cNvGrpSpPr>
              <a:grpSpLocks/>
            </p:cNvGrpSpPr>
            <p:nvPr/>
          </p:nvGrpSpPr>
          <p:grpSpPr bwMode="auto">
            <a:xfrm>
              <a:off x="2029" y="2150"/>
              <a:ext cx="1785" cy="1207"/>
              <a:chOff x="2029" y="2150"/>
              <a:chExt cx="1785" cy="1207"/>
            </a:xfrm>
          </p:grpSpPr>
          <p:pic>
            <p:nvPicPr>
              <p:cNvPr id="224270" name="Picture 14" descr="sunlight_hitting_earth-1920x1200">
                <a:extLst>
                  <a:ext uri="{FF2B5EF4-FFF2-40B4-BE49-F238E27FC236}">
                    <a16:creationId xmlns:a16="http://schemas.microsoft.com/office/drawing/2014/main" id="{C70FE233-EBC9-5B48-8E15-54C53A98DF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9" y="2150"/>
                <a:ext cx="1709" cy="1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4271" name="Text Box 15">
                <a:extLst>
                  <a:ext uri="{FF2B5EF4-FFF2-40B4-BE49-F238E27FC236}">
                    <a16:creationId xmlns:a16="http://schemas.microsoft.com/office/drawing/2014/main" id="{22672310-CBD3-A144-8421-54053CA57771}"/>
                  </a:ext>
                </a:extLst>
              </p:cNvPr>
              <p:cNvSpPr txBox="1">
                <a:spLocks noChangeArrowheads="1"/>
              </p:cNvSpPr>
              <p:nvPr/>
            </p:nvSpPr>
            <p:spPr bwMode="auto">
              <a:xfrm>
                <a:off x="2692" y="3192"/>
                <a:ext cx="1122"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100" dirty="0"/>
                  <a:t>https://www.bhmpics.com</a:t>
                </a:r>
                <a:endParaRPr lang="en-US" altLang="en-US" sz="1800" dirty="0"/>
              </a:p>
            </p:txBody>
          </p:sp>
        </p:grpSp>
        <p:grpSp>
          <p:nvGrpSpPr>
            <p:cNvPr id="224263" name="Group 22">
              <a:extLst>
                <a:ext uri="{FF2B5EF4-FFF2-40B4-BE49-F238E27FC236}">
                  <a16:creationId xmlns:a16="http://schemas.microsoft.com/office/drawing/2014/main" id="{71C16342-3322-2D49-9636-44A0A3DF7362}"/>
                </a:ext>
              </a:extLst>
            </p:cNvPr>
            <p:cNvGrpSpPr>
              <a:grpSpLocks/>
            </p:cNvGrpSpPr>
            <p:nvPr/>
          </p:nvGrpSpPr>
          <p:grpSpPr bwMode="auto">
            <a:xfrm>
              <a:off x="582" y="3671"/>
              <a:ext cx="1990" cy="213"/>
              <a:chOff x="582" y="3671"/>
              <a:chExt cx="1990" cy="213"/>
            </a:xfrm>
          </p:grpSpPr>
          <p:sp>
            <p:nvSpPr>
              <p:cNvPr id="224264" name="Rectangle 23">
                <a:extLst>
                  <a:ext uri="{FF2B5EF4-FFF2-40B4-BE49-F238E27FC236}">
                    <a16:creationId xmlns:a16="http://schemas.microsoft.com/office/drawing/2014/main" id="{B9F0DC0B-069B-714E-ADEB-CDA3E2E54A2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4265" name="Rectangle 24">
                <a:extLst>
                  <a:ext uri="{FF2B5EF4-FFF2-40B4-BE49-F238E27FC236}">
                    <a16:creationId xmlns:a16="http://schemas.microsoft.com/office/drawing/2014/main" id="{D7B867F9-C9A9-0C40-8FB1-258F1ADC778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4266" name="Rectangle 25">
                <a:extLst>
                  <a:ext uri="{FF2B5EF4-FFF2-40B4-BE49-F238E27FC236}">
                    <a16:creationId xmlns:a16="http://schemas.microsoft.com/office/drawing/2014/main" id="{3F660E88-4D05-914A-86C7-53F283BAF4A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4267" name="Text Box 26">
                <a:extLst>
                  <a:ext uri="{FF2B5EF4-FFF2-40B4-BE49-F238E27FC236}">
                    <a16:creationId xmlns:a16="http://schemas.microsoft.com/office/drawing/2014/main" id="{C176F307-EE8A-844D-9D4D-1DF2245D4E20}"/>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157</a:t>
                </a:r>
                <a:endParaRPr lang="en-US" altLang="en-US" sz="1800" dirty="0">
                  <a:ea typeface="ＭＳ Ｐゴシック" panose="020B0600070205080204" pitchFamily="34" charset="-128"/>
                </a:endParaRPr>
              </a:p>
            </p:txBody>
          </p:sp>
          <p:sp>
            <p:nvSpPr>
              <p:cNvPr id="224268" name="Text Box 27">
                <a:extLst>
                  <a:ext uri="{FF2B5EF4-FFF2-40B4-BE49-F238E27FC236}">
                    <a16:creationId xmlns:a16="http://schemas.microsoft.com/office/drawing/2014/main" id="{786A760D-B9EF-354E-8D11-CDDF1610BC2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168</a:t>
                </a:r>
                <a:endParaRPr lang="en-US" altLang="en-US" sz="1800" dirty="0">
                  <a:ea typeface="ＭＳ Ｐゴシック" panose="020B0600070205080204" pitchFamily="34" charset="-128"/>
                </a:endParaRPr>
              </a:p>
            </p:txBody>
          </p:sp>
          <p:sp>
            <p:nvSpPr>
              <p:cNvPr id="224269" name="Text Box 28">
                <a:extLst>
                  <a:ext uri="{FF2B5EF4-FFF2-40B4-BE49-F238E27FC236}">
                    <a16:creationId xmlns:a16="http://schemas.microsoft.com/office/drawing/2014/main" id="{1040D10C-0912-7D4F-B0A9-3F8489C4D36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Slide Number Placeholder 5">
            <a:extLst>
              <a:ext uri="{FF2B5EF4-FFF2-40B4-BE49-F238E27FC236}">
                <a16:creationId xmlns:a16="http://schemas.microsoft.com/office/drawing/2014/main" id="{A8AF791A-316D-1E42-8B11-8E4010DC37D7}"/>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ACB8D29-0597-094A-8B35-18B5CEE0D78D}" type="slidenum">
              <a:rPr lang="en-US" altLang="en-US" sz="1400"/>
              <a:pPr>
                <a:spcBef>
                  <a:spcPct val="0"/>
                </a:spcBef>
                <a:buFontTx/>
                <a:buNone/>
              </a:pPr>
              <a:t>111</a:t>
            </a:fld>
            <a:endParaRPr lang="en-US" altLang="en-US" sz="1400" dirty="0"/>
          </a:p>
        </p:txBody>
      </p:sp>
      <p:sp>
        <p:nvSpPr>
          <p:cNvPr id="226307" name="Rectangle 2">
            <a:extLst>
              <a:ext uri="{FF2B5EF4-FFF2-40B4-BE49-F238E27FC236}">
                <a16:creationId xmlns:a16="http://schemas.microsoft.com/office/drawing/2014/main" id="{03DCBDF8-BC69-DD45-9272-23A72EB1C13C}"/>
              </a:ext>
            </a:extLst>
          </p:cNvPr>
          <p:cNvSpPr>
            <a:spLocks noGrp="1" noChangeArrowheads="1"/>
          </p:cNvSpPr>
          <p:nvPr>
            <p:ph type="body" idx="1"/>
          </p:nvPr>
        </p:nvSpPr>
        <p:spPr>
          <a:xfrm>
            <a:off x="871538" y="882650"/>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Healing of Skin Wounds</a:t>
            </a:r>
            <a:endParaRPr lang="en-US" altLang="en-US" sz="2800" dirty="0"/>
          </a:p>
        </p:txBody>
      </p:sp>
    </p:spTree>
  </p:cSld>
  <p:clrMapOvr>
    <a:masterClrMapping/>
  </p:clrMapOvr>
  <p:transition spd="med"/>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Number Placeholder 5">
            <a:extLst>
              <a:ext uri="{FF2B5EF4-FFF2-40B4-BE49-F238E27FC236}">
                <a16:creationId xmlns:a16="http://schemas.microsoft.com/office/drawing/2014/main" id="{C3645C8C-BE3B-9A4D-AEEE-275BC0840D4D}"/>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E5E0A59-4B20-D745-928D-5E019B64AE79}" type="slidenum">
              <a:rPr lang="en-US" altLang="en-US" sz="1400"/>
              <a:pPr>
                <a:spcBef>
                  <a:spcPct val="0"/>
                </a:spcBef>
                <a:buFontTx/>
                <a:buNone/>
              </a:pPr>
              <a:t>112</a:t>
            </a:fld>
            <a:endParaRPr lang="en-US" altLang="en-US" sz="1400" dirty="0"/>
          </a:p>
        </p:txBody>
      </p:sp>
      <p:grpSp>
        <p:nvGrpSpPr>
          <p:cNvPr id="228355" name="Group 26">
            <a:extLst>
              <a:ext uri="{FF2B5EF4-FFF2-40B4-BE49-F238E27FC236}">
                <a16:creationId xmlns:a16="http://schemas.microsoft.com/office/drawing/2014/main" id="{5A5EE4DC-51D8-3847-AFDF-7C3A30A2D410}"/>
              </a:ext>
            </a:extLst>
          </p:cNvPr>
          <p:cNvGrpSpPr>
            <a:grpSpLocks/>
          </p:cNvGrpSpPr>
          <p:nvPr/>
        </p:nvGrpSpPr>
        <p:grpSpPr bwMode="auto">
          <a:xfrm>
            <a:off x="458788" y="449263"/>
            <a:ext cx="8229600" cy="5716587"/>
            <a:chOff x="289" y="283"/>
            <a:chExt cx="5184" cy="3601"/>
          </a:xfrm>
        </p:grpSpPr>
        <p:sp>
          <p:nvSpPr>
            <p:cNvPr id="228356" name="Rectangle 2">
              <a:extLst>
                <a:ext uri="{FF2B5EF4-FFF2-40B4-BE49-F238E27FC236}">
                  <a16:creationId xmlns:a16="http://schemas.microsoft.com/office/drawing/2014/main" id="{338F12C1-CCDD-1A4D-8844-2088A1F2D469}"/>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Skin Wound Healing</a:t>
              </a:r>
              <a:endParaRPr lang="en-US" altLang="en-US" sz="2200" dirty="0">
                <a:solidFill>
                  <a:srgbClr val="333333"/>
                </a:solidFill>
              </a:endParaRPr>
            </a:p>
          </p:txBody>
        </p:sp>
        <p:sp>
          <p:nvSpPr>
            <p:cNvPr id="228357" name="Text Box 6">
              <a:extLst>
                <a:ext uri="{FF2B5EF4-FFF2-40B4-BE49-F238E27FC236}">
                  <a16:creationId xmlns:a16="http://schemas.microsoft.com/office/drawing/2014/main" id="{3D5ADCBC-0D1F-0F41-8F29-6BE7DF80DEF1}"/>
                </a:ext>
              </a:extLst>
            </p:cNvPr>
            <p:cNvSpPr txBox="1">
              <a:spLocks noChangeArrowheads="1"/>
            </p:cNvSpPr>
            <p:nvPr/>
          </p:nvSpPr>
          <p:spPr bwMode="auto">
            <a:xfrm>
              <a:off x="515" y="970"/>
              <a:ext cx="4740" cy="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Skin damage triggers a series of physiological events to repair the skin to its normal or near-normal structure and function.</a:t>
              </a:r>
            </a:p>
            <a:p>
              <a:pPr eaLnBrk="1" hangingPunct="1">
                <a:lnSpc>
                  <a:spcPct val="85000"/>
                </a:lnSpc>
                <a:spcBef>
                  <a:spcPct val="0"/>
                </a:spcBef>
                <a:spcAft>
                  <a:spcPct val="50000"/>
                </a:spcAft>
                <a:buSzPct val="80000"/>
              </a:pPr>
              <a:r>
                <a:rPr lang="en-US" altLang="en-US" sz="1800" dirty="0"/>
                <a:t>Epidermal wound healing involves the epidermis, while deep wound healing also involves the dermis.</a:t>
              </a:r>
              <a:endParaRPr lang="en-US" altLang="en-US" sz="1800" dirty="0">
                <a:solidFill>
                  <a:srgbClr val="800000"/>
                </a:solidFill>
              </a:endParaRPr>
            </a:p>
          </p:txBody>
        </p:sp>
        <p:grpSp>
          <p:nvGrpSpPr>
            <p:cNvPr id="228358" name="Group 16">
              <a:extLst>
                <a:ext uri="{FF2B5EF4-FFF2-40B4-BE49-F238E27FC236}">
                  <a16:creationId xmlns:a16="http://schemas.microsoft.com/office/drawing/2014/main" id="{8355F7DC-AF08-3D49-8D31-18E4C6218414}"/>
                </a:ext>
              </a:extLst>
            </p:cNvPr>
            <p:cNvGrpSpPr>
              <a:grpSpLocks/>
            </p:cNvGrpSpPr>
            <p:nvPr/>
          </p:nvGrpSpPr>
          <p:grpSpPr bwMode="auto">
            <a:xfrm>
              <a:off x="582" y="3671"/>
              <a:ext cx="1990" cy="213"/>
              <a:chOff x="582" y="3671"/>
              <a:chExt cx="1990" cy="213"/>
            </a:xfrm>
          </p:grpSpPr>
          <p:sp>
            <p:nvSpPr>
              <p:cNvPr id="228359" name="Rectangle 17">
                <a:extLst>
                  <a:ext uri="{FF2B5EF4-FFF2-40B4-BE49-F238E27FC236}">
                    <a16:creationId xmlns:a16="http://schemas.microsoft.com/office/drawing/2014/main" id="{FEBA2333-3916-474B-A626-86D16DCC903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8360" name="Rectangle 18">
                <a:extLst>
                  <a:ext uri="{FF2B5EF4-FFF2-40B4-BE49-F238E27FC236}">
                    <a16:creationId xmlns:a16="http://schemas.microsoft.com/office/drawing/2014/main" id="{8A21615F-271A-D64D-8C46-75E8B2D4B70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8361" name="Rectangle 19">
                <a:extLst>
                  <a:ext uri="{FF2B5EF4-FFF2-40B4-BE49-F238E27FC236}">
                    <a16:creationId xmlns:a16="http://schemas.microsoft.com/office/drawing/2014/main" id="{A707A5D3-9D5F-7E40-BCBD-E68F7219ECB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28362" name="Text Box 20">
                <a:extLst>
                  <a:ext uri="{FF2B5EF4-FFF2-40B4-BE49-F238E27FC236}">
                    <a16:creationId xmlns:a16="http://schemas.microsoft.com/office/drawing/2014/main" id="{95233435-2E3B-8340-9E2D-3275E0817B9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158</a:t>
                </a:r>
                <a:endParaRPr lang="en-US" altLang="en-US" sz="1800" dirty="0">
                  <a:ea typeface="ＭＳ Ｐゴシック" panose="020B0600070205080204" pitchFamily="34" charset="-128"/>
                </a:endParaRPr>
              </a:p>
            </p:txBody>
          </p:sp>
          <p:sp>
            <p:nvSpPr>
              <p:cNvPr id="228363" name="Text Box 21">
                <a:extLst>
                  <a:ext uri="{FF2B5EF4-FFF2-40B4-BE49-F238E27FC236}">
                    <a16:creationId xmlns:a16="http://schemas.microsoft.com/office/drawing/2014/main" id="{F4FF4A7A-EA18-FC4A-9325-683E6CF77A4D}"/>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169</a:t>
                </a:r>
                <a:endParaRPr lang="en-US" altLang="en-US" sz="1800" dirty="0">
                  <a:ea typeface="ＭＳ Ｐゴシック" panose="020B0600070205080204" pitchFamily="34" charset="-128"/>
                </a:endParaRPr>
              </a:p>
            </p:txBody>
          </p:sp>
          <p:sp>
            <p:nvSpPr>
              <p:cNvPr id="228364" name="Text Box 22">
                <a:extLst>
                  <a:ext uri="{FF2B5EF4-FFF2-40B4-BE49-F238E27FC236}">
                    <a16:creationId xmlns:a16="http://schemas.microsoft.com/office/drawing/2014/main" id="{FE4A4159-277F-A042-8AC7-BF65D3C60FB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Slide Number Placeholder 5">
            <a:extLst>
              <a:ext uri="{FF2B5EF4-FFF2-40B4-BE49-F238E27FC236}">
                <a16:creationId xmlns:a16="http://schemas.microsoft.com/office/drawing/2014/main" id="{F7EDEF2F-CA24-AA47-87F9-8E3E5DB56FB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7F80CB2-7DD6-614B-905B-420B6630F6F8}" type="slidenum">
              <a:rPr lang="en-US" altLang="en-US" sz="1400"/>
              <a:pPr>
                <a:spcBef>
                  <a:spcPct val="0"/>
                </a:spcBef>
                <a:buFontTx/>
                <a:buNone/>
              </a:pPr>
              <a:t>113</a:t>
            </a:fld>
            <a:endParaRPr lang="en-US" altLang="en-US" sz="1400" dirty="0"/>
          </a:p>
        </p:txBody>
      </p:sp>
      <p:grpSp>
        <p:nvGrpSpPr>
          <p:cNvPr id="230403" name="Group 43">
            <a:extLst>
              <a:ext uri="{FF2B5EF4-FFF2-40B4-BE49-F238E27FC236}">
                <a16:creationId xmlns:a16="http://schemas.microsoft.com/office/drawing/2014/main" id="{66A54122-887B-C64A-A870-3F0088764325}"/>
              </a:ext>
            </a:extLst>
          </p:cNvPr>
          <p:cNvGrpSpPr>
            <a:grpSpLocks/>
          </p:cNvGrpSpPr>
          <p:nvPr/>
        </p:nvGrpSpPr>
        <p:grpSpPr bwMode="auto">
          <a:xfrm>
            <a:off x="458788" y="449263"/>
            <a:ext cx="8229600" cy="5716587"/>
            <a:chOff x="289" y="283"/>
            <a:chExt cx="5184" cy="3601"/>
          </a:xfrm>
        </p:grpSpPr>
        <p:sp>
          <p:nvSpPr>
            <p:cNvPr id="230404" name="Rectangle 2">
              <a:extLst>
                <a:ext uri="{FF2B5EF4-FFF2-40B4-BE49-F238E27FC236}">
                  <a16:creationId xmlns:a16="http://schemas.microsoft.com/office/drawing/2014/main" id="{CFB569C1-9A7B-6740-B556-A7E279F3CE77}"/>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Epidermal Wound Healing</a:t>
              </a:r>
              <a:endParaRPr lang="en-US" altLang="en-US" sz="2200" dirty="0">
                <a:solidFill>
                  <a:srgbClr val="333333"/>
                </a:solidFill>
              </a:endParaRPr>
            </a:p>
          </p:txBody>
        </p:sp>
        <p:sp>
          <p:nvSpPr>
            <p:cNvPr id="230405" name="Text Box 6">
              <a:extLst>
                <a:ext uri="{FF2B5EF4-FFF2-40B4-BE49-F238E27FC236}">
                  <a16:creationId xmlns:a16="http://schemas.microsoft.com/office/drawing/2014/main" id="{80E795D3-BCF0-214D-A89C-D1B7453AFC44}"/>
                </a:ext>
              </a:extLst>
            </p:cNvPr>
            <p:cNvSpPr txBox="1">
              <a:spLocks noChangeArrowheads="1"/>
            </p:cNvSpPr>
            <p:nvPr/>
          </p:nvSpPr>
          <p:spPr bwMode="auto">
            <a:xfrm>
              <a:off x="515" y="970"/>
              <a:ext cx="4784"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most common types of epidermal wounds are abrasions and minor burns.</a:t>
              </a:r>
            </a:p>
            <a:p>
              <a:pPr eaLnBrk="1" hangingPunct="1">
                <a:lnSpc>
                  <a:spcPct val="85000"/>
                </a:lnSpc>
                <a:spcBef>
                  <a:spcPct val="0"/>
                </a:spcBef>
                <a:spcAft>
                  <a:spcPts val="900"/>
                </a:spcAft>
                <a:buSzPct val="80000"/>
              </a:pPr>
              <a:r>
                <a:rPr lang="en-US" altLang="en-US" sz="1800" dirty="0"/>
                <a:t>In response to an epidermal wound, the basal cells of the epidermis surrounding the wound break contact with the basement membrane.</a:t>
              </a:r>
            </a:p>
            <a:p>
              <a:pPr eaLnBrk="1" hangingPunct="1">
                <a:lnSpc>
                  <a:spcPct val="85000"/>
                </a:lnSpc>
                <a:spcBef>
                  <a:spcPct val="0"/>
                </a:spcBef>
                <a:spcAft>
                  <a:spcPct val="50000"/>
                </a:spcAft>
                <a:buSzPct val="80000"/>
              </a:pPr>
              <a:r>
                <a:rPr lang="en-US" altLang="en-US" sz="1800" dirty="0"/>
                <a:t>The basal cells enlarge and migrate as sheets across the site of the wound.</a:t>
              </a:r>
            </a:p>
          </p:txBody>
        </p:sp>
        <p:grpSp>
          <p:nvGrpSpPr>
            <p:cNvPr id="230406" name="Group 31">
              <a:extLst>
                <a:ext uri="{FF2B5EF4-FFF2-40B4-BE49-F238E27FC236}">
                  <a16:creationId xmlns:a16="http://schemas.microsoft.com/office/drawing/2014/main" id="{B3478525-2EE4-E349-BD9A-EC096F5C55DE}"/>
                </a:ext>
              </a:extLst>
            </p:cNvPr>
            <p:cNvGrpSpPr>
              <a:grpSpLocks/>
            </p:cNvGrpSpPr>
            <p:nvPr/>
          </p:nvGrpSpPr>
          <p:grpSpPr bwMode="auto">
            <a:xfrm>
              <a:off x="582" y="3671"/>
              <a:ext cx="2993" cy="213"/>
              <a:chOff x="582" y="3671"/>
              <a:chExt cx="2993" cy="213"/>
            </a:xfrm>
          </p:grpSpPr>
          <p:grpSp>
            <p:nvGrpSpPr>
              <p:cNvPr id="230407" name="Group 32">
                <a:extLst>
                  <a:ext uri="{FF2B5EF4-FFF2-40B4-BE49-F238E27FC236}">
                    <a16:creationId xmlns:a16="http://schemas.microsoft.com/office/drawing/2014/main" id="{833FD9E7-D5A4-0546-BE20-EAA443DCAEF4}"/>
                  </a:ext>
                </a:extLst>
              </p:cNvPr>
              <p:cNvGrpSpPr>
                <a:grpSpLocks/>
              </p:cNvGrpSpPr>
              <p:nvPr/>
            </p:nvGrpSpPr>
            <p:grpSpPr bwMode="auto">
              <a:xfrm>
                <a:off x="582" y="3671"/>
                <a:ext cx="1990" cy="213"/>
                <a:chOff x="582" y="3671"/>
                <a:chExt cx="1990" cy="213"/>
              </a:xfrm>
            </p:grpSpPr>
            <p:sp>
              <p:nvSpPr>
                <p:cNvPr id="230411" name="Rectangle 33">
                  <a:extLst>
                    <a:ext uri="{FF2B5EF4-FFF2-40B4-BE49-F238E27FC236}">
                      <a16:creationId xmlns:a16="http://schemas.microsoft.com/office/drawing/2014/main" id="{60563E89-062A-1E4B-85AF-4F09D2BBF5D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0412" name="Rectangle 34">
                  <a:extLst>
                    <a:ext uri="{FF2B5EF4-FFF2-40B4-BE49-F238E27FC236}">
                      <a16:creationId xmlns:a16="http://schemas.microsoft.com/office/drawing/2014/main" id="{7E5F9183-D645-F647-A307-BBC857F4A45B}"/>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0413" name="Rectangle 35">
                  <a:extLst>
                    <a:ext uri="{FF2B5EF4-FFF2-40B4-BE49-F238E27FC236}">
                      <a16:creationId xmlns:a16="http://schemas.microsoft.com/office/drawing/2014/main" id="{20542E35-3B09-1243-95D4-FC0AFA516A65}"/>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0414" name="Text Box 36">
                  <a:extLst>
                    <a:ext uri="{FF2B5EF4-FFF2-40B4-BE49-F238E27FC236}">
                      <a16:creationId xmlns:a16="http://schemas.microsoft.com/office/drawing/2014/main" id="{705A2781-E8C8-AE40-8240-FB30123B45C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158</a:t>
                  </a:r>
                  <a:endParaRPr lang="en-US" altLang="en-US" sz="1800" dirty="0">
                    <a:ea typeface="ＭＳ Ｐゴシック" panose="020B0600070205080204" pitchFamily="34" charset="-128"/>
                  </a:endParaRPr>
                </a:p>
              </p:txBody>
            </p:sp>
            <p:sp>
              <p:nvSpPr>
                <p:cNvPr id="230415" name="Text Box 37">
                  <a:extLst>
                    <a:ext uri="{FF2B5EF4-FFF2-40B4-BE49-F238E27FC236}">
                      <a16:creationId xmlns:a16="http://schemas.microsoft.com/office/drawing/2014/main" id="{0914BFD2-035E-BF48-B3AD-39CAAD57A4D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169</a:t>
                  </a:r>
                  <a:endParaRPr lang="en-US" altLang="en-US" sz="1800" dirty="0">
                    <a:ea typeface="ＭＳ Ｐゴシック" panose="020B0600070205080204" pitchFamily="34" charset="-128"/>
                  </a:endParaRPr>
                </a:p>
              </p:txBody>
            </p:sp>
            <p:sp>
              <p:nvSpPr>
                <p:cNvPr id="230416" name="Text Box 38">
                  <a:extLst>
                    <a:ext uri="{FF2B5EF4-FFF2-40B4-BE49-F238E27FC236}">
                      <a16:creationId xmlns:a16="http://schemas.microsoft.com/office/drawing/2014/main" id="{B2A563C8-26A8-3B47-9921-EDC4E967D3C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162</a:t>
                  </a:r>
                  <a:endParaRPr lang="en-US" altLang="en-US" sz="1800" dirty="0">
                    <a:ea typeface="ＭＳ Ｐゴシック" panose="020B0600070205080204" pitchFamily="34" charset="-128"/>
                  </a:endParaRPr>
                </a:p>
              </p:txBody>
            </p:sp>
          </p:grpSp>
          <p:grpSp>
            <p:nvGrpSpPr>
              <p:cNvPr id="230408" name="Group 39">
                <a:extLst>
                  <a:ext uri="{FF2B5EF4-FFF2-40B4-BE49-F238E27FC236}">
                    <a16:creationId xmlns:a16="http://schemas.microsoft.com/office/drawing/2014/main" id="{3EB064EF-E351-D84C-B0D8-6247B10A1BAC}"/>
                  </a:ext>
                </a:extLst>
              </p:cNvPr>
              <p:cNvGrpSpPr>
                <a:grpSpLocks/>
              </p:cNvGrpSpPr>
              <p:nvPr/>
            </p:nvGrpSpPr>
            <p:grpSpPr bwMode="auto">
              <a:xfrm>
                <a:off x="2844" y="3671"/>
                <a:ext cx="731" cy="213"/>
                <a:chOff x="2844" y="3671"/>
                <a:chExt cx="731" cy="213"/>
              </a:xfrm>
            </p:grpSpPr>
            <p:sp>
              <p:nvSpPr>
                <p:cNvPr id="230409" name="Rectangle 40">
                  <a:extLst>
                    <a:ext uri="{FF2B5EF4-FFF2-40B4-BE49-F238E27FC236}">
                      <a16:creationId xmlns:a16="http://schemas.microsoft.com/office/drawing/2014/main" id="{C1B526ED-98DF-D642-8343-F41222CCB1CA}"/>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0410" name="Text Box 41">
                  <a:extLst>
                    <a:ext uri="{FF2B5EF4-FFF2-40B4-BE49-F238E27FC236}">
                      <a16:creationId xmlns:a16="http://schemas.microsoft.com/office/drawing/2014/main" id="{DE684F63-31DF-DC4A-86F5-EC17E7F22073}"/>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5.6</a:t>
                  </a:r>
                </a:p>
              </p:txBody>
            </p:sp>
          </p:grpSp>
        </p:grpSp>
      </p:grpSp>
    </p:spTree>
  </p:cSld>
  <p:clrMapOvr>
    <a:masterClrMapping/>
  </p:clrMapOvr>
  <p:transition spd="med"/>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Number Placeholder 5">
            <a:extLst>
              <a:ext uri="{FF2B5EF4-FFF2-40B4-BE49-F238E27FC236}">
                <a16:creationId xmlns:a16="http://schemas.microsoft.com/office/drawing/2014/main" id="{0A434B8D-B36A-B74C-B1D6-9CB32C427E73}"/>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494EABD-2169-004A-9818-86A93C64138F}" type="slidenum">
              <a:rPr lang="en-US" altLang="en-US" sz="1400"/>
              <a:pPr>
                <a:spcBef>
                  <a:spcPct val="0"/>
                </a:spcBef>
                <a:buFontTx/>
                <a:buNone/>
              </a:pPr>
              <a:t>114</a:t>
            </a:fld>
            <a:endParaRPr lang="en-US" altLang="en-US" sz="1400" dirty="0"/>
          </a:p>
        </p:txBody>
      </p:sp>
      <p:grpSp>
        <p:nvGrpSpPr>
          <p:cNvPr id="232451" name="Group 17">
            <a:extLst>
              <a:ext uri="{FF2B5EF4-FFF2-40B4-BE49-F238E27FC236}">
                <a16:creationId xmlns:a16="http://schemas.microsoft.com/office/drawing/2014/main" id="{92B654B3-58A2-6A4D-BBD7-8F29D5364FE1}"/>
              </a:ext>
            </a:extLst>
          </p:cNvPr>
          <p:cNvGrpSpPr>
            <a:grpSpLocks/>
          </p:cNvGrpSpPr>
          <p:nvPr/>
        </p:nvGrpSpPr>
        <p:grpSpPr bwMode="auto">
          <a:xfrm>
            <a:off x="458788" y="449263"/>
            <a:ext cx="8229600" cy="5716587"/>
            <a:chOff x="289" y="283"/>
            <a:chExt cx="5184" cy="3601"/>
          </a:xfrm>
        </p:grpSpPr>
        <p:sp>
          <p:nvSpPr>
            <p:cNvPr id="232452" name="Rectangle 2">
              <a:extLst>
                <a:ext uri="{FF2B5EF4-FFF2-40B4-BE49-F238E27FC236}">
                  <a16:creationId xmlns:a16="http://schemas.microsoft.com/office/drawing/2014/main" id="{EEF87A57-3666-5D40-B01D-554B8D5BAA2E}"/>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Epidermal Wound Healing </a:t>
              </a:r>
              <a:r>
                <a:rPr lang="en-US" altLang="en-US" sz="2200" dirty="0">
                  <a:solidFill>
                    <a:srgbClr val="333333"/>
                  </a:solidFill>
                </a:rPr>
                <a:t>(continued)</a:t>
              </a:r>
            </a:p>
          </p:txBody>
        </p:sp>
        <p:sp>
          <p:nvSpPr>
            <p:cNvPr id="232453" name="Text Box 6">
              <a:extLst>
                <a:ext uri="{FF2B5EF4-FFF2-40B4-BE49-F238E27FC236}">
                  <a16:creationId xmlns:a16="http://schemas.microsoft.com/office/drawing/2014/main" id="{0837EBAB-A0E8-D045-A81F-23E4918C0688}"/>
                </a:ext>
              </a:extLst>
            </p:cNvPr>
            <p:cNvSpPr txBox="1">
              <a:spLocks noChangeArrowheads="1"/>
            </p:cNvSpPr>
            <p:nvPr/>
          </p:nvSpPr>
          <p:spPr bwMode="auto">
            <a:xfrm>
              <a:off x="515" y="970"/>
              <a:ext cx="4956"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During migration, epidermal growth factor (a local hormone) stimulates the basal cells to divide through mitosis and replace the basal cells that moved into the wounded area.</a:t>
              </a:r>
            </a:p>
            <a:p>
              <a:pPr eaLnBrk="1" hangingPunct="1">
                <a:lnSpc>
                  <a:spcPct val="85000"/>
                </a:lnSpc>
                <a:spcBef>
                  <a:spcPct val="0"/>
                </a:spcBef>
                <a:spcAft>
                  <a:spcPts val="900"/>
                </a:spcAft>
                <a:buSzPct val="80000"/>
              </a:pPr>
              <a:r>
                <a:rPr lang="en-US" altLang="en-US" sz="1800" dirty="0"/>
                <a:t>Once the epidermal basal cells meet from opposite edges of the wound, they stop migrating due to contact inhibition, a cellular response.</a:t>
              </a:r>
            </a:p>
            <a:p>
              <a:pPr eaLnBrk="1" hangingPunct="1">
                <a:lnSpc>
                  <a:spcPct val="85000"/>
                </a:lnSpc>
                <a:spcBef>
                  <a:spcPct val="0"/>
                </a:spcBef>
                <a:spcAft>
                  <a:spcPct val="50000"/>
                </a:spcAft>
                <a:buSzPct val="80000"/>
              </a:pPr>
              <a:r>
                <a:rPr lang="en-US" altLang="en-US" sz="1800" dirty="0"/>
                <a:t>The epidermal basal cells continue to divide to build the strata and thick-en the new epidermis. </a:t>
              </a:r>
            </a:p>
          </p:txBody>
        </p:sp>
        <p:grpSp>
          <p:nvGrpSpPr>
            <p:cNvPr id="232454" name="Group 22">
              <a:extLst>
                <a:ext uri="{FF2B5EF4-FFF2-40B4-BE49-F238E27FC236}">
                  <a16:creationId xmlns:a16="http://schemas.microsoft.com/office/drawing/2014/main" id="{D46FF594-BA89-074F-99A2-124391F979FA}"/>
                </a:ext>
              </a:extLst>
            </p:cNvPr>
            <p:cNvGrpSpPr>
              <a:grpSpLocks/>
            </p:cNvGrpSpPr>
            <p:nvPr/>
          </p:nvGrpSpPr>
          <p:grpSpPr bwMode="auto">
            <a:xfrm>
              <a:off x="582" y="3671"/>
              <a:ext cx="2993" cy="213"/>
              <a:chOff x="582" y="3671"/>
              <a:chExt cx="2993" cy="213"/>
            </a:xfrm>
          </p:grpSpPr>
          <p:grpSp>
            <p:nvGrpSpPr>
              <p:cNvPr id="232455" name="Group 23">
                <a:extLst>
                  <a:ext uri="{FF2B5EF4-FFF2-40B4-BE49-F238E27FC236}">
                    <a16:creationId xmlns:a16="http://schemas.microsoft.com/office/drawing/2014/main" id="{9D3678B1-85CE-8846-9B55-A2CD6D12A07F}"/>
                  </a:ext>
                </a:extLst>
              </p:cNvPr>
              <p:cNvGrpSpPr>
                <a:grpSpLocks/>
              </p:cNvGrpSpPr>
              <p:nvPr/>
            </p:nvGrpSpPr>
            <p:grpSpPr bwMode="auto">
              <a:xfrm>
                <a:off x="582" y="3671"/>
                <a:ext cx="1990" cy="213"/>
                <a:chOff x="582" y="3671"/>
                <a:chExt cx="1990" cy="213"/>
              </a:xfrm>
            </p:grpSpPr>
            <p:sp>
              <p:nvSpPr>
                <p:cNvPr id="232459" name="Rectangle 24">
                  <a:extLst>
                    <a:ext uri="{FF2B5EF4-FFF2-40B4-BE49-F238E27FC236}">
                      <a16:creationId xmlns:a16="http://schemas.microsoft.com/office/drawing/2014/main" id="{20FD1364-25B3-4846-AEFA-2DDF30F8C0F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2460" name="Rectangle 25">
                  <a:extLst>
                    <a:ext uri="{FF2B5EF4-FFF2-40B4-BE49-F238E27FC236}">
                      <a16:creationId xmlns:a16="http://schemas.microsoft.com/office/drawing/2014/main" id="{51C74939-1837-3649-B635-E9348FD358A7}"/>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2461" name="Rectangle 26">
                  <a:extLst>
                    <a:ext uri="{FF2B5EF4-FFF2-40B4-BE49-F238E27FC236}">
                      <a16:creationId xmlns:a16="http://schemas.microsoft.com/office/drawing/2014/main" id="{CB5D4A6D-7BD7-0249-9792-5CF56F4B0168}"/>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2462" name="Text Box 27">
                  <a:extLst>
                    <a:ext uri="{FF2B5EF4-FFF2-40B4-BE49-F238E27FC236}">
                      <a16:creationId xmlns:a16="http://schemas.microsoft.com/office/drawing/2014/main" id="{B43EE481-175E-0F44-950F-5C75E14C6C8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232463" name="Text Box 28">
                  <a:extLst>
                    <a:ext uri="{FF2B5EF4-FFF2-40B4-BE49-F238E27FC236}">
                      <a16:creationId xmlns:a16="http://schemas.microsoft.com/office/drawing/2014/main" id="{4D3B9388-1809-BD42-9785-4863B8344E2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169</a:t>
                  </a:r>
                  <a:endParaRPr lang="en-US" altLang="en-US" sz="1800" dirty="0">
                    <a:ea typeface="ＭＳ Ｐゴシック" panose="020B0600070205080204" pitchFamily="34" charset="-128"/>
                  </a:endParaRPr>
                </a:p>
              </p:txBody>
            </p:sp>
            <p:sp>
              <p:nvSpPr>
                <p:cNvPr id="232464" name="Text Box 29">
                  <a:extLst>
                    <a:ext uri="{FF2B5EF4-FFF2-40B4-BE49-F238E27FC236}">
                      <a16:creationId xmlns:a16="http://schemas.microsoft.com/office/drawing/2014/main" id="{726E574E-A28C-A34C-B318-5E58DF526193}"/>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162</a:t>
                  </a:r>
                  <a:endParaRPr lang="en-US" altLang="en-US" sz="1800" dirty="0">
                    <a:ea typeface="ＭＳ Ｐゴシック" panose="020B0600070205080204" pitchFamily="34" charset="-128"/>
                  </a:endParaRPr>
                </a:p>
              </p:txBody>
            </p:sp>
          </p:grpSp>
          <p:grpSp>
            <p:nvGrpSpPr>
              <p:cNvPr id="232456" name="Group 30">
                <a:extLst>
                  <a:ext uri="{FF2B5EF4-FFF2-40B4-BE49-F238E27FC236}">
                    <a16:creationId xmlns:a16="http://schemas.microsoft.com/office/drawing/2014/main" id="{2298CE38-BE76-1D40-8A7D-C6B2ED7F334C}"/>
                  </a:ext>
                </a:extLst>
              </p:cNvPr>
              <p:cNvGrpSpPr>
                <a:grpSpLocks/>
              </p:cNvGrpSpPr>
              <p:nvPr/>
            </p:nvGrpSpPr>
            <p:grpSpPr bwMode="auto">
              <a:xfrm>
                <a:off x="2844" y="3671"/>
                <a:ext cx="731" cy="213"/>
                <a:chOff x="2844" y="3671"/>
                <a:chExt cx="731" cy="213"/>
              </a:xfrm>
            </p:grpSpPr>
            <p:sp>
              <p:nvSpPr>
                <p:cNvPr id="232457" name="Rectangle 31">
                  <a:extLst>
                    <a:ext uri="{FF2B5EF4-FFF2-40B4-BE49-F238E27FC236}">
                      <a16:creationId xmlns:a16="http://schemas.microsoft.com/office/drawing/2014/main" id="{E78AFBD2-9B65-5542-8E2E-1D3B11F4AB5A}"/>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2458" name="Text Box 32">
                  <a:extLst>
                    <a:ext uri="{FF2B5EF4-FFF2-40B4-BE49-F238E27FC236}">
                      <a16:creationId xmlns:a16="http://schemas.microsoft.com/office/drawing/2014/main" id="{1FF79FEC-DFA2-BB41-9ED4-C53F31BC618B}"/>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5.6</a:t>
                  </a:r>
                </a:p>
              </p:txBody>
            </p:sp>
          </p:grpSp>
        </p:grpSp>
      </p:grpSp>
    </p:spTree>
  </p:cSld>
  <p:clrMapOvr>
    <a:masterClrMapping/>
  </p:clrMapOvr>
  <p:transition spd="med"/>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Number Placeholder 5">
            <a:extLst>
              <a:ext uri="{FF2B5EF4-FFF2-40B4-BE49-F238E27FC236}">
                <a16:creationId xmlns:a16="http://schemas.microsoft.com/office/drawing/2014/main" id="{A72A5356-0DDD-8B4D-8A7F-E8C42CC6486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B6AF0B5-45AC-4647-95E1-5B9F08ADCBB0}" type="slidenum">
              <a:rPr lang="en-US" altLang="en-US" sz="1400"/>
              <a:pPr>
                <a:spcBef>
                  <a:spcPct val="0"/>
                </a:spcBef>
                <a:buFontTx/>
                <a:buNone/>
              </a:pPr>
              <a:t>115</a:t>
            </a:fld>
            <a:endParaRPr lang="en-US" altLang="en-US" sz="1400" dirty="0"/>
          </a:p>
        </p:txBody>
      </p:sp>
      <p:grpSp>
        <p:nvGrpSpPr>
          <p:cNvPr id="234499" name="Group 33">
            <a:extLst>
              <a:ext uri="{FF2B5EF4-FFF2-40B4-BE49-F238E27FC236}">
                <a16:creationId xmlns:a16="http://schemas.microsoft.com/office/drawing/2014/main" id="{10C56AF6-EDC2-304E-8BA5-2011AC86AFDA}"/>
              </a:ext>
            </a:extLst>
          </p:cNvPr>
          <p:cNvGrpSpPr>
            <a:grpSpLocks/>
          </p:cNvGrpSpPr>
          <p:nvPr/>
        </p:nvGrpSpPr>
        <p:grpSpPr bwMode="auto">
          <a:xfrm>
            <a:off x="458788" y="449263"/>
            <a:ext cx="8229600" cy="5716587"/>
            <a:chOff x="289" y="283"/>
            <a:chExt cx="5184" cy="3601"/>
          </a:xfrm>
        </p:grpSpPr>
        <p:sp>
          <p:nvSpPr>
            <p:cNvPr id="234500" name="Rectangle 2">
              <a:extLst>
                <a:ext uri="{FF2B5EF4-FFF2-40B4-BE49-F238E27FC236}">
                  <a16:creationId xmlns:a16="http://schemas.microsoft.com/office/drawing/2014/main" id="{14727FCD-2B11-324A-8E5D-EBB351B68A37}"/>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Deep Wound Healing</a:t>
              </a:r>
              <a:endParaRPr lang="en-US" altLang="en-US" sz="2200" dirty="0">
                <a:solidFill>
                  <a:srgbClr val="333333"/>
                </a:solidFill>
              </a:endParaRPr>
            </a:p>
          </p:txBody>
        </p:sp>
        <p:sp>
          <p:nvSpPr>
            <p:cNvPr id="234501" name="Text Box 6">
              <a:extLst>
                <a:ext uri="{FF2B5EF4-FFF2-40B4-BE49-F238E27FC236}">
                  <a16:creationId xmlns:a16="http://schemas.microsoft.com/office/drawing/2014/main" id="{0AE2ABEA-3350-DE4A-8DC6-E16EFA6D7AAA}"/>
                </a:ext>
              </a:extLst>
            </p:cNvPr>
            <p:cNvSpPr txBox="1">
              <a:spLocks noChangeArrowheads="1"/>
            </p:cNvSpPr>
            <p:nvPr/>
          </p:nvSpPr>
          <p:spPr bwMode="auto">
            <a:xfrm>
              <a:off x="515" y="970"/>
              <a:ext cx="4807"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Deep wound healing occurs in response to tissue injury to the epider-mis, dermis, and even the subcutaneous layer.</a:t>
              </a:r>
            </a:p>
            <a:p>
              <a:pPr eaLnBrk="1" hangingPunct="1">
                <a:lnSpc>
                  <a:spcPct val="85000"/>
                </a:lnSpc>
                <a:spcBef>
                  <a:spcPct val="0"/>
                </a:spcBef>
                <a:spcAft>
                  <a:spcPts val="900"/>
                </a:spcAft>
                <a:buSzPct val="80000"/>
              </a:pPr>
              <a:r>
                <a:rPr lang="en-US" altLang="en-US" sz="1800" dirty="0"/>
                <a:t>The healing is more complex than for epidermal wounds since deeper layers must also be repaired.</a:t>
              </a:r>
            </a:p>
            <a:p>
              <a:pPr eaLnBrk="1" hangingPunct="1">
                <a:lnSpc>
                  <a:spcPct val="85000"/>
                </a:lnSpc>
                <a:spcBef>
                  <a:spcPct val="0"/>
                </a:spcBef>
                <a:spcAft>
                  <a:spcPct val="50000"/>
                </a:spcAft>
                <a:buSzPct val="80000"/>
              </a:pPr>
              <a:r>
                <a:rPr lang="en-US" altLang="en-US" sz="1800" dirty="0"/>
                <a:t>The healed tissue loses some of its normal functions since scar tissue is formed in the healing process.</a:t>
              </a:r>
            </a:p>
          </p:txBody>
        </p:sp>
        <p:grpSp>
          <p:nvGrpSpPr>
            <p:cNvPr id="234502" name="Group 22">
              <a:extLst>
                <a:ext uri="{FF2B5EF4-FFF2-40B4-BE49-F238E27FC236}">
                  <a16:creationId xmlns:a16="http://schemas.microsoft.com/office/drawing/2014/main" id="{0C14F197-D784-7445-A075-308F08B2E04A}"/>
                </a:ext>
              </a:extLst>
            </p:cNvPr>
            <p:cNvGrpSpPr>
              <a:grpSpLocks/>
            </p:cNvGrpSpPr>
            <p:nvPr/>
          </p:nvGrpSpPr>
          <p:grpSpPr bwMode="auto">
            <a:xfrm>
              <a:off x="582" y="3671"/>
              <a:ext cx="2993" cy="213"/>
              <a:chOff x="582" y="3671"/>
              <a:chExt cx="2993" cy="213"/>
            </a:xfrm>
          </p:grpSpPr>
          <p:grpSp>
            <p:nvGrpSpPr>
              <p:cNvPr id="234503" name="Group 23">
                <a:extLst>
                  <a:ext uri="{FF2B5EF4-FFF2-40B4-BE49-F238E27FC236}">
                    <a16:creationId xmlns:a16="http://schemas.microsoft.com/office/drawing/2014/main" id="{5A70954D-DCE4-0E44-8B1E-38AF1A98950A}"/>
                  </a:ext>
                </a:extLst>
              </p:cNvPr>
              <p:cNvGrpSpPr>
                <a:grpSpLocks/>
              </p:cNvGrpSpPr>
              <p:nvPr/>
            </p:nvGrpSpPr>
            <p:grpSpPr bwMode="auto">
              <a:xfrm>
                <a:off x="582" y="3671"/>
                <a:ext cx="1990" cy="213"/>
                <a:chOff x="582" y="3671"/>
                <a:chExt cx="1990" cy="213"/>
              </a:xfrm>
            </p:grpSpPr>
            <p:sp>
              <p:nvSpPr>
                <p:cNvPr id="234507" name="Rectangle 24">
                  <a:extLst>
                    <a:ext uri="{FF2B5EF4-FFF2-40B4-BE49-F238E27FC236}">
                      <a16:creationId xmlns:a16="http://schemas.microsoft.com/office/drawing/2014/main" id="{0FF72775-BE6F-994D-9EF9-63DE70480A1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4508" name="Rectangle 25">
                  <a:extLst>
                    <a:ext uri="{FF2B5EF4-FFF2-40B4-BE49-F238E27FC236}">
                      <a16:creationId xmlns:a16="http://schemas.microsoft.com/office/drawing/2014/main" id="{C39EB22A-4022-C740-AFEA-C90FF599398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4509" name="Rectangle 26">
                  <a:extLst>
                    <a:ext uri="{FF2B5EF4-FFF2-40B4-BE49-F238E27FC236}">
                      <a16:creationId xmlns:a16="http://schemas.microsoft.com/office/drawing/2014/main" id="{2E0B6024-623A-BF40-8DBD-5B1FEDFFD0D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4510" name="Text Box 27">
                  <a:extLst>
                    <a:ext uri="{FF2B5EF4-FFF2-40B4-BE49-F238E27FC236}">
                      <a16:creationId xmlns:a16="http://schemas.microsoft.com/office/drawing/2014/main" id="{A9587504-F61E-C445-A7F7-05624A24E5D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234511" name="Text Box 28">
                  <a:extLst>
                    <a:ext uri="{FF2B5EF4-FFF2-40B4-BE49-F238E27FC236}">
                      <a16:creationId xmlns:a16="http://schemas.microsoft.com/office/drawing/2014/main" id="{0AE688B3-77EA-F84A-8E82-52462118DDC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169</a:t>
                  </a:r>
                  <a:endParaRPr lang="en-US" altLang="en-US" sz="1800" dirty="0">
                    <a:ea typeface="ＭＳ Ｐゴシック" panose="020B0600070205080204" pitchFamily="34" charset="-128"/>
                  </a:endParaRPr>
                </a:p>
              </p:txBody>
            </p:sp>
            <p:sp>
              <p:nvSpPr>
                <p:cNvPr id="234512" name="Text Box 29">
                  <a:extLst>
                    <a:ext uri="{FF2B5EF4-FFF2-40B4-BE49-F238E27FC236}">
                      <a16:creationId xmlns:a16="http://schemas.microsoft.com/office/drawing/2014/main" id="{5E37F924-6C40-F04F-9D42-111C70331B1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162</a:t>
                  </a:r>
                  <a:endParaRPr lang="en-US" altLang="en-US" sz="1800" dirty="0">
                    <a:ea typeface="ＭＳ Ｐゴシック" panose="020B0600070205080204" pitchFamily="34" charset="-128"/>
                  </a:endParaRPr>
                </a:p>
              </p:txBody>
            </p:sp>
          </p:grpSp>
          <p:grpSp>
            <p:nvGrpSpPr>
              <p:cNvPr id="234504" name="Group 30">
                <a:extLst>
                  <a:ext uri="{FF2B5EF4-FFF2-40B4-BE49-F238E27FC236}">
                    <a16:creationId xmlns:a16="http://schemas.microsoft.com/office/drawing/2014/main" id="{B3688C88-2A06-0C4C-920C-8D5CF33ACA82}"/>
                  </a:ext>
                </a:extLst>
              </p:cNvPr>
              <p:cNvGrpSpPr>
                <a:grpSpLocks/>
              </p:cNvGrpSpPr>
              <p:nvPr/>
            </p:nvGrpSpPr>
            <p:grpSpPr bwMode="auto">
              <a:xfrm>
                <a:off x="2844" y="3671"/>
                <a:ext cx="731" cy="213"/>
                <a:chOff x="2844" y="3671"/>
                <a:chExt cx="731" cy="213"/>
              </a:xfrm>
            </p:grpSpPr>
            <p:sp>
              <p:nvSpPr>
                <p:cNvPr id="234505" name="Rectangle 31">
                  <a:extLst>
                    <a:ext uri="{FF2B5EF4-FFF2-40B4-BE49-F238E27FC236}">
                      <a16:creationId xmlns:a16="http://schemas.microsoft.com/office/drawing/2014/main" id="{074B9AC8-0EAD-BB43-96C6-53401708F7A1}"/>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4506" name="Text Box 32">
                  <a:extLst>
                    <a:ext uri="{FF2B5EF4-FFF2-40B4-BE49-F238E27FC236}">
                      <a16:creationId xmlns:a16="http://schemas.microsoft.com/office/drawing/2014/main" id="{5F0AA523-EE37-DF43-9761-65894AA14C46}"/>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5.6</a:t>
                  </a:r>
                </a:p>
              </p:txBody>
            </p:sp>
          </p:grpSp>
        </p:grpSp>
      </p:grpSp>
    </p:spTree>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Slide Number Placeholder 5">
            <a:extLst>
              <a:ext uri="{FF2B5EF4-FFF2-40B4-BE49-F238E27FC236}">
                <a16:creationId xmlns:a16="http://schemas.microsoft.com/office/drawing/2014/main" id="{F93AF33E-1AD7-6D4D-A564-22B2A7A56A3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5266A13-A9BF-2E4D-A4DB-52EF71587F0D}" type="slidenum">
              <a:rPr lang="en-US" altLang="en-US" sz="1400"/>
              <a:pPr>
                <a:spcBef>
                  <a:spcPct val="0"/>
                </a:spcBef>
                <a:buFontTx/>
                <a:buNone/>
              </a:pPr>
              <a:t>116</a:t>
            </a:fld>
            <a:endParaRPr lang="en-US" altLang="en-US" sz="1400" dirty="0"/>
          </a:p>
        </p:txBody>
      </p:sp>
      <p:grpSp>
        <p:nvGrpSpPr>
          <p:cNvPr id="236547" name="Group 33">
            <a:extLst>
              <a:ext uri="{FF2B5EF4-FFF2-40B4-BE49-F238E27FC236}">
                <a16:creationId xmlns:a16="http://schemas.microsoft.com/office/drawing/2014/main" id="{3A694CE9-7681-F54F-870D-9123B9104D43}"/>
              </a:ext>
            </a:extLst>
          </p:cNvPr>
          <p:cNvGrpSpPr>
            <a:grpSpLocks/>
          </p:cNvGrpSpPr>
          <p:nvPr/>
        </p:nvGrpSpPr>
        <p:grpSpPr bwMode="auto">
          <a:xfrm>
            <a:off x="458788" y="449263"/>
            <a:ext cx="8229600" cy="5716587"/>
            <a:chOff x="289" y="283"/>
            <a:chExt cx="5184" cy="3601"/>
          </a:xfrm>
        </p:grpSpPr>
        <p:sp>
          <p:nvSpPr>
            <p:cNvPr id="236548" name="Rectangle 2">
              <a:extLst>
                <a:ext uri="{FF2B5EF4-FFF2-40B4-BE49-F238E27FC236}">
                  <a16:creationId xmlns:a16="http://schemas.microsoft.com/office/drawing/2014/main" id="{D6145326-3491-024A-B74F-AB43DB917C9C}"/>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Healing Phases</a:t>
              </a:r>
              <a:endParaRPr lang="en-US" altLang="en-US" sz="2200" dirty="0">
                <a:solidFill>
                  <a:srgbClr val="333333"/>
                </a:solidFill>
              </a:endParaRPr>
            </a:p>
          </p:txBody>
        </p:sp>
        <p:sp>
          <p:nvSpPr>
            <p:cNvPr id="236549" name="Text Box 6">
              <a:extLst>
                <a:ext uri="{FF2B5EF4-FFF2-40B4-BE49-F238E27FC236}">
                  <a16:creationId xmlns:a16="http://schemas.microsoft.com/office/drawing/2014/main" id="{BF42A379-D129-884F-AFB1-D728C6E11C37}"/>
                </a:ext>
              </a:extLst>
            </p:cNvPr>
            <p:cNvSpPr txBox="1">
              <a:spLocks noChangeArrowheads="1"/>
            </p:cNvSpPr>
            <p:nvPr/>
          </p:nvSpPr>
          <p:spPr bwMode="auto">
            <a:xfrm>
              <a:off x="515" y="970"/>
              <a:ext cx="4863" cy="1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Deep wound healing has four phases:</a:t>
              </a:r>
            </a:p>
            <a:p>
              <a:pPr lvl="1" eaLnBrk="1" hangingPunct="1">
                <a:lnSpc>
                  <a:spcPct val="85000"/>
                </a:lnSpc>
                <a:spcBef>
                  <a:spcPct val="0"/>
                </a:spcBef>
                <a:spcAft>
                  <a:spcPts val="500"/>
                </a:spcAft>
                <a:buSzPct val="80000"/>
                <a:buFontTx/>
                <a:buChar char="-"/>
              </a:pPr>
              <a:r>
                <a:rPr lang="en-US" altLang="en-US" sz="1800" dirty="0"/>
                <a:t>Inflammatory</a:t>
              </a:r>
            </a:p>
            <a:p>
              <a:pPr lvl="1" eaLnBrk="1" hangingPunct="1">
                <a:lnSpc>
                  <a:spcPct val="85000"/>
                </a:lnSpc>
                <a:spcBef>
                  <a:spcPct val="0"/>
                </a:spcBef>
                <a:spcAft>
                  <a:spcPts val="500"/>
                </a:spcAft>
                <a:buSzPct val="80000"/>
                <a:buFontTx/>
                <a:buChar char="-"/>
              </a:pPr>
              <a:r>
                <a:rPr lang="en-US" altLang="en-US" sz="1800" dirty="0"/>
                <a:t>Migratory</a:t>
              </a:r>
            </a:p>
            <a:p>
              <a:pPr lvl="1" eaLnBrk="1" hangingPunct="1">
                <a:lnSpc>
                  <a:spcPct val="85000"/>
                </a:lnSpc>
                <a:spcBef>
                  <a:spcPct val="0"/>
                </a:spcBef>
                <a:spcAft>
                  <a:spcPts val="500"/>
                </a:spcAft>
                <a:buSzPct val="80000"/>
                <a:buFontTx/>
                <a:buChar char="-"/>
              </a:pPr>
              <a:r>
                <a:rPr lang="en-US" altLang="en-US" sz="1800" dirty="0"/>
                <a:t>Proliferative</a:t>
              </a:r>
            </a:p>
            <a:p>
              <a:pPr lvl="1" eaLnBrk="1" hangingPunct="1">
                <a:lnSpc>
                  <a:spcPct val="85000"/>
                </a:lnSpc>
                <a:spcBef>
                  <a:spcPct val="0"/>
                </a:spcBef>
                <a:spcAft>
                  <a:spcPct val="50000"/>
                </a:spcAft>
                <a:buSzPct val="80000"/>
                <a:buFontTx/>
                <a:buChar char="-"/>
              </a:pPr>
              <a:r>
                <a:rPr lang="en-US" altLang="en-US" sz="1800" dirty="0"/>
                <a:t>Maturation</a:t>
              </a:r>
              <a:endParaRPr lang="en-US" altLang="en-US" sz="1800" dirty="0">
                <a:solidFill>
                  <a:srgbClr val="800000"/>
                </a:solidFill>
              </a:endParaRPr>
            </a:p>
          </p:txBody>
        </p:sp>
        <p:grpSp>
          <p:nvGrpSpPr>
            <p:cNvPr id="236550" name="Group 22">
              <a:extLst>
                <a:ext uri="{FF2B5EF4-FFF2-40B4-BE49-F238E27FC236}">
                  <a16:creationId xmlns:a16="http://schemas.microsoft.com/office/drawing/2014/main" id="{C4214438-765C-CB43-B5F7-5408B247D3E1}"/>
                </a:ext>
              </a:extLst>
            </p:cNvPr>
            <p:cNvGrpSpPr>
              <a:grpSpLocks/>
            </p:cNvGrpSpPr>
            <p:nvPr/>
          </p:nvGrpSpPr>
          <p:grpSpPr bwMode="auto">
            <a:xfrm>
              <a:off x="582" y="3671"/>
              <a:ext cx="2993" cy="213"/>
              <a:chOff x="582" y="3671"/>
              <a:chExt cx="2993" cy="213"/>
            </a:xfrm>
          </p:grpSpPr>
          <p:grpSp>
            <p:nvGrpSpPr>
              <p:cNvPr id="236551" name="Group 23">
                <a:extLst>
                  <a:ext uri="{FF2B5EF4-FFF2-40B4-BE49-F238E27FC236}">
                    <a16:creationId xmlns:a16="http://schemas.microsoft.com/office/drawing/2014/main" id="{889146B9-19B2-2843-B280-A7AEAACACED1}"/>
                  </a:ext>
                </a:extLst>
              </p:cNvPr>
              <p:cNvGrpSpPr>
                <a:grpSpLocks/>
              </p:cNvGrpSpPr>
              <p:nvPr/>
            </p:nvGrpSpPr>
            <p:grpSpPr bwMode="auto">
              <a:xfrm>
                <a:off x="582" y="3671"/>
                <a:ext cx="1990" cy="213"/>
                <a:chOff x="582" y="3671"/>
                <a:chExt cx="1990" cy="213"/>
              </a:xfrm>
            </p:grpSpPr>
            <p:sp>
              <p:nvSpPr>
                <p:cNvPr id="236555" name="Rectangle 24">
                  <a:extLst>
                    <a:ext uri="{FF2B5EF4-FFF2-40B4-BE49-F238E27FC236}">
                      <a16:creationId xmlns:a16="http://schemas.microsoft.com/office/drawing/2014/main" id="{EF62C8FF-7087-7D4A-AD56-75E6B6A80EE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6556" name="Rectangle 25">
                  <a:extLst>
                    <a:ext uri="{FF2B5EF4-FFF2-40B4-BE49-F238E27FC236}">
                      <a16:creationId xmlns:a16="http://schemas.microsoft.com/office/drawing/2014/main" id="{8CD53EB1-6031-CA4F-91B6-552B6F7B978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6557" name="Rectangle 26">
                  <a:extLst>
                    <a:ext uri="{FF2B5EF4-FFF2-40B4-BE49-F238E27FC236}">
                      <a16:creationId xmlns:a16="http://schemas.microsoft.com/office/drawing/2014/main" id="{53993E1D-C5E1-7342-8C3A-4CCF4283EAD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6558" name="Text Box 27">
                  <a:extLst>
                    <a:ext uri="{FF2B5EF4-FFF2-40B4-BE49-F238E27FC236}">
                      <a16:creationId xmlns:a16="http://schemas.microsoft.com/office/drawing/2014/main" id="{F8AB8A5E-429F-604C-B6E9-531849ACC6C7}"/>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236559" name="Text Box 28">
                  <a:extLst>
                    <a:ext uri="{FF2B5EF4-FFF2-40B4-BE49-F238E27FC236}">
                      <a16:creationId xmlns:a16="http://schemas.microsoft.com/office/drawing/2014/main" id="{1B0F92C6-24E2-644C-9E5B-0EAA5ACBEFA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169</a:t>
                  </a:r>
                  <a:endParaRPr lang="en-US" altLang="en-US" sz="1800" dirty="0">
                    <a:ea typeface="ＭＳ Ｐゴシック" panose="020B0600070205080204" pitchFamily="34" charset="-128"/>
                  </a:endParaRPr>
                </a:p>
              </p:txBody>
            </p:sp>
            <p:sp>
              <p:nvSpPr>
                <p:cNvPr id="236560" name="Text Box 29">
                  <a:extLst>
                    <a:ext uri="{FF2B5EF4-FFF2-40B4-BE49-F238E27FC236}">
                      <a16:creationId xmlns:a16="http://schemas.microsoft.com/office/drawing/2014/main" id="{5EE20DBE-586B-C749-A6A0-97A5D40EB5F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162</a:t>
                  </a:r>
                  <a:endParaRPr lang="en-US" altLang="en-US" sz="1800" dirty="0">
                    <a:ea typeface="ＭＳ Ｐゴシック" panose="020B0600070205080204" pitchFamily="34" charset="-128"/>
                  </a:endParaRPr>
                </a:p>
              </p:txBody>
            </p:sp>
          </p:grpSp>
          <p:grpSp>
            <p:nvGrpSpPr>
              <p:cNvPr id="236552" name="Group 30">
                <a:extLst>
                  <a:ext uri="{FF2B5EF4-FFF2-40B4-BE49-F238E27FC236}">
                    <a16:creationId xmlns:a16="http://schemas.microsoft.com/office/drawing/2014/main" id="{CA268DE1-4B13-4144-B7C5-C898EC8C005B}"/>
                  </a:ext>
                </a:extLst>
              </p:cNvPr>
              <p:cNvGrpSpPr>
                <a:grpSpLocks/>
              </p:cNvGrpSpPr>
              <p:nvPr/>
            </p:nvGrpSpPr>
            <p:grpSpPr bwMode="auto">
              <a:xfrm>
                <a:off x="2844" y="3671"/>
                <a:ext cx="731" cy="213"/>
                <a:chOff x="2844" y="3671"/>
                <a:chExt cx="731" cy="213"/>
              </a:xfrm>
            </p:grpSpPr>
            <p:sp>
              <p:nvSpPr>
                <p:cNvPr id="236553" name="Rectangle 31">
                  <a:extLst>
                    <a:ext uri="{FF2B5EF4-FFF2-40B4-BE49-F238E27FC236}">
                      <a16:creationId xmlns:a16="http://schemas.microsoft.com/office/drawing/2014/main" id="{F1C0F566-6C16-3248-82C3-A0C7F658146B}"/>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6554" name="Text Box 32">
                  <a:extLst>
                    <a:ext uri="{FF2B5EF4-FFF2-40B4-BE49-F238E27FC236}">
                      <a16:creationId xmlns:a16="http://schemas.microsoft.com/office/drawing/2014/main" id="{FDF78BE9-9BBE-8543-85B6-BF66F0F25936}"/>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5.6</a:t>
                  </a:r>
                </a:p>
              </p:txBody>
            </p:sp>
          </p:grpSp>
        </p:grpSp>
      </p:grpSp>
    </p:spTree>
  </p:cSld>
  <p:clrMapOvr>
    <a:masterClrMapping/>
  </p:clrMapOvr>
  <p:transition spd="med"/>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Number Placeholder 5">
            <a:extLst>
              <a:ext uri="{FF2B5EF4-FFF2-40B4-BE49-F238E27FC236}">
                <a16:creationId xmlns:a16="http://schemas.microsoft.com/office/drawing/2014/main" id="{63E81429-6D27-894D-9C64-87674E2FEEF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124B89B-57F4-9D4E-BFB1-EB95D054777B}" type="slidenum">
              <a:rPr lang="en-US" altLang="en-US" sz="1400"/>
              <a:pPr>
                <a:spcBef>
                  <a:spcPct val="0"/>
                </a:spcBef>
                <a:buFontTx/>
                <a:buNone/>
              </a:pPr>
              <a:t>117</a:t>
            </a:fld>
            <a:endParaRPr lang="en-US" altLang="en-US" sz="1400" dirty="0"/>
          </a:p>
        </p:txBody>
      </p:sp>
      <p:grpSp>
        <p:nvGrpSpPr>
          <p:cNvPr id="238612" name="Group 20">
            <a:extLst>
              <a:ext uri="{FF2B5EF4-FFF2-40B4-BE49-F238E27FC236}">
                <a16:creationId xmlns:a16="http://schemas.microsoft.com/office/drawing/2014/main" id="{E41A93FC-7DFF-1646-9AAB-157F330AE716}"/>
              </a:ext>
            </a:extLst>
          </p:cNvPr>
          <p:cNvGrpSpPr>
            <a:grpSpLocks/>
          </p:cNvGrpSpPr>
          <p:nvPr/>
        </p:nvGrpSpPr>
        <p:grpSpPr bwMode="auto">
          <a:xfrm>
            <a:off x="458788" y="449263"/>
            <a:ext cx="8229600" cy="5716587"/>
            <a:chOff x="289" y="283"/>
            <a:chExt cx="5184" cy="3601"/>
          </a:xfrm>
        </p:grpSpPr>
        <p:sp>
          <p:nvSpPr>
            <p:cNvPr id="238596" name="Rectangle 2">
              <a:extLst>
                <a:ext uri="{FF2B5EF4-FFF2-40B4-BE49-F238E27FC236}">
                  <a16:creationId xmlns:a16="http://schemas.microsoft.com/office/drawing/2014/main" id="{A1304D22-58FD-4E4B-A727-F9AF35ED3BE9}"/>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Inflammatory Phase</a:t>
              </a:r>
              <a:endParaRPr lang="en-US" altLang="en-US" sz="2200" dirty="0">
                <a:solidFill>
                  <a:srgbClr val="333333"/>
                </a:solidFill>
              </a:endParaRPr>
            </a:p>
          </p:txBody>
        </p:sp>
        <p:grpSp>
          <p:nvGrpSpPr>
            <p:cNvPr id="238611" name="Group 19">
              <a:extLst>
                <a:ext uri="{FF2B5EF4-FFF2-40B4-BE49-F238E27FC236}">
                  <a16:creationId xmlns:a16="http://schemas.microsoft.com/office/drawing/2014/main" id="{9E75955F-7756-0E47-BE04-3C0A04C28D57}"/>
                </a:ext>
              </a:extLst>
            </p:cNvPr>
            <p:cNvGrpSpPr>
              <a:grpSpLocks/>
            </p:cNvGrpSpPr>
            <p:nvPr/>
          </p:nvGrpSpPr>
          <p:grpSpPr bwMode="auto">
            <a:xfrm>
              <a:off x="515" y="970"/>
              <a:ext cx="4671" cy="1193"/>
              <a:chOff x="515" y="970"/>
              <a:chExt cx="4671" cy="1193"/>
            </a:xfrm>
          </p:grpSpPr>
          <p:sp>
            <p:nvSpPr>
              <p:cNvPr id="238609" name="Text Box 10">
                <a:extLst>
                  <a:ext uri="{FF2B5EF4-FFF2-40B4-BE49-F238E27FC236}">
                    <a16:creationId xmlns:a16="http://schemas.microsoft.com/office/drawing/2014/main" id="{F8B37874-6B0F-7A44-B506-C3E930595726}"/>
                  </a:ext>
                </a:extLst>
              </p:cNvPr>
              <p:cNvSpPr txBox="1">
                <a:spLocks noChangeArrowheads="1"/>
              </p:cNvSpPr>
              <p:nvPr/>
            </p:nvSpPr>
            <p:spPr bwMode="auto">
              <a:xfrm>
                <a:off x="515" y="970"/>
                <a:ext cx="4671"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In the inflammatory phase, a blood clot forms in the wound to loosely unite its edges. </a:t>
                </a:r>
              </a:p>
              <a:p>
                <a:pPr eaLnBrk="1" hangingPunct="1">
                  <a:lnSpc>
                    <a:spcPct val="85000"/>
                  </a:lnSpc>
                  <a:spcBef>
                    <a:spcPct val="0"/>
                  </a:spcBef>
                  <a:spcAft>
                    <a:spcPct val="50000"/>
                  </a:spcAft>
                  <a:buSzPct val="80000"/>
                </a:pPr>
                <a:r>
                  <a:rPr lang="en-US" altLang="en-US" sz="1800" dirty="0"/>
                  <a:t>Inflammation involves vascular and cellular responses that eliminate microbes, foreign material, and dead and dying tissue to allow tissue repair to begin.</a:t>
                </a:r>
              </a:p>
            </p:txBody>
          </p:sp>
          <p:sp>
            <p:nvSpPr>
              <p:cNvPr id="238610" name="Text Box 11">
                <a:extLst>
                  <a:ext uri="{FF2B5EF4-FFF2-40B4-BE49-F238E27FC236}">
                    <a16:creationId xmlns:a16="http://schemas.microsoft.com/office/drawing/2014/main" id="{32272577-C192-3A44-BBA0-21476B35F06C}"/>
                  </a:ext>
                </a:extLst>
              </p:cNvPr>
              <p:cNvSpPr txBox="1">
                <a:spLocks noChangeArrowheads="1"/>
              </p:cNvSpPr>
              <p:nvPr/>
            </p:nvSpPr>
            <p:spPr bwMode="auto">
              <a:xfrm>
                <a:off x="1957" y="1798"/>
                <a:ext cx="1855"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800000"/>
                    </a:solidFill>
                  </a:rPr>
                  <a:t>Vascular = of or pertaining to the blood vessels.</a:t>
                </a:r>
              </a:p>
            </p:txBody>
          </p:sp>
        </p:grpSp>
        <p:grpSp>
          <p:nvGrpSpPr>
            <p:cNvPr id="238598" name="Group 35">
              <a:extLst>
                <a:ext uri="{FF2B5EF4-FFF2-40B4-BE49-F238E27FC236}">
                  <a16:creationId xmlns:a16="http://schemas.microsoft.com/office/drawing/2014/main" id="{10252B90-6491-B446-8B40-7CD3C32E9FE3}"/>
                </a:ext>
              </a:extLst>
            </p:cNvPr>
            <p:cNvGrpSpPr>
              <a:grpSpLocks/>
            </p:cNvGrpSpPr>
            <p:nvPr/>
          </p:nvGrpSpPr>
          <p:grpSpPr bwMode="auto">
            <a:xfrm>
              <a:off x="582" y="3671"/>
              <a:ext cx="2993" cy="213"/>
              <a:chOff x="582" y="3671"/>
              <a:chExt cx="2993" cy="213"/>
            </a:xfrm>
          </p:grpSpPr>
          <p:grpSp>
            <p:nvGrpSpPr>
              <p:cNvPr id="238599" name="Group 36">
                <a:extLst>
                  <a:ext uri="{FF2B5EF4-FFF2-40B4-BE49-F238E27FC236}">
                    <a16:creationId xmlns:a16="http://schemas.microsoft.com/office/drawing/2014/main" id="{AE8FD46D-7351-8D4E-8205-D775FE4E00DF}"/>
                  </a:ext>
                </a:extLst>
              </p:cNvPr>
              <p:cNvGrpSpPr>
                <a:grpSpLocks/>
              </p:cNvGrpSpPr>
              <p:nvPr/>
            </p:nvGrpSpPr>
            <p:grpSpPr bwMode="auto">
              <a:xfrm>
                <a:off x="582" y="3671"/>
                <a:ext cx="1990" cy="213"/>
                <a:chOff x="582" y="3671"/>
                <a:chExt cx="1990" cy="213"/>
              </a:xfrm>
            </p:grpSpPr>
            <p:sp>
              <p:nvSpPr>
                <p:cNvPr id="238603" name="Rectangle 37">
                  <a:extLst>
                    <a:ext uri="{FF2B5EF4-FFF2-40B4-BE49-F238E27FC236}">
                      <a16:creationId xmlns:a16="http://schemas.microsoft.com/office/drawing/2014/main" id="{40605BFA-89E3-BE4C-A186-423B4C4253C9}"/>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8604" name="Rectangle 38">
                  <a:extLst>
                    <a:ext uri="{FF2B5EF4-FFF2-40B4-BE49-F238E27FC236}">
                      <a16:creationId xmlns:a16="http://schemas.microsoft.com/office/drawing/2014/main" id="{22FF6FFF-F81E-7143-B399-367A6CB14FA0}"/>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8605" name="Rectangle 39">
                  <a:extLst>
                    <a:ext uri="{FF2B5EF4-FFF2-40B4-BE49-F238E27FC236}">
                      <a16:creationId xmlns:a16="http://schemas.microsoft.com/office/drawing/2014/main" id="{0DCB6279-E176-5B4E-8479-C3FB3E2F925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8606" name="Text Box 40">
                  <a:extLst>
                    <a:ext uri="{FF2B5EF4-FFF2-40B4-BE49-F238E27FC236}">
                      <a16:creationId xmlns:a16="http://schemas.microsoft.com/office/drawing/2014/main" id="{8816F34C-48DF-8E43-A8F6-1BAB261B74C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238607" name="Text Box 41">
                  <a:extLst>
                    <a:ext uri="{FF2B5EF4-FFF2-40B4-BE49-F238E27FC236}">
                      <a16:creationId xmlns:a16="http://schemas.microsoft.com/office/drawing/2014/main" id="{FA2779A1-479E-9E4E-8FEB-97F88617A891}"/>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169</a:t>
                  </a:r>
                  <a:endParaRPr lang="en-US" altLang="en-US" sz="1800" dirty="0">
                    <a:ea typeface="ＭＳ Ｐゴシック" panose="020B0600070205080204" pitchFamily="34" charset="-128"/>
                  </a:endParaRPr>
                </a:p>
              </p:txBody>
            </p:sp>
            <p:sp>
              <p:nvSpPr>
                <p:cNvPr id="238608" name="Text Box 42">
                  <a:extLst>
                    <a:ext uri="{FF2B5EF4-FFF2-40B4-BE49-F238E27FC236}">
                      <a16:creationId xmlns:a16="http://schemas.microsoft.com/office/drawing/2014/main" id="{5CE0ABFC-054B-AB47-9497-56134AEA26FF}"/>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162</a:t>
                  </a:r>
                  <a:endParaRPr lang="en-US" altLang="en-US" sz="1800" dirty="0">
                    <a:ea typeface="ＭＳ Ｐゴシック" panose="020B0600070205080204" pitchFamily="34" charset="-128"/>
                  </a:endParaRPr>
                </a:p>
              </p:txBody>
            </p:sp>
          </p:grpSp>
          <p:grpSp>
            <p:nvGrpSpPr>
              <p:cNvPr id="238600" name="Group 43">
                <a:extLst>
                  <a:ext uri="{FF2B5EF4-FFF2-40B4-BE49-F238E27FC236}">
                    <a16:creationId xmlns:a16="http://schemas.microsoft.com/office/drawing/2014/main" id="{529CD4C8-3DCF-5D4B-A17B-F0E1B4C4DA1E}"/>
                  </a:ext>
                </a:extLst>
              </p:cNvPr>
              <p:cNvGrpSpPr>
                <a:grpSpLocks/>
              </p:cNvGrpSpPr>
              <p:nvPr/>
            </p:nvGrpSpPr>
            <p:grpSpPr bwMode="auto">
              <a:xfrm>
                <a:off x="2844" y="3671"/>
                <a:ext cx="731" cy="213"/>
                <a:chOff x="2844" y="3671"/>
                <a:chExt cx="731" cy="213"/>
              </a:xfrm>
            </p:grpSpPr>
            <p:sp>
              <p:nvSpPr>
                <p:cNvPr id="238601" name="Rectangle 44">
                  <a:extLst>
                    <a:ext uri="{FF2B5EF4-FFF2-40B4-BE49-F238E27FC236}">
                      <a16:creationId xmlns:a16="http://schemas.microsoft.com/office/drawing/2014/main" id="{9D5FB89B-BD92-9B46-BF80-6824A44FE389}"/>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38602" name="Text Box 45">
                  <a:extLst>
                    <a:ext uri="{FF2B5EF4-FFF2-40B4-BE49-F238E27FC236}">
                      <a16:creationId xmlns:a16="http://schemas.microsoft.com/office/drawing/2014/main" id="{9DFBDDEF-E5F2-6A41-AC46-FF420B253513}"/>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5.6</a:t>
                  </a:r>
                </a:p>
              </p:txBody>
            </p:sp>
          </p:grpSp>
        </p:grpSp>
      </p:grpSp>
    </p:spTree>
  </p:cSld>
  <p:clrMapOvr>
    <a:masterClrMapping/>
  </p:clrMapOvr>
  <p:transition spd="med"/>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Slide Number Placeholder 5">
            <a:extLst>
              <a:ext uri="{FF2B5EF4-FFF2-40B4-BE49-F238E27FC236}">
                <a16:creationId xmlns:a16="http://schemas.microsoft.com/office/drawing/2014/main" id="{1696FD5D-4987-DF4B-9472-0E225E877420}"/>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B006298-CCE1-F34C-BD70-B17999B52BA3}" type="slidenum">
              <a:rPr lang="en-US" altLang="en-US" sz="1400"/>
              <a:pPr>
                <a:spcBef>
                  <a:spcPct val="0"/>
                </a:spcBef>
                <a:buFontTx/>
                <a:buNone/>
              </a:pPr>
              <a:t>118</a:t>
            </a:fld>
            <a:endParaRPr lang="en-US" altLang="en-US" sz="1400" dirty="0"/>
          </a:p>
        </p:txBody>
      </p:sp>
      <p:grpSp>
        <p:nvGrpSpPr>
          <p:cNvPr id="240643" name="Group 17">
            <a:extLst>
              <a:ext uri="{FF2B5EF4-FFF2-40B4-BE49-F238E27FC236}">
                <a16:creationId xmlns:a16="http://schemas.microsoft.com/office/drawing/2014/main" id="{307977B5-C2FF-914D-BF8D-2E8E046837C1}"/>
              </a:ext>
            </a:extLst>
          </p:cNvPr>
          <p:cNvGrpSpPr>
            <a:grpSpLocks/>
          </p:cNvGrpSpPr>
          <p:nvPr/>
        </p:nvGrpSpPr>
        <p:grpSpPr bwMode="auto">
          <a:xfrm>
            <a:off x="455613" y="461963"/>
            <a:ext cx="8229600" cy="5703887"/>
            <a:chOff x="287" y="291"/>
            <a:chExt cx="5184" cy="3593"/>
          </a:xfrm>
        </p:grpSpPr>
        <p:sp>
          <p:nvSpPr>
            <p:cNvPr id="240644" name="Rectangle 2">
              <a:extLst>
                <a:ext uri="{FF2B5EF4-FFF2-40B4-BE49-F238E27FC236}">
                  <a16:creationId xmlns:a16="http://schemas.microsoft.com/office/drawing/2014/main" id="{FF796470-F3C6-7F47-9F70-CBA7AEF28103}"/>
                </a:ext>
              </a:extLst>
            </p:cNvPr>
            <p:cNvSpPr>
              <a:spLocks noChangeArrowheads="1"/>
            </p:cNvSpPr>
            <p:nvPr/>
          </p:nvSpPr>
          <p:spPr bwMode="auto">
            <a:xfrm>
              <a:off x="287" y="291"/>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Inflammatory Phase </a:t>
              </a:r>
              <a:r>
                <a:rPr lang="en-US" altLang="en-US" sz="2200" dirty="0">
                  <a:solidFill>
                    <a:srgbClr val="333333"/>
                  </a:solidFill>
                </a:rPr>
                <a:t>(continued)</a:t>
              </a:r>
            </a:p>
          </p:txBody>
        </p:sp>
        <p:sp>
          <p:nvSpPr>
            <p:cNvPr id="240645" name="Text Box 9">
              <a:extLst>
                <a:ext uri="{FF2B5EF4-FFF2-40B4-BE49-F238E27FC236}">
                  <a16:creationId xmlns:a16="http://schemas.microsoft.com/office/drawing/2014/main" id="{B1325BA1-CA48-0344-8D64-CDA8F4E528C2}"/>
                </a:ext>
              </a:extLst>
            </p:cNvPr>
            <p:cNvSpPr txBox="1">
              <a:spLocks noChangeArrowheads="1"/>
            </p:cNvSpPr>
            <p:nvPr/>
          </p:nvSpPr>
          <p:spPr bwMode="auto">
            <a:xfrm>
              <a:off x="515" y="978"/>
              <a:ext cx="4826" cy="1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migration of some types of cells to the wound site is enhanced by the vasodilation of the arterioles and increased permeability of the cap-illaries.</a:t>
              </a:r>
            </a:p>
            <a:p>
              <a:pPr eaLnBrk="1" hangingPunct="1">
                <a:lnSpc>
                  <a:spcPct val="85000"/>
                </a:lnSpc>
                <a:spcBef>
                  <a:spcPct val="0"/>
                </a:spcBef>
                <a:spcAft>
                  <a:spcPts val="900"/>
                </a:spcAft>
                <a:buSzPct val="80000"/>
              </a:pPr>
              <a:r>
                <a:rPr lang="en-US" altLang="en-US" sz="1800" dirty="0"/>
                <a:t>The cells include:</a:t>
              </a:r>
            </a:p>
            <a:p>
              <a:pPr lvl="1" eaLnBrk="1" hangingPunct="1">
                <a:lnSpc>
                  <a:spcPct val="85000"/>
                </a:lnSpc>
                <a:spcBef>
                  <a:spcPct val="0"/>
                </a:spcBef>
                <a:spcAft>
                  <a:spcPts val="500"/>
                </a:spcAft>
                <a:buSzPct val="80000"/>
                <a:buFontTx/>
                <a:buChar char="-"/>
              </a:pPr>
              <a:r>
                <a:rPr lang="en-US" altLang="en-US" sz="1800" dirty="0"/>
                <a:t>Neutrophils (phagocytotic white blood cells) to respond to infection.</a:t>
              </a:r>
            </a:p>
            <a:p>
              <a:pPr lvl="1" eaLnBrk="1" hangingPunct="1">
                <a:lnSpc>
                  <a:spcPct val="85000"/>
                </a:lnSpc>
                <a:spcBef>
                  <a:spcPct val="0"/>
                </a:spcBef>
                <a:spcAft>
                  <a:spcPts val="500"/>
                </a:spcAft>
                <a:buSzPct val="80000"/>
                <a:buFontTx/>
                <a:buChar char="-"/>
              </a:pPr>
              <a:r>
                <a:rPr lang="en-US" altLang="en-US" sz="1800" dirty="0"/>
                <a:t>Monocytes, a type of WBC that develops into macrophages to pha-gocytize microbes. </a:t>
              </a:r>
            </a:p>
            <a:p>
              <a:pPr lvl="1" eaLnBrk="1" hangingPunct="1">
                <a:lnSpc>
                  <a:spcPct val="85000"/>
                </a:lnSpc>
                <a:spcBef>
                  <a:spcPct val="0"/>
                </a:spcBef>
                <a:spcAft>
                  <a:spcPct val="50000"/>
                </a:spcAft>
                <a:buSzPct val="80000"/>
                <a:buFontTx/>
                <a:buChar char="-"/>
              </a:pPr>
              <a:r>
                <a:rPr lang="en-US" altLang="en-US" sz="1800" dirty="0"/>
                <a:t>Mesenchymal cells that develop into fibroblasts.</a:t>
              </a:r>
            </a:p>
          </p:txBody>
        </p:sp>
        <p:grpSp>
          <p:nvGrpSpPr>
            <p:cNvPr id="240646" name="Group 38">
              <a:extLst>
                <a:ext uri="{FF2B5EF4-FFF2-40B4-BE49-F238E27FC236}">
                  <a16:creationId xmlns:a16="http://schemas.microsoft.com/office/drawing/2014/main" id="{D839DE11-C21D-764D-B28C-724942A4FDF3}"/>
                </a:ext>
              </a:extLst>
            </p:cNvPr>
            <p:cNvGrpSpPr>
              <a:grpSpLocks/>
            </p:cNvGrpSpPr>
            <p:nvPr/>
          </p:nvGrpSpPr>
          <p:grpSpPr bwMode="auto">
            <a:xfrm>
              <a:off x="582" y="3671"/>
              <a:ext cx="2993" cy="213"/>
              <a:chOff x="582" y="3671"/>
              <a:chExt cx="2993" cy="213"/>
            </a:xfrm>
          </p:grpSpPr>
          <p:grpSp>
            <p:nvGrpSpPr>
              <p:cNvPr id="240647" name="Group 39">
                <a:extLst>
                  <a:ext uri="{FF2B5EF4-FFF2-40B4-BE49-F238E27FC236}">
                    <a16:creationId xmlns:a16="http://schemas.microsoft.com/office/drawing/2014/main" id="{B5D63817-869D-DF46-B89F-5AC68331AB3E}"/>
                  </a:ext>
                </a:extLst>
              </p:cNvPr>
              <p:cNvGrpSpPr>
                <a:grpSpLocks/>
              </p:cNvGrpSpPr>
              <p:nvPr/>
            </p:nvGrpSpPr>
            <p:grpSpPr bwMode="auto">
              <a:xfrm>
                <a:off x="582" y="3671"/>
                <a:ext cx="1990" cy="213"/>
                <a:chOff x="582" y="3671"/>
                <a:chExt cx="1990" cy="213"/>
              </a:xfrm>
            </p:grpSpPr>
            <p:sp>
              <p:nvSpPr>
                <p:cNvPr id="240651" name="Rectangle 40">
                  <a:extLst>
                    <a:ext uri="{FF2B5EF4-FFF2-40B4-BE49-F238E27FC236}">
                      <a16:creationId xmlns:a16="http://schemas.microsoft.com/office/drawing/2014/main" id="{39EA340A-D8A7-B644-A4C7-DA803C92302A}"/>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0652" name="Rectangle 41">
                  <a:extLst>
                    <a:ext uri="{FF2B5EF4-FFF2-40B4-BE49-F238E27FC236}">
                      <a16:creationId xmlns:a16="http://schemas.microsoft.com/office/drawing/2014/main" id="{405EF166-70B4-DE4B-98F0-86072962E22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0653" name="Rectangle 42">
                  <a:extLst>
                    <a:ext uri="{FF2B5EF4-FFF2-40B4-BE49-F238E27FC236}">
                      <a16:creationId xmlns:a16="http://schemas.microsoft.com/office/drawing/2014/main" id="{C836759A-F9A9-D14E-A2E0-BA4256CB948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0654" name="Text Box 43">
                  <a:extLst>
                    <a:ext uri="{FF2B5EF4-FFF2-40B4-BE49-F238E27FC236}">
                      <a16:creationId xmlns:a16="http://schemas.microsoft.com/office/drawing/2014/main" id="{65AD7195-7A49-F943-B2F5-333F11BBFB7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240655" name="Text Box 44">
                  <a:extLst>
                    <a:ext uri="{FF2B5EF4-FFF2-40B4-BE49-F238E27FC236}">
                      <a16:creationId xmlns:a16="http://schemas.microsoft.com/office/drawing/2014/main" id="{D65C9618-51E2-8145-BE3B-5B3612FA3C4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169</a:t>
                  </a:r>
                  <a:endParaRPr lang="en-US" altLang="en-US" sz="1800" dirty="0">
                    <a:ea typeface="ＭＳ Ｐゴシック" panose="020B0600070205080204" pitchFamily="34" charset="-128"/>
                  </a:endParaRPr>
                </a:p>
              </p:txBody>
            </p:sp>
            <p:sp>
              <p:nvSpPr>
                <p:cNvPr id="240656" name="Text Box 45">
                  <a:extLst>
                    <a:ext uri="{FF2B5EF4-FFF2-40B4-BE49-F238E27FC236}">
                      <a16:creationId xmlns:a16="http://schemas.microsoft.com/office/drawing/2014/main" id="{1F0C6266-8C85-7B4C-B73F-AF4CE05C8875}"/>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162</a:t>
                  </a:r>
                  <a:endParaRPr lang="en-US" altLang="en-US" sz="1800" dirty="0">
                    <a:ea typeface="ＭＳ Ｐゴシック" panose="020B0600070205080204" pitchFamily="34" charset="-128"/>
                  </a:endParaRPr>
                </a:p>
              </p:txBody>
            </p:sp>
          </p:grpSp>
          <p:grpSp>
            <p:nvGrpSpPr>
              <p:cNvPr id="240648" name="Group 46">
                <a:extLst>
                  <a:ext uri="{FF2B5EF4-FFF2-40B4-BE49-F238E27FC236}">
                    <a16:creationId xmlns:a16="http://schemas.microsoft.com/office/drawing/2014/main" id="{F777C172-190C-DD47-AA70-FC919D568893}"/>
                  </a:ext>
                </a:extLst>
              </p:cNvPr>
              <p:cNvGrpSpPr>
                <a:grpSpLocks/>
              </p:cNvGrpSpPr>
              <p:nvPr/>
            </p:nvGrpSpPr>
            <p:grpSpPr bwMode="auto">
              <a:xfrm>
                <a:off x="2844" y="3671"/>
                <a:ext cx="731" cy="213"/>
                <a:chOff x="2844" y="3671"/>
                <a:chExt cx="731" cy="213"/>
              </a:xfrm>
            </p:grpSpPr>
            <p:sp>
              <p:nvSpPr>
                <p:cNvPr id="240649" name="Rectangle 47">
                  <a:extLst>
                    <a:ext uri="{FF2B5EF4-FFF2-40B4-BE49-F238E27FC236}">
                      <a16:creationId xmlns:a16="http://schemas.microsoft.com/office/drawing/2014/main" id="{B5740A1B-AD7A-274D-A2AA-E1CDFC198D8A}"/>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0650" name="Text Box 48">
                  <a:extLst>
                    <a:ext uri="{FF2B5EF4-FFF2-40B4-BE49-F238E27FC236}">
                      <a16:creationId xmlns:a16="http://schemas.microsoft.com/office/drawing/2014/main" id="{941E0539-9FC6-1D46-AB4F-8E5B0EFE3C5A}"/>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5.6</a:t>
                  </a:r>
                </a:p>
              </p:txBody>
            </p:sp>
          </p:grpSp>
        </p:grpSp>
      </p:grpSp>
    </p:spTree>
  </p:cSld>
  <p:clrMapOvr>
    <a:masterClrMapping/>
  </p:clrMapOvr>
  <p:transition spd="med"/>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lide Number Placeholder 5">
            <a:extLst>
              <a:ext uri="{FF2B5EF4-FFF2-40B4-BE49-F238E27FC236}">
                <a16:creationId xmlns:a16="http://schemas.microsoft.com/office/drawing/2014/main" id="{EA9ECCC6-3420-4348-846F-D2E2DD67232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1EF3044-6B38-204D-8AD8-0F9B0BD982D5}" type="slidenum">
              <a:rPr lang="en-US" altLang="en-US" sz="1400"/>
              <a:pPr>
                <a:spcBef>
                  <a:spcPct val="0"/>
                </a:spcBef>
                <a:buFontTx/>
                <a:buNone/>
              </a:pPr>
              <a:t>119</a:t>
            </a:fld>
            <a:endParaRPr lang="en-US" altLang="en-US" sz="1400" dirty="0"/>
          </a:p>
        </p:txBody>
      </p:sp>
      <p:grpSp>
        <p:nvGrpSpPr>
          <p:cNvPr id="242691" name="Group 35">
            <a:extLst>
              <a:ext uri="{FF2B5EF4-FFF2-40B4-BE49-F238E27FC236}">
                <a16:creationId xmlns:a16="http://schemas.microsoft.com/office/drawing/2014/main" id="{B2884EBE-22E3-9841-858C-A9D6123D52F2}"/>
              </a:ext>
            </a:extLst>
          </p:cNvPr>
          <p:cNvGrpSpPr>
            <a:grpSpLocks/>
          </p:cNvGrpSpPr>
          <p:nvPr/>
        </p:nvGrpSpPr>
        <p:grpSpPr bwMode="auto">
          <a:xfrm>
            <a:off x="457200" y="450850"/>
            <a:ext cx="8229600" cy="5715000"/>
            <a:chOff x="288" y="284"/>
            <a:chExt cx="5184" cy="3600"/>
          </a:xfrm>
        </p:grpSpPr>
        <p:sp>
          <p:nvSpPr>
            <p:cNvPr id="242692" name="Rectangle 2">
              <a:extLst>
                <a:ext uri="{FF2B5EF4-FFF2-40B4-BE49-F238E27FC236}">
                  <a16:creationId xmlns:a16="http://schemas.microsoft.com/office/drawing/2014/main" id="{0646D138-1D1A-A744-8FFB-E6278E78F8B9}"/>
                </a:ext>
              </a:extLst>
            </p:cNvPr>
            <p:cNvSpPr>
              <a:spLocks noChangeArrowheads="1"/>
            </p:cNvSpPr>
            <p:nvPr/>
          </p:nvSpPr>
          <p:spPr bwMode="auto">
            <a:xfrm>
              <a:off x="288" y="284"/>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Migratory Phase</a:t>
              </a:r>
              <a:endParaRPr lang="en-US" altLang="en-US" sz="2200" dirty="0">
                <a:solidFill>
                  <a:srgbClr val="333333"/>
                </a:solidFill>
              </a:endParaRPr>
            </a:p>
          </p:txBody>
        </p:sp>
        <p:sp>
          <p:nvSpPr>
            <p:cNvPr id="242693" name="Text Box 9">
              <a:extLst>
                <a:ext uri="{FF2B5EF4-FFF2-40B4-BE49-F238E27FC236}">
                  <a16:creationId xmlns:a16="http://schemas.microsoft.com/office/drawing/2014/main" id="{03E8526D-C013-C74E-82F4-9589AD5E2546}"/>
                </a:ext>
              </a:extLst>
            </p:cNvPr>
            <p:cNvSpPr txBox="1">
              <a:spLocks noChangeArrowheads="1"/>
            </p:cNvSpPr>
            <p:nvPr/>
          </p:nvSpPr>
          <p:spPr bwMode="auto">
            <a:xfrm>
              <a:off x="515" y="970"/>
              <a:ext cx="4911"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In the migratory phase, the blood clot forms a scab, and epithelial cells migrate beneath it to bridge the wound.</a:t>
              </a:r>
            </a:p>
            <a:p>
              <a:pPr eaLnBrk="1" hangingPunct="1">
                <a:lnSpc>
                  <a:spcPct val="85000"/>
                </a:lnSpc>
                <a:spcBef>
                  <a:spcPct val="0"/>
                </a:spcBef>
                <a:spcAft>
                  <a:spcPts val="900"/>
                </a:spcAft>
                <a:buSzPct val="80000"/>
              </a:pPr>
              <a:r>
                <a:rPr lang="en-US" altLang="en-US" sz="1800" dirty="0"/>
                <a:t>Fibroblasts migrate along fibrin threads to synthesize scar tissue from</a:t>
              </a:r>
              <a:r>
                <a:rPr lang="en-US" altLang="en-US" sz="1800" dirty="0">
                  <a:ea typeface="AppleGothic" pitchFamily="2" charset="-127"/>
                </a:rPr>
                <a:t> </a:t>
              </a:r>
              <a:r>
                <a:rPr lang="en-US" altLang="en-US" sz="1800" dirty="0"/>
                <a:t>collagen fibers and glycoproteins.</a:t>
              </a:r>
            </a:p>
            <a:p>
              <a:pPr eaLnBrk="1" hangingPunct="1">
                <a:lnSpc>
                  <a:spcPct val="85000"/>
                </a:lnSpc>
                <a:spcBef>
                  <a:spcPct val="0"/>
                </a:spcBef>
                <a:spcAft>
                  <a:spcPts val="900"/>
                </a:spcAft>
                <a:buSzPct val="80000"/>
              </a:pPr>
              <a:r>
                <a:rPr lang="en-US" altLang="en-US" sz="1800" dirty="0"/>
                <a:t>The damaged blood vessels begin to regrow.</a:t>
              </a:r>
            </a:p>
            <a:p>
              <a:pPr eaLnBrk="1" hangingPunct="1">
                <a:lnSpc>
                  <a:spcPct val="85000"/>
                </a:lnSpc>
                <a:spcBef>
                  <a:spcPct val="0"/>
                </a:spcBef>
                <a:spcAft>
                  <a:spcPct val="50000"/>
                </a:spcAft>
                <a:buSzPct val="80000"/>
              </a:pPr>
              <a:r>
                <a:rPr lang="en-US" altLang="en-US" sz="1800" dirty="0"/>
                <a:t>During the migratory phase, the tissue in the healing wound is known as granulation tissue.</a:t>
              </a:r>
              <a:endParaRPr lang="en-US" altLang="en-US" sz="1800" dirty="0">
                <a:solidFill>
                  <a:srgbClr val="800000"/>
                </a:solidFill>
              </a:endParaRPr>
            </a:p>
          </p:txBody>
        </p:sp>
        <p:grpSp>
          <p:nvGrpSpPr>
            <p:cNvPr id="242694" name="Group 24">
              <a:extLst>
                <a:ext uri="{FF2B5EF4-FFF2-40B4-BE49-F238E27FC236}">
                  <a16:creationId xmlns:a16="http://schemas.microsoft.com/office/drawing/2014/main" id="{0F481ACE-B8D0-6B45-8BBC-F3EB084F12CC}"/>
                </a:ext>
              </a:extLst>
            </p:cNvPr>
            <p:cNvGrpSpPr>
              <a:grpSpLocks/>
            </p:cNvGrpSpPr>
            <p:nvPr/>
          </p:nvGrpSpPr>
          <p:grpSpPr bwMode="auto">
            <a:xfrm>
              <a:off x="582" y="3671"/>
              <a:ext cx="2993" cy="213"/>
              <a:chOff x="582" y="3671"/>
              <a:chExt cx="2993" cy="213"/>
            </a:xfrm>
          </p:grpSpPr>
          <p:grpSp>
            <p:nvGrpSpPr>
              <p:cNvPr id="242695" name="Group 25">
                <a:extLst>
                  <a:ext uri="{FF2B5EF4-FFF2-40B4-BE49-F238E27FC236}">
                    <a16:creationId xmlns:a16="http://schemas.microsoft.com/office/drawing/2014/main" id="{9CC1FEA8-32D8-3D44-ACEF-EE4D35A3BE28}"/>
                  </a:ext>
                </a:extLst>
              </p:cNvPr>
              <p:cNvGrpSpPr>
                <a:grpSpLocks/>
              </p:cNvGrpSpPr>
              <p:nvPr/>
            </p:nvGrpSpPr>
            <p:grpSpPr bwMode="auto">
              <a:xfrm>
                <a:off x="582" y="3671"/>
                <a:ext cx="1990" cy="213"/>
                <a:chOff x="582" y="3671"/>
                <a:chExt cx="1990" cy="213"/>
              </a:xfrm>
            </p:grpSpPr>
            <p:sp>
              <p:nvSpPr>
                <p:cNvPr id="242699" name="Rectangle 26">
                  <a:extLst>
                    <a:ext uri="{FF2B5EF4-FFF2-40B4-BE49-F238E27FC236}">
                      <a16:creationId xmlns:a16="http://schemas.microsoft.com/office/drawing/2014/main" id="{A95C39F1-8CE6-FB4D-AD27-BE6602DEC474}"/>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2700" name="Rectangle 27">
                  <a:extLst>
                    <a:ext uri="{FF2B5EF4-FFF2-40B4-BE49-F238E27FC236}">
                      <a16:creationId xmlns:a16="http://schemas.microsoft.com/office/drawing/2014/main" id="{8E8BCAE2-0BF0-9B4D-911F-ED162FC11A6D}"/>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2701" name="Rectangle 28">
                  <a:extLst>
                    <a:ext uri="{FF2B5EF4-FFF2-40B4-BE49-F238E27FC236}">
                      <a16:creationId xmlns:a16="http://schemas.microsoft.com/office/drawing/2014/main" id="{4BC6F3CE-213A-E64C-B6F5-E1B928BE4CAA}"/>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2702" name="Text Box 29">
                  <a:extLst>
                    <a:ext uri="{FF2B5EF4-FFF2-40B4-BE49-F238E27FC236}">
                      <a16:creationId xmlns:a16="http://schemas.microsoft.com/office/drawing/2014/main" id="{C221CB3B-4332-7544-A550-2C7A92E6586E}"/>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242703" name="Text Box 30">
                  <a:extLst>
                    <a:ext uri="{FF2B5EF4-FFF2-40B4-BE49-F238E27FC236}">
                      <a16:creationId xmlns:a16="http://schemas.microsoft.com/office/drawing/2014/main" id="{1CC17357-8CA1-D24D-A590-40AA7641CB27}"/>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170</a:t>
                  </a:r>
                  <a:endParaRPr lang="en-US" altLang="en-US" sz="1800" dirty="0">
                    <a:ea typeface="ＭＳ Ｐゴシック" panose="020B0600070205080204" pitchFamily="34" charset="-128"/>
                  </a:endParaRPr>
                </a:p>
              </p:txBody>
            </p:sp>
            <p:sp>
              <p:nvSpPr>
                <p:cNvPr id="242704" name="Text Box 31">
                  <a:extLst>
                    <a:ext uri="{FF2B5EF4-FFF2-40B4-BE49-F238E27FC236}">
                      <a16:creationId xmlns:a16="http://schemas.microsoft.com/office/drawing/2014/main" id="{99AFF65E-1974-E548-A15F-F56101AC9E4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162</a:t>
                  </a:r>
                  <a:endParaRPr lang="en-US" altLang="en-US" sz="1800" dirty="0">
                    <a:ea typeface="ＭＳ Ｐゴシック" panose="020B0600070205080204" pitchFamily="34" charset="-128"/>
                  </a:endParaRPr>
                </a:p>
              </p:txBody>
            </p:sp>
          </p:grpSp>
          <p:grpSp>
            <p:nvGrpSpPr>
              <p:cNvPr id="242696" name="Group 32">
                <a:extLst>
                  <a:ext uri="{FF2B5EF4-FFF2-40B4-BE49-F238E27FC236}">
                    <a16:creationId xmlns:a16="http://schemas.microsoft.com/office/drawing/2014/main" id="{8B7095A6-ED66-1A4C-9E7C-AE3F0993036F}"/>
                  </a:ext>
                </a:extLst>
              </p:cNvPr>
              <p:cNvGrpSpPr>
                <a:grpSpLocks/>
              </p:cNvGrpSpPr>
              <p:nvPr/>
            </p:nvGrpSpPr>
            <p:grpSpPr bwMode="auto">
              <a:xfrm>
                <a:off x="2844" y="3671"/>
                <a:ext cx="731" cy="213"/>
                <a:chOff x="2844" y="3671"/>
                <a:chExt cx="731" cy="213"/>
              </a:xfrm>
            </p:grpSpPr>
            <p:sp>
              <p:nvSpPr>
                <p:cNvPr id="242697" name="Rectangle 33">
                  <a:extLst>
                    <a:ext uri="{FF2B5EF4-FFF2-40B4-BE49-F238E27FC236}">
                      <a16:creationId xmlns:a16="http://schemas.microsoft.com/office/drawing/2014/main" id="{023B0B67-EDC2-4C41-9C41-EB73238E62D2}"/>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2698" name="Text Box 34">
                  <a:extLst>
                    <a:ext uri="{FF2B5EF4-FFF2-40B4-BE49-F238E27FC236}">
                      <a16:creationId xmlns:a16="http://schemas.microsoft.com/office/drawing/2014/main" id="{72AEAADD-74E5-D444-8847-BC7A92292EF8}"/>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5.6</a:t>
                  </a:r>
                </a:p>
              </p:txBody>
            </p:sp>
          </p:grpSp>
        </p:grpSp>
      </p:grpSp>
    </p:spTree>
  </p:cSld>
  <p:clrMapOvr>
    <a:masterClrMapping/>
  </p:clrMapOvr>
  <p:transition spd="med"/>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lide Number Placeholder 5">
            <a:extLst>
              <a:ext uri="{FF2B5EF4-FFF2-40B4-BE49-F238E27FC236}">
                <a16:creationId xmlns:a16="http://schemas.microsoft.com/office/drawing/2014/main" id="{64C7F83D-FEA1-3F4D-8AD2-5DD57E4AA2A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FEB618A-45A9-594D-B942-82DF9C0167C7}" type="slidenum">
              <a:rPr lang="en-US" altLang="en-US" sz="1400"/>
              <a:pPr>
                <a:spcBef>
                  <a:spcPct val="0"/>
                </a:spcBef>
                <a:buFontTx/>
                <a:buNone/>
              </a:pPr>
              <a:t>120</a:t>
            </a:fld>
            <a:endParaRPr lang="en-US" altLang="en-US" sz="1400" dirty="0"/>
          </a:p>
        </p:txBody>
      </p:sp>
      <p:grpSp>
        <p:nvGrpSpPr>
          <p:cNvPr id="244739" name="Group 35">
            <a:extLst>
              <a:ext uri="{FF2B5EF4-FFF2-40B4-BE49-F238E27FC236}">
                <a16:creationId xmlns:a16="http://schemas.microsoft.com/office/drawing/2014/main" id="{B6C3CB96-5596-8E48-940E-94F0E1E5BBBE}"/>
              </a:ext>
            </a:extLst>
          </p:cNvPr>
          <p:cNvGrpSpPr>
            <a:grpSpLocks/>
          </p:cNvGrpSpPr>
          <p:nvPr/>
        </p:nvGrpSpPr>
        <p:grpSpPr bwMode="auto">
          <a:xfrm>
            <a:off x="458788" y="449263"/>
            <a:ext cx="8229600" cy="5716587"/>
            <a:chOff x="289" y="283"/>
            <a:chExt cx="5184" cy="3601"/>
          </a:xfrm>
        </p:grpSpPr>
        <p:sp>
          <p:nvSpPr>
            <p:cNvPr id="244740" name="Rectangle 2">
              <a:extLst>
                <a:ext uri="{FF2B5EF4-FFF2-40B4-BE49-F238E27FC236}">
                  <a16:creationId xmlns:a16="http://schemas.microsoft.com/office/drawing/2014/main" id="{9BA2D0DF-FBC8-3743-9EA7-EB6601698F6D}"/>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Proliferative Phase</a:t>
              </a:r>
              <a:endParaRPr lang="en-US" altLang="en-US" sz="2200" dirty="0">
                <a:solidFill>
                  <a:srgbClr val="333333"/>
                </a:solidFill>
              </a:endParaRPr>
            </a:p>
          </p:txBody>
        </p:sp>
        <p:sp>
          <p:nvSpPr>
            <p:cNvPr id="244741" name="Text Box 9">
              <a:extLst>
                <a:ext uri="{FF2B5EF4-FFF2-40B4-BE49-F238E27FC236}">
                  <a16:creationId xmlns:a16="http://schemas.microsoft.com/office/drawing/2014/main" id="{5E932A7F-567B-9D40-96FC-40752C5595CD}"/>
                </a:ext>
              </a:extLst>
            </p:cNvPr>
            <p:cNvSpPr txBox="1">
              <a:spLocks noChangeArrowheads="1"/>
            </p:cNvSpPr>
            <p:nvPr/>
          </p:nvSpPr>
          <p:spPr bwMode="auto">
            <a:xfrm>
              <a:off x="515" y="970"/>
              <a:ext cx="4532" cy="1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proliferative phase of deep wound healing is characterized by:</a:t>
              </a:r>
            </a:p>
            <a:p>
              <a:pPr lvl="1" eaLnBrk="1" hangingPunct="1">
                <a:lnSpc>
                  <a:spcPct val="85000"/>
                </a:lnSpc>
                <a:spcBef>
                  <a:spcPct val="0"/>
                </a:spcBef>
                <a:spcAft>
                  <a:spcPts val="500"/>
                </a:spcAft>
                <a:buSzPct val="80000"/>
                <a:buFontTx/>
                <a:buChar char="-"/>
              </a:pPr>
              <a:r>
                <a:rPr lang="en-US" altLang="en-US" sz="1800" dirty="0"/>
                <a:t>Extensive growth of epithelial cells beneath the scab.</a:t>
              </a:r>
            </a:p>
            <a:p>
              <a:pPr lvl="1" eaLnBrk="1" hangingPunct="1">
                <a:lnSpc>
                  <a:spcPct val="85000"/>
                </a:lnSpc>
                <a:spcBef>
                  <a:spcPct val="0"/>
                </a:spcBef>
                <a:spcAft>
                  <a:spcPts val="500"/>
                </a:spcAft>
                <a:buSzPct val="80000"/>
                <a:buFontTx/>
                <a:buChar char="-"/>
              </a:pPr>
              <a:r>
                <a:rPr lang="en-US" altLang="en-US" sz="1800" dirty="0"/>
                <a:t>Formation of collagen fibers by fibroblasts to form random patterns.</a:t>
              </a:r>
            </a:p>
            <a:p>
              <a:pPr lvl="1" eaLnBrk="1" hangingPunct="1">
                <a:lnSpc>
                  <a:spcPct val="85000"/>
                </a:lnSpc>
                <a:spcBef>
                  <a:spcPct val="0"/>
                </a:spcBef>
                <a:spcAft>
                  <a:spcPct val="50000"/>
                </a:spcAft>
                <a:buSzPct val="80000"/>
                <a:buFontTx/>
                <a:buChar char="-"/>
              </a:pPr>
              <a:r>
                <a:rPr lang="en-US" altLang="en-US" sz="1800" dirty="0"/>
                <a:t>Continued regrowth of blood vessels to supply the healing wound.</a:t>
              </a:r>
              <a:endParaRPr lang="en-US" altLang="en-US" sz="1800" dirty="0">
                <a:solidFill>
                  <a:srgbClr val="800000"/>
                </a:solidFill>
              </a:endParaRPr>
            </a:p>
          </p:txBody>
        </p:sp>
        <p:grpSp>
          <p:nvGrpSpPr>
            <p:cNvPr id="244742" name="Group 24">
              <a:extLst>
                <a:ext uri="{FF2B5EF4-FFF2-40B4-BE49-F238E27FC236}">
                  <a16:creationId xmlns:a16="http://schemas.microsoft.com/office/drawing/2014/main" id="{A27C4A27-E487-B34B-9A3D-792DB7AB5D4E}"/>
                </a:ext>
              </a:extLst>
            </p:cNvPr>
            <p:cNvGrpSpPr>
              <a:grpSpLocks/>
            </p:cNvGrpSpPr>
            <p:nvPr/>
          </p:nvGrpSpPr>
          <p:grpSpPr bwMode="auto">
            <a:xfrm>
              <a:off x="582" y="3671"/>
              <a:ext cx="2993" cy="213"/>
              <a:chOff x="582" y="3671"/>
              <a:chExt cx="2993" cy="213"/>
            </a:xfrm>
          </p:grpSpPr>
          <p:grpSp>
            <p:nvGrpSpPr>
              <p:cNvPr id="244743" name="Group 25">
                <a:extLst>
                  <a:ext uri="{FF2B5EF4-FFF2-40B4-BE49-F238E27FC236}">
                    <a16:creationId xmlns:a16="http://schemas.microsoft.com/office/drawing/2014/main" id="{2812CB1E-75A7-E04A-9EE6-24EBC0C49CF1}"/>
                  </a:ext>
                </a:extLst>
              </p:cNvPr>
              <p:cNvGrpSpPr>
                <a:grpSpLocks/>
              </p:cNvGrpSpPr>
              <p:nvPr/>
            </p:nvGrpSpPr>
            <p:grpSpPr bwMode="auto">
              <a:xfrm>
                <a:off x="582" y="3671"/>
                <a:ext cx="1990" cy="213"/>
                <a:chOff x="582" y="3671"/>
                <a:chExt cx="1990" cy="213"/>
              </a:xfrm>
            </p:grpSpPr>
            <p:sp>
              <p:nvSpPr>
                <p:cNvPr id="244747" name="Rectangle 26">
                  <a:extLst>
                    <a:ext uri="{FF2B5EF4-FFF2-40B4-BE49-F238E27FC236}">
                      <a16:creationId xmlns:a16="http://schemas.microsoft.com/office/drawing/2014/main" id="{E5580F8C-6526-434C-9CB6-C6EFADA2F5E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4748" name="Rectangle 27">
                  <a:extLst>
                    <a:ext uri="{FF2B5EF4-FFF2-40B4-BE49-F238E27FC236}">
                      <a16:creationId xmlns:a16="http://schemas.microsoft.com/office/drawing/2014/main" id="{DBB566A5-DC37-A242-9CF3-2CE253FF749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4749" name="Rectangle 28">
                  <a:extLst>
                    <a:ext uri="{FF2B5EF4-FFF2-40B4-BE49-F238E27FC236}">
                      <a16:creationId xmlns:a16="http://schemas.microsoft.com/office/drawing/2014/main" id="{D0D60982-CAFE-C146-ABAC-BC8860BDF560}"/>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4750" name="Text Box 29">
                  <a:extLst>
                    <a:ext uri="{FF2B5EF4-FFF2-40B4-BE49-F238E27FC236}">
                      <a16:creationId xmlns:a16="http://schemas.microsoft.com/office/drawing/2014/main" id="{E3395DE5-FED8-D84B-B7FF-65CB830EC355}"/>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244751" name="Text Box 30">
                  <a:extLst>
                    <a:ext uri="{FF2B5EF4-FFF2-40B4-BE49-F238E27FC236}">
                      <a16:creationId xmlns:a16="http://schemas.microsoft.com/office/drawing/2014/main" id="{A06D27E4-9598-FD44-B92E-245459AFAD55}"/>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170</a:t>
                  </a:r>
                  <a:endParaRPr lang="en-US" altLang="en-US" sz="1800" dirty="0">
                    <a:ea typeface="ＭＳ Ｐゴシック" panose="020B0600070205080204" pitchFamily="34" charset="-128"/>
                  </a:endParaRPr>
                </a:p>
              </p:txBody>
            </p:sp>
            <p:sp>
              <p:nvSpPr>
                <p:cNvPr id="244752" name="Text Box 31">
                  <a:extLst>
                    <a:ext uri="{FF2B5EF4-FFF2-40B4-BE49-F238E27FC236}">
                      <a16:creationId xmlns:a16="http://schemas.microsoft.com/office/drawing/2014/main" id="{84091B73-B824-E64F-B94D-4F025459767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162</a:t>
                  </a:r>
                  <a:endParaRPr lang="en-US" altLang="en-US" sz="1800" dirty="0">
                    <a:ea typeface="ＭＳ Ｐゴシック" panose="020B0600070205080204" pitchFamily="34" charset="-128"/>
                  </a:endParaRPr>
                </a:p>
              </p:txBody>
            </p:sp>
          </p:grpSp>
          <p:grpSp>
            <p:nvGrpSpPr>
              <p:cNvPr id="244744" name="Group 32">
                <a:extLst>
                  <a:ext uri="{FF2B5EF4-FFF2-40B4-BE49-F238E27FC236}">
                    <a16:creationId xmlns:a16="http://schemas.microsoft.com/office/drawing/2014/main" id="{AC38CEF2-3BDE-2B40-AF9B-B5F508128371}"/>
                  </a:ext>
                </a:extLst>
              </p:cNvPr>
              <p:cNvGrpSpPr>
                <a:grpSpLocks/>
              </p:cNvGrpSpPr>
              <p:nvPr/>
            </p:nvGrpSpPr>
            <p:grpSpPr bwMode="auto">
              <a:xfrm>
                <a:off x="2844" y="3671"/>
                <a:ext cx="731" cy="213"/>
                <a:chOff x="2844" y="3671"/>
                <a:chExt cx="731" cy="213"/>
              </a:xfrm>
            </p:grpSpPr>
            <p:sp>
              <p:nvSpPr>
                <p:cNvPr id="244745" name="Rectangle 33">
                  <a:extLst>
                    <a:ext uri="{FF2B5EF4-FFF2-40B4-BE49-F238E27FC236}">
                      <a16:creationId xmlns:a16="http://schemas.microsoft.com/office/drawing/2014/main" id="{28D4DEF2-BB81-C440-9E59-256CC794121B}"/>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4746" name="Text Box 34">
                  <a:extLst>
                    <a:ext uri="{FF2B5EF4-FFF2-40B4-BE49-F238E27FC236}">
                      <a16:creationId xmlns:a16="http://schemas.microsoft.com/office/drawing/2014/main" id="{47EF4F09-A9CA-0D42-A69B-9951BCB81166}"/>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5.6</a:t>
                  </a:r>
                </a:p>
              </p:txBody>
            </p:sp>
          </p:grpSp>
        </p:grpSp>
      </p:grpSp>
    </p:spTree>
  </p:cSld>
  <p:clrMapOvr>
    <a:masterClrMapping/>
  </p:clrMapOvr>
  <p:transition spd="med"/>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Number Placeholder 5">
            <a:extLst>
              <a:ext uri="{FF2B5EF4-FFF2-40B4-BE49-F238E27FC236}">
                <a16:creationId xmlns:a16="http://schemas.microsoft.com/office/drawing/2014/main" id="{9977F961-B597-C743-91EA-404C68A0736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5305F04-24AB-0943-82DA-EEEBC85EA434}" type="slidenum">
              <a:rPr lang="en-US" altLang="en-US" sz="1400"/>
              <a:pPr>
                <a:spcBef>
                  <a:spcPct val="0"/>
                </a:spcBef>
                <a:buFontTx/>
                <a:buNone/>
              </a:pPr>
              <a:t>121</a:t>
            </a:fld>
            <a:endParaRPr lang="en-US" altLang="en-US" sz="1400" dirty="0"/>
          </a:p>
        </p:txBody>
      </p:sp>
      <p:grpSp>
        <p:nvGrpSpPr>
          <p:cNvPr id="246787" name="Group 36">
            <a:extLst>
              <a:ext uri="{FF2B5EF4-FFF2-40B4-BE49-F238E27FC236}">
                <a16:creationId xmlns:a16="http://schemas.microsoft.com/office/drawing/2014/main" id="{164C71D8-FDCF-EE41-BB59-8BEF22F1F37D}"/>
              </a:ext>
            </a:extLst>
          </p:cNvPr>
          <p:cNvGrpSpPr>
            <a:grpSpLocks/>
          </p:cNvGrpSpPr>
          <p:nvPr/>
        </p:nvGrpSpPr>
        <p:grpSpPr bwMode="auto">
          <a:xfrm>
            <a:off x="458788" y="449263"/>
            <a:ext cx="8229600" cy="5716587"/>
            <a:chOff x="289" y="283"/>
            <a:chExt cx="5184" cy="3601"/>
          </a:xfrm>
        </p:grpSpPr>
        <p:sp>
          <p:nvSpPr>
            <p:cNvPr id="246788" name="Rectangle 2">
              <a:extLst>
                <a:ext uri="{FF2B5EF4-FFF2-40B4-BE49-F238E27FC236}">
                  <a16:creationId xmlns:a16="http://schemas.microsoft.com/office/drawing/2014/main" id="{72BFD967-DE03-624D-ADC6-1F433AF4F3CE}"/>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Maturation Phase</a:t>
              </a:r>
              <a:endParaRPr lang="en-US" altLang="en-US" sz="2200" dirty="0">
                <a:solidFill>
                  <a:srgbClr val="333333"/>
                </a:solidFill>
              </a:endParaRPr>
            </a:p>
          </p:txBody>
        </p:sp>
        <p:sp>
          <p:nvSpPr>
            <p:cNvPr id="246789" name="Text Box 9">
              <a:extLst>
                <a:ext uri="{FF2B5EF4-FFF2-40B4-BE49-F238E27FC236}">
                  <a16:creationId xmlns:a16="http://schemas.microsoft.com/office/drawing/2014/main" id="{CC5292E8-A30C-744A-83F3-9E9C232C4FB3}"/>
                </a:ext>
              </a:extLst>
            </p:cNvPr>
            <p:cNvSpPr txBox="1">
              <a:spLocks noChangeArrowheads="1"/>
            </p:cNvSpPr>
            <p:nvPr/>
          </p:nvSpPr>
          <p:spPr bwMode="auto">
            <a:xfrm>
              <a:off x="515" y="970"/>
              <a:ext cx="4905"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In the maturation phase, the scab sloughs-off when the epidermis has returned to its normal thickness.</a:t>
              </a:r>
            </a:p>
            <a:p>
              <a:pPr eaLnBrk="1" hangingPunct="1">
                <a:lnSpc>
                  <a:spcPct val="85000"/>
                </a:lnSpc>
                <a:spcBef>
                  <a:spcPct val="0"/>
                </a:spcBef>
                <a:spcAft>
                  <a:spcPct val="50000"/>
                </a:spcAft>
                <a:buSzPct val="80000"/>
              </a:pPr>
              <a:r>
                <a:rPr lang="en-US" altLang="en-US" sz="1800" dirty="0"/>
                <a:t>The collagen fibers become more organized, the number of fibroblasts decreases, and blood vessels are returned to a normal or near-normal state.</a:t>
              </a:r>
            </a:p>
          </p:txBody>
        </p:sp>
        <p:grpSp>
          <p:nvGrpSpPr>
            <p:cNvPr id="246790" name="Group 25">
              <a:extLst>
                <a:ext uri="{FF2B5EF4-FFF2-40B4-BE49-F238E27FC236}">
                  <a16:creationId xmlns:a16="http://schemas.microsoft.com/office/drawing/2014/main" id="{52605FD0-78C1-C742-9AE9-02074E600C65}"/>
                </a:ext>
              </a:extLst>
            </p:cNvPr>
            <p:cNvGrpSpPr>
              <a:grpSpLocks/>
            </p:cNvGrpSpPr>
            <p:nvPr/>
          </p:nvGrpSpPr>
          <p:grpSpPr bwMode="auto">
            <a:xfrm>
              <a:off x="582" y="3671"/>
              <a:ext cx="2993" cy="213"/>
              <a:chOff x="582" y="3671"/>
              <a:chExt cx="2993" cy="213"/>
            </a:xfrm>
          </p:grpSpPr>
          <p:grpSp>
            <p:nvGrpSpPr>
              <p:cNvPr id="246791" name="Group 26">
                <a:extLst>
                  <a:ext uri="{FF2B5EF4-FFF2-40B4-BE49-F238E27FC236}">
                    <a16:creationId xmlns:a16="http://schemas.microsoft.com/office/drawing/2014/main" id="{0FD6184E-C478-8A46-AA22-205DFA9FE77A}"/>
                  </a:ext>
                </a:extLst>
              </p:cNvPr>
              <p:cNvGrpSpPr>
                <a:grpSpLocks/>
              </p:cNvGrpSpPr>
              <p:nvPr/>
            </p:nvGrpSpPr>
            <p:grpSpPr bwMode="auto">
              <a:xfrm>
                <a:off x="582" y="3671"/>
                <a:ext cx="1990" cy="213"/>
                <a:chOff x="582" y="3671"/>
                <a:chExt cx="1990" cy="213"/>
              </a:xfrm>
            </p:grpSpPr>
            <p:sp>
              <p:nvSpPr>
                <p:cNvPr id="246795" name="Rectangle 27">
                  <a:extLst>
                    <a:ext uri="{FF2B5EF4-FFF2-40B4-BE49-F238E27FC236}">
                      <a16:creationId xmlns:a16="http://schemas.microsoft.com/office/drawing/2014/main" id="{19E99312-E021-154C-A6F5-CB94EE46C00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6796" name="Rectangle 28">
                  <a:extLst>
                    <a:ext uri="{FF2B5EF4-FFF2-40B4-BE49-F238E27FC236}">
                      <a16:creationId xmlns:a16="http://schemas.microsoft.com/office/drawing/2014/main" id="{E276F87D-9851-5C48-9943-D354050998DA}"/>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6797" name="Rectangle 29">
                  <a:extLst>
                    <a:ext uri="{FF2B5EF4-FFF2-40B4-BE49-F238E27FC236}">
                      <a16:creationId xmlns:a16="http://schemas.microsoft.com/office/drawing/2014/main" id="{801706CD-E73B-724A-BBC8-105FE7BFB521}"/>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6798" name="Text Box 30">
                  <a:extLst>
                    <a:ext uri="{FF2B5EF4-FFF2-40B4-BE49-F238E27FC236}">
                      <a16:creationId xmlns:a16="http://schemas.microsoft.com/office/drawing/2014/main" id="{107D5C25-FFBF-9444-8D1E-70A5AB3E28B6}"/>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246799" name="Text Box 31">
                  <a:extLst>
                    <a:ext uri="{FF2B5EF4-FFF2-40B4-BE49-F238E27FC236}">
                      <a16:creationId xmlns:a16="http://schemas.microsoft.com/office/drawing/2014/main" id="{1B4195CB-0DEF-394E-B4A2-C30EF01129A3}"/>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170</a:t>
                  </a:r>
                  <a:endParaRPr lang="en-US" altLang="en-US" sz="1800" dirty="0">
                    <a:ea typeface="ＭＳ Ｐゴシック" panose="020B0600070205080204" pitchFamily="34" charset="-128"/>
                  </a:endParaRPr>
                </a:p>
              </p:txBody>
            </p:sp>
            <p:sp>
              <p:nvSpPr>
                <p:cNvPr id="246800" name="Text Box 32">
                  <a:extLst>
                    <a:ext uri="{FF2B5EF4-FFF2-40B4-BE49-F238E27FC236}">
                      <a16:creationId xmlns:a16="http://schemas.microsoft.com/office/drawing/2014/main" id="{86EAFC2D-54E0-7D49-BC78-C1BFFF3B2A8A}"/>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162</a:t>
                  </a:r>
                  <a:endParaRPr lang="en-US" altLang="en-US" sz="1800" dirty="0">
                    <a:ea typeface="ＭＳ Ｐゴシック" panose="020B0600070205080204" pitchFamily="34" charset="-128"/>
                  </a:endParaRPr>
                </a:p>
              </p:txBody>
            </p:sp>
          </p:grpSp>
          <p:grpSp>
            <p:nvGrpSpPr>
              <p:cNvPr id="246792" name="Group 33">
                <a:extLst>
                  <a:ext uri="{FF2B5EF4-FFF2-40B4-BE49-F238E27FC236}">
                    <a16:creationId xmlns:a16="http://schemas.microsoft.com/office/drawing/2014/main" id="{6AB1CAD7-3DFD-3C44-975F-7E684C3A96F0}"/>
                  </a:ext>
                </a:extLst>
              </p:cNvPr>
              <p:cNvGrpSpPr>
                <a:grpSpLocks/>
              </p:cNvGrpSpPr>
              <p:nvPr/>
            </p:nvGrpSpPr>
            <p:grpSpPr bwMode="auto">
              <a:xfrm>
                <a:off x="2844" y="3671"/>
                <a:ext cx="731" cy="213"/>
                <a:chOff x="2844" y="3671"/>
                <a:chExt cx="731" cy="213"/>
              </a:xfrm>
            </p:grpSpPr>
            <p:sp>
              <p:nvSpPr>
                <p:cNvPr id="246793" name="Rectangle 34">
                  <a:extLst>
                    <a:ext uri="{FF2B5EF4-FFF2-40B4-BE49-F238E27FC236}">
                      <a16:creationId xmlns:a16="http://schemas.microsoft.com/office/drawing/2014/main" id="{37ECD43C-A44C-9A45-AA82-79A1AEDDD23F}"/>
                    </a:ext>
                  </a:extLst>
                </p:cNvPr>
                <p:cNvSpPr>
                  <a:spLocks noChangeArrowheads="1"/>
                </p:cNvSpPr>
                <p:nvPr/>
              </p:nvSpPr>
              <p:spPr bwMode="auto">
                <a:xfrm>
                  <a:off x="2844" y="3671"/>
                  <a:ext cx="731" cy="213"/>
                </a:xfrm>
                <a:prstGeom prst="rect">
                  <a:avLst/>
                </a:prstGeom>
                <a:solidFill>
                  <a:schemeClr val="accent1"/>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6794" name="Text Box 35">
                  <a:extLst>
                    <a:ext uri="{FF2B5EF4-FFF2-40B4-BE49-F238E27FC236}">
                      <a16:creationId xmlns:a16="http://schemas.microsoft.com/office/drawing/2014/main" id="{9B47DC98-E0BC-3A43-9338-54E2D2474396}"/>
                    </a:ext>
                  </a:extLst>
                </p:cNvPr>
                <p:cNvSpPr txBox="1">
                  <a:spLocks noChangeArrowheads="1"/>
                </p:cNvSpPr>
                <p:nvPr/>
              </p:nvSpPr>
              <p:spPr bwMode="auto">
                <a:xfrm>
                  <a:off x="2918" y="3687"/>
                  <a:ext cx="58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Figure 5.6</a:t>
                  </a:r>
                </a:p>
              </p:txBody>
            </p:sp>
          </p:grpSp>
        </p:grpSp>
      </p:grpSp>
    </p:spTree>
  </p:cSld>
  <p:clrMapOvr>
    <a:masterClrMapping/>
  </p:clrMapOvr>
  <p:transition spd="med"/>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Slide Number Placeholder 5">
            <a:extLst>
              <a:ext uri="{FF2B5EF4-FFF2-40B4-BE49-F238E27FC236}">
                <a16:creationId xmlns:a16="http://schemas.microsoft.com/office/drawing/2014/main" id="{A6652ECF-4D91-0A4B-9DA7-5522461C64D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86B42C3-BACE-F945-8566-64E079B8135A}" type="slidenum">
              <a:rPr lang="en-US" altLang="en-US" sz="1400"/>
              <a:pPr>
                <a:spcBef>
                  <a:spcPct val="0"/>
                </a:spcBef>
                <a:buFontTx/>
                <a:buNone/>
              </a:pPr>
              <a:t>122</a:t>
            </a:fld>
            <a:endParaRPr lang="en-US" altLang="en-US" sz="1400" dirty="0"/>
          </a:p>
        </p:txBody>
      </p:sp>
      <p:grpSp>
        <p:nvGrpSpPr>
          <p:cNvPr id="248845" name="Group 13">
            <a:extLst>
              <a:ext uri="{FF2B5EF4-FFF2-40B4-BE49-F238E27FC236}">
                <a16:creationId xmlns:a16="http://schemas.microsoft.com/office/drawing/2014/main" id="{528B54C1-E11B-204B-9DBB-30807E06B1AB}"/>
              </a:ext>
            </a:extLst>
          </p:cNvPr>
          <p:cNvGrpSpPr>
            <a:grpSpLocks/>
          </p:cNvGrpSpPr>
          <p:nvPr/>
        </p:nvGrpSpPr>
        <p:grpSpPr bwMode="auto">
          <a:xfrm>
            <a:off x="454025" y="449263"/>
            <a:ext cx="8229600" cy="5716587"/>
            <a:chOff x="286" y="283"/>
            <a:chExt cx="5184" cy="3601"/>
          </a:xfrm>
        </p:grpSpPr>
        <p:sp>
          <p:nvSpPr>
            <p:cNvPr id="248836" name="Rectangle 2">
              <a:extLst>
                <a:ext uri="{FF2B5EF4-FFF2-40B4-BE49-F238E27FC236}">
                  <a16:creationId xmlns:a16="http://schemas.microsoft.com/office/drawing/2014/main" id="{69F10BD1-D4E9-3447-9BD4-61111807FD8C}"/>
                </a:ext>
              </a:extLst>
            </p:cNvPr>
            <p:cNvSpPr>
              <a:spLocks noChangeArrowheads="1"/>
            </p:cNvSpPr>
            <p:nvPr/>
          </p:nvSpPr>
          <p:spPr bwMode="auto">
            <a:xfrm>
              <a:off x="286"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Fibrosis</a:t>
              </a:r>
              <a:endParaRPr lang="en-US" altLang="en-US" sz="2200" dirty="0">
                <a:solidFill>
                  <a:srgbClr val="333333"/>
                </a:solidFill>
              </a:endParaRPr>
            </a:p>
          </p:txBody>
        </p:sp>
        <p:sp>
          <p:nvSpPr>
            <p:cNvPr id="248837" name="Text Box 9">
              <a:extLst>
                <a:ext uri="{FF2B5EF4-FFF2-40B4-BE49-F238E27FC236}">
                  <a16:creationId xmlns:a16="http://schemas.microsoft.com/office/drawing/2014/main" id="{986062E0-E08B-C74B-95A0-288ECA56D5F4}"/>
                </a:ext>
              </a:extLst>
            </p:cNvPr>
            <p:cNvSpPr txBox="1">
              <a:spLocks noChangeArrowheads="1"/>
            </p:cNvSpPr>
            <p:nvPr/>
          </p:nvSpPr>
          <p:spPr bwMode="auto">
            <a:xfrm>
              <a:off x="515" y="970"/>
              <a:ext cx="4607" cy="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process of scar tissue formation in a healing wound is known as fibrosis.</a:t>
              </a:r>
            </a:p>
            <a:p>
              <a:pPr eaLnBrk="1" hangingPunct="1">
                <a:lnSpc>
                  <a:spcPct val="85000"/>
                </a:lnSpc>
                <a:spcBef>
                  <a:spcPct val="0"/>
                </a:spcBef>
                <a:spcAft>
                  <a:spcPts val="900"/>
                </a:spcAft>
                <a:buSzPct val="80000"/>
              </a:pPr>
              <a:r>
                <a:rPr lang="en-US" altLang="en-US" sz="1800" dirty="0"/>
                <a:t>A raised scar is the result of substantial scar tissue in deep wound healing.</a:t>
              </a:r>
            </a:p>
            <a:p>
              <a:pPr eaLnBrk="1" hangingPunct="1">
                <a:lnSpc>
                  <a:spcPct val="85000"/>
                </a:lnSpc>
                <a:spcBef>
                  <a:spcPct val="0"/>
                </a:spcBef>
                <a:spcAft>
                  <a:spcPts val="900"/>
                </a:spcAft>
                <a:buSzPct val="80000"/>
              </a:pPr>
              <a:r>
                <a:rPr lang="en-US" altLang="en-US" sz="1800" dirty="0"/>
                <a:t>A hypertrophic scar is confined within the boundaries of a healed wound.</a:t>
              </a:r>
            </a:p>
            <a:p>
              <a:pPr eaLnBrk="1" hangingPunct="1">
                <a:lnSpc>
                  <a:spcPct val="85000"/>
                </a:lnSpc>
                <a:spcBef>
                  <a:spcPct val="0"/>
                </a:spcBef>
                <a:spcAft>
                  <a:spcPct val="50000"/>
                </a:spcAft>
                <a:buSzPct val="80000"/>
              </a:pPr>
              <a:r>
                <a:rPr lang="en-US" altLang="en-US" sz="1800" dirty="0"/>
                <a:t>A keloid scar extends beyond these boundaries into the surrounding tissues. </a:t>
              </a:r>
            </a:p>
          </p:txBody>
        </p:sp>
        <p:grpSp>
          <p:nvGrpSpPr>
            <p:cNvPr id="248838" name="Group 22">
              <a:extLst>
                <a:ext uri="{FF2B5EF4-FFF2-40B4-BE49-F238E27FC236}">
                  <a16:creationId xmlns:a16="http://schemas.microsoft.com/office/drawing/2014/main" id="{79B50A53-EBE9-B246-9481-51DFF200865E}"/>
                </a:ext>
              </a:extLst>
            </p:cNvPr>
            <p:cNvGrpSpPr>
              <a:grpSpLocks/>
            </p:cNvGrpSpPr>
            <p:nvPr/>
          </p:nvGrpSpPr>
          <p:grpSpPr bwMode="auto">
            <a:xfrm>
              <a:off x="582" y="3671"/>
              <a:ext cx="1990" cy="213"/>
              <a:chOff x="582" y="3671"/>
              <a:chExt cx="1990" cy="213"/>
            </a:xfrm>
          </p:grpSpPr>
          <p:sp>
            <p:nvSpPr>
              <p:cNvPr id="248839" name="Rectangle 23">
                <a:extLst>
                  <a:ext uri="{FF2B5EF4-FFF2-40B4-BE49-F238E27FC236}">
                    <a16:creationId xmlns:a16="http://schemas.microsoft.com/office/drawing/2014/main" id="{A4E2C39C-6F41-8D44-97DC-BD3F57BA08CB}"/>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8840" name="Rectangle 24">
                <a:extLst>
                  <a:ext uri="{FF2B5EF4-FFF2-40B4-BE49-F238E27FC236}">
                    <a16:creationId xmlns:a16="http://schemas.microsoft.com/office/drawing/2014/main" id="{FB7CB52A-5D1C-7840-92EB-9C41473870B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8841" name="Rectangle 25">
                <a:extLst>
                  <a:ext uri="{FF2B5EF4-FFF2-40B4-BE49-F238E27FC236}">
                    <a16:creationId xmlns:a16="http://schemas.microsoft.com/office/drawing/2014/main" id="{CF80BF19-DB27-1845-8F79-AB117BDFE11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48842" name="Text Box 26">
                <a:extLst>
                  <a:ext uri="{FF2B5EF4-FFF2-40B4-BE49-F238E27FC236}">
                    <a16:creationId xmlns:a16="http://schemas.microsoft.com/office/drawing/2014/main" id="{E976ADB8-79A4-7048-B10F-58BE04E2BB78}"/>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248843" name="Text Box 27">
                <a:extLst>
                  <a:ext uri="{FF2B5EF4-FFF2-40B4-BE49-F238E27FC236}">
                    <a16:creationId xmlns:a16="http://schemas.microsoft.com/office/drawing/2014/main" id="{6A07A623-E8F5-6C4A-9B00-1ED4BE01E71A}"/>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170</a:t>
                </a:r>
                <a:endParaRPr lang="en-US" altLang="en-US" sz="1800" dirty="0">
                  <a:ea typeface="ＭＳ Ｐゴシック" panose="020B0600070205080204" pitchFamily="34" charset="-128"/>
                </a:endParaRPr>
              </a:p>
            </p:txBody>
          </p:sp>
          <p:sp>
            <p:nvSpPr>
              <p:cNvPr id="248844" name="Text Box 28">
                <a:extLst>
                  <a:ext uri="{FF2B5EF4-FFF2-40B4-BE49-F238E27FC236}">
                    <a16:creationId xmlns:a16="http://schemas.microsoft.com/office/drawing/2014/main" id="{B92435D6-B437-4A4F-87EC-47EA919408B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Slide Number Placeholder 5">
            <a:extLst>
              <a:ext uri="{FF2B5EF4-FFF2-40B4-BE49-F238E27FC236}">
                <a16:creationId xmlns:a16="http://schemas.microsoft.com/office/drawing/2014/main" id="{E797BF7E-148E-F146-9324-B72E9650E98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8CBABBC-0386-A348-8B4A-970623527943}" type="slidenum">
              <a:rPr lang="en-US" altLang="en-US" sz="1400"/>
              <a:pPr>
                <a:spcBef>
                  <a:spcPct val="0"/>
                </a:spcBef>
                <a:buFontTx/>
                <a:buNone/>
              </a:pPr>
              <a:t>123</a:t>
            </a:fld>
            <a:endParaRPr lang="en-US" altLang="en-US" sz="1400" dirty="0"/>
          </a:p>
        </p:txBody>
      </p:sp>
      <p:grpSp>
        <p:nvGrpSpPr>
          <p:cNvPr id="250883" name="Group 28">
            <a:extLst>
              <a:ext uri="{FF2B5EF4-FFF2-40B4-BE49-F238E27FC236}">
                <a16:creationId xmlns:a16="http://schemas.microsoft.com/office/drawing/2014/main" id="{28F00C87-819C-A14D-B20F-E326DD890FF1}"/>
              </a:ext>
            </a:extLst>
          </p:cNvPr>
          <p:cNvGrpSpPr>
            <a:grpSpLocks/>
          </p:cNvGrpSpPr>
          <p:nvPr/>
        </p:nvGrpSpPr>
        <p:grpSpPr bwMode="auto">
          <a:xfrm>
            <a:off x="458788" y="449263"/>
            <a:ext cx="8229600" cy="5716587"/>
            <a:chOff x="289" y="283"/>
            <a:chExt cx="5184" cy="3601"/>
          </a:xfrm>
        </p:grpSpPr>
        <p:sp>
          <p:nvSpPr>
            <p:cNvPr id="250884" name="Rectangle 2">
              <a:extLst>
                <a:ext uri="{FF2B5EF4-FFF2-40B4-BE49-F238E27FC236}">
                  <a16:creationId xmlns:a16="http://schemas.microsoft.com/office/drawing/2014/main" id="{7D37BF58-4DCB-AF4E-B13B-055373330274}"/>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Scar Tissue Characteristics</a:t>
              </a:r>
              <a:endParaRPr lang="en-US" altLang="en-US" sz="2200" dirty="0">
                <a:solidFill>
                  <a:srgbClr val="333333"/>
                </a:solidFill>
              </a:endParaRPr>
            </a:p>
          </p:txBody>
        </p:sp>
        <p:sp>
          <p:nvSpPr>
            <p:cNvPr id="250885" name="Text Box 6">
              <a:extLst>
                <a:ext uri="{FF2B5EF4-FFF2-40B4-BE49-F238E27FC236}">
                  <a16:creationId xmlns:a16="http://schemas.microsoft.com/office/drawing/2014/main" id="{1A6DAD5B-14BA-2443-86D5-00484175C9BB}"/>
                </a:ext>
              </a:extLst>
            </p:cNvPr>
            <p:cNvSpPr txBox="1">
              <a:spLocks noChangeArrowheads="1"/>
            </p:cNvSpPr>
            <p:nvPr/>
          </p:nvSpPr>
          <p:spPr bwMode="auto">
            <a:xfrm>
              <a:off x="515" y="970"/>
              <a:ext cx="4628" cy="1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Scar tissue differs substantially from undamaged skin because it has:</a:t>
              </a:r>
            </a:p>
            <a:p>
              <a:pPr lvl="1" eaLnBrk="1" hangingPunct="1">
                <a:lnSpc>
                  <a:spcPct val="85000"/>
                </a:lnSpc>
                <a:spcBef>
                  <a:spcPct val="0"/>
                </a:spcBef>
                <a:spcAft>
                  <a:spcPts val="500"/>
                </a:spcAft>
                <a:buSzPct val="80000"/>
                <a:buFontTx/>
                <a:buChar char="-"/>
              </a:pPr>
              <a:r>
                <a:rPr lang="en-US" altLang="en-US" sz="1800" dirty="0"/>
                <a:t>More densely-arranged collagen fibers </a:t>
              </a:r>
            </a:p>
            <a:p>
              <a:pPr lvl="1" eaLnBrk="1" hangingPunct="1">
                <a:lnSpc>
                  <a:spcPct val="85000"/>
                </a:lnSpc>
                <a:spcBef>
                  <a:spcPct val="0"/>
                </a:spcBef>
                <a:spcAft>
                  <a:spcPts val="500"/>
                </a:spcAft>
                <a:buSzPct val="80000"/>
                <a:buFontTx/>
                <a:buChar char="-"/>
              </a:pPr>
              <a:r>
                <a:rPr lang="en-US" altLang="en-US" sz="1800" dirty="0"/>
                <a:t>Decreased elasticity</a:t>
              </a:r>
            </a:p>
            <a:p>
              <a:pPr lvl="1" eaLnBrk="1" hangingPunct="1">
                <a:lnSpc>
                  <a:spcPct val="85000"/>
                </a:lnSpc>
                <a:spcBef>
                  <a:spcPct val="0"/>
                </a:spcBef>
                <a:spcAft>
                  <a:spcPts val="500"/>
                </a:spcAft>
                <a:buSzPct val="80000"/>
                <a:buFontTx/>
                <a:buChar char="-"/>
              </a:pPr>
              <a:r>
                <a:rPr lang="en-US" altLang="en-US" sz="1800" dirty="0"/>
                <a:t>Fewer blood vessels</a:t>
              </a:r>
            </a:p>
            <a:p>
              <a:pPr lvl="1" eaLnBrk="1" hangingPunct="1">
                <a:lnSpc>
                  <a:spcPct val="85000"/>
                </a:lnSpc>
                <a:spcBef>
                  <a:spcPct val="0"/>
                </a:spcBef>
                <a:spcAft>
                  <a:spcPts val="1200"/>
                </a:spcAft>
                <a:buSzPct val="80000"/>
                <a:buFontTx/>
                <a:buChar char="-"/>
              </a:pPr>
              <a:r>
                <a:rPr lang="en-US" altLang="en-US" sz="1800" dirty="0"/>
                <a:t>Fewer hairs, exocrine glands, and cutaneous receptors</a:t>
              </a:r>
            </a:p>
            <a:p>
              <a:pPr eaLnBrk="1" hangingPunct="1">
                <a:lnSpc>
                  <a:spcPct val="85000"/>
                </a:lnSpc>
                <a:spcBef>
                  <a:spcPct val="0"/>
                </a:spcBef>
                <a:spcAft>
                  <a:spcPct val="50000"/>
                </a:spcAft>
                <a:buSzPct val="80000"/>
              </a:pPr>
              <a:r>
                <a:rPr lang="en-US" altLang="en-US" sz="1800" dirty="0"/>
                <a:t>Scar tissue is usually lighter in color than undamaged skin due to the dense arrangement of collagen fibers and fewer blood vessels.</a:t>
              </a:r>
            </a:p>
          </p:txBody>
        </p:sp>
        <p:grpSp>
          <p:nvGrpSpPr>
            <p:cNvPr id="250886" name="Group 18">
              <a:extLst>
                <a:ext uri="{FF2B5EF4-FFF2-40B4-BE49-F238E27FC236}">
                  <a16:creationId xmlns:a16="http://schemas.microsoft.com/office/drawing/2014/main" id="{ED63B88E-BFDB-BD40-BDF0-A807929A5A4F}"/>
                </a:ext>
              </a:extLst>
            </p:cNvPr>
            <p:cNvGrpSpPr>
              <a:grpSpLocks/>
            </p:cNvGrpSpPr>
            <p:nvPr/>
          </p:nvGrpSpPr>
          <p:grpSpPr bwMode="auto">
            <a:xfrm>
              <a:off x="582" y="3671"/>
              <a:ext cx="1990" cy="213"/>
              <a:chOff x="582" y="3671"/>
              <a:chExt cx="1990" cy="213"/>
            </a:xfrm>
          </p:grpSpPr>
          <p:sp>
            <p:nvSpPr>
              <p:cNvPr id="250887" name="Rectangle 19">
                <a:extLst>
                  <a:ext uri="{FF2B5EF4-FFF2-40B4-BE49-F238E27FC236}">
                    <a16:creationId xmlns:a16="http://schemas.microsoft.com/office/drawing/2014/main" id="{961C1A65-999F-464F-8824-15D42323406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0888" name="Rectangle 20">
                <a:extLst>
                  <a:ext uri="{FF2B5EF4-FFF2-40B4-BE49-F238E27FC236}">
                    <a16:creationId xmlns:a16="http://schemas.microsoft.com/office/drawing/2014/main" id="{556CF0F0-17C0-694E-9200-B2DCF02326C1}"/>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0889" name="Rectangle 21">
                <a:extLst>
                  <a:ext uri="{FF2B5EF4-FFF2-40B4-BE49-F238E27FC236}">
                    <a16:creationId xmlns:a16="http://schemas.microsoft.com/office/drawing/2014/main" id="{75C21ED0-413E-964D-9635-6817F9462439}"/>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0890" name="Text Box 22">
                <a:extLst>
                  <a:ext uri="{FF2B5EF4-FFF2-40B4-BE49-F238E27FC236}">
                    <a16:creationId xmlns:a16="http://schemas.microsoft.com/office/drawing/2014/main" id="{86186889-0863-8847-985C-C65E324CF3B2}"/>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159</a:t>
                </a:r>
                <a:endParaRPr lang="en-US" altLang="en-US" sz="1800" dirty="0">
                  <a:ea typeface="ＭＳ Ｐゴシック" panose="020B0600070205080204" pitchFamily="34" charset="-128"/>
                </a:endParaRPr>
              </a:p>
            </p:txBody>
          </p:sp>
          <p:sp>
            <p:nvSpPr>
              <p:cNvPr id="250891" name="Text Box 23">
                <a:extLst>
                  <a:ext uri="{FF2B5EF4-FFF2-40B4-BE49-F238E27FC236}">
                    <a16:creationId xmlns:a16="http://schemas.microsoft.com/office/drawing/2014/main" id="{F5E8AABE-07F3-EC4B-B599-909F8FDED2D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170</a:t>
                </a:r>
                <a:endParaRPr lang="en-US" altLang="en-US" sz="1800" dirty="0">
                  <a:ea typeface="ＭＳ Ｐゴシック" panose="020B0600070205080204" pitchFamily="34" charset="-128"/>
                </a:endParaRPr>
              </a:p>
            </p:txBody>
          </p:sp>
          <p:sp>
            <p:nvSpPr>
              <p:cNvPr id="250892" name="Text Box 24">
                <a:extLst>
                  <a:ext uri="{FF2B5EF4-FFF2-40B4-BE49-F238E27FC236}">
                    <a16:creationId xmlns:a16="http://schemas.microsoft.com/office/drawing/2014/main" id="{CE4FE729-2769-F74F-9A20-56CBB2E811BC}"/>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162</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Number Placeholder 5">
            <a:extLst>
              <a:ext uri="{FF2B5EF4-FFF2-40B4-BE49-F238E27FC236}">
                <a16:creationId xmlns:a16="http://schemas.microsoft.com/office/drawing/2014/main" id="{00E2A30E-CC42-3245-B36A-760E768FDDD5}"/>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7BE9D4C-6C38-F14D-8F13-F22EE2232ECC}" type="slidenum">
              <a:rPr lang="en-US" altLang="en-US" sz="1400"/>
              <a:pPr>
                <a:spcBef>
                  <a:spcPct val="0"/>
                </a:spcBef>
                <a:buFontTx/>
                <a:buNone/>
              </a:pPr>
              <a:t>124</a:t>
            </a:fld>
            <a:endParaRPr lang="en-US" altLang="en-US" sz="1400" dirty="0"/>
          </a:p>
        </p:txBody>
      </p:sp>
      <p:sp>
        <p:nvSpPr>
          <p:cNvPr id="252931" name="Rectangle 2">
            <a:extLst>
              <a:ext uri="{FF2B5EF4-FFF2-40B4-BE49-F238E27FC236}">
                <a16:creationId xmlns:a16="http://schemas.microsoft.com/office/drawing/2014/main" id="{00AED5DF-3AC1-9C48-95BC-7F8E5FA17F92}"/>
              </a:ext>
            </a:extLst>
          </p:cNvPr>
          <p:cNvSpPr>
            <a:spLocks noGrp="1" noChangeArrowheads="1"/>
          </p:cNvSpPr>
          <p:nvPr>
            <p:ph type="body" idx="1"/>
          </p:nvPr>
        </p:nvSpPr>
        <p:spPr>
          <a:xfrm>
            <a:off x="871538" y="882650"/>
            <a:ext cx="7394575" cy="4525963"/>
          </a:xfrm>
        </p:spPr>
        <p:txBody>
          <a:bodyPr/>
          <a:lstStyle/>
          <a:p>
            <a:pPr marL="0" indent="0" eaLnBrk="1" hangingPunct="1"/>
            <a:endParaRPr lang="en-US" altLang="en-US" dirty="0"/>
          </a:p>
          <a:p>
            <a:pPr marL="0" indent="0" eaLnBrk="1" hangingPunct="1"/>
            <a:endParaRPr lang="en-US" altLang="en-US" dirty="0"/>
          </a:p>
          <a:p>
            <a:pPr marL="0" indent="0" algn="ctr" eaLnBrk="1" hangingPunct="1">
              <a:lnSpc>
                <a:spcPct val="85000"/>
              </a:lnSpc>
              <a:buFontTx/>
              <a:buNone/>
            </a:pPr>
            <a:r>
              <a:rPr lang="en-US" altLang="en-US" sz="2800" dirty="0">
                <a:solidFill>
                  <a:srgbClr val="333333"/>
                </a:solidFill>
              </a:rPr>
              <a:t>Aging</a:t>
            </a:r>
            <a:endParaRPr lang="en-US" altLang="en-US" sz="2800" dirty="0"/>
          </a:p>
        </p:txBody>
      </p:sp>
    </p:spTree>
  </p:cSld>
  <p:clrMapOvr>
    <a:masterClrMapping/>
  </p:clrMapOvr>
  <p:transition spd="med"/>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Slide Number Placeholder 5">
            <a:extLst>
              <a:ext uri="{FF2B5EF4-FFF2-40B4-BE49-F238E27FC236}">
                <a16:creationId xmlns:a16="http://schemas.microsoft.com/office/drawing/2014/main" id="{44718D5B-60A2-9F43-9B7B-9B106890DFF4}"/>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C976632-A231-1B41-A2D5-7E7D45123C5E}" type="slidenum">
              <a:rPr lang="en-US" altLang="en-US" sz="1400"/>
              <a:pPr>
                <a:spcBef>
                  <a:spcPct val="0"/>
                </a:spcBef>
                <a:buFontTx/>
                <a:buNone/>
              </a:pPr>
              <a:t>125</a:t>
            </a:fld>
            <a:endParaRPr lang="en-US" altLang="en-US" sz="1400" dirty="0"/>
          </a:p>
        </p:txBody>
      </p:sp>
      <p:grpSp>
        <p:nvGrpSpPr>
          <p:cNvPr id="254979" name="Group 24">
            <a:extLst>
              <a:ext uri="{FF2B5EF4-FFF2-40B4-BE49-F238E27FC236}">
                <a16:creationId xmlns:a16="http://schemas.microsoft.com/office/drawing/2014/main" id="{1E306767-D5F3-1943-8F11-757B4F47941A}"/>
              </a:ext>
            </a:extLst>
          </p:cNvPr>
          <p:cNvGrpSpPr>
            <a:grpSpLocks/>
          </p:cNvGrpSpPr>
          <p:nvPr/>
        </p:nvGrpSpPr>
        <p:grpSpPr bwMode="auto">
          <a:xfrm>
            <a:off x="458788" y="449263"/>
            <a:ext cx="8229600" cy="5716587"/>
            <a:chOff x="289" y="283"/>
            <a:chExt cx="5184" cy="3601"/>
          </a:xfrm>
        </p:grpSpPr>
        <p:sp>
          <p:nvSpPr>
            <p:cNvPr id="254980" name="Rectangle 2">
              <a:extLst>
                <a:ext uri="{FF2B5EF4-FFF2-40B4-BE49-F238E27FC236}">
                  <a16:creationId xmlns:a16="http://schemas.microsoft.com/office/drawing/2014/main" id="{B7B46A30-91D0-424A-9E88-33CF7E97C785}"/>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Aging Effects</a:t>
              </a:r>
              <a:endParaRPr lang="en-US" altLang="en-US" sz="2200" dirty="0">
                <a:solidFill>
                  <a:srgbClr val="333333"/>
                </a:solidFill>
              </a:endParaRPr>
            </a:p>
          </p:txBody>
        </p:sp>
        <p:sp>
          <p:nvSpPr>
            <p:cNvPr id="254981" name="Text Box 6">
              <a:extLst>
                <a:ext uri="{FF2B5EF4-FFF2-40B4-BE49-F238E27FC236}">
                  <a16:creationId xmlns:a16="http://schemas.microsoft.com/office/drawing/2014/main" id="{FE006FBC-3AB7-D145-96EF-ED1FE2CBD9A5}"/>
                </a:ext>
              </a:extLst>
            </p:cNvPr>
            <p:cNvSpPr txBox="1">
              <a:spLocks noChangeArrowheads="1"/>
            </p:cNvSpPr>
            <p:nvPr/>
          </p:nvSpPr>
          <p:spPr bwMode="auto">
            <a:xfrm>
              <a:off x="515" y="970"/>
              <a:ext cx="4865" cy="1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effects of aging skin typically do not become noticeable until people reach their late-40s.</a:t>
              </a:r>
            </a:p>
            <a:p>
              <a:pPr eaLnBrk="1" hangingPunct="1">
                <a:lnSpc>
                  <a:spcPct val="85000"/>
                </a:lnSpc>
                <a:spcBef>
                  <a:spcPct val="0"/>
                </a:spcBef>
                <a:spcAft>
                  <a:spcPts val="900"/>
                </a:spcAft>
                <a:buSzPct val="80000"/>
              </a:pPr>
              <a:r>
                <a:rPr lang="en-US" altLang="en-US" sz="1800" dirty="0"/>
                <a:t>Many age-related changes occur in the proteins in the dermis because the collagen fibers decrease in number, stiffen, and break apart to form a shapeless tangle.</a:t>
              </a:r>
            </a:p>
            <a:p>
              <a:pPr eaLnBrk="1" hangingPunct="1">
                <a:lnSpc>
                  <a:spcPct val="85000"/>
                </a:lnSpc>
                <a:spcBef>
                  <a:spcPct val="0"/>
                </a:spcBef>
                <a:spcAft>
                  <a:spcPts val="900"/>
                </a:spcAft>
                <a:buSzPct val="80000"/>
              </a:pPr>
              <a:r>
                <a:rPr lang="en-US" altLang="en-US" sz="1800" dirty="0"/>
                <a:t>Elastic fibers lose some of their elasticity, form clumps, and fray—these changes are accelerated in people who smoke tobacco.</a:t>
              </a:r>
            </a:p>
            <a:p>
              <a:pPr eaLnBrk="1" hangingPunct="1">
                <a:lnSpc>
                  <a:spcPct val="85000"/>
                </a:lnSpc>
                <a:spcBef>
                  <a:spcPct val="0"/>
                </a:spcBef>
                <a:spcAft>
                  <a:spcPct val="50000"/>
                </a:spcAft>
                <a:buSzPct val="80000"/>
              </a:pPr>
              <a:r>
                <a:rPr lang="en-US" altLang="en-US" sz="1800" dirty="0"/>
                <a:t>Fibroblasts, which produce collagen and elastic fibers, decrease in num-ber, enabling the formation of furrows and crevices known as wrinkles.</a:t>
              </a:r>
            </a:p>
          </p:txBody>
        </p:sp>
        <p:grpSp>
          <p:nvGrpSpPr>
            <p:cNvPr id="254982" name="Group 14">
              <a:extLst>
                <a:ext uri="{FF2B5EF4-FFF2-40B4-BE49-F238E27FC236}">
                  <a16:creationId xmlns:a16="http://schemas.microsoft.com/office/drawing/2014/main" id="{3AD49358-5A8C-634D-BE71-4C19B233C897}"/>
                </a:ext>
              </a:extLst>
            </p:cNvPr>
            <p:cNvGrpSpPr>
              <a:grpSpLocks/>
            </p:cNvGrpSpPr>
            <p:nvPr/>
          </p:nvGrpSpPr>
          <p:grpSpPr bwMode="auto">
            <a:xfrm>
              <a:off x="582" y="3671"/>
              <a:ext cx="1990" cy="213"/>
              <a:chOff x="582" y="3671"/>
              <a:chExt cx="1990" cy="213"/>
            </a:xfrm>
          </p:grpSpPr>
          <p:sp>
            <p:nvSpPr>
              <p:cNvPr id="254983" name="Rectangle 15">
                <a:extLst>
                  <a:ext uri="{FF2B5EF4-FFF2-40B4-BE49-F238E27FC236}">
                    <a16:creationId xmlns:a16="http://schemas.microsoft.com/office/drawing/2014/main" id="{03E25303-874C-3F4F-AF0F-80CBEA411008}"/>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4984" name="Rectangle 16">
                <a:extLst>
                  <a:ext uri="{FF2B5EF4-FFF2-40B4-BE49-F238E27FC236}">
                    <a16:creationId xmlns:a16="http://schemas.microsoft.com/office/drawing/2014/main" id="{678B27D3-C00F-C345-8551-9301D2B34024}"/>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4985" name="Rectangle 17">
                <a:extLst>
                  <a:ext uri="{FF2B5EF4-FFF2-40B4-BE49-F238E27FC236}">
                    <a16:creationId xmlns:a16="http://schemas.microsoft.com/office/drawing/2014/main" id="{3E2ADBA4-1C65-014F-8943-A849C762F997}"/>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4986" name="Text Box 18">
                <a:extLst>
                  <a:ext uri="{FF2B5EF4-FFF2-40B4-BE49-F238E27FC236}">
                    <a16:creationId xmlns:a16="http://schemas.microsoft.com/office/drawing/2014/main" id="{52A8DA9A-ADD6-9D45-8E79-7D8945565603}"/>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sp>
            <p:nvSpPr>
              <p:cNvPr id="254987" name="Text Box 19">
                <a:extLst>
                  <a:ext uri="{FF2B5EF4-FFF2-40B4-BE49-F238E27FC236}">
                    <a16:creationId xmlns:a16="http://schemas.microsoft.com/office/drawing/2014/main" id="{73D64527-CA3A-314F-AC7A-69A09321EF9F}"/>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172</a:t>
                </a:r>
                <a:endParaRPr lang="en-US" altLang="en-US" sz="1800" dirty="0">
                  <a:ea typeface="ＭＳ Ｐゴシック" panose="020B0600070205080204" pitchFamily="34" charset="-128"/>
                </a:endParaRPr>
              </a:p>
            </p:txBody>
          </p:sp>
          <p:sp>
            <p:nvSpPr>
              <p:cNvPr id="254988" name="Text Box 20">
                <a:extLst>
                  <a:ext uri="{FF2B5EF4-FFF2-40B4-BE49-F238E27FC236}">
                    <a16:creationId xmlns:a16="http://schemas.microsoft.com/office/drawing/2014/main" id="{1840DFD5-F61B-D545-9160-A069036A9632}"/>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Slide Number Placeholder 5">
            <a:extLst>
              <a:ext uri="{FF2B5EF4-FFF2-40B4-BE49-F238E27FC236}">
                <a16:creationId xmlns:a16="http://schemas.microsoft.com/office/drawing/2014/main" id="{9E1079C6-A7C6-054D-A654-765C9BA9AB1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8D27B12-D2DC-2241-B1B0-9DDE36B66E25}" type="slidenum">
              <a:rPr lang="en-US" altLang="en-US" sz="1400"/>
              <a:pPr>
                <a:spcBef>
                  <a:spcPct val="0"/>
                </a:spcBef>
                <a:buFontTx/>
                <a:buNone/>
              </a:pPr>
              <a:t>126</a:t>
            </a:fld>
            <a:endParaRPr lang="en-US" altLang="en-US" sz="1400" dirty="0"/>
          </a:p>
        </p:txBody>
      </p:sp>
      <p:grpSp>
        <p:nvGrpSpPr>
          <p:cNvPr id="257040" name="Group 16">
            <a:extLst>
              <a:ext uri="{FF2B5EF4-FFF2-40B4-BE49-F238E27FC236}">
                <a16:creationId xmlns:a16="http://schemas.microsoft.com/office/drawing/2014/main" id="{CC29DCA7-D1D7-414F-93A7-62703FADF5EF}"/>
              </a:ext>
            </a:extLst>
          </p:cNvPr>
          <p:cNvGrpSpPr>
            <a:grpSpLocks/>
          </p:cNvGrpSpPr>
          <p:nvPr/>
        </p:nvGrpSpPr>
        <p:grpSpPr bwMode="auto">
          <a:xfrm>
            <a:off x="461963" y="449263"/>
            <a:ext cx="8229600" cy="5716587"/>
            <a:chOff x="291" y="283"/>
            <a:chExt cx="5184" cy="3601"/>
          </a:xfrm>
        </p:grpSpPr>
        <p:sp>
          <p:nvSpPr>
            <p:cNvPr id="257028" name="Rectangle 2">
              <a:extLst>
                <a:ext uri="{FF2B5EF4-FFF2-40B4-BE49-F238E27FC236}">
                  <a16:creationId xmlns:a16="http://schemas.microsoft.com/office/drawing/2014/main" id="{377476D6-3033-B942-AE53-DF3C2BC902DD}"/>
                </a:ext>
              </a:extLst>
            </p:cNvPr>
            <p:cNvSpPr>
              <a:spLocks noChangeArrowheads="1"/>
            </p:cNvSpPr>
            <p:nvPr/>
          </p:nvSpPr>
          <p:spPr bwMode="auto">
            <a:xfrm>
              <a:off x="291"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Aging Effects </a:t>
              </a:r>
              <a:r>
                <a:rPr lang="en-US" altLang="en-US" sz="2200" dirty="0">
                  <a:solidFill>
                    <a:srgbClr val="333333"/>
                  </a:solidFill>
                </a:rPr>
                <a:t>(continued)</a:t>
              </a:r>
            </a:p>
          </p:txBody>
        </p:sp>
        <p:grpSp>
          <p:nvGrpSpPr>
            <p:cNvPr id="257039" name="Group 15">
              <a:extLst>
                <a:ext uri="{FF2B5EF4-FFF2-40B4-BE49-F238E27FC236}">
                  <a16:creationId xmlns:a16="http://schemas.microsoft.com/office/drawing/2014/main" id="{013C0728-8576-7B44-9744-840A6930D66C}"/>
                </a:ext>
              </a:extLst>
            </p:cNvPr>
            <p:cNvGrpSpPr>
              <a:grpSpLocks/>
            </p:cNvGrpSpPr>
            <p:nvPr/>
          </p:nvGrpSpPr>
          <p:grpSpPr bwMode="auto">
            <a:xfrm>
              <a:off x="515" y="970"/>
              <a:ext cx="4658" cy="2345"/>
              <a:chOff x="515" y="970"/>
              <a:chExt cx="4658" cy="2345"/>
            </a:xfrm>
          </p:grpSpPr>
          <p:sp>
            <p:nvSpPr>
              <p:cNvPr id="257037" name="Text Box 6">
                <a:extLst>
                  <a:ext uri="{FF2B5EF4-FFF2-40B4-BE49-F238E27FC236}">
                    <a16:creationId xmlns:a16="http://schemas.microsoft.com/office/drawing/2014/main" id="{195A475F-E001-E24C-ADC0-47B358060CE0}"/>
                  </a:ext>
                </a:extLst>
              </p:cNvPr>
              <p:cNvSpPr txBox="1">
                <a:spLocks noChangeArrowheads="1"/>
              </p:cNvSpPr>
              <p:nvPr/>
            </p:nvSpPr>
            <p:spPr bwMode="auto">
              <a:xfrm>
                <a:off x="515" y="970"/>
                <a:ext cx="4658" cy="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Langerhans cells decrease in number, and macrophages become less-efficient at phagocytosis.</a:t>
                </a:r>
              </a:p>
              <a:p>
                <a:pPr eaLnBrk="1" hangingPunct="1">
                  <a:lnSpc>
                    <a:spcPct val="85000"/>
                  </a:lnSpc>
                  <a:spcBef>
                    <a:spcPct val="0"/>
                  </a:spcBef>
                  <a:spcAft>
                    <a:spcPts val="900"/>
                  </a:spcAft>
                  <a:buSzPct val="80000"/>
                </a:pPr>
                <a:r>
                  <a:rPr lang="en-US" altLang="en-US" sz="1800" dirty="0"/>
                  <a:t>These changes decrease the immune responsiveness of the skin.</a:t>
                </a:r>
              </a:p>
              <a:p>
                <a:pPr eaLnBrk="1" hangingPunct="1">
                  <a:lnSpc>
                    <a:spcPct val="85000"/>
                  </a:lnSpc>
                  <a:spcBef>
                    <a:spcPct val="0"/>
                  </a:spcBef>
                  <a:spcAft>
                    <a:spcPts val="900"/>
                  </a:spcAft>
                  <a:buSzPct val="80000"/>
                </a:pPr>
                <a:r>
                  <a:rPr lang="en-US" altLang="en-US" sz="1800" dirty="0"/>
                  <a:t>A reduction in the size of the sebaceous glands results in dry and broken skin that is more susceptible to infection.</a:t>
                </a:r>
              </a:p>
              <a:p>
                <a:pPr eaLnBrk="1" hangingPunct="1">
                  <a:lnSpc>
                    <a:spcPct val="85000"/>
                  </a:lnSpc>
                  <a:spcBef>
                    <a:spcPct val="0"/>
                  </a:spcBef>
                  <a:spcAft>
                    <a:spcPct val="50000"/>
                  </a:spcAft>
                  <a:buSzPct val="80000"/>
                </a:pPr>
                <a:r>
                  <a:rPr lang="en-US" altLang="en-US" sz="1800" dirty="0"/>
                  <a:t>Sweat production decreases, which contributes to a greater likeli-hood of heat stroke in seniors.</a:t>
                </a:r>
              </a:p>
            </p:txBody>
          </p:sp>
          <p:sp>
            <p:nvSpPr>
              <p:cNvPr id="257038" name="Text Box 7">
                <a:extLst>
                  <a:ext uri="{FF2B5EF4-FFF2-40B4-BE49-F238E27FC236}">
                    <a16:creationId xmlns:a16="http://schemas.microsoft.com/office/drawing/2014/main" id="{068E4625-A21A-5543-ACFE-8A8AB4B4AF59}"/>
                  </a:ext>
                </a:extLst>
              </p:cNvPr>
              <p:cNvSpPr txBox="1">
                <a:spLocks noChangeArrowheads="1"/>
              </p:cNvSpPr>
              <p:nvPr/>
            </p:nvSpPr>
            <p:spPr bwMode="auto">
              <a:xfrm>
                <a:off x="1035" y="2336"/>
                <a:ext cx="3697" cy="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buFontTx/>
                  <a:buNone/>
                </a:pPr>
                <a:r>
                  <a:rPr lang="en-US" altLang="en-US" sz="1800" dirty="0">
                    <a:solidFill>
                      <a:srgbClr val="941100"/>
                    </a:solidFill>
                  </a:rPr>
                  <a:t>Heatstroke = the most severe form of heat illness, which is a life-threatening emergency.  It is typically the result of long, extreme (direct or indirect) exposure to the sun, in which a person does not sweat enough to lower body temperature.  </a:t>
                </a:r>
              </a:p>
              <a:p>
                <a:pPr algn="ctr" eaLnBrk="1" hangingPunct="1">
                  <a:lnSpc>
                    <a:spcPts val="1860"/>
                  </a:lnSpc>
                  <a:spcBef>
                    <a:spcPct val="0"/>
                  </a:spcBef>
                  <a:spcAft>
                    <a:spcPct val="30000"/>
                  </a:spcAft>
                  <a:buFontTx/>
                  <a:buNone/>
                </a:pPr>
                <a:r>
                  <a:rPr lang="en-US" altLang="en-US" sz="1800" dirty="0">
                    <a:solidFill>
                      <a:srgbClr val="941100"/>
                    </a:solidFill>
                  </a:rPr>
                  <a:t>(Adapted from https://www.medicalcenter.osu.edu)</a:t>
                </a:r>
              </a:p>
            </p:txBody>
          </p:sp>
        </p:grpSp>
        <p:grpSp>
          <p:nvGrpSpPr>
            <p:cNvPr id="257030" name="Group 25">
              <a:extLst>
                <a:ext uri="{FF2B5EF4-FFF2-40B4-BE49-F238E27FC236}">
                  <a16:creationId xmlns:a16="http://schemas.microsoft.com/office/drawing/2014/main" id="{5F782EDF-4640-5047-96E4-3D14DBB42D4E}"/>
                </a:ext>
              </a:extLst>
            </p:cNvPr>
            <p:cNvGrpSpPr>
              <a:grpSpLocks/>
            </p:cNvGrpSpPr>
            <p:nvPr/>
          </p:nvGrpSpPr>
          <p:grpSpPr bwMode="auto">
            <a:xfrm>
              <a:off x="582" y="3671"/>
              <a:ext cx="1990" cy="213"/>
              <a:chOff x="582" y="3671"/>
              <a:chExt cx="1990" cy="213"/>
            </a:xfrm>
          </p:grpSpPr>
          <p:sp>
            <p:nvSpPr>
              <p:cNvPr id="257031" name="Rectangle 26">
                <a:extLst>
                  <a:ext uri="{FF2B5EF4-FFF2-40B4-BE49-F238E27FC236}">
                    <a16:creationId xmlns:a16="http://schemas.microsoft.com/office/drawing/2014/main" id="{AC27E9A0-9889-5A44-A728-563F9E0D050C}"/>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7032" name="Rectangle 27">
                <a:extLst>
                  <a:ext uri="{FF2B5EF4-FFF2-40B4-BE49-F238E27FC236}">
                    <a16:creationId xmlns:a16="http://schemas.microsoft.com/office/drawing/2014/main" id="{A270272C-85DB-5349-93F5-A35FF5B1E20C}"/>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7033" name="Rectangle 28">
                <a:extLst>
                  <a:ext uri="{FF2B5EF4-FFF2-40B4-BE49-F238E27FC236}">
                    <a16:creationId xmlns:a16="http://schemas.microsoft.com/office/drawing/2014/main" id="{D111140B-E104-4A47-80A1-C49075B88D2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7034" name="Text Box 29">
                <a:extLst>
                  <a:ext uri="{FF2B5EF4-FFF2-40B4-BE49-F238E27FC236}">
                    <a16:creationId xmlns:a16="http://schemas.microsoft.com/office/drawing/2014/main" id="{FB26D877-737B-4547-85F9-9FD164134951}"/>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sp>
            <p:nvSpPr>
              <p:cNvPr id="257035" name="Text Box 30">
                <a:extLst>
                  <a:ext uri="{FF2B5EF4-FFF2-40B4-BE49-F238E27FC236}">
                    <a16:creationId xmlns:a16="http://schemas.microsoft.com/office/drawing/2014/main" id="{5675DCE0-6F83-E048-8712-EEA413E99C5E}"/>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172</a:t>
                </a:r>
                <a:endParaRPr lang="en-US" altLang="en-US" sz="1800" dirty="0">
                  <a:ea typeface="ＭＳ Ｐゴシック" panose="020B0600070205080204" pitchFamily="34" charset="-128"/>
                </a:endParaRPr>
              </a:p>
            </p:txBody>
          </p:sp>
          <p:sp>
            <p:nvSpPr>
              <p:cNvPr id="257036" name="Text Box 31">
                <a:extLst>
                  <a:ext uri="{FF2B5EF4-FFF2-40B4-BE49-F238E27FC236}">
                    <a16:creationId xmlns:a16="http://schemas.microsoft.com/office/drawing/2014/main" id="{D5FF6A40-0F46-3342-99DE-EF3D3000CCA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Number Placeholder 5">
            <a:extLst>
              <a:ext uri="{FF2B5EF4-FFF2-40B4-BE49-F238E27FC236}">
                <a16:creationId xmlns:a16="http://schemas.microsoft.com/office/drawing/2014/main" id="{DECB4270-AB1C-A347-99C1-07D9780D0E79}"/>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5E18A31-D769-0C44-98B3-CA5DF0F7B274}" type="slidenum">
              <a:rPr lang="en-US" altLang="en-US" sz="1400"/>
              <a:pPr>
                <a:spcBef>
                  <a:spcPct val="0"/>
                </a:spcBef>
                <a:buFontTx/>
                <a:buNone/>
              </a:pPr>
              <a:t>127</a:t>
            </a:fld>
            <a:endParaRPr lang="en-US" altLang="en-US" sz="1400" dirty="0"/>
          </a:p>
        </p:txBody>
      </p:sp>
      <p:grpSp>
        <p:nvGrpSpPr>
          <p:cNvPr id="259075" name="Group 27">
            <a:extLst>
              <a:ext uri="{FF2B5EF4-FFF2-40B4-BE49-F238E27FC236}">
                <a16:creationId xmlns:a16="http://schemas.microsoft.com/office/drawing/2014/main" id="{A1171522-247D-1E40-BD8A-BBD1CA673153}"/>
              </a:ext>
            </a:extLst>
          </p:cNvPr>
          <p:cNvGrpSpPr>
            <a:grpSpLocks/>
          </p:cNvGrpSpPr>
          <p:nvPr/>
        </p:nvGrpSpPr>
        <p:grpSpPr bwMode="auto">
          <a:xfrm>
            <a:off x="458788" y="449263"/>
            <a:ext cx="8229600" cy="5716587"/>
            <a:chOff x="289" y="283"/>
            <a:chExt cx="5184" cy="3601"/>
          </a:xfrm>
        </p:grpSpPr>
        <p:sp>
          <p:nvSpPr>
            <p:cNvPr id="259076" name="Rectangle 2">
              <a:extLst>
                <a:ext uri="{FF2B5EF4-FFF2-40B4-BE49-F238E27FC236}">
                  <a16:creationId xmlns:a16="http://schemas.microsoft.com/office/drawing/2014/main" id="{616FE032-889E-DA41-A4C6-98D1916521EC}"/>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Aging Effects </a:t>
              </a:r>
              <a:r>
                <a:rPr lang="en-US" altLang="en-US" sz="2200" dirty="0">
                  <a:solidFill>
                    <a:srgbClr val="333333"/>
                  </a:solidFill>
                </a:rPr>
                <a:t>(continued)</a:t>
              </a:r>
            </a:p>
          </p:txBody>
        </p:sp>
        <p:grpSp>
          <p:nvGrpSpPr>
            <p:cNvPr id="259077" name="Group 18">
              <a:extLst>
                <a:ext uri="{FF2B5EF4-FFF2-40B4-BE49-F238E27FC236}">
                  <a16:creationId xmlns:a16="http://schemas.microsoft.com/office/drawing/2014/main" id="{42DC2C81-9B6B-AA46-A945-32726269663F}"/>
                </a:ext>
              </a:extLst>
            </p:cNvPr>
            <p:cNvGrpSpPr>
              <a:grpSpLocks/>
            </p:cNvGrpSpPr>
            <p:nvPr/>
          </p:nvGrpSpPr>
          <p:grpSpPr bwMode="auto">
            <a:xfrm>
              <a:off x="515" y="978"/>
              <a:ext cx="4613" cy="1937"/>
              <a:chOff x="515" y="978"/>
              <a:chExt cx="4613" cy="1937"/>
            </a:xfrm>
          </p:grpSpPr>
          <p:sp>
            <p:nvSpPr>
              <p:cNvPr id="259085" name="Text Box 6">
                <a:extLst>
                  <a:ext uri="{FF2B5EF4-FFF2-40B4-BE49-F238E27FC236}">
                    <a16:creationId xmlns:a16="http://schemas.microsoft.com/office/drawing/2014/main" id="{1DC41433-C7AB-844D-AEA2-99EC63F2C9F0}"/>
                  </a:ext>
                </a:extLst>
              </p:cNvPr>
              <p:cNvSpPr txBox="1">
                <a:spLocks noChangeArrowheads="1"/>
              </p:cNvSpPr>
              <p:nvPr/>
            </p:nvSpPr>
            <p:spPr bwMode="auto">
              <a:xfrm>
                <a:off x="515" y="978"/>
                <a:ext cx="4613" cy="1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 reduced</a:t>
                </a:r>
                <a:r>
                  <a:rPr lang="en-US" altLang="en-US" sz="1800" dirty="0">
                    <a:ea typeface="AppleGothic" pitchFamily="2" charset="-127"/>
                  </a:rPr>
                  <a:t> n</a:t>
                </a:r>
                <a:r>
                  <a:rPr lang="en-US" altLang="en-US" sz="1800" dirty="0"/>
                  <a:t>umber of functioning melanocytes results in gray hair and atypical skin pigmentation.</a:t>
                </a:r>
              </a:p>
              <a:p>
                <a:pPr eaLnBrk="1" hangingPunct="1">
                  <a:lnSpc>
                    <a:spcPct val="85000"/>
                  </a:lnSpc>
                  <a:spcBef>
                    <a:spcPct val="0"/>
                  </a:spcBef>
                  <a:spcAft>
                    <a:spcPts val="900"/>
                  </a:spcAft>
                  <a:buSzPct val="80000"/>
                </a:pPr>
                <a:r>
                  <a:rPr lang="en-US" altLang="en-US" sz="1800" dirty="0"/>
                  <a:t>Hair loss increases with aging as hair follicles stop producing hair.</a:t>
                </a:r>
              </a:p>
              <a:p>
                <a:pPr eaLnBrk="1" hangingPunct="1">
                  <a:lnSpc>
                    <a:spcPct val="85000"/>
                  </a:lnSpc>
                  <a:spcBef>
                    <a:spcPct val="0"/>
                  </a:spcBef>
                  <a:spcAft>
                    <a:spcPts val="900"/>
                  </a:spcAft>
                  <a:buSzPct val="80000"/>
                </a:pPr>
                <a:r>
                  <a:rPr lang="en-US" altLang="en-US" sz="1800" dirty="0"/>
                  <a:t>About 25 percent of males begin to show signs of hair loss by age 30, and about two-thirds have obvious hair loss by age 60.</a:t>
                </a:r>
              </a:p>
              <a:p>
                <a:pPr eaLnBrk="1" hangingPunct="1">
                  <a:lnSpc>
                    <a:spcPct val="85000"/>
                  </a:lnSpc>
                  <a:spcBef>
                    <a:spcPct val="0"/>
                  </a:spcBef>
                  <a:spcAft>
                    <a:spcPct val="50000"/>
                  </a:spcAft>
                  <a:buSzPct val="80000"/>
                </a:pPr>
                <a:r>
                  <a:rPr lang="en-US" altLang="en-US" sz="1800" dirty="0"/>
                  <a:t>Both men and women can develop pattern baldness as they age.</a:t>
                </a:r>
              </a:p>
            </p:txBody>
          </p:sp>
          <p:sp>
            <p:nvSpPr>
              <p:cNvPr id="259086" name="Text Box 8">
                <a:extLst>
                  <a:ext uri="{FF2B5EF4-FFF2-40B4-BE49-F238E27FC236}">
                    <a16:creationId xmlns:a16="http://schemas.microsoft.com/office/drawing/2014/main" id="{5D8BFBA7-8A23-024C-9301-889F0FA71D89}"/>
                  </a:ext>
                </a:extLst>
              </p:cNvPr>
              <p:cNvSpPr txBox="1">
                <a:spLocks noChangeArrowheads="1"/>
              </p:cNvSpPr>
              <p:nvPr/>
            </p:nvSpPr>
            <p:spPr bwMode="auto">
              <a:xfrm>
                <a:off x="1550" y="2194"/>
                <a:ext cx="2670" cy="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941100"/>
                    </a:solidFill>
                  </a:rPr>
                  <a:t>Atypical = not the norm.</a:t>
                </a:r>
              </a:p>
              <a:p>
                <a:pPr algn="ctr" eaLnBrk="1" hangingPunct="1">
                  <a:lnSpc>
                    <a:spcPts val="1860"/>
                  </a:lnSpc>
                  <a:spcBef>
                    <a:spcPts val="600"/>
                  </a:spcBef>
                  <a:buFontTx/>
                  <a:buNone/>
                </a:pPr>
                <a:r>
                  <a:rPr lang="en-US" altLang="en-US" sz="1800" dirty="0">
                    <a:solidFill>
                      <a:srgbClr val="941100"/>
                    </a:solidFill>
                  </a:rPr>
                  <a:t>Pattern baldness = a gradual loss of hair common in humans and associated with androgens.</a:t>
                </a:r>
              </a:p>
            </p:txBody>
          </p:sp>
        </p:grpSp>
        <p:grpSp>
          <p:nvGrpSpPr>
            <p:cNvPr id="259078" name="Group 20">
              <a:extLst>
                <a:ext uri="{FF2B5EF4-FFF2-40B4-BE49-F238E27FC236}">
                  <a16:creationId xmlns:a16="http://schemas.microsoft.com/office/drawing/2014/main" id="{ACF5E1AE-A947-D942-A4A9-6FF6A94ABEDB}"/>
                </a:ext>
              </a:extLst>
            </p:cNvPr>
            <p:cNvGrpSpPr>
              <a:grpSpLocks/>
            </p:cNvGrpSpPr>
            <p:nvPr/>
          </p:nvGrpSpPr>
          <p:grpSpPr bwMode="auto">
            <a:xfrm>
              <a:off x="582" y="3671"/>
              <a:ext cx="1990" cy="213"/>
              <a:chOff x="582" y="3671"/>
              <a:chExt cx="1990" cy="213"/>
            </a:xfrm>
          </p:grpSpPr>
          <p:sp>
            <p:nvSpPr>
              <p:cNvPr id="259079" name="Rectangle 21">
                <a:extLst>
                  <a:ext uri="{FF2B5EF4-FFF2-40B4-BE49-F238E27FC236}">
                    <a16:creationId xmlns:a16="http://schemas.microsoft.com/office/drawing/2014/main" id="{F422C935-4E57-354A-9C07-7B32E3CBD540}"/>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9080" name="Rectangle 22">
                <a:extLst>
                  <a:ext uri="{FF2B5EF4-FFF2-40B4-BE49-F238E27FC236}">
                    <a16:creationId xmlns:a16="http://schemas.microsoft.com/office/drawing/2014/main" id="{FAEF0673-789C-B540-8C39-BC51E474DC0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9081" name="Rectangle 23">
                <a:extLst>
                  <a:ext uri="{FF2B5EF4-FFF2-40B4-BE49-F238E27FC236}">
                    <a16:creationId xmlns:a16="http://schemas.microsoft.com/office/drawing/2014/main" id="{305BEACF-C37F-AD41-BC61-DF8A5368DE44}"/>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59082" name="Text Box 24">
                <a:extLst>
                  <a:ext uri="{FF2B5EF4-FFF2-40B4-BE49-F238E27FC236}">
                    <a16:creationId xmlns:a16="http://schemas.microsoft.com/office/drawing/2014/main" id="{B3003A72-C9E2-C143-B190-3209676B0819}"/>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sp>
            <p:nvSpPr>
              <p:cNvPr id="259083" name="Text Box 25">
                <a:extLst>
                  <a:ext uri="{FF2B5EF4-FFF2-40B4-BE49-F238E27FC236}">
                    <a16:creationId xmlns:a16="http://schemas.microsoft.com/office/drawing/2014/main" id="{9914B27C-3713-E846-A70E-588FC8B9A9DC}"/>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172</a:t>
                </a:r>
                <a:endParaRPr lang="en-US" altLang="en-US" sz="1800" dirty="0">
                  <a:ea typeface="ＭＳ Ｐゴシック" panose="020B0600070205080204" pitchFamily="34" charset="-128"/>
                </a:endParaRPr>
              </a:p>
            </p:txBody>
          </p:sp>
          <p:sp>
            <p:nvSpPr>
              <p:cNvPr id="259084" name="Text Box 26">
                <a:extLst>
                  <a:ext uri="{FF2B5EF4-FFF2-40B4-BE49-F238E27FC236}">
                    <a16:creationId xmlns:a16="http://schemas.microsoft.com/office/drawing/2014/main" id="{D2C48EA0-9250-C64C-B1F3-24694EDEFB91}"/>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Slide Number Placeholder 5">
            <a:extLst>
              <a:ext uri="{FF2B5EF4-FFF2-40B4-BE49-F238E27FC236}">
                <a16:creationId xmlns:a16="http://schemas.microsoft.com/office/drawing/2014/main" id="{555AE1AA-B029-6143-923C-6C0EC3B6428F}"/>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2595042-AF8F-4244-8C23-099479CBC681}" type="slidenum">
              <a:rPr lang="en-US" altLang="en-US" sz="1400"/>
              <a:pPr>
                <a:spcBef>
                  <a:spcPct val="0"/>
                </a:spcBef>
                <a:buFontTx/>
                <a:buNone/>
              </a:pPr>
              <a:t>128</a:t>
            </a:fld>
            <a:endParaRPr lang="en-US" altLang="en-US" sz="1400" dirty="0"/>
          </a:p>
        </p:txBody>
      </p:sp>
      <p:grpSp>
        <p:nvGrpSpPr>
          <p:cNvPr id="261123" name="Group 22">
            <a:extLst>
              <a:ext uri="{FF2B5EF4-FFF2-40B4-BE49-F238E27FC236}">
                <a16:creationId xmlns:a16="http://schemas.microsoft.com/office/drawing/2014/main" id="{3DAD7B56-28AF-644B-992D-C9FF80CAA914}"/>
              </a:ext>
            </a:extLst>
          </p:cNvPr>
          <p:cNvGrpSpPr>
            <a:grpSpLocks/>
          </p:cNvGrpSpPr>
          <p:nvPr/>
        </p:nvGrpSpPr>
        <p:grpSpPr bwMode="auto">
          <a:xfrm>
            <a:off x="458788" y="449263"/>
            <a:ext cx="8229600" cy="5716587"/>
            <a:chOff x="289" y="283"/>
            <a:chExt cx="5184" cy="3601"/>
          </a:xfrm>
        </p:grpSpPr>
        <p:sp>
          <p:nvSpPr>
            <p:cNvPr id="261124" name="Rectangle 2">
              <a:extLst>
                <a:ext uri="{FF2B5EF4-FFF2-40B4-BE49-F238E27FC236}">
                  <a16:creationId xmlns:a16="http://schemas.microsoft.com/office/drawing/2014/main" id="{1074C404-1459-B341-8DD6-116732B955BA}"/>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Aging Effects </a:t>
              </a:r>
              <a:r>
                <a:rPr lang="en-US" altLang="en-US" sz="2200" dirty="0">
                  <a:solidFill>
                    <a:srgbClr val="333333"/>
                  </a:solidFill>
                </a:rPr>
                <a:t>(continued)</a:t>
              </a:r>
            </a:p>
          </p:txBody>
        </p:sp>
        <p:sp>
          <p:nvSpPr>
            <p:cNvPr id="261125" name="Text Box 6">
              <a:extLst>
                <a:ext uri="{FF2B5EF4-FFF2-40B4-BE49-F238E27FC236}">
                  <a16:creationId xmlns:a16="http://schemas.microsoft.com/office/drawing/2014/main" id="{349BAF52-223A-DF4F-AA8C-CF0A0164BA7E}"/>
                </a:ext>
              </a:extLst>
            </p:cNvPr>
            <p:cNvSpPr txBox="1">
              <a:spLocks noChangeArrowheads="1"/>
            </p:cNvSpPr>
            <p:nvPr/>
          </p:nvSpPr>
          <p:spPr bwMode="auto">
            <a:xfrm>
              <a:off x="515" y="970"/>
              <a:ext cx="4863" cy="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The increased size of the melanocytes produces pigment blotching known as age spots.</a:t>
              </a:r>
            </a:p>
            <a:p>
              <a:pPr eaLnBrk="1" hangingPunct="1">
                <a:lnSpc>
                  <a:spcPct val="85000"/>
                </a:lnSpc>
                <a:spcBef>
                  <a:spcPct val="0"/>
                </a:spcBef>
                <a:spcAft>
                  <a:spcPts val="900"/>
                </a:spcAft>
                <a:buSzPct val="80000"/>
              </a:pPr>
              <a:r>
                <a:rPr lang="en-US" altLang="en-US" sz="1800" dirty="0"/>
                <a:t>The walls of the blood vessels in the dermis become thicker and less permeable, which reduces the delivery of oxygen and nutrients to skin tissues.</a:t>
              </a:r>
            </a:p>
            <a:p>
              <a:pPr eaLnBrk="1" hangingPunct="1">
                <a:lnSpc>
                  <a:spcPct val="85000"/>
                </a:lnSpc>
                <a:spcBef>
                  <a:spcPct val="0"/>
                </a:spcBef>
                <a:spcAft>
                  <a:spcPct val="50000"/>
                </a:spcAft>
                <a:buSzPct val="80000"/>
              </a:pPr>
              <a:r>
                <a:rPr lang="en-US" altLang="en-US" sz="1800" dirty="0"/>
                <a:t>Subcutaneous adipose tissue diminishes as a person ages, which can result in a gaunter (thin, drawn, or pinched) physical appearance.</a:t>
              </a:r>
            </a:p>
          </p:txBody>
        </p:sp>
        <p:grpSp>
          <p:nvGrpSpPr>
            <p:cNvPr id="261126" name="Group 15">
              <a:extLst>
                <a:ext uri="{FF2B5EF4-FFF2-40B4-BE49-F238E27FC236}">
                  <a16:creationId xmlns:a16="http://schemas.microsoft.com/office/drawing/2014/main" id="{58D7CEC2-ECFF-704B-8842-C6E3CABCE8E0}"/>
                </a:ext>
              </a:extLst>
            </p:cNvPr>
            <p:cNvGrpSpPr>
              <a:grpSpLocks/>
            </p:cNvGrpSpPr>
            <p:nvPr/>
          </p:nvGrpSpPr>
          <p:grpSpPr bwMode="auto">
            <a:xfrm>
              <a:off x="582" y="3671"/>
              <a:ext cx="1990" cy="213"/>
              <a:chOff x="582" y="3671"/>
              <a:chExt cx="1990" cy="213"/>
            </a:xfrm>
          </p:grpSpPr>
          <p:sp>
            <p:nvSpPr>
              <p:cNvPr id="261127" name="Rectangle 16">
                <a:extLst>
                  <a:ext uri="{FF2B5EF4-FFF2-40B4-BE49-F238E27FC236}">
                    <a16:creationId xmlns:a16="http://schemas.microsoft.com/office/drawing/2014/main" id="{98267B52-B77E-2A45-BB3F-E9300F5B0C5D}"/>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1128" name="Rectangle 17">
                <a:extLst>
                  <a:ext uri="{FF2B5EF4-FFF2-40B4-BE49-F238E27FC236}">
                    <a16:creationId xmlns:a16="http://schemas.microsoft.com/office/drawing/2014/main" id="{1DCFBAB0-F409-E144-A4AE-5EC03968C449}"/>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1129" name="Rectangle 18">
                <a:extLst>
                  <a:ext uri="{FF2B5EF4-FFF2-40B4-BE49-F238E27FC236}">
                    <a16:creationId xmlns:a16="http://schemas.microsoft.com/office/drawing/2014/main" id="{4D99FB51-5559-F842-8941-00EF915A177D}"/>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1130" name="Text Box 19">
                <a:extLst>
                  <a:ext uri="{FF2B5EF4-FFF2-40B4-BE49-F238E27FC236}">
                    <a16:creationId xmlns:a16="http://schemas.microsoft.com/office/drawing/2014/main" id="{4BB9A3BE-3C5F-EF43-BFE6-AEF482FC048C}"/>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sp>
            <p:nvSpPr>
              <p:cNvPr id="261131" name="Text Box 20">
                <a:extLst>
                  <a:ext uri="{FF2B5EF4-FFF2-40B4-BE49-F238E27FC236}">
                    <a16:creationId xmlns:a16="http://schemas.microsoft.com/office/drawing/2014/main" id="{40EB1531-B8CB-0C49-A2E4-2B7A59D7AED2}"/>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172</a:t>
                </a:r>
                <a:endParaRPr lang="en-US" altLang="en-US" sz="1800" dirty="0">
                  <a:ea typeface="ＭＳ Ｐゴシック" panose="020B0600070205080204" pitchFamily="34" charset="-128"/>
                </a:endParaRPr>
              </a:p>
            </p:txBody>
          </p:sp>
          <p:sp>
            <p:nvSpPr>
              <p:cNvPr id="261132" name="Text Box 21">
                <a:extLst>
                  <a:ext uri="{FF2B5EF4-FFF2-40B4-BE49-F238E27FC236}">
                    <a16:creationId xmlns:a16="http://schemas.microsoft.com/office/drawing/2014/main" id="{5C823DA2-387A-0441-A740-8DC9B18D6B2E}"/>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Slide Number Placeholder 5">
            <a:extLst>
              <a:ext uri="{FF2B5EF4-FFF2-40B4-BE49-F238E27FC236}">
                <a16:creationId xmlns:a16="http://schemas.microsoft.com/office/drawing/2014/main" id="{5EAFC32F-043C-C844-95B9-8DDF1A296D31}"/>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BD01526-FAE1-5D4A-9F0C-B4CD7E8CCC2A}" type="slidenum">
              <a:rPr lang="en-US" altLang="en-US" sz="1400"/>
              <a:pPr>
                <a:spcBef>
                  <a:spcPct val="0"/>
                </a:spcBef>
                <a:buFontTx/>
                <a:buNone/>
              </a:pPr>
              <a:t>129</a:t>
            </a:fld>
            <a:endParaRPr lang="en-US" altLang="en-US" sz="1400" dirty="0"/>
          </a:p>
        </p:txBody>
      </p:sp>
      <p:grpSp>
        <p:nvGrpSpPr>
          <p:cNvPr id="263181" name="Group 13">
            <a:extLst>
              <a:ext uri="{FF2B5EF4-FFF2-40B4-BE49-F238E27FC236}">
                <a16:creationId xmlns:a16="http://schemas.microsoft.com/office/drawing/2014/main" id="{4B2FC0EC-4044-EE41-8B42-9A0AB3F4792B}"/>
              </a:ext>
            </a:extLst>
          </p:cNvPr>
          <p:cNvGrpSpPr>
            <a:grpSpLocks/>
          </p:cNvGrpSpPr>
          <p:nvPr/>
        </p:nvGrpSpPr>
        <p:grpSpPr bwMode="auto">
          <a:xfrm>
            <a:off x="458788" y="449263"/>
            <a:ext cx="8229600" cy="5716587"/>
            <a:chOff x="289" y="283"/>
            <a:chExt cx="5184" cy="3601"/>
          </a:xfrm>
        </p:grpSpPr>
        <p:sp>
          <p:nvSpPr>
            <p:cNvPr id="263172" name="Rectangle 2">
              <a:extLst>
                <a:ext uri="{FF2B5EF4-FFF2-40B4-BE49-F238E27FC236}">
                  <a16:creationId xmlns:a16="http://schemas.microsoft.com/office/drawing/2014/main" id="{3D9C3293-E7DE-6F4E-A49A-1AF2DA01ABC8}"/>
                </a:ext>
              </a:extLst>
            </p:cNvPr>
            <p:cNvSpPr>
              <a:spLocks noChangeArrowheads="1"/>
            </p:cNvSpPr>
            <p:nvPr/>
          </p:nvSpPr>
          <p:spPr bwMode="auto">
            <a:xfrm>
              <a:off x="289" y="283"/>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Aging Effects </a:t>
              </a:r>
              <a:r>
                <a:rPr lang="en-US" altLang="en-US" sz="2200" dirty="0">
                  <a:solidFill>
                    <a:srgbClr val="333333"/>
                  </a:solidFill>
                </a:rPr>
                <a:t>(continued)</a:t>
              </a:r>
            </a:p>
          </p:txBody>
        </p:sp>
        <p:sp>
          <p:nvSpPr>
            <p:cNvPr id="263173" name="Text Box 6">
              <a:extLst>
                <a:ext uri="{FF2B5EF4-FFF2-40B4-BE49-F238E27FC236}">
                  <a16:creationId xmlns:a16="http://schemas.microsoft.com/office/drawing/2014/main" id="{7CE6B6F7-95FE-2440-B302-5F96D8276250}"/>
                </a:ext>
              </a:extLst>
            </p:cNvPr>
            <p:cNvSpPr txBox="1">
              <a:spLocks noChangeArrowheads="1"/>
            </p:cNvSpPr>
            <p:nvPr/>
          </p:nvSpPr>
          <p:spPr bwMode="auto">
            <a:xfrm>
              <a:off x="515" y="970"/>
              <a:ext cx="4691"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Aged skin, especially in the dermis, thins because the migration of cells from the basal layer to the epidermis diminishes.</a:t>
              </a:r>
            </a:p>
            <a:p>
              <a:pPr eaLnBrk="1" hangingPunct="1">
                <a:lnSpc>
                  <a:spcPct val="85000"/>
                </a:lnSpc>
                <a:spcBef>
                  <a:spcPct val="0"/>
                </a:spcBef>
                <a:spcAft>
                  <a:spcPct val="50000"/>
                </a:spcAft>
                <a:buSzPct val="80000"/>
              </a:pPr>
              <a:r>
                <a:rPr lang="en-US" altLang="en-US" sz="1800" dirty="0"/>
                <a:t>With continued aging, skin heals more slowly, and is more suscepti-ble to conditions such as pressure sores from being bedridden and skin cancer.</a:t>
              </a:r>
            </a:p>
          </p:txBody>
        </p:sp>
        <p:grpSp>
          <p:nvGrpSpPr>
            <p:cNvPr id="263174" name="Group 16">
              <a:extLst>
                <a:ext uri="{FF2B5EF4-FFF2-40B4-BE49-F238E27FC236}">
                  <a16:creationId xmlns:a16="http://schemas.microsoft.com/office/drawing/2014/main" id="{2A327BEC-05FA-3D47-BEBA-BC2601C91B07}"/>
                </a:ext>
              </a:extLst>
            </p:cNvPr>
            <p:cNvGrpSpPr>
              <a:grpSpLocks/>
            </p:cNvGrpSpPr>
            <p:nvPr/>
          </p:nvGrpSpPr>
          <p:grpSpPr bwMode="auto">
            <a:xfrm>
              <a:off x="582" y="3671"/>
              <a:ext cx="1990" cy="213"/>
              <a:chOff x="582" y="3671"/>
              <a:chExt cx="1990" cy="213"/>
            </a:xfrm>
          </p:grpSpPr>
          <p:sp>
            <p:nvSpPr>
              <p:cNvPr id="263175" name="Rectangle 17">
                <a:extLst>
                  <a:ext uri="{FF2B5EF4-FFF2-40B4-BE49-F238E27FC236}">
                    <a16:creationId xmlns:a16="http://schemas.microsoft.com/office/drawing/2014/main" id="{4FB9867D-DD1C-1749-88A0-9FF85A1C91B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3176" name="Rectangle 18">
                <a:extLst>
                  <a:ext uri="{FF2B5EF4-FFF2-40B4-BE49-F238E27FC236}">
                    <a16:creationId xmlns:a16="http://schemas.microsoft.com/office/drawing/2014/main" id="{AD22623F-24E1-084C-BE74-0078C4842282}"/>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3177" name="Rectangle 19">
                <a:extLst>
                  <a:ext uri="{FF2B5EF4-FFF2-40B4-BE49-F238E27FC236}">
                    <a16:creationId xmlns:a16="http://schemas.microsoft.com/office/drawing/2014/main" id="{1C8C865D-0806-AC48-9F2F-17AA0FE7E32F}"/>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3178" name="Text Box 20">
                <a:extLst>
                  <a:ext uri="{FF2B5EF4-FFF2-40B4-BE49-F238E27FC236}">
                    <a16:creationId xmlns:a16="http://schemas.microsoft.com/office/drawing/2014/main" id="{CDE17878-36EF-AB4A-8EFB-FFE391218C6A}"/>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sp>
            <p:nvSpPr>
              <p:cNvPr id="263179" name="Text Box 21">
                <a:extLst>
                  <a:ext uri="{FF2B5EF4-FFF2-40B4-BE49-F238E27FC236}">
                    <a16:creationId xmlns:a16="http://schemas.microsoft.com/office/drawing/2014/main" id="{ED8F9328-DA2E-E04A-B94D-BF2BBF1E0B76}"/>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172</a:t>
                </a:r>
                <a:endParaRPr lang="en-US" altLang="en-US" sz="1800" dirty="0">
                  <a:ea typeface="ＭＳ Ｐゴシック" panose="020B0600070205080204" pitchFamily="34" charset="-128"/>
                </a:endParaRPr>
              </a:p>
            </p:txBody>
          </p:sp>
          <p:sp>
            <p:nvSpPr>
              <p:cNvPr id="263180" name="Text Box 22">
                <a:extLst>
                  <a:ext uri="{FF2B5EF4-FFF2-40B4-BE49-F238E27FC236}">
                    <a16:creationId xmlns:a16="http://schemas.microsoft.com/office/drawing/2014/main" id="{53586D06-37FA-E944-BCF1-864B9E991CAB}"/>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164</a:t>
                </a:r>
                <a:endParaRPr lang="en-US" altLang="en-US" sz="1800" dirty="0">
                  <a:ea typeface="ＭＳ Ｐゴシック" panose="020B0600070205080204" pitchFamily="34" charset="-128"/>
                </a:endParaRPr>
              </a:p>
            </p:txBody>
          </p:sp>
        </p:grpSp>
      </p:grpSp>
    </p:spTree>
  </p:cSld>
  <p:clrMapOvr>
    <a:masterClrMapping/>
  </p:clrMapOvr>
  <p:transition spd="med"/>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Slide Number Placeholder 5">
            <a:extLst>
              <a:ext uri="{FF2B5EF4-FFF2-40B4-BE49-F238E27FC236}">
                <a16:creationId xmlns:a16="http://schemas.microsoft.com/office/drawing/2014/main" id="{8DA586C7-E07E-B946-8C0A-FFFE99D10492}"/>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5D276D4-CD01-CB4C-9F82-786580C050FD}" type="slidenum">
              <a:rPr lang="en-US" altLang="en-US" sz="1400"/>
              <a:pPr>
                <a:spcBef>
                  <a:spcPct val="0"/>
                </a:spcBef>
                <a:buFontTx/>
                <a:buNone/>
              </a:pPr>
              <a:t>130</a:t>
            </a:fld>
            <a:endParaRPr lang="en-US" altLang="en-US" sz="1400" dirty="0"/>
          </a:p>
        </p:txBody>
      </p:sp>
      <p:grpSp>
        <p:nvGrpSpPr>
          <p:cNvPr id="265232" name="Group 16">
            <a:extLst>
              <a:ext uri="{FF2B5EF4-FFF2-40B4-BE49-F238E27FC236}">
                <a16:creationId xmlns:a16="http://schemas.microsoft.com/office/drawing/2014/main" id="{A00AF0EA-55BF-FE42-B2A7-4A46B01405F3}"/>
              </a:ext>
            </a:extLst>
          </p:cNvPr>
          <p:cNvGrpSpPr>
            <a:grpSpLocks/>
          </p:cNvGrpSpPr>
          <p:nvPr/>
        </p:nvGrpSpPr>
        <p:grpSpPr bwMode="auto">
          <a:xfrm>
            <a:off x="458788" y="447675"/>
            <a:ext cx="8229600" cy="5718175"/>
            <a:chOff x="289" y="282"/>
            <a:chExt cx="5184" cy="3602"/>
          </a:xfrm>
        </p:grpSpPr>
        <p:sp>
          <p:nvSpPr>
            <p:cNvPr id="265220" name="Rectangle 2">
              <a:extLst>
                <a:ext uri="{FF2B5EF4-FFF2-40B4-BE49-F238E27FC236}">
                  <a16:creationId xmlns:a16="http://schemas.microsoft.com/office/drawing/2014/main" id="{B6056D1D-F376-354A-B4C8-60AC95D8B49D}"/>
                </a:ext>
              </a:extLst>
            </p:cNvPr>
            <p:cNvSpPr>
              <a:spLocks noChangeArrowheads="1"/>
            </p:cNvSpPr>
            <p:nvPr/>
          </p:nvSpPr>
          <p:spPr bwMode="auto">
            <a:xfrm>
              <a:off x="289" y="282"/>
              <a:ext cx="5184"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solidFill>
                    <a:srgbClr val="333333"/>
                  </a:solidFill>
                </a:rPr>
                <a:t>Aging Effects </a:t>
              </a:r>
              <a:r>
                <a:rPr lang="en-US" altLang="en-US" sz="2200" dirty="0">
                  <a:solidFill>
                    <a:srgbClr val="333333"/>
                  </a:solidFill>
                </a:rPr>
                <a:t>(continued)</a:t>
              </a:r>
            </a:p>
          </p:txBody>
        </p:sp>
        <p:grpSp>
          <p:nvGrpSpPr>
            <p:cNvPr id="265231" name="Group 15">
              <a:extLst>
                <a:ext uri="{FF2B5EF4-FFF2-40B4-BE49-F238E27FC236}">
                  <a16:creationId xmlns:a16="http://schemas.microsoft.com/office/drawing/2014/main" id="{3E875E2A-9DF6-2E45-A1FB-5926384A7D52}"/>
                </a:ext>
              </a:extLst>
            </p:cNvPr>
            <p:cNvGrpSpPr>
              <a:grpSpLocks/>
            </p:cNvGrpSpPr>
            <p:nvPr/>
          </p:nvGrpSpPr>
          <p:grpSpPr bwMode="auto">
            <a:xfrm>
              <a:off x="515" y="969"/>
              <a:ext cx="4893" cy="1491"/>
              <a:chOff x="515" y="969"/>
              <a:chExt cx="4893" cy="1491"/>
            </a:xfrm>
          </p:grpSpPr>
          <p:sp>
            <p:nvSpPr>
              <p:cNvPr id="265229" name="Text Box 6">
                <a:extLst>
                  <a:ext uri="{FF2B5EF4-FFF2-40B4-BE49-F238E27FC236}">
                    <a16:creationId xmlns:a16="http://schemas.microsoft.com/office/drawing/2014/main" id="{5DBD5DF3-7F93-5442-9626-9F32F4921991}"/>
                  </a:ext>
                </a:extLst>
              </p:cNvPr>
              <p:cNvSpPr txBox="1">
                <a:spLocks noChangeArrowheads="1"/>
              </p:cNvSpPr>
              <p:nvPr/>
            </p:nvSpPr>
            <p:spPr bwMode="auto">
              <a:xfrm>
                <a:off x="515" y="969"/>
                <a:ext cx="4893" cy="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690563" indent="-233363">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5000"/>
                  </a:lnSpc>
                  <a:spcBef>
                    <a:spcPct val="0"/>
                  </a:spcBef>
                  <a:spcAft>
                    <a:spcPts val="900"/>
                  </a:spcAft>
                  <a:buSzPct val="80000"/>
                </a:pPr>
                <a:r>
                  <a:rPr lang="en-US" altLang="en-US" sz="1800" dirty="0"/>
                  <a:t>Rosacea is a skin condition that affects mostly light-skin people between the ages of 30 and 60.</a:t>
                </a:r>
              </a:p>
              <a:p>
                <a:pPr eaLnBrk="1" hangingPunct="1">
                  <a:lnSpc>
                    <a:spcPct val="85000"/>
                  </a:lnSpc>
                  <a:spcBef>
                    <a:spcPct val="0"/>
                  </a:spcBef>
                  <a:spcAft>
                    <a:spcPts val="900"/>
                  </a:spcAft>
                  <a:buSzPct val="80000"/>
                </a:pPr>
                <a:r>
                  <a:rPr lang="en-US" altLang="en-US" sz="1800" dirty="0"/>
                  <a:t>The condition is characterized by redness, tiny pimples, and noticeable blood vessels, especially in the central part of the face.</a:t>
                </a:r>
              </a:p>
              <a:p>
                <a:pPr eaLnBrk="1" hangingPunct="1">
                  <a:lnSpc>
                    <a:spcPct val="85000"/>
                  </a:lnSpc>
                  <a:spcBef>
                    <a:spcPct val="0"/>
                  </a:spcBef>
                  <a:spcAft>
                    <a:spcPct val="50000"/>
                  </a:spcAft>
                  <a:buSzPct val="80000"/>
                </a:pPr>
                <a:r>
                  <a:rPr lang="en-US" altLang="en-US" sz="1800" dirty="0"/>
                  <a:t>With aging, the growth of nails slows—they can become thin and brittle due to dehydration or the frequent use of nail polish or cuticle remover.</a:t>
                </a:r>
              </a:p>
            </p:txBody>
          </p:sp>
          <p:sp>
            <p:nvSpPr>
              <p:cNvPr id="265230" name="Text Box 7">
                <a:extLst>
                  <a:ext uri="{FF2B5EF4-FFF2-40B4-BE49-F238E27FC236}">
                    <a16:creationId xmlns:a16="http://schemas.microsoft.com/office/drawing/2014/main" id="{5EC7416C-5FE0-8746-A6D6-870795654B9E}"/>
                  </a:ext>
                </a:extLst>
              </p:cNvPr>
              <p:cNvSpPr txBox="1">
                <a:spLocks noChangeArrowheads="1"/>
              </p:cNvSpPr>
              <p:nvPr/>
            </p:nvSpPr>
            <p:spPr bwMode="auto">
              <a:xfrm>
                <a:off x="1561" y="2095"/>
                <a:ext cx="2645"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860"/>
                  </a:lnSpc>
                  <a:spcBef>
                    <a:spcPct val="0"/>
                  </a:spcBef>
                  <a:spcAft>
                    <a:spcPts val="0"/>
                  </a:spcAft>
                  <a:buFontTx/>
                  <a:buNone/>
                </a:pPr>
                <a:r>
                  <a:rPr lang="en-US" altLang="en-US" sz="1800" dirty="0">
                    <a:solidFill>
                      <a:srgbClr val="011893"/>
                    </a:solidFill>
                  </a:rPr>
                  <a:t>“Getting old is not for the faint of heart.”</a:t>
                </a:r>
              </a:p>
              <a:p>
                <a:pPr algn="ctr" eaLnBrk="1" hangingPunct="1">
                  <a:lnSpc>
                    <a:spcPts val="1860"/>
                  </a:lnSpc>
                  <a:spcBef>
                    <a:spcPct val="0"/>
                  </a:spcBef>
                  <a:buFontTx/>
                  <a:buNone/>
                </a:pPr>
                <a:r>
                  <a:rPr lang="en-US" altLang="en-US" sz="1800" dirty="0">
                    <a:solidFill>
                      <a:srgbClr val="011893"/>
                    </a:solidFill>
                  </a:rPr>
                  <a:t>—Various sources</a:t>
                </a:r>
              </a:p>
            </p:txBody>
          </p:sp>
        </p:grpSp>
        <p:grpSp>
          <p:nvGrpSpPr>
            <p:cNvPr id="265222" name="Group 27">
              <a:extLst>
                <a:ext uri="{FF2B5EF4-FFF2-40B4-BE49-F238E27FC236}">
                  <a16:creationId xmlns:a16="http://schemas.microsoft.com/office/drawing/2014/main" id="{4D4C7472-F946-4D43-8100-6BA5D4A29850}"/>
                </a:ext>
              </a:extLst>
            </p:cNvPr>
            <p:cNvGrpSpPr>
              <a:grpSpLocks/>
            </p:cNvGrpSpPr>
            <p:nvPr/>
          </p:nvGrpSpPr>
          <p:grpSpPr bwMode="auto">
            <a:xfrm>
              <a:off x="582" y="3671"/>
              <a:ext cx="1990" cy="213"/>
              <a:chOff x="582" y="3671"/>
              <a:chExt cx="1990" cy="213"/>
            </a:xfrm>
          </p:grpSpPr>
          <p:sp>
            <p:nvSpPr>
              <p:cNvPr id="265223" name="Rectangle 28">
                <a:extLst>
                  <a:ext uri="{FF2B5EF4-FFF2-40B4-BE49-F238E27FC236}">
                    <a16:creationId xmlns:a16="http://schemas.microsoft.com/office/drawing/2014/main" id="{82A22E14-E9B8-FA4F-9A49-96B4D9AF6E0E}"/>
                  </a:ext>
                </a:extLst>
              </p:cNvPr>
              <p:cNvSpPr>
                <a:spLocks noChangeArrowheads="1"/>
              </p:cNvSpPr>
              <p:nvPr/>
            </p:nvSpPr>
            <p:spPr bwMode="auto">
              <a:xfrm>
                <a:off x="582" y="3671"/>
                <a:ext cx="616" cy="213"/>
              </a:xfrm>
              <a:prstGeom prst="rect">
                <a:avLst/>
              </a:prstGeom>
              <a:noFill/>
              <a:ln w="19050">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5224" name="Rectangle 29">
                <a:extLst>
                  <a:ext uri="{FF2B5EF4-FFF2-40B4-BE49-F238E27FC236}">
                    <a16:creationId xmlns:a16="http://schemas.microsoft.com/office/drawing/2014/main" id="{EE0D12AA-72AF-B84D-B246-3C674D68DB08}"/>
                  </a:ext>
                </a:extLst>
              </p:cNvPr>
              <p:cNvSpPr>
                <a:spLocks noChangeArrowheads="1"/>
              </p:cNvSpPr>
              <p:nvPr/>
            </p:nvSpPr>
            <p:spPr bwMode="auto">
              <a:xfrm>
                <a:off x="1270" y="3671"/>
                <a:ext cx="616" cy="213"/>
              </a:xfrm>
              <a:prstGeom prst="rect">
                <a:avLst/>
              </a:prstGeom>
              <a:solidFill>
                <a:srgbClr val="CC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5225" name="Rectangle 30">
                <a:extLst>
                  <a:ext uri="{FF2B5EF4-FFF2-40B4-BE49-F238E27FC236}">
                    <a16:creationId xmlns:a16="http://schemas.microsoft.com/office/drawing/2014/main" id="{053C8DCB-591D-7445-9189-55575CD86956}"/>
                  </a:ext>
                </a:extLst>
              </p:cNvPr>
              <p:cNvSpPr>
                <a:spLocks noChangeArrowheads="1"/>
              </p:cNvSpPr>
              <p:nvPr/>
            </p:nvSpPr>
            <p:spPr bwMode="auto">
              <a:xfrm>
                <a:off x="1956" y="3671"/>
                <a:ext cx="616" cy="213"/>
              </a:xfrm>
              <a:prstGeom prst="rect">
                <a:avLst/>
              </a:prstGeom>
              <a:solidFill>
                <a:srgbClr val="FFCCCC"/>
              </a:solidFill>
              <a:ln w="1905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p>
            </p:txBody>
          </p:sp>
          <p:sp>
            <p:nvSpPr>
              <p:cNvPr id="265226" name="Text Box 31">
                <a:extLst>
                  <a:ext uri="{FF2B5EF4-FFF2-40B4-BE49-F238E27FC236}">
                    <a16:creationId xmlns:a16="http://schemas.microsoft.com/office/drawing/2014/main" id="{92E001AB-3BCF-A64E-90AC-200E00AA11BB}"/>
                  </a:ext>
                </a:extLst>
              </p:cNvPr>
              <p:cNvSpPr txBox="1">
                <a:spLocks noChangeArrowheads="1"/>
              </p:cNvSpPr>
              <p:nvPr/>
            </p:nvSpPr>
            <p:spPr bwMode="auto">
              <a:xfrm>
                <a:off x="607" y="3689"/>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161</a:t>
                </a:r>
                <a:endParaRPr lang="en-US" altLang="en-US" sz="1800" dirty="0">
                  <a:ea typeface="ＭＳ Ｐゴシック" panose="020B0600070205080204" pitchFamily="34" charset="-128"/>
                </a:endParaRPr>
              </a:p>
            </p:txBody>
          </p:sp>
          <p:sp>
            <p:nvSpPr>
              <p:cNvPr id="265227" name="Text Box 32">
                <a:extLst>
                  <a:ext uri="{FF2B5EF4-FFF2-40B4-BE49-F238E27FC236}">
                    <a16:creationId xmlns:a16="http://schemas.microsoft.com/office/drawing/2014/main" id="{58109523-795D-8446-9B17-D73F53AF132B}"/>
                  </a:ext>
                </a:extLst>
              </p:cNvPr>
              <p:cNvSpPr txBox="1">
                <a:spLocks noChangeArrowheads="1"/>
              </p:cNvSpPr>
              <p:nvPr/>
            </p:nvSpPr>
            <p:spPr bwMode="auto">
              <a:xfrm>
                <a:off x="1295" y="3686"/>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172</a:t>
                </a:r>
                <a:endParaRPr lang="en-US" altLang="en-US" sz="1800" dirty="0">
                  <a:ea typeface="ＭＳ Ｐゴシック" panose="020B0600070205080204" pitchFamily="34" charset="-128"/>
                </a:endParaRPr>
              </a:p>
            </p:txBody>
          </p:sp>
          <p:sp>
            <p:nvSpPr>
              <p:cNvPr id="265228" name="Text Box 33">
                <a:extLst>
                  <a:ext uri="{FF2B5EF4-FFF2-40B4-BE49-F238E27FC236}">
                    <a16:creationId xmlns:a16="http://schemas.microsoft.com/office/drawing/2014/main" id="{BE67EC2E-76C7-8C45-83B0-62DCACC4E310}"/>
                  </a:ext>
                </a:extLst>
              </p:cNvPr>
              <p:cNvSpPr txBox="1">
                <a:spLocks noChangeArrowheads="1"/>
              </p:cNvSpPr>
              <p:nvPr/>
            </p:nvSpPr>
            <p:spPr bwMode="auto">
              <a:xfrm>
                <a:off x="1982" y="3685"/>
                <a:ext cx="5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ea typeface="ＭＳ Ｐゴシック" panose="020B0600070205080204" pitchFamily="34" charset="-128"/>
                  </a:rPr>
                  <a:t>Page 164</a:t>
                </a:r>
                <a:endParaRPr lang="en-US" altLang="en-US" sz="1800" dirty="0">
                  <a:ea typeface="ＭＳ Ｐゴシック" panose="020B0600070205080204" pitchFamily="34" charset="-128"/>
                </a:endParaRPr>
              </a:p>
            </p:txBody>
          </p:sp>
        </p:grpSp>
      </p:gr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21842</TotalTime>
  <Words>8704</Words>
  <Application>Microsoft Macintosh PowerPoint</Application>
  <PresentationFormat>On-screen Show (4:3)</PresentationFormat>
  <Paragraphs>1220</Paragraphs>
  <Slides>130</Slides>
  <Notes>130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130</vt:i4>
      </vt:variant>
    </vt:vector>
  </HeadingPairs>
  <TitlesOfParts>
    <vt:vector size="133" baseType="lpstr">
      <vt:lpstr>Arial</vt:lpstr>
      <vt:lpstr>Times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Chris Jarosz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Biology Today Chapter 1</dc:title>
  <dc:creator>Chris Jarosz</dc:creator>
  <cp:lastModifiedBy>Microsoft Office User</cp:lastModifiedBy>
  <cp:revision>1680</cp:revision>
  <cp:lastPrinted>2007-09-02T16:52:17Z</cp:lastPrinted>
  <dcterms:created xsi:type="dcterms:W3CDTF">2007-08-12T19:19:03Z</dcterms:created>
  <dcterms:modified xsi:type="dcterms:W3CDTF">2022-12-11T20:15:37Z</dcterms:modified>
</cp:coreProperties>
</file>