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24" userDrawn="1">
          <p15:clr>
            <a:srgbClr val="A4A3A4"/>
          </p15:clr>
        </p15:guide>
        <p15:guide id="2" pos="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32787"/>
    <p:restoredTop sz="90929"/>
  </p:normalViewPr>
  <p:slideViewPr>
    <p:cSldViewPr snapToGrid="0" showGuides="1">
      <p:cViewPr varScale="1">
        <p:scale>
          <a:sx n="125" d="100"/>
          <a:sy n="125" d="100"/>
        </p:scale>
        <p:origin x="1496" y="168"/>
      </p:cViewPr>
      <p:guideLst>
        <p:guide orient="horz" pos="1824"/>
        <p:guide pos="8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CA285857-8285-C243-A82D-1AEBBB0534D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51FAFFEC-31ED-0D43-9E8F-D50FA59A5C2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31D5EB76-44EA-A14D-8330-0624D53BAF2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DEABD825-CCF8-2244-95FD-28D6EBD1C1E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D491D4A2-C431-3F4B-9C6A-8A1D30DA3E3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47F87276-33E9-EC45-8E95-44AF3FA9EF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0155737-A430-CC47-AB9F-17E5587D24F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4E12C6D3-8CC2-244F-8EA3-854375D075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AA663AB-C803-BF40-84A3-0993424B3630}" type="slidenum">
              <a:rPr lang="en-US" altLang="en-US" sz="1200"/>
              <a:pPr/>
              <a:t>1</a:t>
            </a:fld>
            <a:endParaRPr lang="en-US" altLang="en-US" sz="1200" dirty="0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10F4857B-FAE9-F742-8534-7D6AE99329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E720EA73-1A35-F343-BC49-ED855ED434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2A6162-3FD3-4441-9FA7-7CD3A3092E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C3FF259-CC91-2849-935E-09B124786D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4B2EBE2-2EE1-C643-A71A-B5FAAC0EE2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203270-828C-1B4D-B2C7-AE52C453867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99593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F3FA5C7-A7EF-AE4E-81FA-048FB85D3E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1E3C3C9-D744-E943-8B32-2ADB211292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C01F2D1-56DA-274E-B3F1-453330F652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39575B-AFB7-8B42-9520-FC191858464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93475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097D787-075F-0542-B663-672D0080E4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1664E50-B5CC-2949-A5B8-34BB01FFD8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CF26B6B-DD07-5647-A900-EE3E9A5B11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198AEB-2193-E343-9DC8-187CF0E204B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97197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7C86F8-AD81-1D46-BCA0-491AD95ACD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1E7506-717A-9E4F-9311-FC4DEBC48A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4727C7-1755-784F-A1D4-5CFA8F2E19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0C3D5E-ABA9-FE4A-99B7-9B005DDE7D4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22698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27D3FE2-0375-CE4B-B22A-4ABE5ED7E2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2008E6E-04CE-BB4F-9513-64325715E8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217B711-68B8-704F-BAA9-A2CFB37B06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5B541-924B-0E43-BF30-7EA0A48F5D6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4907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54D89A0-0E41-8941-8945-73023CCB57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957DBAC-A828-C24E-BA3E-7A11AB118A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387D264-443D-7049-8ADC-93DD8D6C89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85CC1A-36CA-6C46-A75C-DAB5E0312ED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17774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DE22647-95C5-224F-B6E4-E72D63DDFC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6224BED-6281-7E4E-BDC4-B8A0415046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70BCA65-27A5-D64D-82D5-23C62F0D08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4ECC31-8AA4-F64F-8B29-E244229FBBA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46197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59C455-FC70-C44F-991B-153A840268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5B20E5-FDE3-2E4E-B551-1FB035DFE1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203D17-7673-F74D-81EC-44CAB64C10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004A31-3C2C-C04C-AE86-BA7DF4D7584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9082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ED8FCC-3A80-C44F-9D56-2821E5044C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45A084-E576-8D45-9DC1-73E8152BA8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F199A6-9D64-9642-8AB5-7760D42CDE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C858E0-233D-464F-B76F-97EF6175F5B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71267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A058031-C84B-DC41-82D6-2F0E45D234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EACEAA3-562B-1845-9D45-D46664DED1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8CA452C-A28C-D14C-BD80-09FAE7606E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92CA9B-FE77-5C42-B737-BBB98EE9905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28956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647D117-CF6B-4B42-9BE7-9C4CA8FD40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C5335D4-EEF5-CC43-AA7A-1293BBE47D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313DFDF-8985-5D4B-9CDD-D69568E775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5477AB-227C-D041-858F-2D84D8519DF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30837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BD69CFA-4CEA-8C4B-96F3-FAE91EB515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3D7276F-2E5E-E243-A8E6-7CE21C979B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8CF5DED-71EE-084A-90C5-17B2795C9E9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5D8FDF0-D8A2-AF4B-8BFC-DE5323FD9F1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7F37861-A853-B04D-917C-41A9EE856CB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8AE3E00-3B46-B242-850C-468A9C60D1A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>
            <a:extLst>
              <a:ext uri="{FF2B5EF4-FFF2-40B4-BE49-F238E27FC236}">
                <a16:creationId xmlns:a16="http://schemas.microsoft.com/office/drawing/2014/main" id="{A51CABF1-E06A-E348-A7F5-202A65C1D036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9263"/>
            <a:ext cx="8229600" cy="4833944"/>
            <a:chOff x="288" y="283"/>
            <a:chExt cx="5184" cy="3045"/>
          </a:xfrm>
        </p:grpSpPr>
        <p:sp>
          <p:nvSpPr>
            <p:cNvPr id="3075" name="Rectangle 3">
              <a:extLst>
                <a:ext uri="{FF2B5EF4-FFF2-40B4-BE49-F238E27FC236}">
                  <a16:creationId xmlns:a16="http://schemas.microsoft.com/office/drawing/2014/main" id="{9B7F822D-0087-1D4F-998C-20141CD24D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3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Depth Perception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3076" name="Text Box 4">
              <a:extLst>
                <a:ext uri="{FF2B5EF4-FFF2-40B4-BE49-F238E27FC236}">
                  <a16:creationId xmlns:a16="http://schemas.microsoft.com/office/drawing/2014/main" id="{4EC86743-F355-1E43-9B6D-B7668B08C2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71" y="1795"/>
              <a:ext cx="1789" cy="15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sz="1800" dirty="0"/>
                <a:t>Binocular vision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sz="1800" dirty="0"/>
                <a:t>Convergence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sz="1800" dirty="0"/>
                <a:t>Perspective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sz="1800" dirty="0"/>
                <a:t>Superimposition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sz="1800" dirty="0"/>
                <a:t>Relative size 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sz="1800" dirty="0"/>
                <a:t>Relative movement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sz="1800" dirty="0"/>
                <a:t>Color and texture</a:t>
              </a:r>
            </a:p>
          </p:txBody>
        </p:sp>
      </p:grpSp>
      <p:pic>
        <p:nvPicPr>
          <p:cNvPr id="3" name="Picture 2" descr="The inside of a building&#10;&#10;Description automatically generated&#10;">
            <a:extLst>
              <a:ext uri="{FF2B5EF4-FFF2-40B4-BE49-F238E27FC236}">
                <a16:creationId xmlns:a16="http://schemas.microsoft.com/office/drawing/2014/main" id="{E25ADE7A-52BF-584E-B72F-290FA5C23D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880" y="1600200"/>
            <a:ext cx="2600960" cy="26009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25682CC-4AE4-1140-8010-CA29144E8F36}"/>
              </a:ext>
            </a:extLst>
          </p:cNvPr>
          <p:cNvSpPr txBox="1"/>
          <p:nvPr/>
        </p:nvSpPr>
        <p:spPr>
          <a:xfrm>
            <a:off x="2174240" y="4158297"/>
            <a:ext cx="20024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https://www.zennioptical.com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22</Words>
  <Application>Microsoft Macintosh PowerPoint</Application>
  <PresentationFormat>On-screen Show (4:3)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Blank Presentation</vt:lpstr>
      <vt:lpstr>PowerPoint Presentation</vt:lpstr>
    </vt:vector>
  </TitlesOfParts>
  <Company>Christopher Jarosz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Jarosz</dc:creator>
  <cp:lastModifiedBy>Microsoft Office User</cp:lastModifiedBy>
  <cp:revision>14</cp:revision>
  <dcterms:created xsi:type="dcterms:W3CDTF">2011-03-11T19:06:58Z</dcterms:created>
  <dcterms:modified xsi:type="dcterms:W3CDTF">2022-11-13T19:10:35Z</dcterms:modified>
</cp:coreProperties>
</file>