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2"/>
  </p:notesMasterIdLst>
  <p:sldIdLst>
    <p:sldId id="256" r:id="rId2"/>
    <p:sldId id="902" r:id="rId3"/>
    <p:sldId id="885" r:id="rId4"/>
    <p:sldId id="838" r:id="rId5"/>
    <p:sldId id="830" r:id="rId6"/>
    <p:sldId id="313" r:id="rId7"/>
    <p:sldId id="314" r:id="rId8"/>
    <p:sldId id="315" r:id="rId9"/>
    <p:sldId id="940" r:id="rId10"/>
    <p:sldId id="317" r:id="rId11"/>
    <p:sldId id="853" r:id="rId12"/>
    <p:sldId id="870" r:id="rId13"/>
    <p:sldId id="841" r:id="rId14"/>
    <p:sldId id="871" r:id="rId15"/>
    <p:sldId id="318" r:id="rId16"/>
    <p:sldId id="319" r:id="rId17"/>
    <p:sldId id="827" r:id="rId18"/>
    <p:sldId id="320" r:id="rId19"/>
    <p:sldId id="321" r:id="rId20"/>
    <p:sldId id="835" r:id="rId21"/>
    <p:sldId id="322" r:id="rId22"/>
    <p:sldId id="901" r:id="rId23"/>
    <p:sldId id="875" r:id="rId24"/>
    <p:sldId id="323" r:id="rId25"/>
    <p:sldId id="849" r:id="rId26"/>
    <p:sldId id="324" r:id="rId27"/>
    <p:sldId id="848" r:id="rId28"/>
    <p:sldId id="823" r:id="rId29"/>
    <p:sldId id="325" r:id="rId30"/>
    <p:sldId id="328" r:id="rId31"/>
    <p:sldId id="822" r:id="rId32"/>
    <p:sldId id="326" r:id="rId33"/>
    <p:sldId id="329" r:id="rId34"/>
    <p:sldId id="330" r:id="rId35"/>
    <p:sldId id="331" r:id="rId36"/>
    <p:sldId id="332" r:id="rId37"/>
    <p:sldId id="821" r:id="rId38"/>
    <p:sldId id="839" r:id="rId39"/>
    <p:sldId id="880" r:id="rId40"/>
    <p:sldId id="335" r:id="rId41"/>
    <p:sldId id="336" r:id="rId42"/>
    <p:sldId id="338" r:id="rId43"/>
    <p:sldId id="339" r:id="rId44"/>
    <p:sldId id="340" r:id="rId45"/>
    <p:sldId id="831" r:id="rId46"/>
    <p:sldId id="343" r:id="rId47"/>
    <p:sldId id="342" r:id="rId48"/>
    <p:sldId id="344" r:id="rId49"/>
    <p:sldId id="345" r:id="rId50"/>
    <p:sldId id="346" r:id="rId51"/>
    <p:sldId id="826" r:id="rId52"/>
    <p:sldId id="347" r:id="rId53"/>
    <p:sldId id="348" r:id="rId54"/>
    <p:sldId id="881" r:id="rId55"/>
    <p:sldId id="349" r:id="rId56"/>
    <p:sldId id="828" r:id="rId57"/>
    <p:sldId id="350" r:id="rId58"/>
    <p:sldId id="361" r:id="rId59"/>
    <p:sldId id="351" r:id="rId60"/>
    <p:sldId id="352" r:id="rId61"/>
    <p:sldId id="353" r:id="rId62"/>
    <p:sldId id="872" r:id="rId63"/>
    <p:sldId id="354" r:id="rId64"/>
    <p:sldId id="355" r:id="rId65"/>
    <p:sldId id="356" r:id="rId66"/>
    <p:sldId id="357" r:id="rId67"/>
    <p:sldId id="850" r:id="rId68"/>
    <p:sldId id="358" r:id="rId69"/>
    <p:sldId id="896" r:id="rId70"/>
    <p:sldId id="886" r:id="rId71"/>
    <p:sldId id="887" r:id="rId72"/>
    <p:sldId id="888" r:id="rId73"/>
    <p:sldId id="889" r:id="rId74"/>
    <p:sldId id="894" r:id="rId75"/>
    <p:sldId id="359" r:id="rId76"/>
    <p:sldId id="360" r:id="rId77"/>
    <p:sldId id="877" r:id="rId78"/>
    <p:sldId id="362" r:id="rId79"/>
    <p:sldId id="363" r:id="rId80"/>
    <p:sldId id="882" r:id="rId81"/>
    <p:sldId id="365" r:id="rId82"/>
    <p:sldId id="366" r:id="rId83"/>
    <p:sldId id="873" r:id="rId84"/>
    <p:sldId id="367" r:id="rId85"/>
    <p:sldId id="369" r:id="rId86"/>
    <p:sldId id="370" r:id="rId87"/>
    <p:sldId id="890" r:id="rId88"/>
    <p:sldId id="891" r:id="rId89"/>
    <p:sldId id="898" r:id="rId90"/>
    <p:sldId id="899" r:id="rId91"/>
    <p:sldId id="895" r:id="rId92"/>
    <p:sldId id="883" r:id="rId93"/>
    <p:sldId id="375" r:id="rId94"/>
    <p:sldId id="376" r:id="rId95"/>
    <p:sldId id="874" r:id="rId96"/>
    <p:sldId id="892" r:id="rId97"/>
    <p:sldId id="378" r:id="rId98"/>
    <p:sldId id="380" r:id="rId99"/>
    <p:sldId id="842" r:id="rId100"/>
    <p:sldId id="381" r:id="rId101"/>
    <p:sldId id="389" r:id="rId102"/>
    <p:sldId id="383" r:id="rId103"/>
    <p:sldId id="903" r:id="rId104"/>
    <p:sldId id="939" r:id="rId105"/>
    <p:sldId id="893" r:id="rId106"/>
    <p:sldId id="391" r:id="rId107"/>
    <p:sldId id="840" r:id="rId108"/>
    <p:sldId id="787" r:id="rId109"/>
    <p:sldId id="394" r:id="rId110"/>
    <p:sldId id="884" r:id="rId111"/>
  </p:sldIdLst>
  <p:sldSz cx="9144000" cy="6858000" type="screen4x3"/>
  <p:notesSz cx="6858000" cy="9144000"/>
  <p:defaultTextStyle>
    <a:defPPr>
      <a:defRPr lang="en-US"/>
    </a:defPPr>
    <a:lvl1pPr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5pPr>
    <a:lvl6pPr marL="2286000" algn="l" defTabSz="914400" rtl="0" eaLnBrk="1" latinLnBrk="0" hangingPunct="1">
      <a:defRPr b="1" i="1" kern="1200">
        <a:solidFill>
          <a:schemeClr val="tx1"/>
        </a:solidFill>
        <a:latin typeface="Arial" panose="020B0604020202020204" pitchFamily="34" charset="0"/>
        <a:ea typeface="+mn-ea"/>
        <a:cs typeface="+mn-cs"/>
      </a:defRPr>
    </a:lvl6pPr>
    <a:lvl7pPr marL="2743200" algn="l" defTabSz="914400" rtl="0" eaLnBrk="1" latinLnBrk="0" hangingPunct="1">
      <a:defRPr b="1" i="1" kern="1200">
        <a:solidFill>
          <a:schemeClr val="tx1"/>
        </a:solidFill>
        <a:latin typeface="Arial" panose="020B0604020202020204" pitchFamily="34" charset="0"/>
        <a:ea typeface="+mn-ea"/>
        <a:cs typeface="+mn-cs"/>
      </a:defRPr>
    </a:lvl7pPr>
    <a:lvl8pPr marL="3200400" algn="l" defTabSz="914400" rtl="0" eaLnBrk="1" latinLnBrk="0" hangingPunct="1">
      <a:defRPr b="1" i="1" kern="1200">
        <a:solidFill>
          <a:schemeClr val="tx1"/>
        </a:solidFill>
        <a:latin typeface="Arial" panose="020B0604020202020204" pitchFamily="34" charset="0"/>
        <a:ea typeface="+mn-ea"/>
        <a:cs typeface="+mn-cs"/>
      </a:defRPr>
    </a:lvl8pPr>
    <a:lvl9pPr marL="3657600" algn="l" defTabSz="914400" rtl="0" eaLnBrk="1" latinLnBrk="0" hangingPunct="1">
      <a:defRPr b="1"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576"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011893"/>
    <a:srgbClr val="4E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1837"/>
  </p:normalViewPr>
  <p:slideViewPr>
    <p:cSldViewPr snapToGrid="0" showGuides="1">
      <p:cViewPr varScale="1">
        <p:scale>
          <a:sx n="113" d="100"/>
          <a:sy n="113" d="100"/>
        </p:scale>
        <p:origin x="3040" y="168"/>
      </p:cViewPr>
      <p:guideLst>
        <p:guide orient="horz" pos="3576"/>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CD0B2DE-FFDD-104E-ABE2-670A25CFC84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i="0"/>
            </a:lvl1pPr>
          </a:lstStyle>
          <a:p>
            <a:pPr>
              <a:defRPr/>
            </a:pPr>
            <a:endParaRPr lang="en-US" altLang="en-US"/>
          </a:p>
        </p:txBody>
      </p:sp>
      <p:sp>
        <p:nvSpPr>
          <p:cNvPr id="32771" name="Rectangle 3">
            <a:extLst>
              <a:ext uri="{FF2B5EF4-FFF2-40B4-BE49-F238E27FC236}">
                <a16:creationId xmlns:a16="http://schemas.microsoft.com/office/drawing/2014/main" id="{51DAFE84-D074-0949-9949-7CEDD774BF30}"/>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i="0"/>
            </a:lvl1pPr>
          </a:lstStyle>
          <a:p>
            <a:pPr>
              <a:defRPr/>
            </a:pPr>
            <a:endParaRPr lang="en-US" altLang="en-US"/>
          </a:p>
        </p:txBody>
      </p:sp>
      <p:sp>
        <p:nvSpPr>
          <p:cNvPr id="14340" name="Rectangle 4">
            <a:extLst>
              <a:ext uri="{FF2B5EF4-FFF2-40B4-BE49-F238E27FC236}">
                <a16:creationId xmlns:a16="http://schemas.microsoft.com/office/drawing/2014/main" id="{FDF04692-A776-B34F-9A3D-3E69DEB9839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87B7FD3E-90B4-CD4C-9A9E-918B7D6AD636}"/>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2F5C1EB5-B8F7-9A42-AD5A-83DB69865477}"/>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i="0"/>
            </a:lvl1pPr>
          </a:lstStyle>
          <a:p>
            <a:pPr>
              <a:defRPr/>
            </a:pPr>
            <a:endParaRPr lang="en-US" altLang="en-US"/>
          </a:p>
        </p:txBody>
      </p:sp>
      <p:sp>
        <p:nvSpPr>
          <p:cNvPr id="32775" name="Rectangle 7">
            <a:extLst>
              <a:ext uri="{FF2B5EF4-FFF2-40B4-BE49-F238E27FC236}">
                <a16:creationId xmlns:a16="http://schemas.microsoft.com/office/drawing/2014/main" id="{F62854D1-C1AC-DC49-BE83-1B71026B191A}"/>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i="0"/>
            </a:lvl1pPr>
          </a:lstStyle>
          <a:p>
            <a:pPr>
              <a:defRPr/>
            </a:pPr>
            <a:fld id="{8E212785-4208-9647-A63D-DF0999281D8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02D27368-EACC-AC4C-9170-BD12A530C40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F4A42C3D-7FE2-0D4B-87DC-C9EFB2823DF8}" type="slidenum">
              <a:rPr lang="en-US" altLang="en-US" b="0" i="0" smtClean="0"/>
              <a:pPr/>
              <a:t>1</a:t>
            </a:fld>
            <a:endParaRPr lang="en-US" altLang="en-US" b="0" i="0"/>
          </a:p>
        </p:txBody>
      </p:sp>
      <p:sp>
        <p:nvSpPr>
          <p:cNvPr id="16386" name="Rectangle 2">
            <a:extLst>
              <a:ext uri="{FF2B5EF4-FFF2-40B4-BE49-F238E27FC236}">
                <a16:creationId xmlns:a16="http://schemas.microsoft.com/office/drawing/2014/main" id="{5F95F501-B498-154F-80A5-39F9ED15A40F}"/>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8625AAC9-CC05-AB46-9035-FEDD12016D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D7277B94-E832-6A44-9FC4-0A70BB573524}"/>
              </a:ext>
            </a:extLst>
          </p:cNvPr>
          <p:cNvSpPr txBox="1">
            <a:spLocks noGrp="1" noChangeArrowheads="1"/>
          </p:cNvSpPr>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nchor="b"/>
          <a:lstStyle>
            <a:lvl1pPr defTabSz="931863">
              <a:defRPr>
                <a:solidFill>
                  <a:schemeClr val="tx1"/>
                </a:solidFill>
                <a:latin typeface="Arial" panose="020B0604020202020204" pitchFamily="34" charset="0"/>
              </a:defRPr>
            </a:lvl1pPr>
            <a:lvl2pPr marL="757238" indent="-292100" defTabSz="931863">
              <a:defRPr>
                <a:solidFill>
                  <a:schemeClr val="tx1"/>
                </a:solidFill>
                <a:latin typeface="Arial" panose="020B0604020202020204" pitchFamily="34" charset="0"/>
              </a:defRPr>
            </a:lvl2pPr>
            <a:lvl3pPr marL="1165225" indent="-233363" defTabSz="931863">
              <a:defRPr>
                <a:solidFill>
                  <a:schemeClr val="tx1"/>
                </a:solidFill>
                <a:latin typeface="Arial" panose="020B0604020202020204" pitchFamily="34" charset="0"/>
              </a:defRPr>
            </a:lvl3pPr>
            <a:lvl4pPr marL="1630363" indent="-233363" defTabSz="931863">
              <a:defRPr>
                <a:solidFill>
                  <a:schemeClr val="tx1"/>
                </a:solidFill>
                <a:latin typeface="Arial" panose="020B0604020202020204" pitchFamily="34" charset="0"/>
              </a:defRPr>
            </a:lvl4pPr>
            <a:lvl5pPr marL="2097088" indent="-233363" defTabSz="931863">
              <a:defRPr>
                <a:solidFill>
                  <a:schemeClr val="tx1"/>
                </a:solidFill>
                <a:latin typeface="Arial" panose="020B0604020202020204" pitchFamily="34" charset="0"/>
              </a:defRPr>
            </a:lvl5pPr>
            <a:lvl6pPr marL="2554288" indent="-233363" defTabSz="931863" eaLnBrk="0" fontAlgn="base" hangingPunct="0">
              <a:spcBef>
                <a:spcPct val="0"/>
              </a:spcBef>
              <a:spcAft>
                <a:spcPct val="0"/>
              </a:spcAft>
              <a:defRPr>
                <a:solidFill>
                  <a:schemeClr val="tx1"/>
                </a:solidFill>
                <a:latin typeface="Arial" panose="020B0604020202020204" pitchFamily="34" charset="0"/>
              </a:defRPr>
            </a:lvl6pPr>
            <a:lvl7pPr marL="3011488" indent="-233363" defTabSz="931863" eaLnBrk="0" fontAlgn="base" hangingPunct="0">
              <a:spcBef>
                <a:spcPct val="0"/>
              </a:spcBef>
              <a:spcAft>
                <a:spcPct val="0"/>
              </a:spcAft>
              <a:defRPr>
                <a:solidFill>
                  <a:schemeClr val="tx1"/>
                </a:solidFill>
                <a:latin typeface="Arial" panose="020B0604020202020204" pitchFamily="34" charset="0"/>
              </a:defRPr>
            </a:lvl7pPr>
            <a:lvl8pPr marL="3468688" indent="-233363" defTabSz="931863" eaLnBrk="0" fontAlgn="base" hangingPunct="0">
              <a:spcBef>
                <a:spcPct val="0"/>
              </a:spcBef>
              <a:spcAft>
                <a:spcPct val="0"/>
              </a:spcAft>
              <a:defRPr>
                <a:solidFill>
                  <a:schemeClr val="tx1"/>
                </a:solidFill>
                <a:latin typeface="Arial" panose="020B0604020202020204" pitchFamily="34" charset="0"/>
              </a:defRPr>
            </a:lvl8pPr>
            <a:lvl9pPr marL="3925888" indent="-233363"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D834142-0407-0C44-BE01-98CC4E2C936E}" type="slidenum">
              <a:rPr lang="en-US" altLang="en-US" sz="1200"/>
              <a:pPr algn="r" eaLnBrk="1" hangingPunct="1"/>
              <a:t>2</a:t>
            </a:fld>
            <a:endParaRPr lang="en-US" altLang="en-US" sz="1200"/>
          </a:p>
        </p:txBody>
      </p:sp>
      <p:sp>
        <p:nvSpPr>
          <p:cNvPr id="220163" name="Rectangle 1026">
            <a:extLst>
              <a:ext uri="{FF2B5EF4-FFF2-40B4-BE49-F238E27FC236}">
                <a16:creationId xmlns:a16="http://schemas.microsoft.com/office/drawing/2014/main" id="{0C5D758C-D18C-5A4A-8AC1-ECD6C65A31AD}"/>
              </a:ext>
            </a:extLst>
          </p:cNvPr>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20164" name="Rectangle 1027">
            <a:extLst>
              <a:ext uri="{FF2B5EF4-FFF2-40B4-BE49-F238E27FC236}">
                <a16:creationId xmlns:a16="http://schemas.microsoft.com/office/drawing/2014/main" id="{B5A8D238-F7F9-9C40-B91B-52049F145E44}"/>
              </a:ext>
            </a:extLst>
          </p:cNvPr>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3113183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FDAEBFD2-0916-B747-9FB1-FC890CE15B7C}"/>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65617552-773D-1D4F-9A27-52140B7AD439}" type="slidenum">
              <a:rPr lang="en-US" altLang="en-US" sz="1200" b="0" i="0"/>
              <a:pPr algn="r" eaLnBrk="1" hangingPunct="1"/>
              <a:t>3</a:t>
            </a:fld>
            <a:endParaRPr lang="en-US" altLang="en-US" sz="1200" b="0" i="0"/>
          </a:p>
        </p:txBody>
      </p:sp>
      <p:sp>
        <p:nvSpPr>
          <p:cNvPr id="18434" name="Rectangle 1026">
            <a:extLst>
              <a:ext uri="{FF2B5EF4-FFF2-40B4-BE49-F238E27FC236}">
                <a16:creationId xmlns:a16="http://schemas.microsoft.com/office/drawing/2014/main" id="{8C4E2277-EBA3-764B-8C51-ABC6CD5E334B}"/>
              </a:ext>
            </a:extLst>
          </p:cNvPr>
          <p:cNvSpPr>
            <a:spLocks noGrp="1" noRot="1" noChangeAspect="1" noChangeArrowheads="1" noTextEdit="1"/>
          </p:cNvSpPr>
          <p:nvPr>
            <p:ph type="sldImg"/>
          </p:nvPr>
        </p:nvSpPr>
        <p:spPr>
          <a:solidFill>
            <a:srgbClr val="FFFFFF"/>
          </a:solidFill>
          <a:ln/>
        </p:spPr>
      </p:sp>
      <p:sp>
        <p:nvSpPr>
          <p:cNvPr id="18435" name="Rectangle 1027">
            <a:extLst>
              <a:ext uri="{FF2B5EF4-FFF2-40B4-BE49-F238E27FC236}">
                <a16:creationId xmlns:a16="http://schemas.microsoft.com/office/drawing/2014/main" id="{15901EEF-25EF-C24E-9F8E-6FC148197C4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8564183C-D7E9-E644-A22D-DF9ABDA678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A5AA13F-E1B9-9642-A0A2-5A524F79423C}" type="slidenum">
              <a:rPr lang="en-US" altLang="en-US" b="0" i="0" smtClean="0"/>
              <a:pPr/>
              <a:t>4</a:t>
            </a:fld>
            <a:endParaRPr lang="en-US" altLang="en-US" b="0" i="0"/>
          </a:p>
        </p:txBody>
      </p:sp>
      <p:sp>
        <p:nvSpPr>
          <p:cNvPr id="20482" name="Rectangle 1026">
            <a:extLst>
              <a:ext uri="{FF2B5EF4-FFF2-40B4-BE49-F238E27FC236}">
                <a16:creationId xmlns:a16="http://schemas.microsoft.com/office/drawing/2014/main" id="{D09F16F3-01CE-1749-923D-77DDAF85BBF8}"/>
              </a:ext>
            </a:extLst>
          </p:cNvPr>
          <p:cNvSpPr>
            <a:spLocks noGrp="1" noRot="1" noChangeAspect="1" noChangeArrowheads="1" noTextEdit="1"/>
          </p:cNvSpPr>
          <p:nvPr>
            <p:ph type="sldImg"/>
          </p:nvPr>
        </p:nvSpPr>
        <p:spPr>
          <a:solidFill>
            <a:srgbClr val="FFFFFF"/>
          </a:solidFill>
          <a:ln/>
        </p:spPr>
      </p:sp>
      <p:sp>
        <p:nvSpPr>
          <p:cNvPr id="20483" name="Rectangle 1027">
            <a:extLst>
              <a:ext uri="{FF2B5EF4-FFF2-40B4-BE49-F238E27FC236}">
                <a16:creationId xmlns:a16="http://schemas.microsoft.com/office/drawing/2014/main" id="{899CB59D-47BF-A847-B7BF-0ED7187388E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5681776D-F83E-AD4A-8054-012A6C5AAB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FCF5982A-36F9-D048-926F-3FDCE2A920DB}" type="slidenum">
              <a:rPr lang="en-US" altLang="en-US" b="0" i="0" smtClean="0"/>
              <a:pPr/>
              <a:t>5</a:t>
            </a:fld>
            <a:endParaRPr lang="en-US" altLang="en-US" b="0" i="0"/>
          </a:p>
        </p:txBody>
      </p:sp>
      <p:sp>
        <p:nvSpPr>
          <p:cNvPr id="22530" name="Rectangle 1026">
            <a:extLst>
              <a:ext uri="{FF2B5EF4-FFF2-40B4-BE49-F238E27FC236}">
                <a16:creationId xmlns:a16="http://schemas.microsoft.com/office/drawing/2014/main" id="{47D0104E-305F-D544-854C-EB3DD9FD744E}"/>
              </a:ext>
            </a:extLst>
          </p:cNvPr>
          <p:cNvSpPr>
            <a:spLocks noGrp="1" noRot="1" noChangeAspect="1" noChangeArrowheads="1" noTextEdit="1"/>
          </p:cNvSpPr>
          <p:nvPr>
            <p:ph type="sldImg"/>
          </p:nvPr>
        </p:nvSpPr>
        <p:spPr>
          <a:solidFill>
            <a:srgbClr val="FFFFFF"/>
          </a:solidFill>
          <a:ln/>
        </p:spPr>
      </p:sp>
      <p:sp>
        <p:nvSpPr>
          <p:cNvPr id="22531" name="Rectangle 1027">
            <a:extLst>
              <a:ext uri="{FF2B5EF4-FFF2-40B4-BE49-F238E27FC236}">
                <a16:creationId xmlns:a16="http://schemas.microsoft.com/office/drawing/2014/main" id="{A26CA7F9-1565-F745-97E1-8C380B0CB33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7D94374D-B0C7-B948-A315-4BAF81A79D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94F4E1E-9FEA-C547-9CAF-FC3F3655E005}" type="slidenum">
              <a:rPr lang="en-US" altLang="en-US" b="0" i="0" smtClean="0"/>
              <a:pPr/>
              <a:t>6</a:t>
            </a:fld>
            <a:endParaRPr lang="en-US" altLang="en-US" b="0" i="0"/>
          </a:p>
        </p:txBody>
      </p:sp>
      <p:sp>
        <p:nvSpPr>
          <p:cNvPr id="24578" name="Rectangle 2">
            <a:extLst>
              <a:ext uri="{FF2B5EF4-FFF2-40B4-BE49-F238E27FC236}">
                <a16:creationId xmlns:a16="http://schemas.microsoft.com/office/drawing/2014/main" id="{6E61FA96-A4D1-7248-9EF1-73DC67A66F45}"/>
              </a:ext>
            </a:extLst>
          </p:cNvPr>
          <p:cNvSpPr>
            <a:spLocks noGrp="1" noRot="1" noChangeAspect="1" noChangeArrowheads="1" noTextEdit="1"/>
          </p:cNvSpPr>
          <p:nvPr>
            <p:ph type="sldImg"/>
          </p:nvPr>
        </p:nvSpPr>
        <p:spPr>
          <a:solidFill>
            <a:srgbClr val="FFFFFF"/>
          </a:solidFill>
          <a:ln/>
        </p:spPr>
      </p:sp>
      <p:sp>
        <p:nvSpPr>
          <p:cNvPr id="24579" name="Rectangle 3">
            <a:extLst>
              <a:ext uri="{FF2B5EF4-FFF2-40B4-BE49-F238E27FC236}">
                <a16:creationId xmlns:a16="http://schemas.microsoft.com/office/drawing/2014/main" id="{54D29C06-DFAD-BD41-BA23-B555552EB2B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3F2BFF92-F60F-1A4C-A866-BEA6250930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D5D656E-40C8-E44C-A002-F35972213BC2}" type="slidenum">
              <a:rPr lang="en-US" altLang="en-US" b="0" i="0" smtClean="0"/>
              <a:pPr/>
              <a:t>7</a:t>
            </a:fld>
            <a:endParaRPr lang="en-US" altLang="en-US" b="0" i="0"/>
          </a:p>
        </p:txBody>
      </p:sp>
      <p:sp>
        <p:nvSpPr>
          <p:cNvPr id="26626" name="Rectangle 2">
            <a:extLst>
              <a:ext uri="{FF2B5EF4-FFF2-40B4-BE49-F238E27FC236}">
                <a16:creationId xmlns:a16="http://schemas.microsoft.com/office/drawing/2014/main" id="{7CEA0B68-377F-0C44-AEB0-C67AFAE03898}"/>
              </a:ext>
            </a:extLst>
          </p:cNvPr>
          <p:cNvSpPr>
            <a:spLocks noGrp="1" noRot="1" noChangeAspect="1" noChangeArrowheads="1" noTextEdit="1"/>
          </p:cNvSpPr>
          <p:nvPr>
            <p:ph type="sldImg"/>
          </p:nvPr>
        </p:nvSpPr>
        <p:spPr>
          <a:solidFill>
            <a:srgbClr val="FFFFFF"/>
          </a:solidFill>
          <a:ln/>
        </p:spPr>
      </p:sp>
      <p:sp>
        <p:nvSpPr>
          <p:cNvPr id="26627" name="Rectangle 3">
            <a:extLst>
              <a:ext uri="{FF2B5EF4-FFF2-40B4-BE49-F238E27FC236}">
                <a16:creationId xmlns:a16="http://schemas.microsoft.com/office/drawing/2014/main" id="{6D7DF2D3-AF8F-A444-93E3-CE6BD08B01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DB57EA65-F75C-704C-BB4A-77479F5CEE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E019B26-3CF1-5041-B73F-F2A9FE1A056B}" type="slidenum">
              <a:rPr lang="en-US" altLang="en-US" b="0" i="0" smtClean="0"/>
              <a:pPr/>
              <a:t>8</a:t>
            </a:fld>
            <a:endParaRPr lang="en-US" altLang="en-US" b="0" i="0"/>
          </a:p>
        </p:txBody>
      </p:sp>
      <p:sp>
        <p:nvSpPr>
          <p:cNvPr id="28674" name="Rectangle 2">
            <a:extLst>
              <a:ext uri="{FF2B5EF4-FFF2-40B4-BE49-F238E27FC236}">
                <a16:creationId xmlns:a16="http://schemas.microsoft.com/office/drawing/2014/main" id="{88FE9565-D7BC-C74B-8645-BECCD61096FA}"/>
              </a:ext>
            </a:extLst>
          </p:cNvPr>
          <p:cNvSpPr>
            <a:spLocks noGrp="1" noRot="1" noChangeAspect="1" noChangeArrowheads="1" noTextEdit="1"/>
          </p:cNvSpPr>
          <p:nvPr>
            <p:ph type="sldImg"/>
          </p:nvPr>
        </p:nvSpPr>
        <p:spPr>
          <a:solidFill>
            <a:srgbClr val="FFFFFF"/>
          </a:solidFill>
          <a:ln/>
        </p:spPr>
      </p:sp>
      <p:sp>
        <p:nvSpPr>
          <p:cNvPr id="28675" name="Rectangle 3">
            <a:extLst>
              <a:ext uri="{FF2B5EF4-FFF2-40B4-BE49-F238E27FC236}">
                <a16:creationId xmlns:a16="http://schemas.microsoft.com/office/drawing/2014/main" id="{6E0E478C-8411-8E46-A426-43A679D8E7B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22C077C4-DF16-7348-8723-D44EA9DF86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101D36-7268-F549-9AB0-B91A8481D036}" type="slidenum">
              <a:rPr lang="en-US" altLang="en-US" smtClean="0"/>
              <a:pPr/>
              <a:t>9</a:t>
            </a:fld>
            <a:endParaRPr lang="en-US" altLang="en-US"/>
          </a:p>
        </p:txBody>
      </p:sp>
      <p:sp>
        <p:nvSpPr>
          <p:cNvPr id="91138" name="Rectangle 1026">
            <a:extLst>
              <a:ext uri="{FF2B5EF4-FFF2-40B4-BE49-F238E27FC236}">
                <a16:creationId xmlns:a16="http://schemas.microsoft.com/office/drawing/2014/main" id="{F5E7FB46-8F6F-3B46-B4BC-CA4F97B8943B}"/>
              </a:ext>
            </a:extLst>
          </p:cNvPr>
          <p:cNvSpPr>
            <a:spLocks noGrp="1" noRot="1" noChangeAspect="1" noChangeArrowheads="1" noTextEdit="1"/>
          </p:cNvSpPr>
          <p:nvPr>
            <p:ph type="sldImg"/>
          </p:nvPr>
        </p:nvSpPr>
        <p:spPr>
          <a:solidFill>
            <a:srgbClr val="FFFFFF"/>
          </a:solidFill>
          <a:ln/>
        </p:spPr>
      </p:sp>
      <p:sp>
        <p:nvSpPr>
          <p:cNvPr id="91139" name="Rectangle 1027">
            <a:extLst>
              <a:ext uri="{FF2B5EF4-FFF2-40B4-BE49-F238E27FC236}">
                <a16:creationId xmlns:a16="http://schemas.microsoft.com/office/drawing/2014/main" id="{4B4AEBE9-AD4E-204A-8AF9-282AD5DA5249}"/>
              </a:ext>
            </a:extLst>
          </p:cNvPr>
          <p:cNvSpPr>
            <a:spLocks noGrp="1" noChangeArrowheads="1"/>
          </p:cNvSpPr>
          <p:nvPr>
            <p:ph type="body" idx="1"/>
          </p:nvPr>
        </p:nvSpPr>
        <p:spPr>
          <a:xfrm>
            <a:off x="914400" y="4343400"/>
            <a:ext cx="50292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9D369270-80F9-DE4B-8FA8-43DFE9B921D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4AC1320-6EC2-904C-A0EA-71E1D88D8A8E}" type="slidenum">
              <a:rPr lang="en-US" altLang="en-US" b="0" i="0" smtClean="0"/>
              <a:pPr/>
              <a:t>10</a:t>
            </a:fld>
            <a:endParaRPr lang="en-US" altLang="en-US" b="0" i="0"/>
          </a:p>
        </p:txBody>
      </p:sp>
      <p:sp>
        <p:nvSpPr>
          <p:cNvPr id="32770" name="Rectangle 2">
            <a:extLst>
              <a:ext uri="{FF2B5EF4-FFF2-40B4-BE49-F238E27FC236}">
                <a16:creationId xmlns:a16="http://schemas.microsoft.com/office/drawing/2014/main" id="{35CE717A-88CC-874A-94F8-B900A49DCD25}"/>
              </a:ext>
            </a:extLst>
          </p:cNvPr>
          <p:cNvSpPr>
            <a:spLocks noGrp="1" noRot="1" noChangeAspect="1" noChangeArrowheads="1" noTextEdit="1"/>
          </p:cNvSpPr>
          <p:nvPr>
            <p:ph type="sldImg"/>
          </p:nvPr>
        </p:nvSpPr>
        <p:spPr>
          <a:solidFill>
            <a:srgbClr val="FFFFFF"/>
          </a:solidFill>
          <a:ln/>
        </p:spPr>
      </p:sp>
      <p:sp>
        <p:nvSpPr>
          <p:cNvPr id="32771" name="Rectangle 3">
            <a:extLst>
              <a:ext uri="{FF2B5EF4-FFF2-40B4-BE49-F238E27FC236}">
                <a16:creationId xmlns:a16="http://schemas.microsoft.com/office/drawing/2014/main" id="{6D80A1C1-3D30-C148-BAFB-5C9F90E5CA7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DE8F9144-FC2E-584E-8439-F9DE6F18066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9AC2169-AFFE-FA47-837A-1FA4000081F7}" type="slidenum">
              <a:rPr lang="en-US" altLang="en-US" b="0" i="0" smtClean="0"/>
              <a:pPr/>
              <a:t>11</a:t>
            </a:fld>
            <a:endParaRPr lang="en-US" altLang="en-US" b="0" i="0"/>
          </a:p>
        </p:txBody>
      </p:sp>
      <p:sp>
        <p:nvSpPr>
          <p:cNvPr id="34818" name="Rectangle 1026">
            <a:extLst>
              <a:ext uri="{FF2B5EF4-FFF2-40B4-BE49-F238E27FC236}">
                <a16:creationId xmlns:a16="http://schemas.microsoft.com/office/drawing/2014/main" id="{3080AE02-76A3-4D4A-8EBE-E856E64187A9}"/>
              </a:ext>
            </a:extLst>
          </p:cNvPr>
          <p:cNvSpPr>
            <a:spLocks noGrp="1" noRot="1" noChangeAspect="1" noChangeArrowheads="1" noTextEdit="1"/>
          </p:cNvSpPr>
          <p:nvPr>
            <p:ph type="sldImg"/>
          </p:nvPr>
        </p:nvSpPr>
        <p:spPr>
          <a:solidFill>
            <a:srgbClr val="FFFFFF"/>
          </a:solidFill>
          <a:ln/>
        </p:spPr>
      </p:sp>
      <p:sp>
        <p:nvSpPr>
          <p:cNvPr id="34819" name="Rectangle 1027">
            <a:extLst>
              <a:ext uri="{FF2B5EF4-FFF2-40B4-BE49-F238E27FC236}">
                <a16:creationId xmlns:a16="http://schemas.microsoft.com/office/drawing/2014/main" id="{ED770FD6-66E5-5C42-9F9B-CDF4C53933D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E581A816-C897-5240-A1B4-3403A565DA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25C7542-52B5-FD41-842E-E66333C9FE33}" type="slidenum">
              <a:rPr lang="en-US" altLang="en-US" b="0" i="0" smtClean="0"/>
              <a:pPr/>
              <a:t>12</a:t>
            </a:fld>
            <a:endParaRPr lang="en-US" altLang="en-US" b="0" i="0"/>
          </a:p>
        </p:txBody>
      </p:sp>
      <p:sp>
        <p:nvSpPr>
          <p:cNvPr id="36866" name="Rectangle 1026">
            <a:extLst>
              <a:ext uri="{FF2B5EF4-FFF2-40B4-BE49-F238E27FC236}">
                <a16:creationId xmlns:a16="http://schemas.microsoft.com/office/drawing/2014/main" id="{C80F8DAF-404A-A74F-B4E9-B753131ACED3}"/>
              </a:ext>
            </a:extLst>
          </p:cNvPr>
          <p:cNvSpPr>
            <a:spLocks noGrp="1" noRot="1" noChangeAspect="1" noChangeArrowheads="1" noTextEdit="1"/>
          </p:cNvSpPr>
          <p:nvPr>
            <p:ph type="sldImg"/>
          </p:nvPr>
        </p:nvSpPr>
        <p:spPr>
          <a:solidFill>
            <a:srgbClr val="FFFFFF"/>
          </a:solidFill>
          <a:ln/>
        </p:spPr>
      </p:sp>
      <p:sp>
        <p:nvSpPr>
          <p:cNvPr id="36867" name="Rectangle 1027">
            <a:extLst>
              <a:ext uri="{FF2B5EF4-FFF2-40B4-BE49-F238E27FC236}">
                <a16:creationId xmlns:a16="http://schemas.microsoft.com/office/drawing/2014/main" id="{A23CCE87-1844-6C48-B923-B124001E50D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DBF8721D-92E8-D746-A261-6EC610C1D54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18391D7-BD78-714F-A02C-BE4D341BBF43}" type="slidenum">
              <a:rPr lang="en-US" altLang="en-US" b="0" i="0" smtClean="0"/>
              <a:pPr/>
              <a:t>13</a:t>
            </a:fld>
            <a:endParaRPr lang="en-US" altLang="en-US" b="0" i="0"/>
          </a:p>
        </p:txBody>
      </p:sp>
      <p:sp>
        <p:nvSpPr>
          <p:cNvPr id="38914" name="Rectangle 2">
            <a:extLst>
              <a:ext uri="{FF2B5EF4-FFF2-40B4-BE49-F238E27FC236}">
                <a16:creationId xmlns:a16="http://schemas.microsoft.com/office/drawing/2014/main" id="{5B1ED737-01BE-FF43-9C25-D39A31AE5215}"/>
              </a:ext>
            </a:extLst>
          </p:cNvPr>
          <p:cNvSpPr>
            <a:spLocks noGrp="1" noRot="1" noChangeAspect="1" noChangeArrowheads="1" noTextEdit="1"/>
          </p:cNvSpPr>
          <p:nvPr>
            <p:ph type="sldImg"/>
          </p:nvPr>
        </p:nvSpPr>
        <p:spPr>
          <a:solidFill>
            <a:srgbClr val="FFFFFF"/>
          </a:solidFill>
          <a:ln/>
        </p:spPr>
      </p:sp>
      <p:sp>
        <p:nvSpPr>
          <p:cNvPr id="38915" name="Rectangle 3">
            <a:extLst>
              <a:ext uri="{FF2B5EF4-FFF2-40B4-BE49-F238E27FC236}">
                <a16:creationId xmlns:a16="http://schemas.microsoft.com/office/drawing/2014/main" id="{AF62E38C-681E-7B4F-8B1E-A6A04717FA8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5E677790-9F54-2147-975E-461FAB1F39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866D2E4-9BE4-9942-94D4-93FDCA053A09}" type="slidenum">
              <a:rPr lang="en-US" altLang="en-US" b="0" i="0" smtClean="0"/>
              <a:pPr/>
              <a:t>14</a:t>
            </a:fld>
            <a:endParaRPr lang="en-US" altLang="en-US" b="0" i="0"/>
          </a:p>
        </p:txBody>
      </p:sp>
      <p:sp>
        <p:nvSpPr>
          <p:cNvPr id="40962" name="Rectangle 1026">
            <a:extLst>
              <a:ext uri="{FF2B5EF4-FFF2-40B4-BE49-F238E27FC236}">
                <a16:creationId xmlns:a16="http://schemas.microsoft.com/office/drawing/2014/main" id="{6F26564D-9368-AF43-A4A6-9103E3264F11}"/>
              </a:ext>
            </a:extLst>
          </p:cNvPr>
          <p:cNvSpPr>
            <a:spLocks noGrp="1" noRot="1" noChangeAspect="1" noChangeArrowheads="1" noTextEdit="1"/>
          </p:cNvSpPr>
          <p:nvPr>
            <p:ph type="sldImg"/>
          </p:nvPr>
        </p:nvSpPr>
        <p:spPr>
          <a:solidFill>
            <a:srgbClr val="FFFFFF"/>
          </a:solidFill>
          <a:ln/>
        </p:spPr>
      </p:sp>
      <p:sp>
        <p:nvSpPr>
          <p:cNvPr id="40963" name="Rectangle 1027">
            <a:extLst>
              <a:ext uri="{FF2B5EF4-FFF2-40B4-BE49-F238E27FC236}">
                <a16:creationId xmlns:a16="http://schemas.microsoft.com/office/drawing/2014/main" id="{D45BDBBD-C7B4-4C4F-A865-6850F1BE5F5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26E78CEE-263F-8C4C-B640-11913A2D8B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512A3FE-F692-5945-BB32-75DBA4967995}" type="slidenum">
              <a:rPr lang="en-US" altLang="en-US" b="0" i="0" smtClean="0"/>
              <a:pPr/>
              <a:t>15</a:t>
            </a:fld>
            <a:endParaRPr lang="en-US" altLang="en-US" b="0" i="0"/>
          </a:p>
        </p:txBody>
      </p:sp>
      <p:sp>
        <p:nvSpPr>
          <p:cNvPr id="43010" name="Rectangle 2">
            <a:extLst>
              <a:ext uri="{FF2B5EF4-FFF2-40B4-BE49-F238E27FC236}">
                <a16:creationId xmlns:a16="http://schemas.microsoft.com/office/drawing/2014/main" id="{AA617EA3-2F23-C44D-8B28-54D09BCC85B1}"/>
              </a:ext>
            </a:extLst>
          </p:cNvPr>
          <p:cNvSpPr>
            <a:spLocks noGrp="1" noRot="1" noChangeAspect="1" noChangeArrowheads="1" noTextEdit="1"/>
          </p:cNvSpPr>
          <p:nvPr>
            <p:ph type="sldImg"/>
          </p:nvPr>
        </p:nvSpPr>
        <p:spPr>
          <a:solidFill>
            <a:srgbClr val="FFFFFF"/>
          </a:solidFill>
          <a:ln/>
        </p:spPr>
      </p:sp>
      <p:sp>
        <p:nvSpPr>
          <p:cNvPr id="43011" name="Rectangle 3">
            <a:extLst>
              <a:ext uri="{FF2B5EF4-FFF2-40B4-BE49-F238E27FC236}">
                <a16:creationId xmlns:a16="http://schemas.microsoft.com/office/drawing/2014/main" id="{05D99E6C-CF81-CF42-8611-45C6369A782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EAFBD51D-D4F6-D44F-A7C7-C5D437AEF2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196EF45-8817-7742-ACDC-F49B4C8EC224}" type="slidenum">
              <a:rPr lang="en-US" altLang="en-US" b="0" i="0" smtClean="0"/>
              <a:pPr/>
              <a:t>16</a:t>
            </a:fld>
            <a:endParaRPr lang="en-US" altLang="en-US" b="0" i="0"/>
          </a:p>
        </p:txBody>
      </p:sp>
      <p:sp>
        <p:nvSpPr>
          <p:cNvPr id="45058" name="Rectangle 2">
            <a:extLst>
              <a:ext uri="{FF2B5EF4-FFF2-40B4-BE49-F238E27FC236}">
                <a16:creationId xmlns:a16="http://schemas.microsoft.com/office/drawing/2014/main" id="{F74A1D5E-60DE-4A4E-BCE7-C7CBF3F145EF}"/>
              </a:ext>
            </a:extLst>
          </p:cNvPr>
          <p:cNvSpPr>
            <a:spLocks noGrp="1" noRot="1" noChangeAspect="1" noChangeArrowheads="1" noTextEdit="1"/>
          </p:cNvSpPr>
          <p:nvPr>
            <p:ph type="sldImg"/>
          </p:nvPr>
        </p:nvSpPr>
        <p:spPr>
          <a:solidFill>
            <a:srgbClr val="FFFFFF"/>
          </a:solidFill>
          <a:ln/>
        </p:spPr>
      </p:sp>
      <p:sp>
        <p:nvSpPr>
          <p:cNvPr id="45059" name="Rectangle 3">
            <a:extLst>
              <a:ext uri="{FF2B5EF4-FFF2-40B4-BE49-F238E27FC236}">
                <a16:creationId xmlns:a16="http://schemas.microsoft.com/office/drawing/2014/main" id="{0FAC9512-504D-1043-BA18-FEC9E0FCAB3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878D25DB-1049-8848-B259-DB7C3011FD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CAFA42B-CF68-574B-819D-651BBF02215D}" type="slidenum">
              <a:rPr lang="en-US" altLang="en-US" b="0" i="0" smtClean="0"/>
              <a:pPr/>
              <a:t>17</a:t>
            </a:fld>
            <a:endParaRPr lang="en-US" altLang="en-US" b="0" i="0"/>
          </a:p>
        </p:txBody>
      </p:sp>
      <p:sp>
        <p:nvSpPr>
          <p:cNvPr id="47106" name="Rectangle 2">
            <a:extLst>
              <a:ext uri="{FF2B5EF4-FFF2-40B4-BE49-F238E27FC236}">
                <a16:creationId xmlns:a16="http://schemas.microsoft.com/office/drawing/2014/main" id="{DDBBED09-39E6-E742-9358-09BB020A7A43}"/>
              </a:ext>
            </a:extLst>
          </p:cNvPr>
          <p:cNvSpPr>
            <a:spLocks noGrp="1" noRot="1" noChangeAspect="1" noChangeArrowheads="1" noTextEdit="1"/>
          </p:cNvSpPr>
          <p:nvPr>
            <p:ph type="sldImg"/>
          </p:nvPr>
        </p:nvSpPr>
        <p:spPr>
          <a:solidFill>
            <a:srgbClr val="FFFFFF"/>
          </a:solidFill>
          <a:ln/>
        </p:spPr>
      </p:sp>
      <p:sp>
        <p:nvSpPr>
          <p:cNvPr id="47107" name="Rectangle 3">
            <a:extLst>
              <a:ext uri="{FF2B5EF4-FFF2-40B4-BE49-F238E27FC236}">
                <a16:creationId xmlns:a16="http://schemas.microsoft.com/office/drawing/2014/main" id="{8E9174D6-3994-1F40-A185-5053017F3B4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E1BBD95B-C6ED-9144-90DC-195677929E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629C285-A7E9-1042-83AF-2767B61227B7}" type="slidenum">
              <a:rPr lang="en-US" altLang="en-US" b="0" i="0" smtClean="0"/>
              <a:pPr/>
              <a:t>18</a:t>
            </a:fld>
            <a:endParaRPr lang="en-US" altLang="en-US" b="0" i="0"/>
          </a:p>
        </p:txBody>
      </p:sp>
      <p:sp>
        <p:nvSpPr>
          <p:cNvPr id="49154" name="Rectangle 2">
            <a:extLst>
              <a:ext uri="{FF2B5EF4-FFF2-40B4-BE49-F238E27FC236}">
                <a16:creationId xmlns:a16="http://schemas.microsoft.com/office/drawing/2014/main" id="{6DA161CB-17B2-0C4D-8B33-C99DB0B32408}"/>
              </a:ext>
            </a:extLst>
          </p:cNvPr>
          <p:cNvSpPr>
            <a:spLocks noGrp="1" noRot="1" noChangeAspect="1" noChangeArrowheads="1" noTextEdit="1"/>
          </p:cNvSpPr>
          <p:nvPr>
            <p:ph type="sldImg"/>
          </p:nvPr>
        </p:nvSpPr>
        <p:spPr>
          <a:solidFill>
            <a:srgbClr val="FFFFFF"/>
          </a:solidFill>
          <a:ln/>
        </p:spPr>
      </p:sp>
      <p:sp>
        <p:nvSpPr>
          <p:cNvPr id="49155" name="Rectangle 3">
            <a:extLst>
              <a:ext uri="{FF2B5EF4-FFF2-40B4-BE49-F238E27FC236}">
                <a16:creationId xmlns:a16="http://schemas.microsoft.com/office/drawing/2014/main" id="{CBCA5310-29A4-5D46-A05A-7C2E80C9431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4D69D6B2-1CCF-B141-A60F-367D1AE8F7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80F8051B-CC74-4142-8EFD-B496C980830F}" type="slidenum">
              <a:rPr lang="en-US" altLang="en-US" b="0" i="0" smtClean="0"/>
              <a:pPr/>
              <a:t>19</a:t>
            </a:fld>
            <a:endParaRPr lang="en-US" altLang="en-US" b="0" i="0"/>
          </a:p>
        </p:txBody>
      </p:sp>
      <p:sp>
        <p:nvSpPr>
          <p:cNvPr id="51202" name="Rectangle 2">
            <a:extLst>
              <a:ext uri="{FF2B5EF4-FFF2-40B4-BE49-F238E27FC236}">
                <a16:creationId xmlns:a16="http://schemas.microsoft.com/office/drawing/2014/main" id="{08FA5D55-E31A-2F4F-BCE9-B309CF7DA2AE}"/>
              </a:ext>
            </a:extLst>
          </p:cNvPr>
          <p:cNvSpPr>
            <a:spLocks noGrp="1" noRot="1" noChangeAspect="1" noChangeArrowheads="1" noTextEdit="1"/>
          </p:cNvSpPr>
          <p:nvPr>
            <p:ph type="sldImg"/>
          </p:nvPr>
        </p:nvSpPr>
        <p:spPr>
          <a:solidFill>
            <a:srgbClr val="FFFFFF"/>
          </a:solidFill>
          <a:ln/>
        </p:spPr>
      </p:sp>
      <p:sp>
        <p:nvSpPr>
          <p:cNvPr id="51203" name="Rectangle 3">
            <a:extLst>
              <a:ext uri="{FF2B5EF4-FFF2-40B4-BE49-F238E27FC236}">
                <a16:creationId xmlns:a16="http://schemas.microsoft.com/office/drawing/2014/main" id="{775340B9-DEE1-D24A-B3DE-5E663E63AD6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1F7B5552-6CEC-7242-8B4E-5C70136EBE7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F5F88B2-C67E-BF46-973A-875E0BC068B8}" type="slidenum">
              <a:rPr lang="en-US" altLang="en-US" b="0" i="0" smtClean="0"/>
              <a:pPr/>
              <a:t>20</a:t>
            </a:fld>
            <a:endParaRPr lang="en-US" altLang="en-US" b="0" i="0"/>
          </a:p>
        </p:txBody>
      </p:sp>
      <p:sp>
        <p:nvSpPr>
          <p:cNvPr id="53250" name="Rectangle 2">
            <a:extLst>
              <a:ext uri="{FF2B5EF4-FFF2-40B4-BE49-F238E27FC236}">
                <a16:creationId xmlns:a16="http://schemas.microsoft.com/office/drawing/2014/main" id="{1851CF8A-0063-AA4C-972C-ED19FEDDB3CA}"/>
              </a:ext>
            </a:extLst>
          </p:cNvPr>
          <p:cNvSpPr>
            <a:spLocks noGrp="1" noRot="1" noChangeAspect="1" noChangeArrowheads="1" noTextEdit="1"/>
          </p:cNvSpPr>
          <p:nvPr>
            <p:ph type="sldImg"/>
          </p:nvPr>
        </p:nvSpPr>
        <p:spPr>
          <a:solidFill>
            <a:srgbClr val="FFFFFF"/>
          </a:solidFill>
          <a:ln/>
        </p:spPr>
      </p:sp>
      <p:sp>
        <p:nvSpPr>
          <p:cNvPr id="53251" name="Rectangle 3">
            <a:extLst>
              <a:ext uri="{FF2B5EF4-FFF2-40B4-BE49-F238E27FC236}">
                <a16:creationId xmlns:a16="http://schemas.microsoft.com/office/drawing/2014/main" id="{12C119EA-6137-5D4B-AA94-EAB3BA01B48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0B6CABDF-6E62-FD49-BCA8-F9E09230CE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7035108-BC0A-8646-9BCF-10FDB5C6B008}" type="slidenum">
              <a:rPr lang="en-US" altLang="en-US" b="0" i="0" smtClean="0"/>
              <a:pPr/>
              <a:t>21</a:t>
            </a:fld>
            <a:endParaRPr lang="en-US" altLang="en-US" b="0" i="0"/>
          </a:p>
        </p:txBody>
      </p:sp>
      <p:sp>
        <p:nvSpPr>
          <p:cNvPr id="55298" name="Rectangle 2">
            <a:extLst>
              <a:ext uri="{FF2B5EF4-FFF2-40B4-BE49-F238E27FC236}">
                <a16:creationId xmlns:a16="http://schemas.microsoft.com/office/drawing/2014/main" id="{C5F90CB0-2B15-D64C-BCA2-AECE47787BBE}"/>
              </a:ext>
            </a:extLst>
          </p:cNvPr>
          <p:cNvSpPr>
            <a:spLocks noGrp="1" noRot="1" noChangeAspect="1" noChangeArrowheads="1" noTextEdit="1"/>
          </p:cNvSpPr>
          <p:nvPr>
            <p:ph type="sldImg"/>
          </p:nvPr>
        </p:nvSpPr>
        <p:spPr>
          <a:solidFill>
            <a:srgbClr val="FFFFFF"/>
          </a:solidFill>
          <a:ln/>
        </p:spPr>
      </p:sp>
      <p:sp>
        <p:nvSpPr>
          <p:cNvPr id="55299" name="Rectangle 3">
            <a:extLst>
              <a:ext uri="{FF2B5EF4-FFF2-40B4-BE49-F238E27FC236}">
                <a16:creationId xmlns:a16="http://schemas.microsoft.com/office/drawing/2014/main" id="{69B36BBD-F299-7B4D-B392-776B2EF8C12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0B6CABDF-6E62-FD49-BCA8-F9E09230CE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7035108-BC0A-8646-9BCF-10FDB5C6B008}" type="slidenum">
              <a:rPr lang="en-US" altLang="en-US" b="0" i="0" smtClean="0"/>
              <a:pPr/>
              <a:t>22</a:t>
            </a:fld>
            <a:endParaRPr lang="en-US" altLang="en-US" b="0" i="0"/>
          </a:p>
        </p:txBody>
      </p:sp>
      <p:sp>
        <p:nvSpPr>
          <p:cNvPr id="55298" name="Rectangle 2">
            <a:extLst>
              <a:ext uri="{FF2B5EF4-FFF2-40B4-BE49-F238E27FC236}">
                <a16:creationId xmlns:a16="http://schemas.microsoft.com/office/drawing/2014/main" id="{C5F90CB0-2B15-D64C-BCA2-AECE47787BBE}"/>
              </a:ext>
            </a:extLst>
          </p:cNvPr>
          <p:cNvSpPr>
            <a:spLocks noGrp="1" noRot="1" noChangeAspect="1" noChangeArrowheads="1" noTextEdit="1"/>
          </p:cNvSpPr>
          <p:nvPr>
            <p:ph type="sldImg"/>
          </p:nvPr>
        </p:nvSpPr>
        <p:spPr>
          <a:solidFill>
            <a:srgbClr val="FFFFFF"/>
          </a:solidFill>
          <a:ln/>
        </p:spPr>
      </p:sp>
      <p:sp>
        <p:nvSpPr>
          <p:cNvPr id="55299" name="Rectangle 3">
            <a:extLst>
              <a:ext uri="{FF2B5EF4-FFF2-40B4-BE49-F238E27FC236}">
                <a16:creationId xmlns:a16="http://schemas.microsoft.com/office/drawing/2014/main" id="{69B36BBD-F299-7B4D-B392-776B2EF8C12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extLst>
      <p:ext uri="{BB962C8B-B14F-4D97-AF65-F5344CB8AC3E}">
        <p14:creationId xmlns:p14="http://schemas.microsoft.com/office/powerpoint/2010/main" val="3973463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CE608737-9D28-C540-91B6-B6917EDCDD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C08EA7F-DEE0-D54E-8AAD-8E303487BBAA}" type="slidenum">
              <a:rPr lang="en-US" altLang="en-US" b="0" i="0" smtClean="0"/>
              <a:pPr/>
              <a:t>23</a:t>
            </a:fld>
            <a:endParaRPr lang="en-US" altLang="en-US" b="0" i="0"/>
          </a:p>
        </p:txBody>
      </p:sp>
      <p:sp>
        <p:nvSpPr>
          <p:cNvPr id="57346" name="Rectangle 2">
            <a:extLst>
              <a:ext uri="{FF2B5EF4-FFF2-40B4-BE49-F238E27FC236}">
                <a16:creationId xmlns:a16="http://schemas.microsoft.com/office/drawing/2014/main" id="{5D0D289E-8CBB-7E4A-B9B1-6AE7D61A2CD5}"/>
              </a:ext>
            </a:extLst>
          </p:cNvPr>
          <p:cNvSpPr>
            <a:spLocks noGrp="1" noRot="1" noChangeAspect="1" noChangeArrowheads="1" noTextEdit="1"/>
          </p:cNvSpPr>
          <p:nvPr>
            <p:ph type="sldImg"/>
          </p:nvPr>
        </p:nvSpPr>
        <p:spPr>
          <a:solidFill>
            <a:srgbClr val="FFFFFF"/>
          </a:solidFill>
          <a:ln/>
        </p:spPr>
      </p:sp>
      <p:sp>
        <p:nvSpPr>
          <p:cNvPr id="57347" name="Rectangle 3">
            <a:extLst>
              <a:ext uri="{FF2B5EF4-FFF2-40B4-BE49-F238E27FC236}">
                <a16:creationId xmlns:a16="http://schemas.microsoft.com/office/drawing/2014/main" id="{A009ED8E-D508-6544-8F8F-66CC898D1C4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83F430DC-0A89-AC49-ADAB-7294085620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15B0104A-20C0-404B-B1B4-F0304FAA76E7}" type="slidenum">
              <a:rPr lang="en-US" altLang="en-US" b="0" i="0" smtClean="0"/>
              <a:pPr/>
              <a:t>24</a:t>
            </a:fld>
            <a:endParaRPr lang="en-US" altLang="en-US" b="0" i="0"/>
          </a:p>
        </p:txBody>
      </p:sp>
      <p:sp>
        <p:nvSpPr>
          <p:cNvPr id="59394" name="Rectangle 2">
            <a:extLst>
              <a:ext uri="{FF2B5EF4-FFF2-40B4-BE49-F238E27FC236}">
                <a16:creationId xmlns:a16="http://schemas.microsoft.com/office/drawing/2014/main" id="{1F6C697C-465B-164C-8EA9-E55A8C685B0F}"/>
              </a:ext>
            </a:extLst>
          </p:cNvPr>
          <p:cNvSpPr>
            <a:spLocks noGrp="1" noRot="1" noChangeAspect="1" noChangeArrowheads="1" noTextEdit="1"/>
          </p:cNvSpPr>
          <p:nvPr>
            <p:ph type="sldImg"/>
          </p:nvPr>
        </p:nvSpPr>
        <p:spPr>
          <a:solidFill>
            <a:srgbClr val="FFFFFF"/>
          </a:solidFill>
          <a:ln/>
        </p:spPr>
      </p:sp>
      <p:sp>
        <p:nvSpPr>
          <p:cNvPr id="59395" name="Rectangle 3">
            <a:extLst>
              <a:ext uri="{FF2B5EF4-FFF2-40B4-BE49-F238E27FC236}">
                <a16:creationId xmlns:a16="http://schemas.microsoft.com/office/drawing/2014/main" id="{100CA948-44FD-6141-BB7F-CA4ED804181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6E0D0F3B-A145-F64A-8E45-04DD4D7C9E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4F9BC06-7D25-8A44-971D-C8AA24A1E035}" type="slidenum">
              <a:rPr lang="en-US" altLang="en-US" b="0" i="0" smtClean="0"/>
              <a:pPr/>
              <a:t>25</a:t>
            </a:fld>
            <a:endParaRPr lang="en-US" altLang="en-US" b="0" i="0"/>
          </a:p>
        </p:txBody>
      </p:sp>
      <p:sp>
        <p:nvSpPr>
          <p:cNvPr id="61442" name="Rectangle 2">
            <a:extLst>
              <a:ext uri="{FF2B5EF4-FFF2-40B4-BE49-F238E27FC236}">
                <a16:creationId xmlns:a16="http://schemas.microsoft.com/office/drawing/2014/main" id="{386DFE1F-E11C-1942-A005-FEF815BA38B3}"/>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D0D16805-4F9F-AD4D-9DF8-17805358F6C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3B40798A-5851-7D43-AAE9-5CF1214003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0E4EC11-140A-A04B-9430-E5FEED282366}" type="slidenum">
              <a:rPr lang="en-US" altLang="en-US" b="0" i="0" smtClean="0"/>
              <a:pPr/>
              <a:t>26</a:t>
            </a:fld>
            <a:endParaRPr lang="en-US" altLang="en-US" b="0" i="0"/>
          </a:p>
        </p:txBody>
      </p:sp>
      <p:sp>
        <p:nvSpPr>
          <p:cNvPr id="63490" name="Rectangle 2">
            <a:extLst>
              <a:ext uri="{FF2B5EF4-FFF2-40B4-BE49-F238E27FC236}">
                <a16:creationId xmlns:a16="http://schemas.microsoft.com/office/drawing/2014/main" id="{ECF9375E-8D1F-9242-BFBE-C6C7BB057D47}"/>
              </a:ext>
            </a:extLst>
          </p:cNvPr>
          <p:cNvSpPr>
            <a:spLocks noGrp="1" noRot="1" noChangeAspect="1" noChangeArrowheads="1" noTextEdit="1"/>
          </p:cNvSpPr>
          <p:nvPr>
            <p:ph type="sldImg"/>
          </p:nvPr>
        </p:nvSpPr>
        <p:spPr>
          <a:solidFill>
            <a:srgbClr val="FFFFFF"/>
          </a:solidFill>
          <a:ln/>
        </p:spPr>
      </p:sp>
      <p:sp>
        <p:nvSpPr>
          <p:cNvPr id="63491" name="Rectangle 3">
            <a:extLst>
              <a:ext uri="{FF2B5EF4-FFF2-40B4-BE49-F238E27FC236}">
                <a16:creationId xmlns:a16="http://schemas.microsoft.com/office/drawing/2014/main" id="{E79E5402-1DD3-8449-B6E9-562D04AE196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EDDC8B9B-E3F1-2440-BC40-DF543368588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71FEDDF-8076-0944-819C-6A85F0E0A85A}" type="slidenum">
              <a:rPr lang="en-US" altLang="en-US" b="0" i="0" smtClean="0"/>
              <a:pPr/>
              <a:t>27</a:t>
            </a:fld>
            <a:endParaRPr lang="en-US" altLang="en-US" b="0" i="0"/>
          </a:p>
        </p:txBody>
      </p:sp>
      <p:sp>
        <p:nvSpPr>
          <p:cNvPr id="65538" name="Rectangle 2">
            <a:extLst>
              <a:ext uri="{FF2B5EF4-FFF2-40B4-BE49-F238E27FC236}">
                <a16:creationId xmlns:a16="http://schemas.microsoft.com/office/drawing/2014/main" id="{68C9F289-AD7D-FD4E-85DB-FB789D01F215}"/>
              </a:ext>
            </a:extLst>
          </p:cNvPr>
          <p:cNvSpPr>
            <a:spLocks noGrp="1" noRot="1" noChangeAspect="1" noChangeArrowheads="1" noTextEdit="1"/>
          </p:cNvSpPr>
          <p:nvPr>
            <p:ph type="sldImg"/>
          </p:nvPr>
        </p:nvSpPr>
        <p:spPr>
          <a:solidFill>
            <a:srgbClr val="FFFFFF"/>
          </a:solidFill>
          <a:ln/>
        </p:spPr>
      </p:sp>
      <p:sp>
        <p:nvSpPr>
          <p:cNvPr id="65539" name="Rectangle 3">
            <a:extLst>
              <a:ext uri="{FF2B5EF4-FFF2-40B4-BE49-F238E27FC236}">
                <a16:creationId xmlns:a16="http://schemas.microsoft.com/office/drawing/2014/main" id="{C266BF40-D88B-B54F-979F-9F987CC04B3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BAE8AB71-B0A3-6E49-94A8-3027C3B225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C9F641E-12F8-344D-ADEA-C81990F60817}" type="slidenum">
              <a:rPr lang="en-US" altLang="en-US" b="0" i="0" smtClean="0"/>
              <a:pPr/>
              <a:t>28</a:t>
            </a:fld>
            <a:endParaRPr lang="en-US" altLang="en-US" b="0" i="0"/>
          </a:p>
        </p:txBody>
      </p:sp>
      <p:sp>
        <p:nvSpPr>
          <p:cNvPr id="67586" name="Rectangle 2">
            <a:extLst>
              <a:ext uri="{FF2B5EF4-FFF2-40B4-BE49-F238E27FC236}">
                <a16:creationId xmlns:a16="http://schemas.microsoft.com/office/drawing/2014/main" id="{D8B77B67-BAAA-D44F-92FD-0757AAAAE90B}"/>
              </a:ext>
            </a:extLst>
          </p:cNvPr>
          <p:cNvSpPr>
            <a:spLocks noGrp="1" noRot="1" noChangeAspect="1" noChangeArrowheads="1" noTextEdit="1"/>
          </p:cNvSpPr>
          <p:nvPr>
            <p:ph type="sldImg"/>
          </p:nvPr>
        </p:nvSpPr>
        <p:spPr>
          <a:solidFill>
            <a:srgbClr val="FFFFFF"/>
          </a:solidFill>
          <a:ln/>
        </p:spPr>
      </p:sp>
      <p:sp>
        <p:nvSpPr>
          <p:cNvPr id="67587" name="Rectangle 3">
            <a:extLst>
              <a:ext uri="{FF2B5EF4-FFF2-40B4-BE49-F238E27FC236}">
                <a16:creationId xmlns:a16="http://schemas.microsoft.com/office/drawing/2014/main" id="{4CBB1D80-1CEC-DA4D-B909-8B1BAFD7E72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1472298B-F3A6-9247-AC6B-125BCD38A0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DFD813F-82E9-C344-9E45-1660A5DB434B}" type="slidenum">
              <a:rPr lang="en-US" altLang="en-US" b="0" i="0" smtClean="0"/>
              <a:pPr/>
              <a:t>29</a:t>
            </a:fld>
            <a:endParaRPr lang="en-US" altLang="en-US" b="0" i="0"/>
          </a:p>
        </p:txBody>
      </p:sp>
      <p:sp>
        <p:nvSpPr>
          <p:cNvPr id="69634" name="Rectangle 2">
            <a:extLst>
              <a:ext uri="{FF2B5EF4-FFF2-40B4-BE49-F238E27FC236}">
                <a16:creationId xmlns:a16="http://schemas.microsoft.com/office/drawing/2014/main" id="{3A09FE5F-5790-774A-91CC-3AA043D1556E}"/>
              </a:ext>
            </a:extLst>
          </p:cNvPr>
          <p:cNvSpPr>
            <a:spLocks noGrp="1" noRot="1" noChangeAspect="1" noChangeArrowheads="1" noTextEdit="1"/>
          </p:cNvSpPr>
          <p:nvPr>
            <p:ph type="sldImg"/>
          </p:nvPr>
        </p:nvSpPr>
        <p:spPr>
          <a:solidFill>
            <a:srgbClr val="FFFFFF"/>
          </a:solidFill>
          <a:ln/>
        </p:spPr>
      </p:sp>
      <p:sp>
        <p:nvSpPr>
          <p:cNvPr id="69635" name="Rectangle 3">
            <a:extLst>
              <a:ext uri="{FF2B5EF4-FFF2-40B4-BE49-F238E27FC236}">
                <a16:creationId xmlns:a16="http://schemas.microsoft.com/office/drawing/2014/main" id="{B53C0441-3058-3841-A79B-D0997499FF2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60EA4EB1-90D9-A440-9689-50CB35FCB4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BCB45E8-9848-CA44-9323-0F8D2D22E642}" type="slidenum">
              <a:rPr lang="en-US" altLang="en-US" b="0" i="0" smtClean="0"/>
              <a:pPr/>
              <a:t>30</a:t>
            </a:fld>
            <a:endParaRPr lang="en-US" altLang="en-US" b="0" i="0"/>
          </a:p>
        </p:txBody>
      </p:sp>
      <p:sp>
        <p:nvSpPr>
          <p:cNvPr id="71682" name="Rectangle 2">
            <a:extLst>
              <a:ext uri="{FF2B5EF4-FFF2-40B4-BE49-F238E27FC236}">
                <a16:creationId xmlns:a16="http://schemas.microsoft.com/office/drawing/2014/main" id="{C9B81CDF-A976-8D49-A519-CC7D2E6320F7}"/>
              </a:ext>
            </a:extLst>
          </p:cNvPr>
          <p:cNvSpPr>
            <a:spLocks noGrp="1" noRot="1" noChangeAspect="1" noChangeArrowheads="1" noTextEdit="1"/>
          </p:cNvSpPr>
          <p:nvPr>
            <p:ph type="sldImg"/>
          </p:nvPr>
        </p:nvSpPr>
        <p:spPr>
          <a:solidFill>
            <a:srgbClr val="FFFFFF"/>
          </a:solidFill>
          <a:ln/>
        </p:spPr>
      </p:sp>
      <p:sp>
        <p:nvSpPr>
          <p:cNvPr id="71683" name="Rectangle 3">
            <a:extLst>
              <a:ext uri="{FF2B5EF4-FFF2-40B4-BE49-F238E27FC236}">
                <a16:creationId xmlns:a16="http://schemas.microsoft.com/office/drawing/2014/main" id="{129532B5-2E4B-2C47-B634-B64BC94CD3C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19744458-39F3-4240-A2C6-33BBB2654A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370CC6E-549B-DF4F-8C13-AACB659C56BD}" type="slidenum">
              <a:rPr lang="en-US" altLang="en-US" b="0" i="0" smtClean="0"/>
              <a:pPr/>
              <a:t>31</a:t>
            </a:fld>
            <a:endParaRPr lang="en-US" altLang="en-US" b="0" i="0"/>
          </a:p>
        </p:txBody>
      </p:sp>
      <p:sp>
        <p:nvSpPr>
          <p:cNvPr id="73730" name="Rectangle 2">
            <a:extLst>
              <a:ext uri="{FF2B5EF4-FFF2-40B4-BE49-F238E27FC236}">
                <a16:creationId xmlns:a16="http://schemas.microsoft.com/office/drawing/2014/main" id="{F7D03173-6851-0745-8875-CFFA9AC7A5FB}"/>
              </a:ext>
            </a:extLst>
          </p:cNvPr>
          <p:cNvSpPr>
            <a:spLocks noGrp="1" noRot="1" noChangeAspect="1" noChangeArrowheads="1" noTextEdit="1"/>
          </p:cNvSpPr>
          <p:nvPr>
            <p:ph type="sldImg"/>
          </p:nvPr>
        </p:nvSpPr>
        <p:spPr>
          <a:solidFill>
            <a:srgbClr val="FFFFFF"/>
          </a:solidFill>
          <a:ln/>
        </p:spPr>
      </p:sp>
      <p:sp>
        <p:nvSpPr>
          <p:cNvPr id="73731" name="Rectangle 3">
            <a:extLst>
              <a:ext uri="{FF2B5EF4-FFF2-40B4-BE49-F238E27FC236}">
                <a16:creationId xmlns:a16="http://schemas.microsoft.com/office/drawing/2014/main" id="{0EA1D0B4-3BC0-CE4E-AD5A-610F469531E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B7A77D4D-D9B6-0E4D-AB29-F50B912BB6F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F1E8971-820D-5048-AC64-6D069941EADE}" type="slidenum">
              <a:rPr lang="en-US" altLang="en-US" b="0" i="0" smtClean="0"/>
              <a:pPr/>
              <a:t>32</a:t>
            </a:fld>
            <a:endParaRPr lang="en-US" altLang="en-US" b="0" i="0"/>
          </a:p>
        </p:txBody>
      </p:sp>
      <p:sp>
        <p:nvSpPr>
          <p:cNvPr id="75778" name="Rectangle 2">
            <a:extLst>
              <a:ext uri="{FF2B5EF4-FFF2-40B4-BE49-F238E27FC236}">
                <a16:creationId xmlns:a16="http://schemas.microsoft.com/office/drawing/2014/main" id="{15A07162-1A29-DE41-8A5C-4A4C5A110EFD}"/>
              </a:ext>
            </a:extLst>
          </p:cNvPr>
          <p:cNvSpPr>
            <a:spLocks noGrp="1" noRot="1" noChangeAspect="1" noChangeArrowheads="1" noTextEdit="1"/>
          </p:cNvSpPr>
          <p:nvPr>
            <p:ph type="sldImg"/>
          </p:nvPr>
        </p:nvSpPr>
        <p:spPr>
          <a:solidFill>
            <a:srgbClr val="FFFFFF"/>
          </a:solidFill>
          <a:ln/>
        </p:spPr>
      </p:sp>
      <p:sp>
        <p:nvSpPr>
          <p:cNvPr id="75779" name="Rectangle 3">
            <a:extLst>
              <a:ext uri="{FF2B5EF4-FFF2-40B4-BE49-F238E27FC236}">
                <a16:creationId xmlns:a16="http://schemas.microsoft.com/office/drawing/2014/main" id="{A3FF10B4-121D-D441-B3F5-5C3204BE1C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A830D7A2-1B86-414A-A309-8F6BA0FCE71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18583D1-8944-BB4E-9889-D3FC7204FE63}" type="slidenum">
              <a:rPr lang="en-US" altLang="en-US" b="0" i="0" smtClean="0"/>
              <a:pPr/>
              <a:t>33</a:t>
            </a:fld>
            <a:endParaRPr lang="en-US" altLang="en-US" b="0" i="0"/>
          </a:p>
        </p:txBody>
      </p:sp>
      <p:sp>
        <p:nvSpPr>
          <p:cNvPr id="77826" name="Rectangle 2">
            <a:extLst>
              <a:ext uri="{FF2B5EF4-FFF2-40B4-BE49-F238E27FC236}">
                <a16:creationId xmlns:a16="http://schemas.microsoft.com/office/drawing/2014/main" id="{6A91F460-6C63-754A-8F44-3B165C16D182}"/>
              </a:ext>
            </a:extLst>
          </p:cNvPr>
          <p:cNvSpPr>
            <a:spLocks noGrp="1" noRot="1" noChangeAspect="1" noChangeArrowheads="1" noTextEdit="1"/>
          </p:cNvSpPr>
          <p:nvPr>
            <p:ph type="sldImg"/>
          </p:nvPr>
        </p:nvSpPr>
        <p:spPr>
          <a:solidFill>
            <a:srgbClr val="FFFFFF"/>
          </a:solidFill>
          <a:ln/>
        </p:spPr>
      </p:sp>
      <p:sp>
        <p:nvSpPr>
          <p:cNvPr id="77827" name="Rectangle 3">
            <a:extLst>
              <a:ext uri="{FF2B5EF4-FFF2-40B4-BE49-F238E27FC236}">
                <a16:creationId xmlns:a16="http://schemas.microsoft.com/office/drawing/2014/main" id="{E95F993E-D10E-4041-A097-8A082F9788A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512AA1AF-5BD2-EE46-9CBF-5EA95029EF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517957A-C307-A847-9911-1D255263BEB1}" type="slidenum">
              <a:rPr lang="en-US" altLang="en-US" b="0" i="0" smtClean="0"/>
              <a:pPr/>
              <a:t>34</a:t>
            </a:fld>
            <a:endParaRPr lang="en-US" altLang="en-US" b="0" i="0"/>
          </a:p>
        </p:txBody>
      </p:sp>
      <p:sp>
        <p:nvSpPr>
          <p:cNvPr id="79874" name="Rectangle 2">
            <a:extLst>
              <a:ext uri="{FF2B5EF4-FFF2-40B4-BE49-F238E27FC236}">
                <a16:creationId xmlns:a16="http://schemas.microsoft.com/office/drawing/2014/main" id="{AF9B057A-E74D-BA47-B676-6E3E25B40095}"/>
              </a:ext>
            </a:extLst>
          </p:cNvPr>
          <p:cNvSpPr>
            <a:spLocks noGrp="1" noRot="1" noChangeAspect="1" noChangeArrowheads="1" noTextEdit="1"/>
          </p:cNvSpPr>
          <p:nvPr>
            <p:ph type="sldImg"/>
          </p:nvPr>
        </p:nvSpPr>
        <p:spPr>
          <a:solidFill>
            <a:srgbClr val="FFFFFF"/>
          </a:solidFill>
          <a:ln/>
        </p:spPr>
      </p:sp>
      <p:sp>
        <p:nvSpPr>
          <p:cNvPr id="79875" name="Rectangle 3">
            <a:extLst>
              <a:ext uri="{FF2B5EF4-FFF2-40B4-BE49-F238E27FC236}">
                <a16:creationId xmlns:a16="http://schemas.microsoft.com/office/drawing/2014/main" id="{1CC70540-D1F8-A04E-BFCB-BDE17EB334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0DAC3DFA-EFC8-F241-A82D-DC42B05279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DE8E935-5F25-F048-9AE4-234B948B949D}" type="slidenum">
              <a:rPr lang="en-US" altLang="en-US" b="0" i="0" smtClean="0"/>
              <a:pPr/>
              <a:t>35</a:t>
            </a:fld>
            <a:endParaRPr lang="en-US" altLang="en-US" b="0" i="0"/>
          </a:p>
        </p:txBody>
      </p:sp>
      <p:sp>
        <p:nvSpPr>
          <p:cNvPr id="81922" name="Rectangle 2">
            <a:extLst>
              <a:ext uri="{FF2B5EF4-FFF2-40B4-BE49-F238E27FC236}">
                <a16:creationId xmlns:a16="http://schemas.microsoft.com/office/drawing/2014/main" id="{7604BB76-0C66-F847-97EC-84DB66F15855}"/>
              </a:ext>
            </a:extLst>
          </p:cNvPr>
          <p:cNvSpPr>
            <a:spLocks noGrp="1" noRot="1" noChangeAspect="1" noChangeArrowheads="1" noTextEdit="1"/>
          </p:cNvSpPr>
          <p:nvPr>
            <p:ph type="sldImg"/>
          </p:nvPr>
        </p:nvSpPr>
        <p:spPr>
          <a:solidFill>
            <a:srgbClr val="FFFFFF"/>
          </a:solidFill>
          <a:ln/>
        </p:spPr>
      </p:sp>
      <p:sp>
        <p:nvSpPr>
          <p:cNvPr id="81923" name="Rectangle 3">
            <a:extLst>
              <a:ext uri="{FF2B5EF4-FFF2-40B4-BE49-F238E27FC236}">
                <a16:creationId xmlns:a16="http://schemas.microsoft.com/office/drawing/2014/main" id="{C6114D37-1413-774F-BBE3-831A45D6B27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0995DD79-8223-5848-A9C4-64902D4DFD7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2AEFED5-3A41-8542-BF20-E986EAA3342A}" type="slidenum">
              <a:rPr lang="en-US" altLang="en-US" b="0" i="0" smtClean="0"/>
              <a:pPr/>
              <a:t>36</a:t>
            </a:fld>
            <a:endParaRPr lang="en-US" altLang="en-US" b="0" i="0"/>
          </a:p>
        </p:txBody>
      </p:sp>
      <p:sp>
        <p:nvSpPr>
          <p:cNvPr id="83970" name="Rectangle 2">
            <a:extLst>
              <a:ext uri="{FF2B5EF4-FFF2-40B4-BE49-F238E27FC236}">
                <a16:creationId xmlns:a16="http://schemas.microsoft.com/office/drawing/2014/main" id="{A051976A-B679-7D40-B402-84D119D0FE18}"/>
              </a:ext>
            </a:extLst>
          </p:cNvPr>
          <p:cNvSpPr>
            <a:spLocks noGrp="1" noRot="1" noChangeAspect="1" noChangeArrowheads="1" noTextEdit="1"/>
          </p:cNvSpPr>
          <p:nvPr>
            <p:ph type="sldImg"/>
          </p:nvPr>
        </p:nvSpPr>
        <p:spPr>
          <a:solidFill>
            <a:srgbClr val="FFFFFF"/>
          </a:solidFill>
          <a:ln/>
        </p:spPr>
      </p:sp>
      <p:sp>
        <p:nvSpPr>
          <p:cNvPr id="83971" name="Rectangle 3">
            <a:extLst>
              <a:ext uri="{FF2B5EF4-FFF2-40B4-BE49-F238E27FC236}">
                <a16:creationId xmlns:a16="http://schemas.microsoft.com/office/drawing/2014/main" id="{BE5583FB-B440-A842-B97D-DDD1253E728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73E33D0A-1A12-C146-8DFC-79CF60708B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144CE1C-ED2A-D84C-9A94-E72308CA4B8B}" type="slidenum">
              <a:rPr lang="en-US" altLang="en-US" b="0" i="0" smtClean="0"/>
              <a:pPr/>
              <a:t>37</a:t>
            </a:fld>
            <a:endParaRPr lang="en-US" altLang="en-US" b="0" i="0"/>
          </a:p>
        </p:txBody>
      </p:sp>
      <p:sp>
        <p:nvSpPr>
          <p:cNvPr id="86018" name="Rectangle 1026">
            <a:extLst>
              <a:ext uri="{FF2B5EF4-FFF2-40B4-BE49-F238E27FC236}">
                <a16:creationId xmlns:a16="http://schemas.microsoft.com/office/drawing/2014/main" id="{B76D6332-F8C8-174C-B70C-6EDA8164FEA6}"/>
              </a:ext>
            </a:extLst>
          </p:cNvPr>
          <p:cNvSpPr>
            <a:spLocks noGrp="1" noRot="1" noChangeAspect="1" noChangeArrowheads="1" noTextEdit="1"/>
          </p:cNvSpPr>
          <p:nvPr>
            <p:ph type="sldImg"/>
          </p:nvPr>
        </p:nvSpPr>
        <p:spPr>
          <a:solidFill>
            <a:srgbClr val="FFFFFF"/>
          </a:solidFill>
          <a:ln/>
        </p:spPr>
      </p:sp>
      <p:sp>
        <p:nvSpPr>
          <p:cNvPr id="86019" name="Rectangle 1027">
            <a:extLst>
              <a:ext uri="{FF2B5EF4-FFF2-40B4-BE49-F238E27FC236}">
                <a16:creationId xmlns:a16="http://schemas.microsoft.com/office/drawing/2014/main" id="{DAF7F71C-7C26-D74B-9190-BB0FA93C4B2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796AADA2-D830-5240-90E8-F326C75D8A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F3AF6DA-8EFB-C644-912C-29BDBE0DD378}" type="slidenum">
              <a:rPr lang="en-US" altLang="en-US" b="0" i="0" smtClean="0"/>
              <a:pPr/>
              <a:t>38</a:t>
            </a:fld>
            <a:endParaRPr lang="en-US" altLang="en-US" b="0" i="0"/>
          </a:p>
        </p:txBody>
      </p:sp>
      <p:sp>
        <p:nvSpPr>
          <p:cNvPr id="88066" name="Rectangle 1026">
            <a:extLst>
              <a:ext uri="{FF2B5EF4-FFF2-40B4-BE49-F238E27FC236}">
                <a16:creationId xmlns:a16="http://schemas.microsoft.com/office/drawing/2014/main" id="{B2271E13-D79A-9540-83DC-6CEBD2F4B2AC}"/>
              </a:ext>
            </a:extLst>
          </p:cNvPr>
          <p:cNvSpPr>
            <a:spLocks noGrp="1" noRot="1" noChangeAspect="1" noChangeArrowheads="1" noTextEdit="1"/>
          </p:cNvSpPr>
          <p:nvPr>
            <p:ph type="sldImg"/>
          </p:nvPr>
        </p:nvSpPr>
        <p:spPr>
          <a:solidFill>
            <a:srgbClr val="FFFFFF"/>
          </a:solidFill>
          <a:ln/>
        </p:spPr>
      </p:sp>
      <p:sp>
        <p:nvSpPr>
          <p:cNvPr id="88067" name="Rectangle 1027">
            <a:extLst>
              <a:ext uri="{FF2B5EF4-FFF2-40B4-BE49-F238E27FC236}">
                <a16:creationId xmlns:a16="http://schemas.microsoft.com/office/drawing/2014/main" id="{07AD9298-5DA0-E444-A37D-254BE42E3FC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01282CDF-3A26-7C4B-853C-085563B2BF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007C10B-E01E-1A4E-90F3-135D2CEA8D07}" type="slidenum">
              <a:rPr lang="en-US" altLang="en-US" b="0" i="0" smtClean="0"/>
              <a:pPr/>
              <a:t>39</a:t>
            </a:fld>
            <a:endParaRPr lang="en-US" altLang="en-US" b="0" i="0"/>
          </a:p>
        </p:txBody>
      </p:sp>
      <p:sp>
        <p:nvSpPr>
          <p:cNvPr id="90114" name="Rectangle 1026">
            <a:extLst>
              <a:ext uri="{FF2B5EF4-FFF2-40B4-BE49-F238E27FC236}">
                <a16:creationId xmlns:a16="http://schemas.microsoft.com/office/drawing/2014/main" id="{A3F72E19-BF30-FA4D-AA92-3C44A0B00B1C}"/>
              </a:ext>
            </a:extLst>
          </p:cNvPr>
          <p:cNvSpPr>
            <a:spLocks noGrp="1" noRot="1" noChangeAspect="1" noChangeArrowheads="1" noTextEdit="1"/>
          </p:cNvSpPr>
          <p:nvPr>
            <p:ph type="sldImg"/>
          </p:nvPr>
        </p:nvSpPr>
        <p:spPr>
          <a:solidFill>
            <a:srgbClr val="FFFFFF"/>
          </a:solidFill>
          <a:ln/>
        </p:spPr>
      </p:sp>
      <p:sp>
        <p:nvSpPr>
          <p:cNvPr id="90115" name="Rectangle 1027">
            <a:extLst>
              <a:ext uri="{FF2B5EF4-FFF2-40B4-BE49-F238E27FC236}">
                <a16:creationId xmlns:a16="http://schemas.microsoft.com/office/drawing/2014/main" id="{9063011B-0E90-9B49-B552-7DEF3572F61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E1BCCB61-5016-7645-A7FA-949023942F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3B8F8BE-E736-C042-AFB1-7F87042804D8}" type="slidenum">
              <a:rPr lang="en-US" altLang="en-US" b="0" i="0" smtClean="0"/>
              <a:pPr/>
              <a:t>40</a:t>
            </a:fld>
            <a:endParaRPr lang="en-US" altLang="en-US" b="0" i="0"/>
          </a:p>
        </p:txBody>
      </p:sp>
      <p:sp>
        <p:nvSpPr>
          <p:cNvPr id="92162" name="Rectangle 2">
            <a:extLst>
              <a:ext uri="{FF2B5EF4-FFF2-40B4-BE49-F238E27FC236}">
                <a16:creationId xmlns:a16="http://schemas.microsoft.com/office/drawing/2014/main" id="{207A3E99-ADC8-E743-8238-6A50542D5259}"/>
              </a:ext>
            </a:extLst>
          </p:cNvPr>
          <p:cNvSpPr>
            <a:spLocks noGrp="1" noRot="1" noChangeAspect="1" noChangeArrowheads="1" noTextEdit="1"/>
          </p:cNvSpPr>
          <p:nvPr>
            <p:ph type="sldImg"/>
          </p:nvPr>
        </p:nvSpPr>
        <p:spPr>
          <a:solidFill>
            <a:srgbClr val="FFFFFF"/>
          </a:solidFill>
          <a:ln/>
        </p:spPr>
      </p:sp>
      <p:sp>
        <p:nvSpPr>
          <p:cNvPr id="92163" name="Rectangle 3">
            <a:extLst>
              <a:ext uri="{FF2B5EF4-FFF2-40B4-BE49-F238E27FC236}">
                <a16:creationId xmlns:a16="http://schemas.microsoft.com/office/drawing/2014/main" id="{299E8CFC-027B-904C-9FDE-B5CB35404C7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9E0160AC-2C89-9A43-A498-5CBFF69EB1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D7DBA65-47A7-A845-9039-DAE23B2BFEA0}" type="slidenum">
              <a:rPr lang="en-US" altLang="en-US" b="0" i="0" smtClean="0"/>
              <a:pPr/>
              <a:t>41</a:t>
            </a:fld>
            <a:endParaRPr lang="en-US" altLang="en-US" b="0" i="0"/>
          </a:p>
        </p:txBody>
      </p:sp>
      <p:sp>
        <p:nvSpPr>
          <p:cNvPr id="94210" name="Rectangle 2">
            <a:extLst>
              <a:ext uri="{FF2B5EF4-FFF2-40B4-BE49-F238E27FC236}">
                <a16:creationId xmlns:a16="http://schemas.microsoft.com/office/drawing/2014/main" id="{D4D0FC31-B139-B74F-A392-5C0DEE7BCBF5}"/>
              </a:ext>
            </a:extLst>
          </p:cNvPr>
          <p:cNvSpPr>
            <a:spLocks noGrp="1" noRot="1" noChangeAspect="1" noChangeArrowheads="1" noTextEdit="1"/>
          </p:cNvSpPr>
          <p:nvPr>
            <p:ph type="sldImg"/>
          </p:nvPr>
        </p:nvSpPr>
        <p:spPr>
          <a:solidFill>
            <a:srgbClr val="FFFFFF"/>
          </a:solidFill>
          <a:ln/>
        </p:spPr>
      </p:sp>
      <p:sp>
        <p:nvSpPr>
          <p:cNvPr id="94211" name="Rectangle 3">
            <a:extLst>
              <a:ext uri="{FF2B5EF4-FFF2-40B4-BE49-F238E27FC236}">
                <a16:creationId xmlns:a16="http://schemas.microsoft.com/office/drawing/2014/main" id="{F3980C11-6A3F-6A40-86B7-06DA51FB81D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42B7989D-9176-2441-95EA-50A6F068F3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E67DFCC-0392-8E47-9B78-44B7E4BBA75B}" type="slidenum">
              <a:rPr lang="en-US" altLang="en-US" b="0" i="0" smtClean="0"/>
              <a:pPr/>
              <a:t>42</a:t>
            </a:fld>
            <a:endParaRPr lang="en-US" altLang="en-US" b="0" i="0"/>
          </a:p>
        </p:txBody>
      </p:sp>
      <p:sp>
        <p:nvSpPr>
          <p:cNvPr id="96258" name="Rectangle 2">
            <a:extLst>
              <a:ext uri="{FF2B5EF4-FFF2-40B4-BE49-F238E27FC236}">
                <a16:creationId xmlns:a16="http://schemas.microsoft.com/office/drawing/2014/main" id="{979E837C-7127-6A4D-8B4A-4CF7B968B995}"/>
              </a:ext>
            </a:extLst>
          </p:cNvPr>
          <p:cNvSpPr>
            <a:spLocks noGrp="1" noRot="1" noChangeAspect="1" noChangeArrowheads="1" noTextEdit="1"/>
          </p:cNvSpPr>
          <p:nvPr>
            <p:ph type="sldImg"/>
          </p:nvPr>
        </p:nvSpPr>
        <p:spPr>
          <a:solidFill>
            <a:srgbClr val="FFFFFF"/>
          </a:solidFill>
          <a:ln/>
        </p:spPr>
      </p:sp>
      <p:sp>
        <p:nvSpPr>
          <p:cNvPr id="96259" name="Rectangle 3">
            <a:extLst>
              <a:ext uri="{FF2B5EF4-FFF2-40B4-BE49-F238E27FC236}">
                <a16:creationId xmlns:a16="http://schemas.microsoft.com/office/drawing/2014/main" id="{E9080176-3D6D-884A-B570-733B2FA28A7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AA81E52C-DD14-7643-9DF0-DE10178841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F8AAA4F1-D9E5-224A-89A2-59BC71C47C4B}" type="slidenum">
              <a:rPr lang="en-US" altLang="en-US" b="0" i="0" smtClean="0"/>
              <a:pPr/>
              <a:t>43</a:t>
            </a:fld>
            <a:endParaRPr lang="en-US" altLang="en-US" b="0" i="0"/>
          </a:p>
        </p:txBody>
      </p:sp>
      <p:sp>
        <p:nvSpPr>
          <p:cNvPr id="98306" name="Rectangle 2">
            <a:extLst>
              <a:ext uri="{FF2B5EF4-FFF2-40B4-BE49-F238E27FC236}">
                <a16:creationId xmlns:a16="http://schemas.microsoft.com/office/drawing/2014/main" id="{2C78E364-CFB2-3C44-ABB0-4548E3C685C9}"/>
              </a:ext>
            </a:extLst>
          </p:cNvPr>
          <p:cNvSpPr>
            <a:spLocks noGrp="1" noRot="1" noChangeAspect="1" noChangeArrowheads="1" noTextEdit="1"/>
          </p:cNvSpPr>
          <p:nvPr>
            <p:ph type="sldImg"/>
          </p:nvPr>
        </p:nvSpPr>
        <p:spPr>
          <a:solidFill>
            <a:srgbClr val="FFFFFF"/>
          </a:solidFill>
          <a:ln/>
        </p:spPr>
      </p:sp>
      <p:sp>
        <p:nvSpPr>
          <p:cNvPr id="98307" name="Rectangle 3">
            <a:extLst>
              <a:ext uri="{FF2B5EF4-FFF2-40B4-BE49-F238E27FC236}">
                <a16:creationId xmlns:a16="http://schemas.microsoft.com/office/drawing/2014/main" id="{48A79E38-F872-A943-9DA7-6524B10BDF7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C77C7351-035A-5346-91E0-B404D68503F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AA05BD2-B5F0-3C4B-B196-83E3A5A8AE45}" type="slidenum">
              <a:rPr lang="en-US" altLang="en-US" b="0" i="0" smtClean="0"/>
              <a:pPr/>
              <a:t>44</a:t>
            </a:fld>
            <a:endParaRPr lang="en-US" altLang="en-US" b="0" i="0"/>
          </a:p>
        </p:txBody>
      </p:sp>
      <p:sp>
        <p:nvSpPr>
          <p:cNvPr id="100354" name="Rectangle 2">
            <a:extLst>
              <a:ext uri="{FF2B5EF4-FFF2-40B4-BE49-F238E27FC236}">
                <a16:creationId xmlns:a16="http://schemas.microsoft.com/office/drawing/2014/main" id="{AD4F1919-75B1-9449-BC3C-C607D8EF11C9}"/>
              </a:ext>
            </a:extLst>
          </p:cNvPr>
          <p:cNvSpPr>
            <a:spLocks noGrp="1" noRot="1" noChangeAspect="1" noChangeArrowheads="1" noTextEdit="1"/>
          </p:cNvSpPr>
          <p:nvPr>
            <p:ph type="sldImg"/>
          </p:nvPr>
        </p:nvSpPr>
        <p:spPr>
          <a:solidFill>
            <a:srgbClr val="FFFFFF"/>
          </a:solidFill>
          <a:ln/>
        </p:spPr>
      </p:sp>
      <p:sp>
        <p:nvSpPr>
          <p:cNvPr id="100355" name="Rectangle 3">
            <a:extLst>
              <a:ext uri="{FF2B5EF4-FFF2-40B4-BE49-F238E27FC236}">
                <a16:creationId xmlns:a16="http://schemas.microsoft.com/office/drawing/2014/main" id="{ADD3C66E-803F-8644-9BDA-D50213F9133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254F5826-C3BD-5A46-9BD0-0107EED752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6F6FEDA-F8EB-D54E-988E-0F871A076419}" type="slidenum">
              <a:rPr lang="en-US" altLang="en-US" b="0" i="0" smtClean="0"/>
              <a:pPr/>
              <a:t>45</a:t>
            </a:fld>
            <a:endParaRPr lang="en-US" altLang="en-US" b="0" i="0"/>
          </a:p>
        </p:txBody>
      </p:sp>
      <p:sp>
        <p:nvSpPr>
          <p:cNvPr id="102402" name="Rectangle 1026">
            <a:extLst>
              <a:ext uri="{FF2B5EF4-FFF2-40B4-BE49-F238E27FC236}">
                <a16:creationId xmlns:a16="http://schemas.microsoft.com/office/drawing/2014/main" id="{C4CB9754-E652-D743-832F-F7AEAF400DAE}"/>
              </a:ext>
            </a:extLst>
          </p:cNvPr>
          <p:cNvSpPr>
            <a:spLocks noGrp="1" noRot="1" noChangeAspect="1" noChangeArrowheads="1" noTextEdit="1"/>
          </p:cNvSpPr>
          <p:nvPr>
            <p:ph type="sldImg"/>
          </p:nvPr>
        </p:nvSpPr>
        <p:spPr>
          <a:solidFill>
            <a:srgbClr val="FFFFFF"/>
          </a:solidFill>
          <a:ln/>
        </p:spPr>
      </p:sp>
      <p:sp>
        <p:nvSpPr>
          <p:cNvPr id="102403" name="Rectangle 1027">
            <a:extLst>
              <a:ext uri="{FF2B5EF4-FFF2-40B4-BE49-F238E27FC236}">
                <a16:creationId xmlns:a16="http://schemas.microsoft.com/office/drawing/2014/main" id="{6C553A0F-67F2-6049-A5BF-3F87A770D3F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730" tIns="44865" rIns="89730" bIns="44865"/>
          <a:lstStyle/>
          <a:p>
            <a:pPr eaLnBrk="1" hangingPunct="1"/>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2D2E3DF7-709C-D44B-B52D-F6BBE3D4B97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475AF3F-5271-6247-A243-5B0065091B69}" type="slidenum">
              <a:rPr lang="en-US" altLang="en-US" b="0" i="0" smtClean="0"/>
              <a:pPr/>
              <a:t>46</a:t>
            </a:fld>
            <a:endParaRPr lang="en-US" altLang="en-US" b="0" i="0"/>
          </a:p>
        </p:txBody>
      </p:sp>
      <p:sp>
        <p:nvSpPr>
          <p:cNvPr id="104450" name="Rectangle 2">
            <a:extLst>
              <a:ext uri="{FF2B5EF4-FFF2-40B4-BE49-F238E27FC236}">
                <a16:creationId xmlns:a16="http://schemas.microsoft.com/office/drawing/2014/main" id="{D0499770-A953-004E-AE42-0297CED8619A}"/>
              </a:ext>
            </a:extLst>
          </p:cNvPr>
          <p:cNvSpPr>
            <a:spLocks noGrp="1" noRot="1" noChangeAspect="1" noChangeArrowheads="1" noTextEdit="1"/>
          </p:cNvSpPr>
          <p:nvPr>
            <p:ph type="sldImg"/>
          </p:nvPr>
        </p:nvSpPr>
        <p:spPr>
          <a:solidFill>
            <a:srgbClr val="FFFFFF"/>
          </a:solidFill>
          <a:ln/>
        </p:spPr>
      </p:sp>
      <p:sp>
        <p:nvSpPr>
          <p:cNvPr id="104451" name="Rectangle 3">
            <a:extLst>
              <a:ext uri="{FF2B5EF4-FFF2-40B4-BE49-F238E27FC236}">
                <a16:creationId xmlns:a16="http://schemas.microsoft.com/office/drawing/2014/main" id="{9BB26AE5-595A-A544-A2DE-E85DCDE89F0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A86FFC40-9AD8-6843-8C7E-2B3C31437E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F95D54D-568E-A94B-A4FB-A5CDDD761ED6}" type="slidenum">
              <a:rPr lang="en-US" altLang="en-US" b="0" i="0" smtClean="0"/>
              <a:pPr/>
              <a:t>47</a:t>
            </a:fld>
            <a:endParaRPr lang="en-US" altLang="en-US" b="0" i="0"/>
          </a:p>
        </p:txBody>
      </p:sp>
      <p:sp>
        <p:nvSpPr>
          <p:cNvPr id="106498" name="Rectangle 2">
            <a:extLst>
              <a:ext uri="{FF2B5EF4-FFF2-40B4-BE49-F238E27FC236}">
                <a16:creationId xmlns:a16="http://schemas.microsoft.com/office/drawing/2014/main" id="{0A28DD4B-693A-F64D-9ECB-F5ACC0AB714A}"/>
              </a:ext>
            </a:extLst>
          </p:cNvPr>
          <p:cNvSpPr>
            <a:spLocks noGrp="1" noRot="1" noChangeAspect="1" noChangeArrowheads="1" noTextEdit="1"/>
          </p:cNvSpPr>
          <p:nvPr>
            <p:ph type="sldImg"/>
          </p:nvPr>
        </p:nvSpPr>
        <p:spPr>
          <a:solidFill>
            <a:srgbClr val="FFFFFF"/>
          </a:solidFill>
          <a:ln/>
        </p:spPr>
      </p:sp>
      <p:sp>
        <p:nvSpPr>
          <p:cNvPr id="106499" name="Rectangle 3">
            <a:extLst>
              <a:ext uri="{FF2B5EF4-FFF2-40B4-BE49-F238E27FC236}">
                <a16:creationId xmlns:a16="http://schemas.microsoft.com/office/drawing/2014/main" id="{DDC14642-C87A-8A4E-9F5C-6846FA84D56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F40CB7BF-985B-1D4D-920F-BC79B7A83C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C752532-672B-214D-8265-C55B09E08C9F}" type="slidenum">
              <a:rPr lang="en-US" altLang="en-US" b="0" i="0" smtClean="0"/>
              <a:pPr/>
              <a:t>48</a:t>
            </a:fld>
            <a:endParaRPr lang="en-US" altLang="en-US" b="0" i="0"/>
          </a:p>
        </p:txBody>
      </p:sp>
      <p:sp>
        <p:nvSpPr>
          <p:cNvPr id="108546" name="Rectangle 2">
            <a:extLst>
              <a:ext uri="{FF2B5EF4-FFF2-40B4-BE49-F238E27FC236}">
                <a16:creationId xmlns:a16="http://schemas.microsoft.com/office/drawing/2014/main" id="{E7FE52EB-7B6C-CE41-B508-DE87E4018380}"/>
              </a:ext>
            </a:extLst>
          </p:cNvPr>
          <p:cNvSpPr>
            <a:spLocks noGrp="1" noRot="1" noChangeAspect="1" noChangeArrowheads="1" noTextEdit="1"/>
          </p:cNvSpPr>
          <p:nvPr>
            <p:ph type="sldImg"/>
          </p:nvPr>
        </p:nvSpPr>
        <p:spPr>
          <a:solidFill>
            <a:srgbClr val="FFFFFF"/>
          </a:solidFill>
          <a:ln/>
        </p:spPr>
      </p:sp>
      <p:sp>
        <p:nvSpPr>
          <p:cNvPr id="108547" name="Rectangle 3">
            <a:extLst>
              <a:ext uri="{FF2B5EF4-FFF2-40B4-BE49-F238E27FC236}">
                <a16:creationId xmlns:a16="http://schemas.microsoft.com/office/drawing/2014/main" id="{185B4DAF-5DAF-D14C-8B60-2D485842A9C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2346121A-8B9C-F441-881C-5CA5EE173B6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FFFDD5E5-C4E3-6D4F-8D44-7E50B5ADC89F}" type="slidenum">
              <a:rPr lang="en-US" altLang="en-US" b="0" i="0" smtClean="0"/>
              <a:pPr/>
              <a:t>49</a:t>
            </a:fld>
            <a:endParaRPr lang="en-US" altLang="en-US" b="0" i="0"/>
          </a:p>
        </p:txBody>
      </p:sp>
      <p:sp>
        <p:nvSpPr>
          <p:cNvPr id="110594" name="Rectangle 2">
            <a:extLst>
              <a:ext uri="{FF2B5EF4-FFF2-40B4-BE49-F238E27FC236}">
                <a16:creationId xmlns:a16="http://schemas.microsoft.com/office/drawing/2014/main" id="{CB857844-9887-8D45-836F-94B4357AFCB9}"/>
              </a:ext>
            </a:extLst>
          </p:cNvPr>
          <p:cNvSpPr>
            <a:spLocks noGrp="1" noRot="1" noChangeAspect="1" noChangeArrowheads="1" noTextEdit="1"/>
          </p:cNvSpPr>
          <p:nvPr>
            <p:ph type="sldImg"/>
          </p:nvPr>
        </p:nvSpPr>
        <p:spPr>
          <a:solidFill>
            <a:srgbClr val="FFFFFF"/>
          </a:solidFill>
          <a:ln/>
        </p:spPr>
      </p:sp>
      <p:sp>
        <p:nvSpPr>
          <p:cNvPr id="110595" name="Rectangle 3">
            <a:extLst>
              <a:ext uri="{FF2B5EF4-FFF2-40B4-BE49-F238E27FC236}">
                <a16:creationId xmlns:a16="http://schemas.microsoft.com/office/drawing/2014/main" id="{DA6E87E4-7F8C-7F4E-824F-62B7E611D23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958C20B8-8FD4-D541-A8ED-168D6E425AB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F1D31C0-AC26-C74A-BE05-372759461973}" type="slidenum">
              <a:rPr lang="en-US" altLang="en-US" b="0" i="0" smtClean="0"/>
              <a:pPr/>
              <a:t>50</a:t>
            </a:fld>
            <a:endParaRPr lang="en-US" altLang="en-US" b="0" i="0"/>
          </a:p>
        </p:txBody>
      </p:sp>
      <p:sp>
        <p:nvSpPr>
          <p:cNvPr id="112642" name="Rectangle 2">
            <a:extLst>
              <a:ext uri="{FF2B5EF4-FFF2-40B4-BE49-F238E27FC236}">
                <a16:creationId xmlns:a16="http://schemas.microsoft.com/office/drawing/2014/main" id="{6036DAD9-F033-B047-9DDC-1AF5C5A4ED72}"/>
              </a:ext>
            </a:extLst>
          </p:cNvPr>
          <p:cNvSpPr>
            <a:spLocks noGrp="1" noRot="1" noChangeAspect="1" noChangeArrowheads="1" noTextEdit="1"/>
          </p:cNvSpPr>
          <p:nvPr>
            <p:ph type="sldImg"/>
          </p:nvPr>
        </p:nvSpPr>
        <p:spPr>
          <a:solidFill>
            <a:srgbClr val="FFFFFF"/>
          </a:solidFill>
          <a:ln/>
        </p:spPr>
      </p:sp>
      <p:sp>
        <p:nvSpPr>
          <p:cNvPr id="112643" name="Rectangle 3">
            <a:extLst>
              <a:ext uri="{FF2B5EF4-FFF2-40B4-BE49-F238E27FC236}">
                <a16:creationId xmlns:a16="http://schemas.microsoft.com/office/drawing/2014/main" id="{06D0C29A-1F5B-0C4C-A6F0-E27838A0FA0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2BBEB77D-7A7B-F644-9C36-09BD0B01A4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560D4F1-8B0C-2241-AE1F-239933681D7D}" type="slidenum">
              <a:rPr lang="en-US" altLang="en-US" b="0" i="0" smtClean="0"/>
              <a:pPr/>
              <a:t>51</a:t>
            </a:fld>
            <a:endParaRPr lang="en-US" altLang="en-US" b="0" i="0"/>
          </a:p>
        </p:txBody>
      </p:sp>
      <p:sp>
        <p:nvSpPr>
          <p:cNvPr id="114690" name="Rectangle 1026">
            <a:extLst>
              <a:ext uri="{FF2B5EF4-FFF2-40B4-BE49-F238E27FC236}">
                <a16:creationId xmlns:a16="http://schemas.microsoft.com/office/drawing/2014/main" id="{9C23B05C-974D-1941-8FDF-8CD37E51BAB2}"/>
              </a:ext>
            </a:extLst>
          </p:cNvPr>
          <p:cNvSpPr>
            <a:spLocks noGrp="1" noRot="1" noChangeAspect="1" noChangeArrowheads="1" noTextEdit="1"/>
          </p:cNvSpPr>
          <p:nvPr>
            <p:ph type="sldImg"/>
          </p:nvPr>
        </p:nvSpPr>
        <p:spPr>
          <a:solidFill>
            <a:srgbClr val="FFFFFF"/>
          </a:solidFill>
          <a:ln/>
        </p:spPr>
      </p:sp>
      <p:sp>
        <p:nvSpPr>
          <p:cNvPr id="114691" name="Rectangle 1027">
            <a:extLst>
              <a:ext uri="{FF2B5EF4-FFF2-40B4-BE49-F238E27FC236}">
                <a16:creationId xmlns:a16="http://schemas.microsoft.com/office/drawing/2014/main" id="{8E8A17C3-C16C-D84A-A39B-5C0DFB7BA04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7FE5C9D2-2FE4-624E-B948-747C47D177C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323F6BD-5769-A349-A6C4-EDDCE24F5D70}" type="slidenum">
              <a:rPr lang="en-US" altLang="en-US" b="0" i="0" smtClean="0"/>
              <a:pPr/>
              <a:t>52</a:t>
            </a:fld>
            <a:endParaRPr lang="en-US" altLang="en-US" b="0" i="0"/>
          </a:p>
        </p:txBody>
      </p:sp>
      <p:sp>
        <p:nvSpPr>
          <p:cNvPr id="116738" name="Rectangle 2">
            <a:extLst>
              <a:ext uri="{FF2B5EF4-FFF2-40B4-BE49-F238E27FC236}">
                <a16:creationId xmlns:a16="http://schemas.microsoft.com/office/drawing/2014/main" id="{42D6EB6E-37BF-4649-864B-0243780119AE}"/>
              </a:ext>
            </a:extLst>
          </p:cNvPr>
          <p:cNvSpPr>
            <a:spLocks noGrp="1" noRot="1" noChangeAspect="1" noChangeArrowheads="1" noTextEdit="1"/>
          </p:cNvSpPr>
          <p:nvPr>
            <p:ph type="sldImg"/>
          </p:nvPr>
        </p:nvSpPr>
        <p:spPr>
          <a:solidFill>
            <a:srgbClr val="FFFFFF"/>
          </a:solidFill>
          <a:ln/>
        </p:spPr>
      </p:sp>
      <p:sp>
        <p:nvSpPr>
          <p:cNvPr id="116739" name="Rectangle 3">
            <a:extLst>
              <a:ext uri="{FF2B5EF4-FFF2-40B4-BE49-F238E27FC236}">
                <a16:creationId xmlns:a16="http://schemas.microsoft.com/office/drawing/2014/main" id="{D0CD7365-739D-BC45-A2FC-A1A5DE23DD0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56505D3C-C901-0E47-8A03-01DD2B65E1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A9918F9-15F1-3847-9CA2-3BE8284D35E6}" type="slidenum">
              <a:rPr lang="en-US" altLang="en-US" b="0" i="0" smtClean="0"/>
              <a:pPr/>
              <a:t>53</a:t>
            </a:fld>
            <a:endParaRPr lang="en-US" altLang="en-US" b="0" i="0"/>
          </a:p>
        </p:txBody>
      </p:sp>
      <p:sp>
        <p:nvSpPr>
          <p:cNvPr id="118786" name="Rectangle 2">
            <a:extLst>
              <a:ext uri="{FF2B5EF4-FFF2-40B4-BE49-F238E27FC236}">
                <a16:creationId xmlns:a16="http://schemas.microsoft.com/office/drawing/2014/main" id="{3B91AAD7-1B67-0B47-B301-15F5AE1A146D}"/>
              </a:ext>
            </a:extLst>
          </p:cNvPr>
          <p:cNvSpPr>
            <a:spLocks noGrp="1" noRot="1" noChangeAspect="1" noChangeArrowheads="1" noTextEdit="1"/>
          </p:cNvSpPr>
          <p:nvPr>
            <p:ph type="sldImg"/>
          </p:nvPr>
        </p:nvSpPr>
        <p:spPr>
          <a:solidFill>
            <a:srgbClr val="FFFFFF"/>
          </a:solidFill>
          <a:ln/>
        </p:spPr>
      </p:sp>
      <p:sp>
        <p:nvSpPr>
          <p:cNvPr id="118787" name="Rectangle 3">
            <a:extLst>
              <a:ext uri="{FF2B5EF4-FFF2-40B4-BE49-F238E27FC236}">
                <a16:creationId xmlns:a16="http://schemas.microsoft.com/office/drawing/2014/main" id="{22D165D7-C694-A448-89AA-7960B5CDFDC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A8315C7D-740B-C449-B908-11FAD06E56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090585E-E718-AA4B-B2B6-68A685AB3BAC}" type="slidenum">
              <a:rPr lang="en-US" altLang="en-US" b="0" i="0" smtClean="0"/>
              <a:pPr/>
              <a:t>54</a:t>
            </a:fld>
            <a:endParaRPr lang="en-US" altLang="en-US" b="0" i="0"/>
          </a:p>
        </p:txBody>
      </p:sp>
      <p:sp>
        <p:nvSpPr>
          <p:cNvPr id="120834" name="Rectangle 1026">
            <a:extLst>
              <a:ext uri="{FF2B5EF4-FFF2-40B4-BE49-F238E27FC236}">
                <a16:creationId xmlns:a16="http://schemas.microsoft.com/office/drawing/2014/main" id="{D5A58AA1-C3FC-3142-AD02-9E0F84405211}"/>
              </a:ext>
            </a:extLst>
          </p:cNvPr>
          <p:cNvSpPr>
            <a:spLocks noGrp="1" noRot="1" noChangeAspect="1" noChangeArrowheads="1" noTextEdit="1"/>
          </p:cNvSpPr>
          <p:nvPr>
            <p:ph type="sldImg"/>
          </p:nvPr>
        </p:nvSpPr>
        <p:spPr>
          <a:solidFill>
            <a:srgbClr val="FFFFFF"/>
          </a:solidFill>
          <a:ln/>
        </p:spPr>
      </p:sp>
      <p:sp>
        <p:nvSpPr>
          <p:cNvPr id="120835" name="Rectangle 1027">
            <a:extLst>
              <a:ext uri="{FF2B5EF4-FFF2-40B4-BE49-F238E27FC236}">
                <a16:creationId xmlns:a16="http://schemas.microsoft.com/office/drawing/2014/main" id="{A20E8F7A-EA4E-1247-A2F0-365D1089182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D748027D-6942-EA4B-8E71-9E670B35274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192240A4-A4B4-9F41-9069-833E850C932C}" type="slidenum">
              <a:rPr lang="en-US" altLang="en-US" b="0" i="0" smtClean="0"/>
              <a:pPr/>
              <a:t>55</a:t>
            </a:fld>
            <a:endParaRPr lang="en-US" altLang="en-US" b="0" i="0"/>
          </a:p>
        </p:txBody>
      </p:sp>
      <p:sp>
        <p:nvSpPr>
          <p:cNvPr id="122882" name="Rectangle 2">
            <a:extLst>
              <a:ext uri="{FF2B5EF4-FFF2-40B4-BE49-F238E27FC236}">
                <a16:creationId xmlns:a16="http://schemas.microsoft.com/office/drawing/2014/main" id="{7C5408DF-A411-7543-B649-EC3F2F4FD2D9}"/>
              </a:ext>
            </a:extLst>
          </p:cNvPr>
          <p:cNvSpPr>
            <a:spLocks noGrp="1" noRot="1" noChangeAspect="1" noChangeArrowheads="1" noTextEdit="1"/>
          </p:cNvSpPr>
          <p:nvPr>
            <p:ph type="sldImg"/>
          </p:nvPr>
        </p:nvSpPr>
        <p:spPr>
          <a:solidFill>
            <a:srgbClr val="FFFFFF"/>
          </a:solidFill>
          <a:ln/>
        </p:spPr>
      </p:sp>
      <p:sp>
        <p:nvSpPr>
          <p:cNvPr id="122883" name="Rectangle 3">
            <a:extLst>
              <a:ext uri="{FF2B5EF4-FFF2-40B4-BE49-F238E27FC236}">
                <a16:creationId xmlns:a16="http://schemas.microsoft.com/office/drawing/2014/main" id="{3A31DBC8-7A4C-A24F-8449-88356671AD3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A96B8224-3575-6249-BB0F-E9AD319B16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A78BDF1-6C72-CC47-8036-1B962E8DF00A}" type="slidenum">
              <a:rPr lang="en-US" altLang="en-US" b="0" i="0" smtClean="0"/>
              <a:pPr/>
              <a:t>56</a:t>
            </a:fld>
            <a:endParaRPr lang="en-US" altLang="en-US" b="0" i="0"/>
          </a:p>
        </p:txBody>
      </p:sp>
      <p:sp>
        <p:nvSpPr>
          <p:cNvPr id="124930" name="Rectangle 2">
            <a:extLst>
              <a:ext uri="{FF2B5EF4-FFF2-40B4-BE49-F238E27FC236}">
                <a16:creationId xmlns:a16="http://schemas.microsoft.com/office/drawing/2014/main" id="{D8BC8546-D4BF-ED43-8F87-F2964F588021}"/>
              </a:ext>
            </a:extLst>
          </p:cNvPr>
          <p:cNvSpPr>
            <a:spLocks noGrp="1" noRot="1" noChangeAspect="1" noChangeArrowheads="1" noTextEdit="1"/>
          </p:cNvSpPr>
          <p:nvPr>
            <p:ph type="sldImg"/>
          </p:nvPr>
        </p:nvSpPr>
        <p:spPr>
          <a:solidFill>
            <a:srgbClr val="FFFFFF"/>
          </a:solidFill>
          <a:ln/>
        </p:spPr>
      </p:sp>
      <p:sp>
        <p:nvSpPr>
          <p:cNvPr id="124931" name="Rectangle 3">
            <a:extLst>
              <a:ext uri="{FF2B5EF4-FFF2-40B4-BE49-F238E27FC236}">
                <a16:creationId xmlns:a16="http://schemas.microsoft.com/office/drawing/2014/main" id="{565CB0E3-2B21-2340-A75C-1389D2712FD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33AEFE52-764F-434D-AB16-E04BE3225A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BD5C54C-BE16-7F4C-9337-B53113E061FA}" type="slidenum">
              <a:rPr lang="en-US" altLang="en-US" b="0" i="0" smtClean="0"/>
              <a:pPr/>
              <a:t>57</a:t>
            </a:fld>
            <a:endParaRPr lang="en-US" altLang="en-US" b="0" i="0"/>
          </a:p>
        </p:txBody>
      </p:sp>
      <p:sp>
        <p:nvSpPr>
          <p:cNvPr id="126978" name="Rectangle 2">
            <a:extLst>
              <a:ext uri="{FF2B5EF4-FFF2-40B4-BE49-F238E27FC236}">
                <a16:creationId xmlns:a16="http://schemas.microsoft.com/office/drawing/2014/main" id="{4BFC1E4D-509C-6B47-8AA5-C21B9B4F1B08}"/>
              </a:ext>
            </a:extLst>
          </p:cNvPr>
          <p:cNvSpPr>
            <a:spLocks noGrp="1" noRot="1" noChangeAspect="1" noChangeArrowheads="1" noTextEdit="1"/>
          </p:cNvSpPr>
          <p:nvPr>
            <p:ph type="sldImg"/>
          </p:nvPr>
        </p:nvSpPr>
        <p:spPr>
          <a:solidFill>
            <a:srgbClr val="FFFFFF"/>
          </a:solidFill>
          <a:ln/>
        </p:spPr>
      </p:sp>
      <p:sp>
        <p:nvSpPr>
          <p:cNvPr id="126979" name="Rectangle 3">
            <a:extLst>
              <a:ext uri="{FF2B5EF4-FFF2-40B4-BE49-F238E27FC236}">
                <a16:creationId xmlns:a16="http://schemas.microsoft.com/office/drawing/2014/main" id="{BF14DBC4-CAE4-6A45-B9CF-83706BA5CB7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91FEB653-398B-D447-B360-E96977F3D1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5B59145-D612-5943-9A81-2CD49E268791}" type="slidenum">
              <a:rPr lang="en-US" altLang="en-US" b="0" i="0" smtClean="0"/>
              <a:pPr/>
              <a:t>58</a:t>
            </a:fld>
            <a:endParaRPr lang="en-US" altLang="en-US" b="0" i="0"/>
          </a:p>
        </p:txBody>
      </p:sp>
      <p:sp>
        <p:nvSpPr>
          <p:cNvPr id="129026" name="Rectangle 2">
            <a:extLst>
              <a:ext uri="{FF2B5EF4-FFF2-40B4-BE49-F238E27FC236}">
                <a16:creationId xmlns:a16="http://schemas.microsoft.com/office/drawing/2014/main" id="{F210F0E3-3816-AB43-89B9-6CA603B14252}"/>
              </a:ext>
            </a:extLst>
          </p:cNvPr>
          <p:cNvSpPr>
            <a:spLocks noGrp="1" noRot="1" noChangeAspect="1" noChangeArrowheads="1" noTextEdit="1"/>
          </p:cNvSpPr>
          <p:nvPr>
            <p:ph type="sldImg"/>
          </p:nvPr>
        </p:nvSpPr>
        <p:spPr>
          <a:solidFill>
            <a:srgbClr val="FFFFFF"/>
          </a:solidFill>
          <a:ln/>
        </p:spPr>
      </p:sp>
      <p:sp>
        <p:nvSpPr>
          <p:cNvPr id="129027" name="Rectangle 3">
            <a:extLst>
              <a:ext uri="{FF2B5EF4-FFF2-40B4-BE49-F238E27FC236}">
                <a16:creationId xmlns:a16="http://schemas.microsoft.com/office/drawing/2014/main" id="{69C13987-88B8-C740-91DF-7D07AD6FE54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7ED80D00-CCF4-004C-B8E2-42F902A2E11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4A2DED4-F0C8-BA47-A0AC-FA795DE5AA2C}" type="slidenum">
              <a:rPr lang="en-US" altLang="en-US" b="0" i="0" smtClean="0"/>
              <a:pPr/>
              <a:t>59</a:t>
            </a:fld>
            <a:endParaRPr lang="en-US" altLang="en-US" b="0" i="0"/>
          </a:p>
        </p:txBody>
      </p:sp>
      <p:sp>
        <p:nvSpPr>
          <p:cNvPr id="131074" name="Rectangle 2">
            <a:extLst>
              <a:ext uri="{FF2B5EF4-FFF2-40B4-BE49-F238E27FC236}">
                <a16:creationId xmlns:a16="http://schemas.microsoft.com/office/drawing/2014/main" id="{49D0AE90-84DA-3045-9E07-16B8E583449C}"/>
              </a:ext>
            </a:extLst>
          </p:cNvPr>
          <p:cNvSpPr>
            <a:spLocks noGrp="1" noRot="1" noChangeAspect="1" noChangeArrowheads="1" noTextEdit="1"/>
          </p:cNvSpPr>
          <p:nvPr>
            <p:ph type="sldImg"/>
          </p:nvPr>
        </p:nvSpPr>
        <p:spPr>
          <a:solidFill>
            <a:srgbClr val="FFFFFF"/>
          </a:solidFill>
          <a:ln/>
        </p:spPr>
      </p:sp>
      <p:sp>
        <p:nvSpPr>
          <p:cNvPr id="131075" name="Rectangle 3">
            <a:extLst>
              <a:ext uri="{FF2B5EF4-FFF2-40B4-BE49-F238E27FC236}">
                <a16:creationId xmlns:a16="http://schemas.microsoft.com/office/drawing/2014/main" id="{C0133306-8DCE-2B41-A58F-7A4B6CC39F7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1ABF5C3B-A393-2C48-A4A5-390399248D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B467190-C0FA-4440-B57E-DD9CFE7BCE8B}" type="slidenum">
              <a:rPr lang="en-US" altLang="en-US" b="0" i="0" smtClean="0"/>
              <a:pPr/>
              <a:t>60</a:t>
            </a:fld>
            <a:endParaRPr lang="en-US" altLang="en-US" b="0" i="0"/>
          </a:p>
        </p:txBody>
      </p:sp>
      <p:sp>
        <p:nvSpPr>
          <p:cNvPr id="133122" name="Rectangle 2">
            <a:extLst>
              <a:ext uri="{FF2B5EF4-FFF2-40B4-BE49-F238E27FC236}">
                <a16:creationId xmlns:a16="http://schemas.microsoft.com/office/drawing/2014/main" id="{D98B7A26-04AD-584E-BF8C-2B1F7BA8E96B}"/>
              </a:ext>
            </a:extLst>
          </p:cNvPr>
          <p:cNvSpPr>
            <a:spLocks noGrp="1" noRot="1" noChangeAspect="1" noChangeArrowheads="1" noTextEdit="1"/>
          </p:cNvSpPr>
          <p:nvPr>
            <p:ph type="sldImg"/>
          </p:nvPr>
        </p:nvSpPr>
        <p:spPr>
          <a:solidFill>
            <a:srgbClr val="FFFFFF"/>
          </a:solidFill>
          <a:ln/>
        </p:spPr>
      </p:sp>
      <p:sp>
        <p:nvSpPr>
          <p:cNvPr id="133123" name="Rectangle 3">
            <a:extLst>
              <a:ext uri="{FF2B5EF4-FFF2-40B4-BE49-F238E27FC236}">
                <a16:creationId xmlns:a16="http://schemas.microsoft.com/office/drawing/2014/main" id="{5E5F03D6-0922-344B-9109-BB3425A3FB7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6A3FA654-9E34-7043-AB08-DA50228EBBA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FB4ECD2-C04B-2F4C-A467-DB7CAF2E917D}" type="slidenum">
              <a:rPr lang="en-US" altLang="en-US" b="0" i="0" smtClean="0"/>
              <a:pPr/>
              <a:t>61</a:t>
            </a:fld>
            <a:endParaRPr lang="en-US" altLang="en-US" b="0" i="0"/>
          </a:p>
        </p:txBody>
      </p:sp>
      <p:sp>
        <p:nvSpPr>
          <p:cNvPr id="135170" name="Rectangle 2">
            <a:extLst>
              <a:ext uri="{FF2B5EF4-FFF2-40B4-BE49-F238E27FC236}">
                <a16:creationId xmlns:a16="http://schemas.microsoft.com/office/drawing/2014/main" id="{39028A0A-F0BA-4C49-BD8F-54748128BC28}"/>
              </a:ext>
            </a:extLst>
          </p:cNvPr>
          <p:cNvSpPr>
            <a:spLocks noGrp="1" noRot="1" noChangeAspect="1" noChangeArrowheads="1" noTextEdit="1"/>
          </p:cNvSpPr>
          <p:nvPr>
            <p:ph type="sldImg"/>
          </p:nvPr>
        </p:nvSpPr>
        <p:spPr>
          <a:solidFill>
            <a:srgbClr val="FFFFFF"/>
          </a:solidFill>
          <a:ln/>
        </p:spPr>
      </p:sp>
      <p:sp>
        <p:nvSpPr>
          <p:cNvPr id="135171" name="Rectangle 3">
            <a:extLst>
              <a:ext uri="{FF2B5EF4-FFF2-40B4-BE49-F238E27FC236}">
                <a16:creationId xmlns:a16="http://schemas.microsoft.com/office/drawing/2014/main" id="{E940AEFA-60DA-9940-9043-231E971E505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6371EC64-DAEB-3042-89D0-6EFD2F71E82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C9A8E8C-9EF2-DE4E-B806-5B1AA6FCFC78}" type="slidenum">
              <a:rPr lang="en-US" altLang="en-US" b="0" i="0" smtClean="0"/>
              <a:pPr/>
              <a:t>62</a:t>
            </a:fld>
            <a:endParaRPr lang="en-US" altLang="en-US" b="0" i="0"/>
          </a:p>
        </p:txBody>
      </p:sp>
      <p:sp>
        <p:nvSpPr>
          <p:cNvPr id="137218" name="Rectangle 1026">
            <a:extLst>
              <a:ext uri="{FF2B5EF4-FFF2-40B4-BE49-F238E27FC236}">
                <a16:creationId xmlns:a16="http://schemas.microsoft.com/office/drawing/2014/main" id="{407ECF26-7D52-5843-96A3-4BAC4DA1BFD5}"/>
              </a:ext>
            </a:extLst>
          </p:cNvPr>
          <p:cNvSpPr>
            <a:spLocks noGrp="1" noRot="1" noChangeAspect="1" noChangeArrowheads="1" noTextEdit="1"/>
          </p:cNvSpPr>
          <p:nvPr>
            <p:ph type="sldImg"/>
          </p:nvPr>
        </p:nvSpPr>
        <p:spPr>
          <a:solidFill>
            <a:srgbClr val="FFFFFF"/>
          </a:solidFill>
          <a:ln/>
        </p:spPr>
      </p:sp>
      <p:sp>
        <p:nvSpPr>
          <p:cNvPr id="137219" name="Rectangle 1027">
            <a:extLst>
              <a:ext uri="{FF2B5EF4-FFF2-40B4-BE49-F238E27FC236}">
                <a16:creationId xmlns:a16="http://schemas.microsoft.com/office/drawing/2014/main" id="{D82FB869-E6A8-0048-BE7B-C6069C691C3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F18F7101-16AE-0344-B21A-63F6ED5E71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817809C-42F0-3F43-8674-E7E0B9FFC87E}" type="slidenum">
              <a:rPr lang="en-US" altLang="en-US" b="0" i="0" smtClean="0"/>
              <a:pPr/>
              <a:t>63</a:t>
            </a:fld>
            <a:endParaRPr lang="en-US" altLang="en-US" b="0" i="0"/>
          </a:p>
        </p:txBody>
      </p:sp>
      <p:sp>
        <p:nvSpPr>
          <p:cNvPr id="139266" name="Rectangle 2">
            <a:extLst>
              <a:ext uri="{FF2B5EF4-FFF2-40B4-BE49-F238E27FC236}">
                <a16:creationId xmlns:a16="http://schemas.microsoft.com/office/drawing/2014/main" id="{C26FE9DD-6BA7-1A45-BAE7-65397CAB143F}"/>
              </a:ext>
            </a:extLst>
          </p:cNvPr>
          <p:cNvSpPr>
            <a:spLocks noGrp="1" noRot="1" noChangeAspect="1" noChangeArrowheads="1" noTextEdit="1"/>
          </p:cNvSpPr>
          <p:nvPr>
            <p:ph type="sldImg"/>
          </p:nvPr>
        </p:nvSpPr>
        <p:spPr>
          <a:solidFill>
            <a:srgbClr val="FFFFFF"/>
          </a:solidFill>
          <a:ln/>
        </p:spPr>
      </p:sp>
      <p:sp>
        <p:nvSpPr>
          <p:cNvPr id="139267" name="Rectangle 3">
            <a:extLst>
              <a:ext uri="{FF2B5EF4-FFF2-40B4-BE49-F238E27FC236}">
                <a16:creationId xmlns:a16="http://schemas.microsoft.com/office/drawing/2014/main" id="{A1A82427-3240-F145-9C84-10E60AECADB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C1F57BC7-2421-784E-8BE3-B12F078FD97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C6DF44C-E98D-7A43-8324-3F82DA9927E2}" type="slidenum">
              <a:rPr lang="en-US" altLang="en-US" b="0" i="0" smtClean="0"/>
              <a:pPr/>
              <a:t>64</a:t>
            </a:fld>
            <a:endParaRPr lang="en-US" altLang="en-US" b="0" i="0"/>
          </a:p>
        </p:txBody>
      </p:sp>
      <p:sp>
        <p:nvSpPr>
          <p:cNvPr id="141314" name="Rectangle 2">
            <a:extLst>
              <a:ext uri="{FF2B5EF4-FFF2-40B4-BE49-F238E27FC236}">
                <a16:creationId xmlns:a16="http://schemas.microsoft.com/office/drawing/2014/main" id="{F120410D-E584-914B-BCE2-ED24807B1940}"/>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6E9445BB-7540-7949-B0E1-CE2DC526EB1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A8BD573D-FC2D-E346-9A14-F368AF109D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EE154C-DDF8-074A-81B6-F14843A7887A}" type="slidenum">
              <a:rPr lang="en-US" altLang="en-US" b="0" i="0" smtClean="0"/>
              <a:pPr/>
              <a:t>65</a:t>
            </a:fld>
            <a:endParaRPr lang="en-US" altLang="en-US" b="0" i="0"/>
          </a:p>
        </p:txBody>
      </p:sp>
      <p:sp>
        <p:nvSpPr>
          <p:cNvPr id="143362" name="Rectangle 2">
            <a:extLst>
              <a:ext uri="{FF2B5EF4-FFF2-40B4-BE49-F238E27FC236}">
                <a16:creationId xmlns:a16="http://schemas.microsoft.com/office/drawing/2014/main" id="{EAA0CA80-589E-5E4B-ACAA-E000B506CBD4}"/>
              </a:ext>
            </a:extLst>
          </p:cNvPr>
          <p:cNvSpPr>
            <a:spLocks noGrp="1" noRot="1" noChangeAspect="1" noChangeArrowheads="1" noTextEdit="1"/>
          </p:cNvSpPr>
          <p:nvPr>
            <p:ph type="sldImg"/>
          </p:nvPr>
        </p:nvSpPr>
        <p:spPr>
          <a:solidFill>
            <a:srgbClr val="FFFFFF"/>
          </a:solidFill>
          <a:ln/>
        </p:spPr>
      </p:sp>
      <p:sp>
        <p:nvSpPr>
          <p:cNvPr id="143363" name="Rectangle 3">
            <a:extLst>
              <a:ext uri="{FF2B5EF4-FFF2-40B4-BE49-F238E27FC236}">
                <a16:creationId xmlns:a16="http://schemas.microsoft.com/office/drawing/2014/main" id="{15291B16-2369-1B45-94FA-B603A0D5FEA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a:extLst>
              <a:ext uri="{FF2B5EF4-FFF2-40B4-BE49-F238E27FC236}">
                <a16:creationId xmlns:a16="http://schemas.microsoft.com/office/drawing/2014/main" id="{9EF65C19-F6C4-8740-85A9-9DCB4323C58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D007CFF-8612-9746-96B8-8688EF2A8B6A}" type="slidenum">
              <a:rPr lang="en-US" altLang="en-US" b="0" i="0" smtClean="0"/>
              <a:pPr/>
              <a:t>66</a:t>
            </a:fld>
            <a:endParaRPr lang="en-US" altLang="en-US" b="0" i="0"/>
          </a:p>
        </p:txBody>
      </p:sp>
      <p:sp>
        <p:nvSpPr>
          <p:cNvPr id="145410" name="Rectangle 2">
            <a:extLst>
              <a:ext uri="{FF2B5EF4-FFF2-40B4-BE49-F238E27FC236}">
                <a16:creationId xmlns:a16="http://schemas.microsoft.com/office/drawing/2014/main" id="{BE41585C-ED57-E24F-8A22-5BA9A46C54BD}"/>
              </a:ext>
            </a:extLst>
          </p:cNvPr>
          <p:cNvSpPr>
            <a:spLocks noGrp="1" noRot="1" noChangeAspect="1" noChangeArrowheads="1" noTextEdit="1"/>
          </p:cNvSpPr>
          <p:nvPr>
            <p:ph type="sldImg"/>
          </p:nvPr>
        </p:nvSpPr>
        <p:spPr>
          <a:solidFill>
            <a:srgbClr val="FFFFFF"/>
          </a:solidFill>
          <a:ln/>
        </p:spPr>
      </p:sp>
      <p:sp>
        <p:nvSpPr>
          <p:cNvPr id="145411" name="Rectangle 3">
            <a:extLst>
              <a:ext uri="{FF2B5EF4-FFF2-40B4-BE49-F238E27FC236}">
                <a16:creationId xmlns:a16="http://schemas.microsoft.com/office/drawing/2014/main" id="{6A428EE3-08BF-FD48-AC2E-7977C055E5E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a:extLst>
              <a:ext uri="{FF2B5EF4-FFF2-40B4-BE49-F238E27FC236}">
                <a16:creationId xmlns:a16="http://schemas.microsoft.com/office/drawing/2014/main" id="{243D60D8-0420-B545-9AE4-76B7E463E6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D093B9E-86A9-F345-B4DD-134C4ECE0CA5}" type="slidenum">
              <a:rPr lang="en-US" altLang="en-US" b="0" i="0" smtClean="0"/>
              <a:pPr/>
              <a:t>67</a:t>
            </a:fld>
            <a:endParaRPr lang="en-US" altLang="en-US" b="0" i="0"/>
          </a:p>
        </p:txBody>
      </p:sp>
      <p:sp>
        <p:nvSpPr>
          <p:cNvPr id="147458" name="Rectangle 2">
            <a:extLst>
              <a:ext uri="{FF2B5EF4-FFF2-40B4-BE49-F238E27FC236}">
                <a16:creationId xmlns:a16="http://schemas.microsoft.com/office/drawing/2014/main" id="{B7C4F100-03FC-F64D-A88C-7ECFBD623B3A}"/>
              </a:ext>
            </a:extLst>
          </p:cNvPr>
          <p:cNvSpPr>
            <a:spLocks noGrp="1" noRot="1" noChangeAspect="1" noChangeArrowheads="1" noTextEdit="1"/>
          </p:cNvSpPr>
          <p:nvPr>
            <p:ph type="sldImg"/>
          </p:nvPr>
        </p:nvSpPr>
        <p:spPr>
          <a:solidFill>
            <a:srgbClr val="FFFFFF"/>
          </a:solidFill>
          <a:ln/>
        </p:spPr>
      </p:sp>
      <p:sp>
        <p:nvSpPr>
          <p:cNvPr id="147459" name="Rectangle 3">
            <a:extLst>
              <a:ext uri="{FF2B5EF4-FFF2-40B4-BE49-F238E27FC236}">
                <a16:creationId xmlns:a16="http://schemas.microsoft.com/office/drawing/2014/main" id="{EE01B4F4-FAC9-FB46-BFE0-AC61C7AC9B4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a:extLst>
              <a:ext uri="{FF2B5EF4-FFF2-40B4-BE49-F238E27FC236}">
                <a16:creationId xmlns:a16="http://schemas.microsoft.com/office/drawing/2014/main" id="{8F7FF8AF-377F-BA42-B77B-8FB5AB7AEB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86DE288-6C92-5549-9883-367F0C4BD3A3}" type="slidenum">
              <a:rPr lang="en-US" altLang="en-US" b="0" i="0" smtClean="0"/>
              <a:pPr/>
              <a:t>68</a:t>
            </a:fld>
            <a:endParaRPr lang="en-US" altLang="en-US" b="0" i="0"/>
          </a:p>
        </p:txBody>
      </p:sp>
      <p:sp>
        <p:nvSpPr>
          <p:cNvPr id="149506" name="Rectangle 2">
            <a:extLst>
              <a:ext uri="{FF2B5EF4-FFF2-40B4-BE49-F238E27FC236}">
                <a16:creationId xmlns:a16="http://schemas.microsoft.com/office/drawing/2014/main" id="{E8F081F0-125A-C444-80C0-DDB79F6431AA}"/>
              </a:ext>
            </a:extLst>
          </p:cNvPr>
          <p:cNvSpPr>
            <a:spLocks noGrp="1" noRot="1" noChangeAspect="1" noChangeArrowheads="1" noTextEdit="1"/>
          </p:cNvSpPr>
          <p:nvPr>
            <p:ph type="sldImg"/>
          </p:nvPr>
        </p:nvSpPr>
        <p:spPr>
          <a:solidFill>
            <a:srgbClr val="FFFFFF"/>
          </a:solidFill>
          <a:ln/>
        </p:spPr>
      </p:sp>
      <p:sp>
        <p:nvSpPr>
          <p:cNvPr id="149507" name="Rectangle 3">
            <a:extLst>
              <a:ext uri="{FF2B5EF4-FFF2-40B4-BE49-F238E27FC236}">
                <a16:creationId xmlns:a16="http://schemas.microsoft.com/office/drawing/2014/main" id="{C4AAF44D-9B82-234B-B0A8-AEB721215CD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EE358A31-B08D-E745-BB20-F37F6A1768A9}"/>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9A512FDD-A1A3-C74A-B189-D050682BA03E}" type="slidenum">
              <a:rPr lang="en-US" altLang="en-US" sz="1200" b="0" i="0"/>
              <a:pPr algn="r" eaLnBrk="1" hangingPunct="1"/>
              <a:t>69</a:t>
            </a:fld>
            <a:endParaRPr lang="en-US" altLang="en-US" sz="1200" b="0" i="0"/>
          </a:p>
        </p:txBody>
      </p:sp>
      <p:sp>
        <p:nvSpPr>
          <p:cNvPr id="151554" name="Rectangle 2">
            <a:extLst>
              <a:ext uri="{FF2B5EF4-FFF2-40B4-BE49-F238E27FC236}">
                <a16:creationId xmlns:a16="http://schemas.microsoft.com/office/drawing/2014/main" id="{06B59675-A70B-DD49-BF09-735237046B90}"/>
              </a:ext>
            </a:extLst>
          </p:cNvPr>
          <p:cNvSpPr>
            <a:spLocks noGrp="1" noRot="1" noChangeAspect="1" noChangeArrowheads="1" noTextEdit="1"/>
          </p:cNvSpPr>
          <p:nvPr>
            <p:ph type="sldImg"/>
          </p:nvPr>
        </p:nvSpPr>
        <p:spPr>
          <a:solidFill>
            <a:srgbClr val="FFFFFF"/>
          </a:solidFill>
          <a:ln/>
        </p:spPr>
      </p:sp>
      <p:sp>
        <p:nvSpPr>
          <p:cNvPr id="151555" name="Rectangle 3">
            <a:extLst>
              <a:ext uri="{FF2B5EF4-FFF2-40B4-BE49-F238E27FC236}">
                <a16:creationId xmlns:a16="http://schemas.microsoft.com/office/drawing/2014/main" id="{04067168-88A3-0D4C-8647-A5972B54AB7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a:extLst>
              <a:ext uri="{FF2B5EF4-FFF2-40B4-BE49-F238E27FC236}">
                <a16:creationId xmlns:a16="http://schemas.microsoft.com/office/drawing/2014/main" id="{0ED3BDE2-B12A-AD4B-89A9-23E289494A05}"/>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07A554C8-C350-FF4D-A626-2DCE00709B68}" type="slidenum">
              <a:rPr lang="en-US" altLang="en-US" sz="1200" b="0" i="0"/>
              <a:pPr algn="r" eaLnBrk="1" hangingPunct="1"/>
              <a:t>70</a:t>
            </a:fld>
            <a:endParaRPr lang="en-US" altLang="en-US" sz="1200" b="0" i="0"/>
          </a:p>
        </p:txBody>
      </p:sp>
      <p:sp>
        <p:nvSpPr>
          <p:cNvPr id="153602" name="Rectangle 2">
            <a:extLst>
              <a:ext uri="{FF2B5EF4-FFF2-40B4-BE49-F238E27FC236}">
                <a16:creationId xmlns:a16="http://schemas.microsoft.com/office/drawing/2014/main" id="{3AC66E44-D050-4246-AB28-6E98B3824F86}"/>
              </a:ext>
            </a:extLst>
          </p:cNvPr>
          <p:cNvSpPr>
            <a:spLocks noGrp="1" noRot="1" noChangeAspect="1" noChangeArrowheads="1" noTextEdit="1"/>
          </p:cNvSpPr>
          <p:nvPr>
            <p:ph type="sldImg"/>
          </p:nvPr>
        </p:nvSpPr>
        <p:spPr>
          <a:solidFill>
            <a:srgbClr val="FFFFFF"/>
          </a:solidFill>
          <a:ln/>
        </p:spPr>
      </p:sp>
      <p:sp>
        <p:nvSpPr>
          <p:cNvPr id="153603" name="Rectangle 3">
            <a:extLst>
              <a:ext uri="{FF2B5EF4-FFF2-40B4-BE49-F238E27FC236}">
                <a16:creationId xmlns:a16="http://schemas.microsoft.com/office/drawing/2014/main" id="{CC60BAB0-8392-2444-BF31-F885A505A81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a:extLst>
              <a:ext uri="{FF2B5EF4-FFF2-40B4-BE49-F238E27FC236}">
                <a16:creationId xmlns:a16="http://schemas.microsoft.com/office/drawing/2014/main" id="{B55E2DAC-37D6-2C4E-81D2-B81B52572A9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86907AEE-0637-584B-B2B8-B61AB42C91AA}" type="slidenum">
              <a:rPr lang="en-US" altLang="en-US" sz="1200" b="0" i="0"/>
              <a:pPr algn="r" eaLnBrk="1" hangingPunct="1"/>
              <a:t>71</a:t>
            </a:fld>
            <a:endParaRPr lang="en-US" altLang="en-US" sz="1200" b="0" i="0"/>
          </a:p>
        </p:txBody>
      </p:sp>
      <p:sp>
        <p:nvSpPr>
          <p:cNvPr id="155650" name="Rectangle 2">
            <a:extLst>
              <a:ext uri="{FF2B5EF4-FFF2-40B4-BE49-F238E27FC236}">
                <a16:creationId xmlns:a16="http://schemas.microsoft.com/office/drawing/2014/main" id="{721EC448-D40A-214D-8838-7C82DF12A535}"/>
              </a:ext>
            </a:extLst>
          </p:cNvPr>
          <p:cNvSpPr>
            <a:spLocks noGrp="1" noRot="1" noChangeAspect="1" noChangeArrowheads="1" noTextEdit="1"/>
          </p:cNvSpPr>
          <p:nvPr>
            <p:ph type="sldImg"/>
          </p:nvPr>
        </p:nvSpPr>
        <p:spPr>
          <a:solidFill>
            <a:srgbClr val="FFFFFF"/>
          </a:solidFill>
          <a:ln/>
        </p:spPr>
      </p:sp>
      <p:sp>
        <p:nvSpPr>
          <p:cNvPr id="155651" name="Rectangle 3">
            <a:extLst>
              <a:ext uri="{FF2B5EF4-FFF2-40B4-BE49-F238E27FC236}">
                <a16:creationId xmlns:a16="http://schemas.microsoft.com/office/drawing/2014/main" id="{BE8C3F3E-71A9-314D-9CF4-2C898E933D3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a:extLst>
              <a:ext uri="{FF2B5EF4-FFF2-40B4-BE49-F238E27FC236}">
                <a16:creationId xmlns:a16="http://schemas.microsoft.com/office/drawing/2014/main" id="{DF55F21A-A076-7F4D-A419-398130E133A5}"/>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C52AD6EA-9C45-1745-BD71-3928B092D5E0}" type="slidenum">
              <a:rPr lang="en-US" altLang="en-US" sz="1200" b="0" i="0"/>
              <a:pPr algn="r" eaLnBrk="1" hangingPunct="1"/>
              <a:t>72</a:t>
            </a:fld>
            <a:endParaRPr lang="en-US" altLang="en-US" sz="1200" b="0" i="0"/>
          </a:p>
        </p:txBody>
      </p:sp>
      <p:sp>
        <p:nvSpPr>
          <p:cNvPr id="157698" name="Rectangle 2">
            <a:extLst>
              <a:ext uri="{FF2B5EF4-FFF2-40B4-BE49-F238E27FC236}">
                <a16:creationId xmlns:a16="http://schemas.microsoft.com/office/drawing/2014/main" id="{AE7A9873-5337-E040-9456-4CDA710136E2}"/>
              </a:ext>
            </a:extLst>
          </p:cNvPr>
          <p:cNvSpPr>
            <a:spLocks noGrp="1" noRot="1" noChangeAspect="1" noChangeArrowheads="1" noTextEdit="1"/>
          </p:cNvSpPr>
          <p:nvPr>
            <p:ph type="sldImg"/>
          </p:nvPr>
        </p:nvSpPr>
        <p:spPr>
          <a:solidFill>
            <a:srgbClr val="FFFFFF"/>
          </a:solidFill>
          <a:ln/>
        </p:spPr>
      </p:sp>
      <p:sp>
        <p:nvSpPr>
          <p:cNvPr id="157699" name="Rectangle 3">
            <a:extLst>
              <a:ext uri="{FF2B5EF4-FFF2-40B4-BE49-F238E27FC236}">
                <a16:creationId xmlns:a16="http://schemas.microsoft.com/office/drawing/2014/main" id="{7EEDFC78-BB6F-D24E-AF17-8D730D04C24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a:extLst>
              <a:ext uri="{FF2B5EF4-FFF2-40B4-BE49-F238E27FC236}">
                <a16:creationId xmlns:a16="http://schemas.microsoft.com/office/drawing/2014/main" id="{E3885EE1-4419-B94E-934C-A9076BC7C36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08332A4C-09DF-AB4C-8317-D14424F211BC}" type="slidenum">
              <a:rPr lang="en-US" altLang="en-US" sz="1200" b="0" i="0"/>
              <a:pPr algn="r" eaLnBrk="1" hangingPunct="1"/>
              <a:t>73</a:t>
            </a:fld>
            <a:endParaRPr lang="en-US" altLang="en-US" sz="1200" b="0" i="0"/>
          </a:p>
        </p:txBody>
      </p:sp>
      <p:sp>
        <p:nvSpPr>
          <p:cNvPr id="159746" name="Rectangle 2">
            <a:extLst>
              <a:ext uri="{FF2B5EF4-FFF2-40B4-BE49-F238E27FC236}">
                <a16:creationId xmlns:a16="http://schemas.microsoft.com/office/drawing/2014/main" id="{ACD75CA8-7634-BC43-B279-A9B4B1426745}"/>
              </a:ext>
            </a:extLst>
          </p:cNvPr>
          <p:cNvSpPr>
            <a:spLocks noGrp="1" noRot="1" noChangeAspect="1" noChangeArrowheads="1" noTextEdit="1"/>
          </p:cNvSpPr>
          <p:nvPr>
            <p:ph type="sldImg"/>
          </p:nvPr>
        </p:nvSpPr>
        <p:spPr>
          <a:solidFill>
            <a:srgbClr val="FFFFFF"/>
          </a:solidFill>
          <a:ln/>
        </p:spPr>
      </p:sp>
      <p:sp>
        <p:nvSpPr>
          <p:cNvPr id="159747" name="Rectangle 3">
            <a:extLst>
              <a:ext uri="{FF2B5EF4-FFF2-40B4-BE49-F238E27FC236}">
                <a16:creationId xmlns:a16="http://schemas.microsoft.com/office/drawing/2014/main" id="{A852EA2C-D7BA-F747-8650-3C8F444226B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20A2DDF8-435C-7A40-BF80-749F6C52BB8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6C8CE70E-ABC5-124B-AFC8-CE1630BD8DEB}" type="slidenum">
              <a:rPr lang="en-US" altLang="en-US" sz="1200" b="0" i="0"/>
              <a:pPr algn="r" eaLnBrk="1" hangingPunct="1"/>
              <a:t>74</a:t>
            </a:fld>
            <a:endParaRPr lang="en-US" altLang="en-US" sz="1200" b="0" i="0"/>
          </a:p>
        </p:txBody>
      </p:sp>
      <p:sp>
        <p:nvSpPr>
          <p:cNvPr id="161794" name="Rectangle 2">
            <a:extLst>
              <a:ext uri="{FF2B5EF4-FFF2-40B4-BE49-F238E27FC236}">
                <a16:creationId xmlns:a16="http://schemas.microsoft.com/office/drawing/2014/main" id="{7C025CCA-0CFE-2045-B74E-23407C9FC6C6}"/>
              </a:ext>
            </a:extLst>
          </p:cNvPr>
          <p:cNvSpPr>
            <a:spLocks noGrp="1" noRot="1" noChangeAspect="1" noChangeArrowheads="1" noTextEdit="1"/>
          </p:cNvSpPr>
          <p:nvPr>
            <p:ph type="sldImg"/>
          </p:nvPr>
        </p:nvSpPr>
        <p:spPr>
          <a:solidFill>
            <a:srgbClr val="FFFFFF"/>
          </a:solidFill>
          <a:ln/>
        </p:spPr>
      </p:sp>
      <p:sp>
        <p:nvSpPr>
          <p:cNvPr id="161795" name="Rectangle 3">
            <a:extLst>
              <a:ext uri="{FF2B5EF4-FFF2-40B4-BE49-F238E27FC236}">
                <a16:creationId xmlns:a16="http://schemas.microsoft.com/office/drawing/2014/main" id="{3A2A38FD-830C-F94F-A703-10D4D195C81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C7A2CC2F-CC7A-4A47-8F94-C61BC2F83D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0DDE0B4-0DC8-6A4C-B926-8C512175BED2}" type="slidenum">
              <a:rPr lang="en-US" altLang="en-US" b="0" i="0" smtClean="0"/>
              <a:pPr/>
              <a:t>75</a:t>
            </a:fld>
            <a:endParaRPr lang="en-US" altLang="en-US" b="0" i="0"/>
          </a:p>
        </p:txBody>
      </p:sp>
      <p:sp>
        <p:nvSpPr>
          <p:cNvPr id="163842" name="Rectangle 2">
            <a:extLst>
              <a:ext uri="{FF2B5EF4-FFF2-40B4-BE49-F238E27FC236}">
                <a16:creationId xmlns:a16="http://schemas.microsoft.com/office/drawing/2014/main" id="{0545732A-44F8-F944-822B-19F7B29869A7}"/>
              </a:ext>
            </a:extLst>
          </p:cNvPr>
          <p:cNvSpPr>
            <a:spLocks noGrp="1" noRot="1" noChangeAspect="1" noChangeArrowheads="1" noTextEdit="1"/>
          </p:cNvSpPr>
          <p:nvPr>
            <p:ph type="sldImg"/>
          </p:nvPr>
        </p:nvSpPr>
        <p:spPr>
          <a:solidFill>
            <a:srgbClr val="FFFFFF"/>
          </a:solidFill>
          <a:ln/>
        </p:spPr>
      </p:sp>
      <p:sp>
        <p:nvSpPr>
          <p:cNvPr id="163843" name="Rectangle 3">
            <a:extLst>
              <a:ext uri="{FF2B5EF4-FFF2-40B4-BE49-F238E27FC236}">
                <a16:creationId xmlns:a16="http://schemas.microsoft.com/office/drawing/2014/main" id="{C2611FB5-6FC6-224D-AE46-4FFCD7F1832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a:extLst>
              <a:ext uri="{FF2B5EF4-FFF2-40B4-BE49-F238E27FC236}">
                <a16:creationId xmlns:a16="http://schemas.microsoft.com/office/drawing/2014/main" id="{ED96732F-D50F-F549-AE91-12BE34B13E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7B8708D-140D-514A-8908-EE2B1A860D18}" type="slidenum">
              <a:rPr lang="en-US" altLang="en-US" b="0" i="0" smtClean="0"/>
              <a:pPr/>
              <a:t>76</a:t>
            </a:fld>
            <a:endParaRPr lang="en-US" altLang="en-US" b="0" i="0"/>
          </a:p>
        </p:txBody>
      </p:sp>
      <p:sp>
        <p:nvSpPr>
          <p:cNvPr id="165890" name="Rectangle 2">
            <a:extLst>
              <a:ext uri="{FF2B5EF4-FFF2-40B4-BE49-F238E27FC236}">
                <a16:creationId xmlns:a16="http://schemas.microsoft.com/office/drawing/2014/main" id="{04D0ED97-F16F-1842-AEBE-1AA60069DFA1}"/>
              </a:ext>
            </a:extLst>
          </p:cNvPr>
          <p:cNvSpPr>
            <a:spLocks noGrp="1" noRot="1" noChangeAspect="1" noChangeArrowheads="1" noTextEdit="1"/>
          </p:cNvSpPr>
          <p:nvPr>
            <p:ph type="sldImg"/>
          </p:nvPr>
        </p:nvSpPr>
        <p:spPr>
          <a:solidFill>
            <a:srgbClr val="FFFFFF"/>
          </a:solidFill>
          <a:ln/>
        </p:spPr>
      </p:sp>
      <p:sp>
        <p:nvSpPr>
          <p:cNvPr id="165891" name="Rectangle 3">
            <a:extLst>
              <a:ext uri="{FF2B5EF4-FFF2-40B4-BE49-F238E27FC236}">
                <a16:creationId xmlns:a16="http://schemas.microsoft.com/office/drawing/2014/main" id="{6E7F5A93-DED6-DF49-B579-7B4F40EDA56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a:extLst>
              <a:ext uri="{FF2B5EF4-FFF2-40B4-BE49-F238E27FC236}">
                <a16:creationId xmlns:a16="http://schemas.microsoft.com/office/drawing/2014/main" id="{B5F2CA6B-225B-5E47-92BC-4B497207DB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D2E2B54-AAA8-A944-BE98-DCAAB2D58955}" type="slidenum">
              <a:rPr lang="en-US" altLang="en-US" b="0" i="0" smtClean="0"/>
              <a:pPr/>
              <a:t>77</a:t>
            </a:fld>
            <a:endParaRPr lang="en-US" altLang="en-US" b="0" i="0"/>
          </a:p>
        </p:txBody>
      </p:sp>
      <p:sp>
        <p:nvSpPr>
          <p:cNvPr id="167938" name="Rectangle 2">
            <a:extLst>
              <a:ext uri="{FF2B5EF4-FFF2-40B4-BE49-F238E27FC236}">
                <a16:creationId xmlns:a16="http://schemas.microsoft.com/office/drawing/2014/main" id="{66FF2A22-A12A-3048-90F0-16B92803A224}"/>
              </a:ext>
            </a:extLst>
          </p:cNvPr>
          <p:cNvSpPr>
            <a:spLocks noGrp="1" noRot="1" noChangeAspect="1" noChangeArrowheads="1" noTextEdit="1"/>
          </p:cNvSpPr>
          <p:nvPr>
            <p:ph type="sldImg"/>
          </p:nvPr>
        </p:nvSpPr>
        <p:spPr>
          <a:solidFill>
            <a:srgbClr val="FFFFFF"/>
          </a:solidFill>
          <a:ln/>
        </p:spPr>
      </p:sp>
      <p:sp>
        <p:nvSpPr>
          <p:cNvPr id="167939" name="Rectangle 3">
            <a:extLst>
              <a:ext uri="{FF2B5EF4-FFF2-40B4-BE49-F238E27FC236}">
                <a16:creationId xmlns:a16="http://schemas.microsoft.com/office/drawing/2014/main" id="{29A03F01-4E34-5946-A64C-0077E862FEF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a:extLst>
              <a:ext uri="{FF2B5EF4-FFF2-40B4-BE49-F238E27FC236}">
                <a16:creationId xmlns:a16="http://schemas.microsoft.com/office/drawing/2014/main" id="{92BF1443-9746-5947-AFE4-BE749BEBC36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A4C1553-F55E-724D-837C-0085A67F65A1}" type="slidenum">
              <a:rPr lang="en-US" altLang="en-US" b="0" i="0" smtClean="0"/>
              <a:pPr/>
              <a:t>78</a:t>
            </a:fld>
            <a:endParaRPr lang="en-US" altLang="en-US" b="0" i="0"/>
          </a:p>
        </p:txBody>
      </p:sp>
      <p:sp>
        <p:nvSpPr>
          <p:cNvPr id="169986" name="Rectangle 2">
            <a:extLst>
              <a:ext uri="{FF2B5EF4-FFF2-40B4-BE49-F238E27FC236}">
                <a16:creationId xmlns:a16="http://schemas.microsoft.com/office/drawing/2014/main" id="{C3AE40E5-4858-2B41-B46E-1EC66BB94600}"/>
              </a:ext>
            </a:extLst>
          </p:cNvPr>
          <p:cNvSpPr>
            <a:spLocks noGrp="1" noRot="1" noChangeAspect="1" noChangeArrowheads="1" noTextEdit="1"/>
          </p:cNvSpPr>
          <p:nvPr>
            <p:ph type="sldImg"/>
          </p:nvPr>
        </p:nvSpPr>
        <p:spPr>
          <a:solidFill>
            <a:srgbClr val="FFFFFF"/>
          </a:solidFill>
          <a:ln/>
        </p:spPr>
      </p:sp>
      <p:sp>
        <p:nvSpPr>
          <p:cNvPr id="169987" name="Rectangle 3">
            <a:extLst>
              <a:ext uri="{FF2B5EF4-FFF2-40B4-BE49-F238E27FC236}">
                <a16:creationId xmlns:a16="http://schemas.microsoft.com/office/drawing/2014/main" id="{6D7AAC45-A883-9645-853F-A440D662931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7E35D536-7A52-C64B-8414-79A1EC361A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F504698-45CC-BC4A-B329-931090B00428}" type="slidenum">
              <a:rPr lang="en-US" altLang="en-US" b="0" i="0" smtClean="0"/>
              <a:pPr/>
              <a:t>79</a:t>
            </a:fld>
            <a:endParaRPr lang="en-US" altLang="en-US" b="0" i="0"/>
          </a:p>
        </p:txBody>
      </p:sp>
      <p:sp>
        <p:nvSpPr>
          <p:cNvPr id="172034" name="Rectangle 2">
            <a:extLst>
              <a:ext uri="{FF2B5EF4-FFF2-40B4-BE49-F238E27FC236}">
                <a16:creationId xmlns:a16="http://schemas.microsoft.com/office/drawing/2014/main" id="{9F608F7D-FB07-D641-8AD2-8A6F215BD18A}"/>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E08F17D8-1D8E-9942-9299-34EA0166D9C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a:extLst>
              <a:ext uri="{FF2B5EF4-FFF2-40B4-BE49-F238E27FC236}">
                <a16:creationId xmlns:a16="http://schemas.microsoft.com/office/drawing/2014/main" id="{3EBAA9D1-6D3A-964D-89DB-FB1CB89B74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AB55DB3-1757-DF4D-8092-DEC6B5FAD3F2}" type="slidenum">
              <a:rPr lang="en-US" altLang="en-US" b="0" i="0" smtClean="0"/>
              <a:pPr/>
              <a:t>80</a:t>
            </a:fld>
            <a:endParaRPr lang="en-US" altLang="en-US" b="0" i="0"/>
          </a:p>
        </p:txBody>
      </p:sp>
      <p:sp>
        <p:nvSpPr>
          <p:cNvPr id="174082" name="Rectangle 1026">
            <a:extLst>
              <a:ext uri="{FF2B5EF4-FFF2-40B4-BE49-F238E27FC236}">
                <a16:creationId xmlns:a16="http://schemas.microsoft.com/office/drawing/2014/main" id="{6FCD7670-9ABF-A34C-BBA4-0814AD20654C}"/>
              </a:ext>
            </a:extLst>
          </p:cNvPr>
          <p:cNvSpPr>
            <a:spLocks noGrp="1" noRot="1" noChangeAspect="1" noChangeArrowheads="1" noTextEdit="1"/>
          </p:cNvSpPr>
          <p:nvPr>
            <p:ph type="sldImg"/>
          </p:nvPr>
        </p:nvSpPr>
        <p:spPr>
          <a:solidFill>
            <a:srgbClr val="FFFFFF"/>
          </a:solidFill>
          <a:ln/>
        </p:spPr>
      </p:sp>
      <p:sp>
        <p:nvSpPr>
          <p:cNvPr id="174083" name="Rectangle 1027">
            <a:extLst>
              <a:ext uri="{FF2B5EF4-FFF2-40B4-BE49-F238E27FC236}">
                <a16:creationId xmlns:a16="http://schemas.microsoft.com/office/drawing/2014/main" id="{99FFE3A9-AA6B-AB40-88F0-29EC3FA4D16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a:extLst>
              <a:ext uri="{FF2B5EF4-FFF2-40B4-BE49-F238E27FC236}">
                <a16:creationId xmlns:a16="http://schemas.microsoft.com/office/drawing/2014/main" id="{D685C171-F040-D44A-94FA-60C84C7D4C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7D37DBA-6642-E048-98AC-F789FE65F554}" type="slidenum">
              <a:rPr lang="en-US" altLang="en-US" b="0" i="0" smtClean="0"/>
              <a:pPr/>
              <a:t>81</a:t>
            </a:fld>
            <a:endParaRPr lang="en-US" altLang="en-US" b="0" i="0"/>
          </a:p>
        </p:txBody>
      </p:sp>
      <p:sp>
        <p:nvSpPr>
          <p:cNvPr id="176130" name="Rectangle 2">
            <a:extLst>
              <a:ext uri="{FF2B5EF4-FFF2-40B4-BE49-F238E27FC236}">
                <a16:creationId xmlns:a16="http://schemas.microsoft.com/office/drawing/2014/main" id="{26AF18BB-D7A0-9243-B854-FDC66FF15668}"/>
              </a:ext>
            </a:extLst>
          </p:cNvPr>
          <p:cNvSpPr>
            <a:spLocks noGrp="1" noRot="1" noChangeAspect="1" noChangeArrowheads="1" noTextEdit="1"/>
          </p:cNvSpPr>
          <p:nvPr>
            <p:ph type="sldImg"/>
          </p:nvPr>
        </p:nvSpPr>
        <p:spPr>
          <a:solidFill>
            <a:srgbClr val="FFFFFF"/>
          </a:solidFill>
          <a:ln/>
        </p:spPr>
      </p:sp>
      <p:sp>
        <p:nvSpPr>
          <p:cNvPr id="176131" name="Rectangle 3">
            <a:extLst>
              <a:ext uri="{FF2B5EF4-FFF2-40B4-BE49-F238E27FC236}">
                <a16:creationId xmlns:a16="http://schemas.microsoft.com/office/drawing/2014/main" id="{B830720C-C11F-DA41-B7D0-BE19665A04C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a:extLst>
              <a:ext uri="{FF2B5EF4-FFF2-40B4-BE49-F238E27FC236}">
                <a16:creationId xmlns:a16="http://schemas.microsoft.com/office/drawing/2014/main" id="{D5EDBF95-5925-584D-9F55-EE1BAB28120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882C644F-DFCE-1A49-9589-631D9703C5FF}" type="slidenum">
              <a:rPr lang="en-US" altLang="en-US" b="0" i="0" smtClean="0"/>
              <a:pPr/>
              <a:t>82</a:t>
            </a:fld>
            <a:endParaRPr lang="en-US" altLang="en-US" b="0" i="0"/>
          </a:p>
        </p:txBody>
      </p:sp>
      <p:sp>
        <p:nvSpPr>
          <p:cNvPr id="178178" name="Rectangle 2">
            <a:extLst>
              <a:ext uri="{FF2B5EF4-FFF2-40B4-BE49-F238E27FC236}">
                <a16:creationId xmlns:a16="http://schemas.microsoft.com/office/drawing/2014/main" id="{19192CFC-B03B-A645-9433-273BF69D2F00}"/>
              </a:ext>
            </a:extLst>
          </p:cNvPr>
          <p:cNvSpPr>
            <a:spLocks noGrp="1" noRot="1" noChangeAspect="1" noChangeArrowheads="1" noTextEdit="1"/>
          </p:cNvSpPr>
          <p:nvPr>
            <p:ph type="sldImg"/>
          </p:nvPr>
        </p:nvSpPr>
        <p:spPr>
          <a:solidFill>
            <a:srgbClr val="FFFFFF"/>
          </a:solidFill>
          <a:ln/>
        </p:spPr>
      </p:sp>
      <p:sp>
        <p:nvSpPr>
          <p:cNvPr id="178179" name="Rectangle 3">
            <a:extLst>
              <a:ext uri="{FF2B5EF4-FFF2-40B4-BE49-F238E27FC236}">
                <a16:creationId xmlns:a16="http://schemas.microsoft.com/office/drawing/2014/main" id="{0C61C2D1-1E6D-6E43-8A45-D5F03FCB6DD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a:extLst>
              <a:ext uri="{FF2B5EF4-FFF2-40B4-BE49-F238E27FC236}">
                <a16:creationId xmlns:a16="http://schemas.microsoft.com/office/drawing/2014/main" id="{150E4C40-D369-0A4B-B6A1-B3590B7DFD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D760CEE-6CDF-AE42-A60E-513AD3CE2AC3}" type="slidenum">
              <a:rPr lang="en-US" altLang="en-US" b="0" i="0" smtClean="0"/>
              <a:pPr/>
              <a:t>83</a:t>
            </a:fld>
            <a:endParaRPr lang="en-US" altLang="en-US" b="0" i="0"/>
          </a:p>
        </p:txBody>
      </p:sp>
      <p:sp>
        <p:nvSpPr>
          <p:cNvPr id="180226" name="Rectangle 2">
            <a:extLst>
              <a:ext uri="{FF2B5EF4-FFF2-40B4-BE49-F238E27FC236}">
                <a16:creationId xmlns:a16="http://schemas.microsoft.com/office/drawing/2014/main" id="{B60475F2-B31D-9E4D-AF70-C07ACFBC98CF}"/>
              </a:ext>
            </a:extLst>
          </p:cNvPr>
          <p:cNvSpPr>
            <a:spLocks noGrp="1" noRot="1" noChangeAspect="1" noChangeArrowheads="1" noTextEdit="1"/>
          </p:cNvSpPr>
          <p:nvPr>
            <p:ph type="sldImg"/>
          </p:nvPr>
        </p:nvSpPr>
        <p:spPr>
          <a:solidFill>
            <a:srgbClr val="FFFFFF"/>
          </a:solidFill>
          <a:ln/>
        </p:spPr>
      </p:sp>
      <p:sp>
        <p:nvSpPr>
          <p:cNvPr id="180227" name="Rectangle 3">
            <a:extLst>
              <a:ext uri="{FF2B5EF4-FFF2-40B4-BE49-F238E27FC236}">
                <a16:creationId xmlns:a16="http://schemas.microsoft.com/office/drawing/2014/main" id="{8D97AAAF-841B-DF4E-9A63-54BC56EC573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a:extLst>
              <a:ext uri="{FF2B5EF4-FFF2-40B4-BE49-F238E27FC236}">
                <a16:creationId xmlns:a16="http://schemas.microsoft.com/office/drawing/2014/main" id="{9916D367-9F03-5440-803D-84DC7CCEF0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987F872-F7D0-574C-89CC-ECA2462D9305}" type="slidenum">
              <a:rPr lang="en-US" altLang="en-US" b="0" i="0" smtClean="0"/>
              <a:pPr/>
              <a:t>84</a:t>
            </a:fld>
            <a:endParaRPr lang="en-US" altLang="en-US" b="0" i="0"/>
          </a:p>
        </p:txBody>
      </p:sp>
      <p:sp>
        <p:nvSpPr>
          <p:cNvPr id="182274" name="Rectangle 2">
            <a:extLst>
              <a:ext uri="{FF2B5EF4-FFF2-40B4-BE49-F238E27FC236}">
                <a16:creationId xmlns:a16="http://schemas.microsoft.com/office/drawing/2014/main" id="{46F6C8DF-9592-8140-A5B0-CC9C0F34C9B3}"/>
              </a:ext>
            </a:extLst>
          </p:cNvPr>
          <p:cNvSpPr>
            <a:spLocks noGrp="1" noRot="1" noChangeAspect="1" noChangeArrowheads="1" noTextEdit="1"/>
          </p:cNvSpPr>
          <p:nvPr>
            <p:ph type="sldImg"/>
          </p:nvPr>
        </p:nvSpPr>
        <p:spPr>
          <a:solidFill>
            <a:srgbClr val="FFFFFF"/>
          </a:solidFill>
          <a:ln/>
        </p:spPr>
      </p:sp>
      <p:sp>
        <p:nvSpPr>
          <p:cNvPr id="182275" name="Rectangle 3">
            <a:extLst>
              <a:ext uri="{FF2B5EF4-FFF2-40B4-BE49-F238E27FC236}">
                <a16:creationId xmlns:a16="http://schemas.microsoft.com/office/drawing/2014/main" id="{417E4F1D-EAD2-7348-A490-9577D4E8AF6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a:extLst>
              <a:ext uri="{FF2B5EF4-FFF2-40B4-BE49-F238E27FC236}">
                <a16:creationId xmlns:a16="http://schemas.microsoft.com/office/drawing/2014/main" id="{E82488C6-6D43-0045-A00D-8A07373F0C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31C3C35-218F-E841-BB49-C34AD268684A}" type="slidenum">
              <a:rPr lang="en-US" altLang="en-US" b="0" i="0" smtClean="0"/>
              <a:pPr/>
              <a:t>85</a:t>
            </a:fld>
            <a:endParaRPr lang="en-US" altLang="en-US" b="0" i="0"/>
          </a:p>
        </p:txBody>
      </p:sp>
      <p:sp>
        <p:nvSpPr>
          <p:cNvPr id="184322" name="Rectangle 2">
            <a:extLst>
              <a:ext uri="{FF2B5EF4-FFF2-40B4-BE49-F238E27FC236}">
                <a16:creationId xmlns:a16="http://schemas.microsoft.com/office/drawing/2014/main" id="{642738AF-EE35-594E-AE22-640EB810B32E}"/>
              </a:ext>
            </a:extLst>
          </p:cNvPr>
          <p:cNvSpPr>
            <a:spLocks noGrp="1" noRot="1" noChangeAspect="1" noChangeArrowheads="1" noTextEdit="1"/>
          </p:cNvSpPr>
          <p:nvPr>
            <p:ph type="sldImg"/>
          </p:nvPr>
        </p:nvSpPr>
        <p:spPr>
          <a:solidFill>
            <a:srgbClr val="FFFFFF"/>
          </a:solidFill>
          <a:ln/>
        </p:spPr>
      </p:sp>
      <p:sp>
        <p:nvSpPr>
          <p:cNvPr id="184323" name="Rectangle 3">
            <a:extLst>
              <a:ext uri="{FF2B5EF4-FFF2-40B4-BE49-F238E27FC236}">
                <a16:creationId xmlns:a16="http://schemas.microsoft.com/office/drawing/2014/main" id="{1E0D8039-B789-2941-9312-BFE41A424C3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a:extLst>
              <a:ext uri="{FF2B5EF4-FFF2-40B4-BE49-F238E27FC236}">
                <a16:creationId xmlns:a16="http://schemas.microsoft.com/office/drawing/2014/main" id="{C293FE48-F135-FA49-B21D-18B3A215DB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C93DED-08E6-A84F-B849-BDDFB6512B09}" type="slidenum">
              <a:rPr lang="en-US" altLang="en-US" b="0" i="0" smtClean="0"/>
              <a:pPr/>
              <a:t>86</a:t>
            </a:fld>
            <a:endParaRPr lang="en-US" altLang="en-US" b="0" i="0"/>
          </a:p>
        </p:txBody>
      </p:sp>
      <p:sp>
        <p:nvSpPr>
          <p:cNvPr id="186370" name="Rectangle 2">
            <a:extLst>
              <a:ext uri="{FF2B5EF4-FFF2-40B4-BE49-F238E27FC236}">
                <a16:creationId xmlns:a16="http://schemas.microsoft.com/office/drawing/2014/main" id="{5C7AE23D-A59C-5940-B836-C6171DEC8DF4}"/>
              </a:ext>
            </a:extLst>
          </p:cNvPr>
          <p:cNvSpPr>
            <a:spLocks noGrp="1" noRot="1" noChangeAspect="1" noChangeArrowheads="1" noTextEdit="1"/>
          </p:cNvSpPr>
          <p:nvPr>
            <p:ph type="sldImg"/>
          </p:nvPr>
        </p:nvSpPr>
        <p:spPr>
          <a:solidFill>
            <a:srgbClr val="FFFFFF"/>
          </a:solidFill>
          <a:ln/>
        </p:spPr>
      </p:sp>
      <p:sp>
        <p:nvSpPr>
          <p:cNvPr id="186371" name="Rectangle 3">
            <a:extLst>
              <a:ext uri="{FF2B5EF4-FFF2-40B4-BE49-F238E27FC236}">
                <a16:creationId xmlns:a16="http://schemas.microsoft.com/office/drawing/2014/main" id="{12834516-05E1-D342-972B-5889C08B39F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a:extLst>
              <a:ext uri="{FF2B5EF4-FFF2-40B4-BE49-F238E27FC236}">
                <a16:creationId xmlns:a16="http://schemas.microsoft.com/office/drawing/2014/main" id="{61FEA03C-6B5D-D44D-981C-E9B7002E7F0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7C3DB132-C49E-7E43-979A-C1A417D88E6B}" type="slidenum">
              <a:rPr lang="en-US" altLang="en-US" sz="1200" b="0" i="0"/>
              <a:pPr algn="r" eaLnBrk="1" hangingPunct="1"/>
              <a:t>87</a:t>
            </a:fld>
            <a:endParaRPr lang="en-US" altLang="en-US" sz="1200" b="0" i="0"/>
          </a:p>
        </p:txBody>
      </p:sp>
      <p:sp>
        <p:nvSpPr>
          <p:cNvPr id="188418" name="Rectangle 2">
            <a:extLst>
              <a:ext uri="{FF2B5EF4-FFF2-40B4-BE49-F238E27FC236}">
                <a16:creationId xmlns:a16="http://schemas.microsoft.com/office/drawing/2014/main" id="{E71FCC81-9F7C-4549-9318-682E173BFA8B}"/>
              </a:ext>
            </a:extLst>
          </p:cNvPr>
          <p:cNvSpPr>
            <a:spLocks noGrp="1" noRot="1" noChangeAspect="1" noChangeArrowheads="1" noTextEdit="1"/>
          </p:cNvSpPr>
          <p:nvPr>
            <p:ph type="sldImg"/>
          </p:nvPr>
        </p:nvSpPr>
        <p:spPr>
          <a:solidFill>
            <a:srgbClr val="FFFFFF"/>
          </a:solidFill>
          <a:ln/>
        </p:spPr>
      </p:sp>
      <p:sp>
        <p:nvSpPr>
          <p:cNvPr id="188419" name="Rectangle 3">
            <a:extLst>
              <a:ext uri="{FF2B5EF4-FFF2-40B4-BE49-F238E27FC236}">
                <a16:creationId xmlns:a16="http://schemas.microsoft.com/office/drawing/2014/main" id="{D957B428-C35D-5F42-BE36-AA7F1DCD895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a:extLst>
              <a:ext uri="{FF2B5EF4-FFF2-40B4-BE49-F238E27FC236}">
                <a16:creationId xmlns:a16="http://schemas.microsoft.com/office/drawing/2014/main" id="{7458A018-FB8C-DD41-BDAB-B6E1ED351C78}"/>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E704D09A-0827-CF4A-B843-80122DE926EB}" type="slidenum">
              <a:rPr lang="en-US" altLang="en-US" sz="1200" b="0" i="0"/>
              <a:pPr algn="r" eaLnBrk="1" hangingPunct="1"/>
              <a:t>88</a:t>
            </a:fld>
            <a:endParaRPr lang="en-US" altLang="en-US" sz="1200" b="0" i="0"/>
          </a:p>
        </p:txBody>
      </p:sp>
      <p:sp>
        <p:nvSpPr>
          <p:cNvPr id="190466" name="Rectangle 2">
            <a:extLst>
              <a:ext uri="{FF2B5EF4-FFF2-40B4-BE49-F238E27FC236}">
                <a16:creationId xmlns:a16="http://schemas.microsoft.com/office/drawing/2014/main" id="{E6A71CBC-3CE7-9044-AE92-FEBB50058DA9}"/>
              </a:ext>
            </a:extLst>
          </p:cNvPr>
          <p:cNvSpPr>
            <a:spLocks noGrp="1" noRot="1" noChangeAspect="1" noChangeArrowheads="1" noTextEdit="1"/>
          </p:cNvSpPr>
          <p:nvPr>
            <p:ph type="sldImg"/>
          </p:nvPr>
        </p:nvSpPr>
        <p:spPr>
          <a:solidFill>
            <a:srgbClr val="FFFFFF"/>
          </a:solidFill>
          <a:ln/>
        </p:spPr>
      </p:sp>
      <p:sp>
        <p:nvSpPr>
          <p:cNvPr id="190467" name="Rectangle 3">
            <a:extLst>
              <a:ext uri="{FF2B5EF4-FFF2-40B4-BE49-F238E27FC236}">
                <a16:creationId xmlns:a16="http://schemas.microsoft.com/office/drawing/2014/main" id="{EE5B34A2-C328-B244-85CC-D7D77005AE3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7">
            <a:extLst>
              <a:ext uri="{FF2B5EF4-FFF2-40B4-BE49-F238E27FC236}">
                <a16:creationId xmlns:a16="http://schemas.microsoft.com/office/drawing/2014/main" id="{C056DD72-0394-7D43-AD08-C51D9CDD756B}"/>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9D7BBA0F-DA38-214E-8062-31508AD16BB8}" type="slidenum">
              <a:rPr lang="en-US" altLang="en-US" sz="1200" b="0" i="0"/>
              <a:pPr algn="r" eaLnBrk="1" hangingPunct="1"/>
              <a:t>89</a:t>
            </a:fld>
            <a:endParaRPr lang="en-US" altLang="en-US" sz="1200" b="0" i="0"/>
          </a:p>
        </p:txBody>
      </p:sp>
      <p:sp>
        <p:nvSpPr>
          <p:cNvPr id="192514" name="Rectangle 2">
            <a:extLst>
              <a:ext uri="{FF2B5EF4-FFF2-40B4-BE49-F238E27FC236}">
                <a16:creationId xmlns:a16="http://schemas.microsoft.com/office/drawing/2014/main" id="{E4DEB22B-84BB-264A-8978-C352113B223B}"/>
              </a:ext>
            </a:extLst>
          </p:cNvPr>
          <p:cNvSpPr>
            <a:spLocks noGrp="1" noRot="1" noChangeAspect="1" noChangeArrowheads="1" noTextEdit="1"/>
          </p:cNvSpPr>
          <p:nvPr>
            <p:ph type="sldImg"/>
          </p:nvPr>
        </p:nvSpPr>
        <p:spPr>
          <a:solidFill>
            <a:srgbClr val="FFFFFF"/>
          </a:solidFill>
          <a:ln/>
        </p:spPr>
      </p:sp>
      <p:sp>
        <p:nvSpPr>
          <p:cNvPr id="192515" name="Rectangle 3">
            <a:extLst>
              <a:ext uri="{FF2B5EF4-FFF2-40B4-BE49-F238E27FC236}">
                <a16:creationId xmlns:a16="http://schemas.microsoft.com/office/drawing/2014/main" id="{6019F5A9-28A9-3B4A-A190-4496E6065AC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20E9CD3B-E7B4-014F-A60E-71335FA55E7E}"/>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8B3BFEA5-5ABB-1941-8DD7-02FC7CB3FBF5}" type="slidenum">
              <a:rPr lang="en-US" altLang="en-US" sz="1200" b="0" i="0"/>
              <a:pPr algn="r" eaLnBrk="1" hangingPunct="1"/>
              <a:t>90</a:t>
            </a:fld>
            <a:endParaRPr lang="en-US" altLang="en-US" sz="1200" b="0" i="0"/>
          </a:p>
        </p:txBody>
      </p:sp>
      <p:sp>
        <p:nvSpPr>
          <p:cNvPr id="194562" name="Rectangle 2">
            <a:extLst>
              <a:ext uri="{FF2B5EF4-FFF2-40B4-BE49-F238E27FC236}">
                <a16:creationId xmlns:a16="http://schemas.microsoft.com/office/drawing/2014/main" id="{CB032987-76B8-944D-83E4-E7326B24304B}"/>
              </a:ext>
            </a:extLst>
          </p:cNvPr>
          <p:cNvSpPr>
            <a:spLocks noGrp="1" noRot="1" noChangeAspect="1" noChangeArrowheads="1" noTextEdit="1"/>
          </p:cNvSpPr>
          <p:nvPr>
            <p:ph type="sldImg"/>
          </p:nvPr>
        </p:nvSpPr>
        <p:spPr>
          <a:solidFill>
            <a:srgbClr val="FFFFFF"/>
          </a:solidFill>
          <a:ln/>
        </p:spPr>
      </p:sp>
      <p:sp>
        <p:nvSpPr>
          <p:cNvPr id="194563" name="Rectangle 3">
            <a:extLst>
              <a:ext uri="{FF2B5EF4-FFF2-40B4-BE49-F238E27FC236}">
                <a16:creationId xmlns:a16="http://schemas.microsoft.com/office/drawing/2014/main" id="{A25CC1FD-8E2C-6147-91D4-AC9247D6368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a:extLst>
              <a:ext uri="{FF2B5EF4-FFF2-40B4-BE49-F238E27FC236}">
                <a16:creationId xmlns:a16="http://schemas.microsoft.com/office/drawing/2014/main" id="{A985C8C7-F912-EB49-B87D-41D9FAD3EA03}"/>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a:fld id="{3DE0AC90-6DC7-0541-9F1D-605B559BFAB5}" type="slidenum">
              <a:rPr lang="en-US" altLang="en-US" sz="1200" b="0" i="0">
                <a:ea typeface="ＭＳ Ｐゴシック" panose="020B0600070205080204" pitchFamily="34" charset="-128"/>
              </a:rPr>
              <a:pPr algn="r"/>
              <a:t>91</a:t>
            </a:fld>
            <a:endParaRPr lang="en-US" altLang="en-US" sz="1200" b="0" i="0">
              <a:ea typeface="ＭＳ Ｐゴシック" panose="020B0600070205080204" pitchFamily="34" charset="-128"/>
            </a:endParaRPr>
          </a:p>
        </p:txBody>
      </p:sp>
      <p:sp>
        <p:nvSpPr>
          <p:cNvPr id="198658" name="Rectangle 2">
            <a:extLst>
              <a:ext uri="{FF2B5EF4-FFF2-40B4-BE49-F238E27FC236}">
                <a16:creationId xmlns:a16="http://schemas.microsoft.com/office/drawing/2014/main" id="{011A48CB-16EF-414B-A9CC-52F7E7CC8C9A}"/>
              </a:ext>
            </a:extLst>
          </p:cNvPr>
          <p:cNvSpPr>
            <a:spLocks noGrp="1" noRot="1" noChangeAspect="1" noChangeArrowheads="1" noTextEdit="1"/>
          </p:cNvSpPr>
          <p:nvPr>
            <p:ph type="sldImg"/>
          </p:nvPr>
        </p:nvSpPr>
        <p:spPr>
          <a:solidFill>
            <a:srgbClr val="FFFFFF"/>
          </a:solidFill>
          <a:ln/>
        </p:spPr>
      </p:sp>
      <p:sp>
        <p:nvSpPr>
          <p:cNvPr id="198659" name="Rectangle 3">
            <a:extLst>
              <a:ext uri="{FF2B5EF4-FFF2-40B4-BE49-F238E27FC236}">
                <a16:creationId xmlns:a16="http://schemas.microsoft.com/office/drawing/2014/main" id="{E6CFB882-CD0A-BA45-B94C-595D4339658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a:extLst>
              <a:ext uri="{FF2B5EF4-FFF2-40B4-BE49-F238E27FC236}">
                <a16:creationId xmlns:a16="http://schemas.microsoft.com/office/drawing/2014/main" id="{B890C72B-9669-6D4E-B33D-41BCAA9A76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C0C21C8-A9C6-774B-BFA5-98EDE53A73B6}" type="slidenum">
              <a:rPr lang="en-US" altLang="en-US" b="0" i="0" smtClean="0"/>
              <a:pPr/>
              <a:t>92</a:t>
            </a:fld>
            <a:endParaRPr lang="en-US" altLang="en-US" b="0" i="0"/>
          </a:p>
        </p:txBody>
      </p:sp>
      <p:sp>
        <p:nvSpPr>
          <p:cNvPr id="196610" name="Rectangle 1026">
            <a:extLst>
              <a:ext uri="{FF2B5EF4-FFF2-40B4-BE49-F238E27FC236}">
                <a16:creationId xmlns:a16="http://schemas.microsoft.com/office/drawing/2014/main" id="{F22F81E5-29B9-5D42-BB95-963B766BAB11}"/>
              </a:ext>
            </a:extLst>
          </p:cNvPr>
          <p:cNvSpPr>
            <a:spLocks noGrp="1" noRot="1" noChangeAspect="1" noChangeArrowheads="1" noTextEdit="1"/>
          </p:cNvSpPr>
          <p:nvPr>
            <p:ph type="sldImg"/>
          </p:nvPr>
        </p:nvSpPr>
        <p:spPr>
          <a:solidFill>
            <a:srgbClr val="FFFFFF"/>
          </a:solidFill>
          <a:ln/>
        </p:spPr>
      </p:sp>
      <p:sp>
        <p:nvSpPr>
          <p:cNvPr id="196611" name="Rectangle 1027">
            <a:extLst>
              <a:ext uri="{FF2B5EF4-FFF2-40B4-BE49-F238E27FC236}">
                <a16:creationId xmlns:a16="http://schemas.microsoft.com/office/drawing/2014/main" id="{2C0419C8-BEE4-3C46-87D2-0542F2BCB08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a:extLst>
              <a:ext uri="{FF2B5EF4-FFF2-40B4-BE49-F238E27FC236}">
                <a16:creationId xmlns:a16="http://schemas.microsoft.com/office/drawing/2014/main" id="{0F45ABC4-B7FB-F247-A93D-9030C385AE8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EB266A8-5273-824E-B214-7C8B87A9264C}" type="slidenum">
              <a:rPr lang="en-US" altLang="en-US" b="0" i="0" smtClean="0"/>
              <a:pPr/>
              <a:t>93</a:t>
            </a:fld>
            <a:endParaRPr lang="en-US" altLang="en-US" b="0" i="0"/>
          </a:p>
        </p:txBody>
      </p:sp>
      <p:sp>
        <p:nvSpPr>
          <p:cNvPr id="200706" name="Rectangle 2">
            <a:extLst>
              <a:ext uri="{FF2B5EF4-FFF2-40B4-BE49-F238E27FC236}">
                <a16:creationId xmlns:a16="http://schemas.microsoft.com/office/drawing/2014/main" id="{238A97DA-2BAF-FE4E-9C27-1C5BD44C6E0F}"/>
              </a:ext>
            </a:extLst>
          </p:cNvPr>
          <p:cNvSpPr>
            <a:spLocks noGrp="1" noRot="1" noChangeAspect="1" noChangeArrowheads="1" noTextEdit="1"/>
          </p:cNvSpPr>
          <p:nvPr>
            <p:ph type="sldImg"/>
          </p:nvPr>
        </p:nvSpPr>
        <p:spPr>
          <a:solidFill>
            <a:srgbClr val="FFFFFF"/>
          </a:solidFill>
          <a:ln/>
        </p:spPr>
      </p:sp>
      <p:sp>
        <p:nvSpPr>
          <p:cNvPr id="200707" name="Rectangle 3">
            <a:extLst>
              <a:ext uri="{FF2B5EF4-FFF2-40B4-BE49-F238E27FC236}">
                <a16:creationId xmlns:a16="http://schemas.microsoft.com/office/drawing/2014/main" id="{B8F606B0-123E-EF45-A23D-CCF123F1947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a:extLst>
              <a:ext uri="{FF2B5EF4-FFF2-40B4-BE49-F238E27FC236}">
                <a16:creationId xmlns:a16="http://schemas.microsoft.com/office/drawing/2014/main" id="{7259C521-AE8E-4B4B-8DC3-5CC5FF74510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B653C03-81AA-E749-A489-8CF2B39DE543}" type="slidenum">
              <a:rPr lang="en-US" altLang="en-US" b="0" i="0" smtClean="0"/>
              <a:pPr/>
              <a:t>94</a:t>
            </a:fld>
            <a:endParaRPr lang="en-US" altLang="en-US" b="0" i="0"/>
          </a:p>
        </p:txBody>
      </p:sp>
      <p:sp>
        <p:nvSpPr>
          <p:cNvPr id="202754" name="Rectangle 2">
            <a:extLst>
              <a:ext uri="{FF2B5EF4-FFF2-40B4-BE49-F238E27FC236}">
                <a16:creationId xmlns:a16="http://schemas.microsoft.com/office/drawing/2014/main" id="{BF8BEEC5-2265-DD41-887C-796B1D85A728}"/>
              </a:ext>
            </a:extLst>
          </p:cNvPr>
          <p:cNvSpPr>
            <a:spLocks noGrp="1" noRot="1" noChangeAspect="1" noChangeArrowheads="1" noTextEdit="1"/>
          </p:cNvSpPr>
          <p:nvPr>
            <p:ph type="sldImg"/>
          </p:nvPr>
        </p:nvSpPr>
        <p:spPr>
          <a:solidFill>
            <a:srgbClr val="FFFFFF"/>
          </a:solidFill>
          <a:ln/>
        </p:spPr>
      </p:sp>
      <p:sp>
        <p:nvSpPr>
          <p:cNvPr id="202755" name="Rectangle 3">
            <a:extLst>
              <a:ext uri="{FF2B5EF4-FFF2-40B4-BE49-F238E27FC236}">
                <a16:creationId xmlns:a16="http://schemas.microsoft.com/office/drawing/2014/main" id="{76CA6C57-9EAA-9546-B6D9-DF71B76B172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a:extLst>
              <a:ext uri="{FF2B5EF4-FFF2-40B4-BE49-F238E27FC236}">
                <a16:creationId xmlns:a16="http://schemas.microsoft.com/office/drawing/2014/main" id="{A407EC58-C38A-6B45-B575-CD72F201C2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47A2B6F-0265-654E-829A-76C1E684F8C7}" type="slidenum">
              <a:rPr lang="en-US" altLang="en-US" b="0" i="0" smtClean="0"/>
              <a:pPr/>
              <a:t>95</a:t>
            </a:fld>
            <a:endParaRPr lang="en-US" altLang="en-US" b="0" i="0"/>
          </a:p>
        </p:txBody>
      </p:sp>
      <p:sp>
        <p:nvSpPr>
          <p:cNvPr id="204802" name="Rectangle 2">
            <a:extLst>
              <a:ext uri="{FF2B5EF4-FFF2-40B4-BE49-F238E27FC236}">
                <a16:creationId xmlns:a16="http://schemas.microsoft.com/office/drawing/2014/main" id="{A6100C48-F2F4-394A-B885-D33226C8BC75}"/>
              </a:ext>
            </a:extLst>
          </p:cNvPr>
          <p:cNvSpPr>
            <a:spLocks noGrp="1" noRot="1" noChangeAspect="1" noChangeArrowheads="1" noTextEdit="1"/>
          </p:cNvSpPr>
          <p:nvPr>
            <p:ph type="sldImg"/>
          </p:nvPr>
        </p:nvSpPr>
        <p:spPr>
          <a:solidFill>
            <a:srgbClr val="FFFFFF"/>
          </a:solidFill>
          <a:ln/>
        </p:spPr>
      </p:sp>
      <p:sp>
        <p:nvSpPr>
          <p:cNvPr id="204803" name="Rectangle 3">
            <a:extLst>
              <a:ext uri="{FF2B5EF4-FFF2-40B4-BE49-F238E27FC236}">
                <a16:creationId xmlns:a16="http://schemas.microsoft.com/office/drawing/2014/main" id="{9AFC9F39-17B8-B540-BC65-58617B0E778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a:extLst>
              <a:ext uri="{FF2B5EF4-FFF2-40B4-BE49-F238E27FC236}">
                <a16:creationId xmlns:a16="http://schemas.microsoft.com/office/drawing/2014/main" id="{679B6189-EECA-C144-A188-4DBDD7C00F99}"/>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A8E551F1-67D0-BD4A-AF4D-0D01437235F0}" type="slidenum">
              <a:rPr lang="en-US" altLang="en-US" sz="1200" b="0" i="0"/>
              <a:pPr algn="r" eaLnBrk="1" hangingPunct="1"/>
              <a:t>96</a:t>
            </a:fld>
            <a:endParaRPr lang="en-US" altLang="en-US" sz="1200" b="0" i="0"/>
          </a:p>
        </p:txBody>
      </p:sp>
      <p:sp>
        <p:nvSpPr>
          <p:cNvPr id="206850" name="Rectangle 2">
            <a:extLst>
              <a:ext uri="{FF2B5EF4-FFF2-40B4-BE49-F238E27FC236}">
                <a16:creationId xmlns:a16="http://schemas.microsoft.com/office/drawing/2014/main" id="{DBB127A2-A37D-D543-B214-16AFC624FFA4}"/>
              </a:ext>
            </a:extLst>
          </p:cNvPr>
          <p:cNvSpPr>
            <a:spLocks noGrp="1" noRot="1" noChangeAspect="1" noChangeArrowheads="1" noTextEdit="1"/>
          </p:cNvSpPr>
          <p:nvPr>
            <p:ph type="sldImg"/>
          </p:nvPr>
        </p:nvSpPr>
        <p:spPr>
          <a:solidFill>
            <a:srgbClr val="FFFFFF"/>
          </a:solidFill>
          <a:ln/>
        </p:spPr>
      </p:sp>
      <p:sp>
        <p:nvSpPr>
          <p:cNvPr id="206851" name="Rectangle 3">
            <a:extLst>
              <a:ext uri="{FF2B5EF4-FFF2-40B4-BE49-F238E27FC236}">
                <a16:creationId xmlns:a16="http://schemas.microsoft.com/office/drawing/2014/main" id="{D7C620F6-9E11-E74B-A452-3387CE98564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a:extLst>
              <a:ext uri="{FF2B5EF4-FFF2-40B4-BE49-F238E27FC236}">
                <a16:creationId xmlns:a16="http://schemas.microsoft.com/office/drawing/2014/main" id="{6FA18902-447A-EA4A-A641-66E1311F80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E9B1840-5B59-324C-9018-A988209DE368}" type="slidenum">
              <a:rPr lang="en-US" altLang="en-US" b="0" i="0" smtClean="0"/>
              <a:pPr/>
              <a:t>97</a:t>
            </a:fld>
            <a:endParaRPr lang="en-US" altLang="en-US" b="0" i="0"/>
          </a:p>
        </p:txBody>
      </p:sp>
      <p:sp>
        <p:nvSpPr>
          <p:cNvPr id="208898" name="Rectangle 2">
            <a:extLst>
              <a:ext uri="{FF2B5EF4-FFF2-40B4-BE49-F238E27FC236}">
                <a16:creationId xmlns:a16="http://schemas.microsoft.com/office/drawing/2014/main" id="{9EBF5826-DAE0-2D45-B2EB-32419FFD7EEC}"/>
              </a:ext>
            </a:extLst>
          </p:cNvPr>
          <p:cNvSpPr>
            <a:spLocks noGrp="1" noRot="1" noChangeAspect="1" noChangeArrowheads="1" noTextEdit="1"/>
          </p:cNvSpPr>
          <p:nvPr>
            <p:ph type="sldImg"/>
          </p:nvPr>
        </p:nvSpPr>
        <p:spPr>
          <a:solidFill>
            <a:srgbClr val="FFFFFF"/>
          </a:solidFill>
          <a:ln/>
        </p:spPr>
      </p:sp>
      <p:sp>
        <p:nvSpPr>
          <p:cNvPr id="208899" name="Rectangle 3">
            <a:extLst>
              <a:ext uri="{FF2B5EF4-FFF2-40B4-BE49-F238E27FC236}">
                <a16:creationId xmlns:a16="http://schemas.microsoft.com/office/drawing/2014/main" id="{29B7597B-2258-B045-8C16-3BBC69D8ED1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a:extLst>
              <a:ext uri="{FF2B5EF4-FFF2-40B4-BE49-F238E27FC236}">
                <a16:creationId xmlns:a16="http://schemas.microsoft.com/office/drawing/2014/main" id="{8FFE44B4-9BB8-364B-8E04-E3FE3AC058D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F239EB6-DC8B-9B4D-8DF0-C6F6489BC14E}" type="slidenum">
              <a:rPr lang="en-US" altLang="en-US" b="0" i="0" smtClean="0"/>
              <a:pPr/>
              <a:t>98</a:t>
            </a:fld>
            <a:endParaRPr lang="en-US" altLang="en-US" b="0" i="0"/>
          </a:p>
        </p:txBody>
      </p:sp>
      <p:sp>
        <p:nvSpPr>
          <p:cNvPr id="210946" name="Rectangle 2">
            <a:extLst>
              <a:ext uri="{FF2B5EF4-FFF2-40B4-BE49-F238E27FC236}">
                <a16:creationId xmlns:a16="http://schemas.microsoft.com/office/drawing/2014/main" id="{9F317F93-E10A-1F46-BD1B-6161BF3E7682}"/>
              </a:ext>
            </a:extLst>
          </p:cNvPr>
          <p:cNvSpPr>
            <a:spLocks noGrp="1" noRot="1" noChangeAspect="1" noChangeArrowheads="1" noTextEdit="1"/>
          </p:cNvSpPr>
          <p:nvPr>
            <p:ph type="sldImg"/>
          </p:nvPr>
        </p:nvSpPr>
        <p:spPr>
          <a:solidFill>
            <a:srgbClr val="FFFFFF"/>
          </a:solidFill>
          <a:ln/>
        </p:spPr>
      </p:sp>
      <p:sp>
        <p:nvSpPr>
          <p:cNvPr id="210947" name="Rectangle 3">
            <a:extLst>
              <a:ext uri="{FF2B5EF4-FFF2-40B4-BE49-F238E27FC236}">
                <a16:creationId xmlns:a16="http://schemas.microsoft.com/office/drawing/2014/main" id="{E17B27A4-1B7C-E74F-980A-16C58DE685A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a:extLst>
              <a:ext uri="{FF2B5EF4-FFF2-40B4-BE49-F238E27FC236}">
                <a16:creationId xmlns:a16="http://schemas.microsoft.com/office/drawing/2014/main" id="{01414B15-7C3E-B04F-B196-9EBAB2BDAF7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EB12CAF-18E6-EE45-89F4-42DCEFA77462}" type="slidenum">
              <a:rPr lang="en-US" altLang="en-US" b="0" i="0" smtClean="0"/>
              <a:pPr/>
              <a:t>99</a:t>
            </a:fld>
            <a:endParaRPr lang="en-US" altLang="en-US" b="0" i="0"/>
          </a:p>
        </p:txBody>
      </p:sp>
      <p:sp>
        <p:nvSpPr>
          <p:cNvPr id="212994" name="Rectangle 2">
            <a:extLst>
              <a:ext uri="{FF2B5EF4-FFF2-40B4-BE49-F238E27FC236}">
                <a16:creationId xmlns:a16="http://schemas.microsoft.com/office/drawing/2014/main" id="{6993EE44-A26C-854E-8D87-2508D0E8F209}"/>
              </a:ext>
            </a:extLst>
          </p:cNvPr>
          <p:cNvSpPr>
            <a:spLocks noGrp="1" noRot="1" noChangeAspect="1" noChangeArrowheads="1" noTextEdit="1"/>
          </p:cNvSpPr>
          <p:nvPr>
            <p:ph type="sldImg"/>
          </p:nvPr>
        </p:nvSpPr>
        <p:spPr>
          <a:solidFill>
            <a:srgbClr val="FFFFFF"/>
          </a:solidFill>
          <a:ln/>
        </p:spPr>
      </p:sp>
      <p:sp>
        <p:nvSpPr>
          <p:cNvPr id="212995" name="Rectangle 3">
            <a:extLst>
              <a:ext uri="{FF2B5EF4-FFF2-40B4-BE49-F238E27FC236}">
                <a16:creationId xmlns:a16="http://schemas.microsoft.com/office/drawing/2014/main" id="{02083178-04E3-ED4C-9E46-CCFB04762D2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a:extLst>
              <a:ext uri="{FF2B5EF4-FFF2-40B4-BE49-F238E27FC236}">
                <a16:creationId xmlns:a16="http://schemas.microsoft.com/office/drawing/2014/main" id="{66BF9DA0-639F-D345-B4D1-3B9019EBCD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6E2407E-9AC3-DD47-A750-D08667A1897A}" type="slidenum">
              <a:rPr lang="en-US" altLang="en-US" b="0" i="0" smtClean="0"/>
              <a:pPr/>
              <a:t>100</a:t>
            </a:fld>
            <a:endParaRPr lang="en-US" altLang="en-US" b="0" i="0"/>
          </a:p>
        </p:txBody>
      </p:sp>
      <p:sp>
        <p:nvSpPr>
          <p:cNvPr id="215042" name="Rectangle 2">
            <a:extLst>
              <a:ext uri="{FF2B5EF4-FFF2-40B4-BE49-F238E27FC236}">
                <a16:creationId xmlns:a16="http://schemas.microsoft.com/office/drawing/2014/main" id="{807FF0AA-DEE9-9A4B-8EB2-940E26C967FB}"/>
              </a:ext>
            </a:extLst>
          </p:cNvPr>
          <p:cNvSpPr>
            <a:spLocks noGrp="1" noRot="1" noChangeAspect="1" noChangeArrowheads="1" noTextEdit="1"/>
          </p:cNvSpPr>
          <p:nvPr>
            <p:ph type="sldImg"/>
          </p:nvPr>
        </p:nvSpPr>
        <p:spPr>
          <a:solidFill>
            <a:srgbClr val="FFFFFF"/>
          </a:solidFill>
          <a:ln/>
        </p:spPr>
      </p:sp>
      <p:sp>
        <p:nvSpPr>
          <p:cNvPr id="215043" name="Rectangle 3">
            <a:extLst>
              <a:ext uri="{FF2B5EF4-FFF2-40B4-BE49-F238E27FC236}">
                <a16:creationId xmlns:a16="http://schemas.microsoft.com/office/drawing/2014/main" id="{E12C1A59-0E15-CB42-A7F9-85D963072A0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a:extLst>
              <a:ext uri="{FF2B5EF4-FFF2-40B4-BE49-F238E27FC236}">
                <a16:creationId xmlns:a16="http://schemas.microsoft.com/office/drawing/2014/main" id="{4C324686-49F2-E64C-AE60-11585ACCB8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03787D8-D5EF-CD43-8977-85DA02C4519A}" type="slidenum">
              <a:rPr lang="en-US" altLang="en-US" b="0" i="0" smtClean="0"/>
              <a:pPr/>
              <a:t>101</a:t>
            </a:fld>
            <a:endParaRPr lang="en-US" altLang="en-US" b="0" i="0"/>
          </a:p>
        </p:txBody>
      </p:sp>
      <p:sp>
        <p:nvSpPr>
          <p:cNvPr id="217090" name="Rectangle 2">
            <a:extLst>
              <a:ext uri="{FF2B5EF4-FFF2-40B4-BE49-F238E27FC236}">
                <a16:creationId xmlns:a16="http://schemas.microsoft.com/office/drawing/2014/main" id="{FDDA3FF3-7A3C-8A48-8E8D-EF12BF0808AF}"/>
              </a:ext>
            </a:extLst>
          </p:cNvPr>
          <p:cNvSpPr>
            <a:spLocks noGrp="1" noRot="1" noChangeAspect="1" noChangeArrowheads="1" noTextEdit="1"/>
          </p:cNvSpPr>
          <p:nvPr>
            <p:ph type="sldImg"/>
          </p:nvPr>
        </p:nvSpPr>
        <p:spPr>
          <a:solidFill>
            <a:srgbClr val="FFFFFF"/>
          </a:solidFill>
          <a:ln/>
        </p:spPr>
      </p:sp>
      <p:sp>
        <p:nvSpPr>
          <p:cNvPr id="217091" name="Rectangle 3">
            <a:extLst>
              <a:ext uri="{FF2B5EF4-FFF2-40B4-BE49-F238E27FC236}">
                <a16:creationId xmlns:a16="http://schemas.microsoft.com/office/drawing/2014/main" id="{913DAF81-FFB9-8E4B-9B2D-A2E37F589C4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a:extLst>
              <a:ext uri="{FF2B5EF4-FFF2-40B4-BE49-F238E27FC236}">
                <a16:creationId xmlns:a16="http://schemas.microsoft.com/office/drawing/2014/main" id="{B3E2E03C-A724-6646-8957-1EA42D6650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2000EFE-449B-B84C-9735-1AEFA765C066}" type="slidenum">
              <a:rPr lang="en-US" altLang="en-US" b="0" i="0" smtClean="0"/>
              <a:pPr/>
              <a:t>102</a:t>
            </a:fld>
            <a:endParaRPr lang="en-US" altLang="en-US" b="0" i="0"/>
          </a:p>
        </p:txBody>
      </p:sp>
      <p:sp>
        <p:nvSpPr>
          <p:cNvPr id="223234" name="Rectangle 2">
            <a:extLst>
              <a:ext uri="{FF2B5EF4-FFF2-40B4-BE49-F238E27FC236}">
                <a16:creationId xmlns:a16="http://schemas.microsoft.com/office/drawing/2014/main" id="{464086F0-5BA6-5E4B-9D3E-5B116E3EA804}"/>
              </a:ext>
            </a:extLst>
          </p:cNvPr>
          <p:cNvSpPr>
            <a:spLocks noGrp="1" noRot="1" noChangeAspect="1" noChangeArrowheads="1" noTextEdit="1"/>
          </p:cNvSpPr>
          <p:nvPr>
            <p:ph type="sldImg"/>
          </p:nvPr>
        </p:nvSpPr>
        <p:spPr>
          <a:solidFill>
            <a:srgbClr val="FFFFFF"/>
          </a:solidFill>
          <a:ln/>
        </p:spPr>
      </p:sp>
      <p:sp>
        <p:nvSpPr>
          <p:cNvPr id="223235" name="Rectangle 3">
            <a:extLst>
              <a:ext uri="{FF2B5EF4-FFF2-40B4-BE49-F238E27FC236}">
                <a16:creationId xmlns:a16="http://schemas.microsoft.com/office/drawing/2014/main" id="{3257DB3C-6BD5-6042-A2C1-88217EC68C5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a:extLst>
              <a:ext uri="{FF2B5EF4-FFF2-40B4-BE49-F238E27FC236}">
                <a16:creationId xmlns:a16="http://schemas.microsoft.com/office/drawing/2014/main" id="{F7287351-06BC-7142-9418-D7EEEC19BF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B65BF68-2FDD-FD4B-A658-230FF23CCC6A}" type="slidenum">
              <a:rPr lang="en-US" altLang="en-US" b="0" i="0" smtClean="0"/>
              <a:pPr/>
              <a:t>103</a:t>
            </a:fld>
            <a:endParaRPr lang="en-US" altLang="en-US" b="0" i="0"/>
          </a:p>
        </p:txBody>
      </p:sp>
      <p:sp>
        <p:nvSpPr>
          <p:cNvPr id="225282" name="Rectangle 2">
            <a:extLst>
              <a:ext uri="{FF2B5EF4-FFF2-40B4-BE49-F238E27FC236}">
                <a16:creationId xmlns:a16="http://schemas.microsoft.com/office/drawing/2014/main" id="{5DE7209D-8A25-D14C-AD68-053CE7FB5413}"/>
              </a:ext>
            </a:extLst>
          </p:cNvPr>
          <p:cNvSpPr>
            <a:spLocks noGrp="1" noRot="1" noChangeAspect="1" noChangeArrowheads="1" noTextEdit="1"/>
          </p:cNvSpPr>
          <p:nvPr>
            <p:ph type="sldImg"/>
          </p:nvPr>
        </p:nvSpPr>
        <p:spPr>
          <a:solidFill>
            <a:srgbClr val="FFFFFF"/>
          </a:solidFill>
          <a:ln/>
        </p:spPr>
      </p:sp>
      <p:sp>
        <p:nvSpPr>
          <p:cNvPr id="225283" name="Rectangle 3">
            <a:extLst>
              <a:ext uri="{FF2B5EF4-FFF2-40B4-BE49-F238E27FC236}">
                <a16:creationId xmlns:a16="http://schemas.microsoft.com/office/drawing/2014/main" id="{082DAE68-A087-6447-A392-07CA27C9243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3027130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a:extLst>
              <a:ext uri="{FF2B5EF4-FFF2-40B4-BE49-F238E27FC236}">
                <a16:creationId xmlns:a16="http://schemas.microsoft.com/office/drawing/2014/main" id="{F6D341E9-95BD-DC43-88ED-C179C7E00F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BBA34EA-3135-0E4E-A26C-96CB8358B51A}" type="slidenum">
              <a:rPr lang="en-US" altLang="en-US" b="0" i="0" smtClean="0"/>
              <a:pPr/>
              <a:t>104</a:t>
            </a:fld>
            <a:endParaRPr lang="en-US" altLang="en-US" b="0" i="0"/>
          </a:p>
        </p:txBody>
      </p:sp>
      <p:sp>
        <p:nvSpPr>
          <p:cNvPr id="227330" name="Rectangle 2">
            <a:extLst>
              <a:ext uri="{FF2B5EF4-FFF2-40B4-BE49-F238E27FC236}">
                <a16:creationId xmlns:a16="http://schemas.microsoft.com/office/drawing/2014/main" id="{9B446619-92DE-FB40-A80E-8A142DEE5341}"/>
              </a:ext>
            </a:extLst>
          </p:cNvPr>
          <p:cNvSpPr>
            <a:spLocks noGrp="1" noRot="1" noChangeAspect="1" noChangeArrowheads="1" noTextEdit="1"/>
          </p:cNvSpPr>
          <p:nvPr>
            <p:ph type="sldImg"/>
          </p:nvPr>
        </p:nvSpPr>
        <p:spPr>
          <a:solidFill>
            <a:srgbClr val="FFFFFF"/>
          </a:solidFill>
          <a:ln/>
        </p:spPr>
      </p:sp>
      <p:sp>
        <p:nvSpPr>
          <p:cNvPr id="227331" name="Rectangle 3">
            <a:extLst>
              <a:ext uri="{FF2B5EF4-FFF2-40B4-BE49-F238E27FC236}">
                <a16:creationId xmlns:a16="http://schemas.microsoft.com/office/drawing/2014/main" id="{016E709A-9171-CF43-8045-3E94B74138E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a:extLst>
              <a:ext uri="{FF2B5EF4-FFF2-40B4-BE49-F238E27FC236}">
                <a16:creationId xmlns:a16="http://schemas.microsoft.com/office/drawing/2014/main" id="{7CCA043B-5E28-D147-8844-1D1DA5726259}"/>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AAE697F9-D667-D049-885F-F4304F9D827C}" type="slidenum">
              <a:rPr lang="en-US" altLang="en-US" sz="1200" b="0" i="0"/>
              <a:pPr algn="r" eaLnBrk="1" hangingPunct="1"/>
              <a:t>105</a:t>
            </a:fld>
            <a:endParaRPr lang="en-US" altLang="en-US" sz="1200" b="0" i="0"/>
          </a:p>
        </p:txBody>
      </p:sp>
      <p:sp>
        <p:nvSpPr>
          <p:cNvPr id="219138" name="Rectangle 2">
            <a:extLst>
              <a:ext uri="{FF2B5EF4-FFF2-40B4-BE49-F238E27FC236}">
                <a16:creationId xmlns:a16="http://schemas.microsoft.com/office/drawing/2014/main" id="{48C0530F-E589-6B43-A7A8-CBC067199896}"/>
              </a:ext>
            </a:extLst>
          </p:cNvPr>
          <p:cNvSpPr>
            <a:spLocks noGrp="1" noRot="1" noChangeAspect="1" noChangeArrowheads="1" noTextEdit="1"/>
          </p:cNvSpPr>
          <p:nvPr>
            <p:ph type="sldImg"/>
          </p:nvPr>
        </p:nvSpPr>
        <p:spPr>
          <a:solidFill>
            <a:srgbClr val="FFFFFF"/>
          </a:solidFill>
          <a:ln/>
        </p:spPr>
      </p:sp>
      <p:sp>
        <p:nvSpPr>
          <p:cNvPr id="219139" name="Rectangle 3">
            <a:extLst>
              <a:ext uri="{FF2B5EF4-FFF2-40B4-BE49-F238E27FC236}">
                <a16:creationId xmlns:a16="http://schemas.microsoft.com/office/drawing/2014/main" id="{6870D8B3-2930-6E43-8791-EC24184CA38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a:extLst>
              <a:ext uri="{FF2B5EF4-FFF2-40B4-BE49-F238E27FC236}">
                <a16:creationId xmlns:a16="http://schemas.microsoft.com/office/drawing/2014/main" id="{8D46B7A9-B5F1-8347-810E-D9043729B2D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9BE0CBC-7EE5-4648-B93C-3A5ED57CD3F3}" type="slidenum">
              <a:rPr lang="en-US" altLang="en-US" b="0" i="0" smtClean="0"/>
              <a:pPr/>
              <a:t>106</a:t>
            </a:fld>
            <a:endParaRPr lang="en-US" altLang="en-US" b="0" i="0"/>
          </a:p>
        </p:txBody>
      </p:sp>
      <p:sp>
        <p:nvSpPr>
          <p:cNvPr id="229378" name="Rectangle 2">
            <a:extLst>
              <a:ext uri="{FF2B5EF4-FFF2-40B4-BE49-F238E27FC236}">
                <a16:creationId xmlns:a16="http://schemas.microsoft.com/office/drawing/2014/main" id="{7E7171A1-D29E-BF43-AAD8-C0FA39A16961}"/>
              </a:ext>
            </a:extLst>
          </p:cNvPr>
          <p:cNvSpPr>
            <a:spLocks noGrp="1" noRot="1" noChangeAspect="1" noChangeArrowheads="1" noTextEdit="1"/>
          </p:cNvSpPr>
          <p:nvPr>
            <p:ph type="sldImg"/>
          </p:nvPr>
        </p:nvSpPr>
        <p:spPr>
          <a:solidFill>
            <a:srgbClr val="FFFFFF"/>
          </a:solidFill>
          <a:ln/>
        </p:spPr>
      </p:sp>
      <p:sp>
        <p:nvSpPr>
          <p:cNvPr id="229379" name="Rectangle 3">
            <a:extLst>
              <a:ext uri="{FF2B5EF4-FFF2-40B4-BE49-F238E27FC236}">
                <a16:creationId xmlns:a16="http://schemas.microsoft.com/office/drawing/2014/main" id="{BCC84389-5F36-374F-A0DC-15A7897D2FB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a:extLst>
              <a:ext uri="{FF2B5EF4-FFF2-40B4-BE49-F238E27FC236}">
                <a16:creationId xmlns:a16="http://schemas.microsoft.com/office/drawing/2014/main" id="{EF834736-A2C1-0148-8E47-B9B898411B4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8DC91DF-DC77-7149-BEBF-812CE16080E7}" type="slidenum">
              <a:rPr lang="en-US" altLang="en-US" b="0" i="0" smtClean="0"/>
              <a:pPr/>
              <a:t>107</a:t>
            </a:fld>
            <a:endParaRPr lang="en-US" altLang="en-US" b="0" i="0"/>
          </a:p>
        </p:txBody>
      </p:sp>
      <p:sp>
        <p:nvSpPr>
          <p:cNvPr id="231426" name="Rectangle 2">
            <a:extLst>
              <a:ext uri="{FF2B5EF4-FFF2-40B4-BE49-F238E27FC236}">
                <a16:creationId xmlns:a16="http://schemas.microsoft.com/office/drawing/2014/main" id="{ED931C25-BE95-A844-B710-A4ACC1ED3166}"/>
              </a:ext>
            </a:extLst>
          </p:cNvPr>
          <p:cNvSpPr>
            <a:spLocks noGrp="1" noRot="1" noChangeAspect="1" noChangeArrowheads="1" noTextEdit="1"/>
          </p:cNvSpPr>
          <p:nvPr>
            <p:ph type="sldImg"/>
          </p:nvPr>
        </p:nvSpPr>
        <p:spPr>
          <a:solidFill>
            <a:srgbClr val="FFFFFF"/>
          </a:solidFill>
          <a:ln/>
        </p:spPr>
      </p:sp>
      <p:sp>
        <p:nvSpPr>
          <p:cNvPr id="231427" name="Rectangle 3">
            <a:extLst>
              <a:ext uri="{FF2B5EF4-FFF2-40B4-BE49-F238E27FC236}">
                <a16:creationId xmlns:a16="http://schemas.microsoft.com/office/drawing/2014/main" id="{5854DB47-ADDE-9B40-B718-997024A0CF2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B905D0E7-95DD-9C44-BC99-CBAE474F7B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B803B5-6F95-DE47-A7E4-0C19483B2606}" type="slidenum">
              <a:rPr lang="en-US" altLang="en-US" b="0" i="0" smtClean="0"/>
              <a:pPr/>
              <a:t>108</a:t>
            </a:fld>
            <a:endParaRPr lang="en-US" altLang="en-US" b="0" i="0"/>
          </a:p>
        </p:txBody>
      </p:sp>
      <p:sp>
        <p:nvSpPr>
          <p:cNvPr id="29698" name="Rectangle 2">
            <a:extLst>
              <a:ext uri="{FF2B5EF4-FFF2-40B4-BE49-F238E27FC236}">
                <a16:creationId xmlns:a16="http://schemas.microsoft.com/office/drawing/2014/main" id="{88E5078E-6A34-C142-88A2-EE3CB6FA981E}"/>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52E0C6D3-4806-1440-B38F-D21230CE750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59568619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a:extLst>
              <a:ext uri="{FF2B5EF4-FFF2-40B4-BE49-F238E27FC236}">
                <a16:creationId xmlns:a16="http://schemas.microsoft.com/office/drawing/2014/main" id="{8869C4FF-A0B5-EC46-BBA7-3EDD0633334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4C39CD6-C608-CC48-B191-17312B6473BF}" type="slidenum">
              <a:rPr lang="en-US" altLang="en-US" b="0" i="0" smtClean="0"/>
              <a:pPr/>
              <a:t>109</a:t>
            </a:fld>
            <a:endParaRPr lang="en-US" altLang="en-US" b="0" i="0"/>
          </a:p>
        </p:txBody>
      </p:sp>
      <p:sp>
        <p:nvSpPr>
          <p:cNvPr id="235522" name="Rectangle 2">
            <a:extLst>
              <a:ext uri="{FF2B5EF4-FFF2-40B4-BE49-F238E27FC236}">
                <a16:creationId xmlns:a16="http://schemas.microsoft.com/office/drawing/2014/main" id="{6AE298FA-664A-E34F-B093-EC57F426762E}"/>
              </a:ext>
            </a:extLst>
          </p:cNvPr>
          <p:cNvSpPr>
            <a:spLocks noGrp="1" noRot="1" noChangeAspect="1" noChangeArrowheads="1" noTextEdit="1"/>
          </p:cNvSpPr>
          <p:nvPr>
            <p:ph type="sldImg"/>
          </p:nvPr>
        </p:nvSpPr>
        <p:spPr>
          <a:solidFill>
            <a:srgbClr val="FFFFFF"/>
          </a:solidFill>
          <a:ln/>
        </p:spPr>
      </p:sp>
      <p:sp>
        <p:nvSpPr>
          <p:cNvPr id="235523" name="Rectangle 3">
            <a:extLst>
              <a:ext uri="{FF2B5EF4-FFF2-40B4-BE49-F238E27FC236}">
                <a16:creationId xmlns:a16="http://schemas.microsoft.com/office/drawing/2014/main" id="{A5397B87-5E01-AE4C-9C07-C47E23855E3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a:extLst>
              <a:ext uri="{FF2B5EF4-FFF2-40B4-BE49-F238E27FC236}">
                <a16:creationId xmlns:a16="http://schemas.microsoft.com/office/drawing/2014/main" id="{B474E5B9-F34D-4B43-A4DF-6DFD54D5135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D87A975-26ED-9943-A4DF-6F57943BE8D4}" type="slidenum">
              <a:rPr lang="en-US" altLang="en-US" b="0" i="0" smtClean="0"/>
              <a:pPr/>
              <a:t>110</a:t>
            </a:fld>
            <a:endParaRPr lang="en-US" altLang="en-US" b="0" i="0"/>
          </a:p>
        </p:txBody>
      </p:sp>
      <p:sp>
        <p:nvSpPr>
          <p:cNvPr id="237570" name="Rectangle 2">
            <a:extLst>
              <a:ext uri="{FF2B5EF4-FFF2-40B4-BE49-F238E27FC236}">
                <a16:creationId xmlns:a16="http://schemas.microsoft.com/office/drawing/2014/main" id="{154EABE8-67CB-AE49-99EF-826F65A5FFFA}"/>
              </a:ext>
            </a:extLst>
          </p:cNvPr>
          <p:cNvSpPr>
            <a:spLocks noGrp="1" noRot="1" noChangeAspect="1" noChangeArrowheads="1" noTextEdit="1"/>
          </p:cNvSpPr>
          <p:nvPr>
            <p:ph type="sldImg"/>
          </p:nvPr>
        </p:nvSpPr>
        <p:spPr>
          <a:solidFill>
            <a:srgbClr val="FFFFFF"/>
          </a:solidFill>
          <a:ln/>
        </p:spPr>
      </p:sp>
      <p:sp>
        <p:nvSpPr>
          <p:cNvPr id="237571" name="Rectangle 3">
            <a:extLst>
              <a:ext uri="{FF2B5EF4-FFF2-40B4-BE49-F238E27FC236}">
                <a16:creationId xmlns:a16="http://schemas.microsoft.com/office/drawing/2014/main" id="{63FA7CA6-EB00-514B-9D7B-2635C4D45B5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6CBA0F6A-67F7-CF40-AB98-3B2E763F93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E14AD0B-F78D-B743-8085-E9AAEE260D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FC2C632-326A-0144-911D-AA89D043BEE3}"/>
              </a:ext>
            </a:extLst>
          </p:cNvPr>
          <p:cNvSpPr>
            <a:spLocks noGrp="1" noChangeArrowheads="1"/>
          </p:cNvSpPr>
          <p:nvPr>
            <p:ph type="sldNum" sz="quarter" idx="12"/>
          </p:nvPr>
        </p:nvSpPr>
        <p:spPr>
          <a:ln/>
        </p:spPr>
        <p:txBody>
          <a:bodyPr/>
          <a:lstStyle>
            <a:lvl1pPr>
              <a:defRPr/>
            </a:lvl1pPr>
          </a:lstStyle>
          <a:p>
            <a:pPr>
              <a:defRPr/>
            </a:pPr>
            <a:fld id="{D9D869E7-7613-C34A-BC82-7E808F63E8D5}" type="slidenum">
              <a:rPr lang="en-US" altLang="en-US"/>
              <a:pPr>
                <a:defRPr/>
              </a:pPr>
              <a:t>‹#›</a:t>
            </a:fld>
            <a:endParaRPr lang="en-US" altLang="en-US"/>
          </a:p>
        </p:txBody>
      </p:sp>
    </p:spTree>
    <p:extLst>
      <p:ext uri="{BB962C8B-B14F-4D97-AF65-F5344CB8AC3E}">
        <p14:creationId xmlns:p14="http://schemas.microsoft.com/office/powerpoint/2010/main" val="144591084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9CEF7A-7C12-0E4C-A527-1F4BD2730E9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7D4AFFE-902E-D741-982A-3CD5566A40B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C82F73E-9914-8646-85B5-C88B48391C4C}"/>
              </a:ext>
            </a:extLst>
          </p:cNvPr>
          <p:cNvSpPr>
            <a:spLocks noGrp="1" noChangeArrowheads="1"/>
          </p:cNvSpPr>
          <p:nvPr>
            <p:ph type="sldNum" sz="quarter" idx="12"/>
          </p:nvPr>
        </p:nvSpPr>
        <p:spPr>
          <a:ln/>
        </p:spPr>
        <p:txBody>
          <a:bodyPr/>
          <a:lstStyle>
            <a:lvl1pPr>
              <a:defRPr/>
            </a:lvl1pPr>
          </a:lstStyle>
          <a:p>
            <a:pPr>
              <a:defRPr/>
            </a:pPr>
            <a:fld id="{FE3BD630-F687-CB4A-ADD0-88B45B1BBF77}" type="slidenum">
              <a:rPr lang="en-US" altLang="en-US"/>
              <a:pPr>
                <a:defRPr/>
              </a:pPr>
              <a:t>‹#›</a:t>
            </a:fld>
            <a:endParaRPr lang="en-US" altLang="en-US"/>
          </a:p>
        </p:txBody>
      </p:sp>
    </p:spTree>
    <p:extLst>
      <p:ext uri="{BB962C8B-B14F-4D97-AF65-F5344CB8AC3E}">
        <p14:creationId xmlns:p14="http://schemas.microsoft.com/office/powerpoint/2010/main" val="179408910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005CC00-B6E6-D340-98ED-00D6F0D8FFD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0F36E30-47A9-0040-9589-87AD22CAB31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EE0D825-906C-9145-98E6-53CE442C306E}"/>
              </a:ext>
            </a:extLst>
          </p:cNvPr>
          <p:cNvSpPr>
            <a:spLocks noGrp="1" noChangeArrowheads="1"/>
          </p:cNvSpPr>
          <p:nvPr>
            <p:ph type="sldNum" sz="quarter" idx="12"/>
          </p:nvPr>
        </p:nvSpPr>
        <p:spPr>
          <a:ln/>
        </p:spPr>
        <p:txBody>
          <a:bodyPr/>
          <a:lstStyle>
            <a:lvl1pPr>
              <a:defRPr/>
            </a:lvl1pPr>
          </a:lstStyle>
          <a:p>
            <a:pPr>
              <a:defRPr/>
            </a:pPr>
            <a:fld id="{D6740816-4249-1D4A-9B1E-E9DBBA8FB6EA}" type="slidenum">
              <a:rPr lang="en-US" altLang="en-US"/>
              <a:pPr>
                <a:defRPr/>
              </a:pPr>
              <a:t>‹#›</a:t>
            </a:fld>
            <a:endParaRPr lang="en-US" altLang="en-US"/>
          </a:p>
        </p:txBody>
      </p:sp>
    </p:spTree>
    <p:extLst>
      <p:ext uri="{BB962C8B-B14F-4D97-AF65-F5344CB8AC3E}">
        <p14:creationId xmlns:p14="http://schemas.microsoft.com/office/powerpoint/2010/main" val="302329191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02A2869-6F60-2F4E-BCDB-D82670C8E4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FDD1797-3104-2B40-95A2-3166068C804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532DF52-689C-CA4A-B8F5-C7BE3816E4AD}"/>
              </a:ext>
            </a:extLst>
          </p:cNvPr>
          <p:cNvSpPr>
            <a:spLocks noGrp="1" noChangeArrowheads="1"/>
          </p:cNvSpPr>
          <p:nvPr>
            <p:ph type="sldNum" sz="quarter" idx="12"/>
          </p:nvPr>
        </p:nvSpPr>
        <p:spPr>
          <a:ln/>
        </p:spPr>
        <p:txBody>
          <a:bodyPr/>
          <a:lstStyle>
            <a:lvl1pPr>
              <a:defRPr/>
            </a:lvl1pPr>
          </a:lstStyle>
          <a:p>
            <a:pPr>
              <a:defRPr/>
            </a:pPr>
            <a:fld id="{6C03038A-14B4-5949-A514-BF16B0C1662A}" type="slidenum">
              <a:rPr lang="en-US" altLang="en-US"/>
              <a:pPr>
                <a:defRPr/>
              </a:pPr>
              <a:t>‹#›</a:t>
            </a:fld>
            <a:endParaRPr lang="en-US" altLang="en-US"/>
          </a:p>
        </p:txBody>
      </p:sp>
    </p:spTree>
    <p:extLst>
      <p:ext uri="{BB962C8B-B14F-4D97-AF65-F5344CB8AC3E}">
        <p14:creationId xmlns:p14="http://schemas.microsoft.com/office/powerpoint/2010/main" val="68933231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1506A53-F4B5-054A-8F7C-BFD69EE44D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462BCD84-A668-1148-B745-5E8CCECDB2D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76F5AD-4923-7245-953F-BE5AB6074812}"/>
              </a:ext>
            </a:extLst>
          </p:cNvPr>
          <p:cNvSpPr>
            <a:spLocks noGrp="1" noChangeArrowheads="1"/>
          </p:cNvSpPr>
          <p:nvPr>
            <p:ph type="sldNum" sz="quarter" idx="12"/>
          </p:nvPr>
        </p:nvSpPr>
        <p:spPr>
          <a:ln/>
        </p:spPr>
        <p:txBody>
          <a:bodyPr/>
          <a:lstStyle>
            <a:lvl1pPr>
              <a:defRPr/>
            </a:lvl1pPr>
          </a:lstStyle>
          <a:p>
            <a:pPr>
              <a:defRPr/>
            </a:pPr>
            <a:fld id="{6923C0BE-9E44-B341-83A5-10686BCC809C}" type="slidenum">
              <a:rPr lang="en-US" altLang="en-US"/>
              <a:pPr>
                <a:defRPr/>
              </a:pPr>
              <a:t>‹#›</a:t>
            </a:fld>
            <a:endParaRPr lang="en-US" altLang="en-US"/>
          </a:p>
        </p:txBody>
      </p:sp>
    </p:spTree>
    <p:extLst>
      <p:ext uri="{BB962C8B-B14F-4D97-AF65-F5344CB8AC3E}">
        <p14:creationId xmlns:p14="http://schemas.microsoft.com/office/powerpoint/2010/main" val="159192006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8750187-24DF-454C-BA96-AC798E0004B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1AB4EF3F-F8F5-734B-88B6-D4DF1A6E5E5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B0FA5C60-2F5B-A749-8847-C64AC4F4A0C5}"/>
              </a:ext>
            </a:extLst>
          </p:cNvPr>
          <p:cNvSpPr>
            <a:spLocks noGrp="1" noChangeArrowheads="1"/>
          </p:cNvSpPr>
          <p:nvPr>
            <p:ph type="sldNum" sz="quarter" idx="12"/>
          </p:nvPr>
        </p:nvSpPr>
        <p:spPr>
          <a:ln/>
        </p:spPr>
        <p:txBody>
          <a:bodyPr/>
          <a:lstStyle>
            <a:lvl1pPr>
              <a:defRPr/>
            </a:lvl1pPr>
          </a:lstStyle>
          <a:p>
            <a:pPr>
              <a:defRPr/>
            </a:pPr>
            <a:fld id="{ABD37368-D57B-CF48-A937-93650F6A6575}" type="slidenum">
              <a:rPr lang="en-US" altLang="en-US"/>
              <a:pPr>
                <a:defRPr/>
              </a:pPr>
              <a:t>‹#›</a:t>
            </a:fld>
            <a:endParaRPr lang="en-US" altLang="en-US"/>
          </a:p>
        </p:txBody>
      </p:sp>
    </p:spTree>
    <p:extLst>
      <p:ext uri="{BB962C8B-B14F-4D97-AF65-F5344CB8AC3E}">
        <p14:creationId xmlns:p14="http://schemas.microsoft.com/office/powerpoint/2010/main" val="21987316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D1773DF-6B47-1343-9333-CA058F720F0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DD76F893-7D8B-2740-B309-77CBB31609A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7F88C43F-7555-864F-8961-AA0B65D318B9}"/>
              </a:ext>
            </a:extLst>
          </p:cNvPr>
          <p:cNvSpPr>
            <a:spLocks noGrp="1" noChangeArrowheads="1"/>
          </p:cNvSpPr>
          <p:nvPr>
            <p:ph type="sldNum" sz="quarter" idx="12"/>
          </p:nvPr>
        </p:nvSpPr>
        <p:spPr>
          <a:ln/>
        </p:spPr>
        <p:txBody>
          <a:bodyPr/>
          <a:lstStyle>
            <a:lvl1pPr>
              <a:defRPr/>
            </a:lvl1pPr>
          </a:lstStyle>
          <a:p>
            <a:pPr>
              <a:defRPr/>
            </a:pPr>
            <a:fld id="{12EA4F34-806D-B143-8653-5ADEC281C6FC}" type="slidenum">
              <a:rPr lang="en-US" altLang="en-US"/>
              <a:pPr>
                <a:defRPr/>
              </a:pPr>
              <a:t>‹#›</a:t>
            </a:fld>
            <a:endParaRPr lang="en-US" altLang="en-US"/>
          </a:p>
        </p:txBody>
      </p:sp>
    </p:spTree>
    <p:extLst>
      <p:ext uri="{BB962C8B-B14F-4D97-AF65-F5344CB8AC3E}">
        <p14:creationId xmlns:p14="http://schemas.microsoft.com/office/powerpoint/2010/main" val="270009826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AB85E8A-79D6-3F40-A147-9ADCDC5EE08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4EC7676-FB6D-EC43-B803-859DF2C7375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5A7892-BABD-4E44-91D7-50E03009F048}"/>
              </a:ext>
            </a:extLst>
          </p:cNvPr>
          <p:cNvSpPr>
            <a:spLocks noGrp="1" noChangeArrowheads="1"/>
          </p:cNvSpPr>
          <p:nvPr>
            <p:ph type="sldNum" sz="quarter" idx="12"/>
          </p:nvPr>
        </p:nvSpPr>
        <p:spPr>
          <a:ln/>
        </p:spPr>
        <p:txBody>
          <a:bodyPr/>
          <a:lstStyle>
            <a:lvl1pPr>
              <a:defRPr/>
            </a:lvl1pPr>
          </a:lstStyle>
          <a:p>
            <a:pPr>
              <a:defRPr/>
            </a:pPr>
            <a:fld id="{0E8E310F-FBEC-9944-AEB0-4EA2666A57D5}" type="slidenum">
              <a:rPr lang="en-US" altLang="en-US"/>
              <a:pPr>
                <a:defRPr/>
              </a:pPr>
              <a:t>‹#›</a:t>
            </a:fld>
            <a:endParaRPr lang="en-US" altLang="en-US"/>
          </a:p>
        </p:txBody>
      </p:sp>
    </p:spTree>
    <p:extLst>
      <p:ext uri="{BB962C8B-B14F-4D97-AF65-F5344CB8AC3E}">
        <p14:creationId xmlns:p14="http://schemas.microsoft.com/office/powerpoint/2010/main" val="176118496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8455A477-0DC5-D141-82A3-00A5B96EA58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BFF0265-E737-D145-8496-DAA8B30B19C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C3125BF-BF12-4547-A84C-31C8585FD318}"/>
              </a:ext>
            </a:extLst>
          </p:cNvPr>
          <p:cNvSpPr>
            <a:spLocks noGrp="1" noChangeArrowheads="1"/>
          </p:cNvSpPr>
          <p:nvPr>
            <p:ph type="sldNum" sz="quarter" idx="12"/>
          </p:nvPr>
        </p:nvSpPr>
        <p:spPr>
          <a:ln/>
        </p:spPr>
        <p:txBody>
          <a:bodyPr/>
          <a:lstStyle>
            <a:lvl1pPr>
              <a:defRPr/>
            </a:lvl1pPr>
          </a:lstStyle>
          <a:p>
            <a:pPr>
              <a:defRPr/>
            </a:pPr>
            <a:fld id="{BD8F7257-4565-8845-BEB0-A8FBD3CF6F74}" type="slidenum">
              <a:rPr lang="en-US" altLang="en-US"/>
              <a:pPr>
                <a:defRPr/>
              </a:pPr>
              <a:t>‹#›</a:t>
            </a:fld>
            <a:endParaRPr lang="en-US" altLang="en-US"/>
          </a:p>
        </p:txBody>
      </p:sp>
    </p:spTree>
    <p:extLst>
      <p:ext uri="{BB962C8B-B14F-4D97-AF65-F5344CB8AC3E}">
        <p14:creationId xmlns:p14="http://schemas.microsoft.com/office/powerpoint/2010/main" val="130965171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620E75-14DF-744B-9378-4028683D296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627B06A-A23B-C64D-A947-221C0908F07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625CBB4-20F2-AA41-AB64-DB23745E275A}"/>
              </a:ext>
            </a:extLst>
          </p:cNvPr>
          <p:cNvSpPr>
            <a:spLocks noGrp="1" noChangeArrowheads="1"/>
          </p:cNvSpPr>
          <p:nvPr>
            <p:ph type="sldNum" sz="quarter" idx="12"/>
          </p:nvPr>
        </p:nvSpPr>
        <p:spPr>
          <a:ln/>
        </p:spPr>
        <p:txBody>
          <a:bodyPr/>
          <a:lstStyle>
            <a:lvl1pPr>
              <a:defRPr/>
            </a:lvl1pPr>
          </a:lstStyle>
          <a:p>
            <a:pPr>
              <a:defRPr/>
            </a:pPr>
            <a:fld id="{FF8E0DB4-42E1-BE40-9200-F7118E80B76D}" type="slidenum">
              <a:rPr lang="en-US" altLang="en-US"/>
              <a:pPr>
                <a:defRPr/>
              </a:pPr>
              <a:t>‹#›</a:t>
            </a:fld>
            <a:endParaRPr lang="en-US" altLang="en-US"/>
          </a:p>
        </p:txBody>
      </p:sp>
    </p:spTree>
    <p:extLst>
      <p:ext uri="{BB962C8B-B14F-4D97-AF65-F5344CB8AC3E}">
        <p14:creationId xmlns:p14="http://schemas.microsoft.com/office/powerpoint/2010/main" val="416287273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F40293-474E-4D43-A8B9-145324A523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D6FFE72-CA99-494B-B94E-E13F433D3BF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A9B7FD3-0899-214A-AD65-2B69835076C3}"/>
              </a:ext>
            </a:extLst>
          </p:cNvPr>
          <p:cNvSpPr>
            <a:spLocks noGrp="1" noChangeArrowheads="1"/>
          </p:cNvSpPr>
          <p:nvPr>
            <p:ph type="sldNum" sz="quarter" idx="12"/>
          </p:nvPr>
        </p:nvSpPr>
        <p:spPr>
          <a:ln/>
        </p:spPr>
        <p:txBody>
          <a:bodyPr/>
          <a:lstStyle>
            <a:lvl1pPr>
              <a:defRPr/>
            </a:lvl1pPr>
          </a:lstStyle>
          <a:p>
            <a:pPr>
              <a:defRPr/>
            </a:pPr>
            <a:fld id="{5D18647B-606F-BE4A-A9C7-251245E8AB15}" type="slidenum">
              <a:rPr lang="en-US" altLang="en-US"/>
              <a:pPr>
                <a:defRPr/>
              </a:pPr>
              <a:t>‹#›</a:t>
            </a:fld>
            <a:endParaRPr lang="en-US" altLang="en-US"/>
          </a:p>
        </p:txBody>
      </p:sp>
    </p:spTree>
    <p:extLst>
      <p:ext uri="{BB962C8B-B14F-4D97-AF65-F5344CB8AC3E}">
        <p14:creationId xmlns:p14="http://schemas.microsoft.com/office/powerpoint/2010/main" val="32948616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2AF1D33-3E0D-0A4E-9BE4-8D4E8FC37B7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3AEF0F9-2D79-9647-B8C7-3D4F274F9FE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39F09BB-BB14-DC44-BE9A-3D32FD4863E2}"/>
              </a:ext>
            </a:extLst>
          </p:cNvPr>
          <p:cNvSpPr>
            <a:spLocks noGrp="1" noChangeArrowheads="1"/>
          </p:cNvSpPr>
          <p:nvPr>
            <p:ph type="sldNum" sz="quarter" idx="12"/>
          </p:nvPr>
        </p:nvSpPr>
        <p:spPr>
          <a:ln/>
        </p:spPr>
        <p:txBody>
          <a:bodyPr/>
          <a:lstStyle>
            <a:lvl1pPr>
              <a:defRPr/>
            </a:lvl1pPr>
          </a:lstStyle>
          <a:p>
            <a:pPr>
              <a:defRPr/>
            </a:pPr>
            <a:fld id="{B4B26B9C-DBFF-8440-95B3-71A623EC0415}" type="slidenum">
              <a:rPr lang="en-US" altLang="en-US"/>
              <a:pPr>
                <a:defRPr/>
              </a:pPr>
              <a:t>‹#›</a:t>
            </a:fld>
            <a:endParaRPr lang="en-US" altLang="en-US"/>
          </a:p>
        </p:txBody>
      </p:sp>
    </p:spTree>
    <p:extLst>
      <p:ext uri="{BB962C8B-B14F-4D97-AF65-F5344CB8AC3E}">
        <p14:creationId xmlns:p14="http://schemas.microsoft.com/office/powerpoint/2010/main" val="11372640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47C4D04-03F0-CC47-BA86-858C97FB6F2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878D099-B1A0-5844-A656-280DBC4FEAB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0DE792E-9274-494B-9989-68B7D29F767A}"/>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i="0"/>
            </a:lvl1pPr>
          </a:lstStyle>
          <a:p>
            <a:pPr>
              <a:defRPr/>
            </a:pPr>
            <a:endParaRPr lang="en-US" altLang="en-US"/>
          </a:p>
        </p:txBody>
      </p:sp>
      <p:sp>
        <p:nvSpPr>
          <p:cNvPr id="1029" name="Rectangle 5">
            <a:extLst>
              <a:ext uri="{FF2B5EF4-FFF2-40B4-BE49-F238E27FC236}">
                <a16:creationId xmlns:a16="http://schemas.microsoft.com/office/drawing/2014/main" id="{A30679B8-556E-1A44-A69D-FFE0C6D30E04}"/>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i="0"/>
            </a:lvl1pPr>
          </a:lstStyle>
          <a:p>
            <a:pPr>
              <a:defRPr/>
            </a:pPr>
            <a:endParaRPr lang="en-US" altLang="en-US"/>
          </a:p>
        </p:txBody>
      </p:sp>
      <p:sp>
        <p:nvSpPr>
          <p:cNvPr id="1030" name="Rectangle 6">
            <a:extLst>
              <a:ext uri="{FF2B5EF4-FFF2-40B4-BE49-F238E27FC236}">
                <a16:creationId xmlns:a16="http://schemas.microsoft.com/office/drawing/2014/main" id="{E947E6C9-54B3-1746-9E99-9F2B256C7BF6}"/>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i="0"/>
            </a:lvl1pPr>
          </a:lstStyle>
          <a:p>
            <a:pPr>
              <a:defRPr/>
            </a:pPr>
            <a:fld id="{B399ECAC-5E23-434D-ACD3-02A7F052969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Group 107">
            <a:extLst>
              <a:ext uri="{FF2B5EF4-FFF2-40B4-BE49-F238E27FC236}">
                <a16:creationId xmlns:a16="http://schemas.microsoft.com/office/drawing/2014/main" id="{1B370C73-E2E2-AA42-9BB4-50A0AFAF741E}"/>
              </a:ext>
            </a:extLst>
          </p:cNvPr>
          <p:cNvGrpSpPr>
            <a:grpSpLocks/>
          </p:cNvGrpSpPr>
          <p:nvPr/>
        </p:nvGrpSpPr>
        <p:grpSpPr bwMode="auto">
          <a:xfrm>
            <a:off x="2215616" y="2000250"/>
            <a:ext cx="4837116" cy="3792538"/>
            <a:chOff x="1433" y="1260"/>
            <a:chExt cx="3047" cy="2389"/>
          </a:xfrm>
        </p:grpSpPr>
        <p:sp>
          <p:nvSpPr>
            <p:cNvPr id="15362" name="Rectangle 92">
              <a:extLst>
                <a:ext uri="{FF2B5EF4-FFF2-40B4-BE49-F238E27FC236}">
                  <a16:creationId xmlns:a16="http://schemas.microsoft.com/office/drawing/2014/main" id="{1307ECE9-DD6A-1D45-8130-52F58C9C745B}"/>
                </a:ext>
              </a:extLst>
            </p:cNvPr>
            <p:cNvSpPr>
              <a:spLocks noChangeArrowheads="1"/>
            </p:cNvSpPr>
            <p:nvPr/>
          </p:nvSpPr>
          <p:spPr bwMode="auto">
            <a:xfrm>
              <a:off x="1557" y="1260"/>
              <a:ext cx="2663" cy="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ct val="20000"/>
                </a:spcAft>
                <a:buFontTx/>
                <a:buNone/>
              </a:pPr>
              <a:r>
                <a:rPr lang="en-US" altLang="en-US" b="0" i="0" dirty="0">
                  <a:solidFill>
                    <a:srgbClr val="333333"/>
                  </a:solidFill>
                </a:rPr>
                <a:t>Chemical Foundations</a:t>
              </a:r>
              <a:br>
                <a:rPr lang="en-US" altLang="en-US" sz="1800" b="0" i="0" dirty="0">
                  <a:solidFill>
                    <a:srgbClr val="333333"/>
                  </a:solidFill>
                </a:rPr>
              </a:br>
              <a:endParaRPr lang="en-US" altLang="en-US" sz="1800" b="0" i="0" dirty="0"/>
            </a:p>
          </p:txBody>
        </p:sp>
        <p:grpSp>
          <p:nvGrpSpPr>
            <p:cNvPr id="15363" name="Group 104">
              <a:extLst>
                <a:ext uri="{FF2B5EF4-FFF2-40B4-BE49-F238E27FC236}">
                  <a16:creationId xmlns:a16="http://schemas.microsoft.com/office/drawing/2014/main" id="{1480D163-A597-F244-B234-EF347FB4CF69}"/>
                </a:ext>
              </a:extLst>
            </p:cNvPr>
            <p:cNvGrpSpPr>
              <a:grpSpLocks/>
            </p:cNvGrpSpPr>
            <p:nvPr/>
          </p:nvGrpSpPr>
          <p:grpSpPr bwMode="auto">
            <a:xfrm>
              <a:off x="1433" y="2455"/>
              <a:ext cx="3047" cy="1194"/>
              <a:chOff x="1433" y="2455"/>
              <a:chExt cx="3047" cy="1194"/>
            </a:xfrm>
          </p:grpSpPr>
          <p:pic>
            <p:nvPicPr>
              <p:cNvPr id="15364" name="Picture 102" descr="biochemistry-main2">
                <a:extLst>
                  <a:ext uri="{FF2B5EF4-FFF2-40B4-BE49-F238E27FC236}">
                    <a16:creationId xmlns:a16="http://schemas.microsoft.com/office/drawing/2014/main" id="{BAAF0F20-EE35-BE40-BAC0-07DA4FC9A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 y="2455"/>
                <a:ext cx="2974" cy="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103">
                <a:extLst>
                  <a:ext uri="{FF2B5EF4-FFF2-40B4-BE49-F238E27FC236}">
                    <a16:creationId xmlns:a16="http://schemas.microsoft.com/office/drawing/2014/main" id="{F091E161-EE40-4243-BD61-B4F5B031094B}"/>
                  </a:ext>
                </a:extLst>
              </p:cNvPr>
              <p:cNvSpPr txBox="1">
                <a:spLocks noChangeArrowheads="1"/>
              </p:cNvSpPr>
              <p:nvPr/>
            </p:nvSpPr>
            <p:spPr bwMode="auto">
              <a:xfrm>
                <a:off x="3497" y="3494"/>
                <a:ext cx="983"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a:t>
                </a:r>
                <a:r>
                  <a:rPr lang="en-US" altLang="en-US" sz="1000" b="0" i="0" dirty="0" err="1"/>
                  <a:t>www.ubishops.ca</a:t>
                </a:r>
                <a:endParaRPr lang="en-US" altLang="en-US" sz="1000" b="0" i="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5">
            <a:extLst>
              <a:ext uri="{FF2B5EF4-FFF2-40B4-BE49-F238E27FC236}">
                <a16:creationId xmlns:a16="http://schemas.microsoft.com/office/drawing/2014/main" id="{631FFCB5-A659-674B-944E-9220C8EFC4E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DAF6F48-9D03-4044-92DB-491EBBEBD6A7}" type="slidenum">
              <a:rPr lang="en-US" altLang="en-US" sz="1400" b="0" i="0"/>
              <a:pPr algn="r" eaLnBrk="1" hangingPunct="1">
                <a:spcBef>
                  <a:spcPct val="0"/>
                </a:spcBef>
                <a:buFontTx/>
                <a:buNone/>
              </a:pPr>
              <a:t>2</a:t>
            </a:fld>
            <a:endParaRPr lang="en-US" altLang="en-US" sz="1400" b="0" i="0"/>
          </a:p>
        </p:txBody>
      </p:sp>
      <p:grpSp>
        <p:nvGrpSpPr>
          <p:cNvPr id="219139" name="Group 3">
            <a:extLst>
              <a:ext uri="{FF2B5EF4-FFF2-40B4-BE49-F238E27FC236}">
                <a16:creationId xmlns:a16="http://schemas.microsoft.com/office/drawing/2014/main" id="{269D38A5-1CD0-3A4F-84D8-3B5520C1D0B8}"/>
              </a:ext>
            </a:extLst>
          </p:cNvPr>
          <p:cNvGrpSpPr>
            <a:grpSpLocks/>
          </p:cNvGrpSpPr>
          <p:nvPr/>
        </p:nvGrpSpPr>
        <p:grpSpPr bwMode="auto">
          <a:xfrm>
            <a:off x="457200" y="446088"/>
            <a:ext cx="8229600" cy="2132013"/>
            <a:chOff x="288" y="281"/>
            <a:chExt cx="5184" cy="1343"/>
          </a:xfrm>
        </p:grpSpPr>
        <p:sp>
          <p:nvSpPr>
            <p:cNvPr id="219140" name="Rectangle 1027">
              <a:extLst>
                <a:ext uri="{FF2B5EF4-FFF2-40B4-BE49-F238E27FC236}">
                  <a16:creationId xmlns:a16="http://schemas.microsoft.com/office/drawing/2014/main" id="{4238537E-FA49-9E47-92F7-3D76570BDF6B}"/>
                </a:ext>
              </a:extLst>
            </p:cNvPr>
            <p:cNvSpPr>
              <a:spLocks noChangeArrowheads="1"/>
            </p:cNvSpPr>
            <p:nvPr/>
          </p:nvSpPr>
          <p:spPr bwMode="auto">
            <a:xfrm>
              <a:off x="576" y="973"/>
              <a:ext cx="461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0" i="0"/>
                <a:t>Much of the text material is from, “Essential Biology with Physiology” by Neil A. Campbell, Jane B. Reece, and Eric J. Simon (2004 and 2008).  I don’t claim authorship.  Other sources are noted when they are used.</a:t>
              </a:r>
            </a:p>
          </p:txBody>
        </p:sp>
        <p:sp>
          <p:nvSpPr>
            <p:cNvPr id="219141" name="Rectangle 1028">
              <a:extLst>
                <a:ext uri="{FF2B5EF4-FFF2-40B4-BE49-F238E27FC236}">
                  <a16:creationId xmlns:a16="http://schemas.microsoft.com/office/drawing/2014/main" id="{404F9525-F799-D04A-BC56-FE56565669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Note</a:t>
              </a:r>
              <a:endParaRPr lang="en-US" altLang="en-US" sz="2800" b="0" i="0">
                <a:solidFill>
                  <a:schemeClr val="tx2"/>
                </a:solidFill>
              </a:endParaRPr>
            </a:p>
          </p:txBody>
        </p:sp>
      </p:grpSp>
    </p:spTree>
    <p:extLst>
      <p:ext uri="{BB962C8B-B14F-4D97-AF65-F5344CB8AC3E}">
        <p14:creationId xmlns:p14="http://schemas.microsoft.com/office/powerpoint/2010/main" val="362980549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5">
            <a:extLst>
              <a:ext uri="{FF2B5EF4-FFF2-40B4-BE49-F238E27FC236}">
                <a16:creationId xmlns:a16="http://schemas.microsoft.com/office/drawing/2014/main" id="{59E18BB1-4A5C-8641-BA01-A213E35B4592}"/>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A4EFE11-D4E8-8644-9EE7-BA03FEB151D6}" type="slidenum">
              <a:rPr lang="en-US" altLang="en-US" sz="1400" b="0" i="0"/>
              <a:pPr algn="r" eaLnBrk="1" hangingPunct="1">
                <a:spcBef>
                  <a:spcPct val="0"/>
                </a:spcBef>
                <a:buFontTx/>
                <a:buNone/>
              </a:pPr>
              <a:t>3</a:t>
            </a:fld>
            <a:endParaRPr lang="en-US" altLang="en-US" sz="1400" b="0" i="0"/>
          </a:p>
        </p:txBody>
      </p:sp>
      <p:grpSp>
        <p:nvGrpSpPr>
          <p:cNvPr id="17410" name="Group 1029">
            <a:extLst>
              <a:ext uri="{FF2B5EF4-FFF2-40B4-BE49-F238E27FC236}">
                <a16:creationId xmlns:a16="http://schemas.microsoft.com/office/drawing/2014/main" id="{35C75B90-C401-2A43-94D4-6D38A2969A14}"/>
              </a:ext>
            </a:extLst>
          </p:cNvPr>
          <p:cNvGrpSpPr>
            <a:grpSpLocks/>
          </p:cNvGrpSpPr>
          <p:nvPr/>
        </p:nvGrpSpPr>
        <p:grpSpPr bwMode="auto">
          <a:xfrm>
            <a:off x="457200" y="449263"/>
            <a:ext cx="8229600" cy="2055813"/>
            <a:chOff x="288" y="283"/>
            <a:chExt cx="5184" cy="1295"/>
          </a:xfrm>
        </p:grpSpPr>
        <p:sp>
          <p:nvSpPr>
            <p:cNvPr id="17411" name="Rectangle 1027">
              <a:extLst>
                <a:ext uri="{FF2B5EF4-FFF2-40B4-BE49-F238E27FC236}">
                  <a16:creationId xmlns:a16="http://schemas.microsoft.com/office/drawing/2014/main" id="{6F6B819C-18C9-7347-ACE9-137F7693803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Foundations of Physiology</a:t>
              </a:r>
              <a:endParaRPr lang="en-US" altLang="en-US" sz="2800" b="0" i="0">
                <a:solidFill>
                  <a:schemeClr val="tx2"/>
                </a:solidFill>
              </a:endParaRPr>
            </a:p>
          </p:txBody>
        </p:sp>
        <p:sp>
          <p:nvSpPr>
            <p:cNvPr id="17412" name="Text Box 1028">
              <a:extLst>
                <a:ext uri="{FF2B5EF4-FFF2-40B4-BE49-F238E27FC236}">
                  <a16:creationId xmlns:a16="http://schemas.microsoft.com/office/drawing/2014/main" id="{65952DFA-4516-FA47-963C-EE12E8C38272}"/>
                </a:ext>
              </a:extLst>
            </p:cNvPr>
            <p:cNvSpPr txBox="1">
              <a:spLocks noChangeArrowheads="1"/>
            </p:cNvSpPr>
            <p:nvPr/>
          </p:nvSpPr>
          <p:spPr bwMode="auto">
            <a:xfrm>
              <a:off x="515" y="978"/>
              <a:ext cx="4647"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0" i="0"/>
                <a:t>Chemistry</a:t>
              </a:r>
            </a:p>
            <a:p>
              <a:pPr eaLnBrk="1" hangingPunct="1">
                <a:lnSpc>
                  <a:spcPct val="85000"/>
                </a:lnSpc>
                <a:spcBef>
                  <a:spcPct val="0"/>
                </a:spcBef>
                <a:spcAft>
                  <a:spcPts val="600"/>
                </a:spcAft>
                <a:buSzPct val="80000"/>
              </a:pPr>
              <a:r>
                <a:rPr lang="en-US" altLang="en-US" sz="1800" b="0" i="0"/>
                <a:t>Biology</a:t>
              </a:r>
            </a:p>
            <a:p>
              <a:pPr eaLnBrk="1" hangingPunct="1">
                <a:lnSpc>
                  <a:spcPct val="85000"/>
                </a:lnSpc>
                <a:spcBef>
                  <a:spcPct val="0"/>
                </a:spcBef>
                <a:spcAft>
                  <a:spcPct val="30000"/>
                </a:spcAft>
                <a:buSzPct val="80000"/>
              </a:pPr>
              <a:r>
                <a:rPr lang="en-US" altLang="en-US" sz="1800" b="0" i="0"/>
                <a:t>Anatomy</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a:extLst>
              <a:ext uri="{FF2B5EF4-FFF2-40B4-BE49-F238E27FC236}">
                <a16:creationId xmlns:a16="http://schemas.microsoft.com/office/drawing/2014/main" id="{C22857E9-7329-5649-9765-ABB65107A7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5DB3B9C-1C60-F74D-8398-F355A3A857B4}" type="slidenum">
              <a:rPr lang="en-US" altLang="en-US" sz="1400" smtClean="0"/>
              <a:pPr>
                <a:spcBef>
                  <a:spcPct val="0"/>
                </a:spcBef>
                <a:buFontTx/>
                <a:buNone/>
              </a:pPr>
              <a:t>4</a:t>
            </a:fld>
            <a:endParaRPr lang="en-US" altLang="en-US" sz="1400"/>
          </a:p>
        </p:txBody>
      </p:sp>
      <p:grpSp>
        <p:nvGrpSpPr>
          <p:cNvPr id="19458" name="Group 1029">
            <a:extLst>
              <a:ext uri="{FF2B5EF4-FFF2-40B4-BE49-F238E27FC236}">
                <a16:creationId xmlns:a16="http://schemas.microsoft.com/office/drawing/2014/main" id="{ECC7EBCB-1E38-0D4B-B2D9-18E5F0B8D49B}"/>
              </a:ext>
            </a:extLst>
          </p:cNvPr>
          <p:cNvGrpSpPr>
            <a:grpSpLocks/>
          </p:cNvGrpSpPr>
          <p:nvPr/>
        </p:nvGrpSpPr>
        <p:grpSpPr bwMode="auto">
          <a:xfrm>
            <a:off x="457200" y="449263"/>
            <a:ext cx="8229600" cy="1743075"/>
            <a:chOff x="288" y="283"/>
            <a:chExt cx="5184" cy="1098"/>
          </a:xfrm>
        </p:grpSpPr>
        <p:sp>
          <p:nvSpPr>
            <p:cNvPr id="19459" name="Rectangle 1027">
              <a:extLst>
                <a:ext uri="{FF2B5EF4-FFF2-40B4-BE49-F238E27FC236}">
                  <a16:creationId xmlns:a16="http://schemas.microsoft.com/office/drawing/2014/main" id="{7F4D46F7-3BA1-F94B-BC63-DACC15067ED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Outline</a:t>
              </a:r>
              <a:endParaRPr lang="en-US" altLang="en-US" sz="2800" b="0" i="0">
                <a:solidFill>
                  <a:schemeClr val="tx2"/>
                </a:solidFill>
              </a:endParaRPr>
            </a:p>
          </p:txBody>
        </p:sp>
        <p:sp>
          <p:nvSpPr>
            <p:cNvPr id="19460" name="Text Box 1028">
              <a:extLst>
                <a:ext uri="{FF2B5EF4-FFF2-40B4-BE49-F238E27FC236}">
                  <a16:creationId xmlns:a16="http://schemas.microsoft.com/office/drawing/2014/main" id="{E21B01CE-BBC6-4640-895E-12D16193D17A}"/>
                </a:ext>
              </a:extLst>
            </p:cNvPr>
            <p:cNvSpPr txBox="1">
              <a:spLocks noChangeArrowheads="1"/>
            </p:cNvSpPr>
            <p:nvPr/>
          </p:nvSpPr>
          <p:spPr bwMode="auto">
            <a:xfrm>
              <a:off x="515" y="978"/>
              <a:ext cx="4647"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0" i="0"/>
                <a:t>Some basic principles</a:t>
              </a:r>
            </a:p>
            <a:p>
              <a:pPr eaLnBrk="1" hangingPunct="1">
                <a:lnSpc>
                  <a:spcPct val="85000"/>
                </a:lnSpc>
                <a:spcBef>
                  <a:spcPct val="0"/>
                </a:spcBef>
                <a:spcAft>
                  <a:spcPct val="30000"/>
                </a:spcAft>
                <a:buSzPct val="80000"/>
              </a:pPr>
              <a:r>
                <a:rPr lang="en-US" altLang="en-US" sz="1800" b="0" i="0"/>
                <a:t>Organic chemistry and biochemistry</a:t>
              </a: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a:extLst>
              <a:ext uri="{FF2B5EF4-FFF2-40B4-BE49-F238E27FC236}">
                <a16:creationId xmlns:a16="http://schemas.microsoft.com/office/drawing/2014/main" id="{5C5F7DF8-C9D6-C44D-9928-64845DA44ED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746BCDB-86DA-D447-9870-655E45D45D99}" type="slidenum">
              <a:rPr lang="en-US" altLang="en-US" sz="1400" smtClean="0"/>
              <a:pPr>
                <a:spcBef>
                  <a:spcPct val="0"/>
                </a:spcBef>
                <a:buFontTx/>
                <a:buNone/>
              </a:pPr>
              <a:t>5</a:t>
            </a:fld>
            <a:endParaRPr lang="en-US" altLang="en-US" sz="1400"/>
          </a:p>
        </p:txBody>
      </p:sp>
      <p:grpSp>
        <p:nvGrpSpPr>
          <p:cNvPr id="21506" name="Group 1061">
            <a:extLst>
              <a:ext uri="{FF2B5EF4-FFF2-40B4-BE49-F238E27FC236}">
                <a16:creationId xmlns:a16="http://schemas.microsoft.com/office/drawing/2014/main" id="{F030B6BE-7A78-DD4F-A827-5B8ED48D789D}"/>
              </a:ext>
            </a:extLst>
          </p:cNvPr>
          <p:cNvGrpSpPr>
            <a:grpSpLocks/>
          </p:cNvGrpSpPr>
          <p:nvPr/>
        </p:nvGrpSpPr>
        <p:grpSpPr bwMode="auto">
          <a:xfrm>
            <a:off x="687388" y="1714500"/>
            <a:ext cx="7772400" cy="4197350"/>
            <a:chOff x="433" y="1080"/>
            <a:chExt cx="4896" cy="2644"/>
          </a:xfrm>
        </p:grpSpPr>
        <p:sp>
          <p:nvSpPr>
            <p:cNvPr id="21507" name="Rectangle 1029">
              <a:extLst>
                <a:ext uri="{FF2B5EF4-FFF2-40B4-BE49-F238E27FC236}">
                  <a16:creationId xmlns:a16="http://schemas.microsoft.com/office/drawing/2014/main" id="{EE52CEBA-F728-174D-AE52-1588EDB27E95}"/>
                </a:ext>
              </a:extLst>
            </p:cNvPr>
            <p:cNvSpPr>
              <a:spLocks noChangeArrowheads="1"/>
            </p:cNvSpPr>
            <p:nvPr/>
          </p:nvSpPr>
          <p:spPr bwMode="auto">
            <a:xfrm>
              <a:off x="433" y="1080"/>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b="0" i="0">
                  <a:solidFill>
                    <a:srgbClr val="333333"/>
                  </a:solidFill>
                </a:rPr>
                <a:t>Some Basic Principles</a:t>
              </a:r>
              <a:br>
                <a:rPr lang="en-US" altLang="en-US" sz="2800" b="0" i="0">
                  <a:solidFill>
                    <a:srgbClr val="333333"/>
                  </a:solidFill>
                </a:rPr>
              </a:br>
              <a:endParaRPr lang="en-US" altLang="en-US" sz="2800" b="0" i="0">
                <a:solidFill>
                  <a:schemeClr val="tx2"/>
                </a:solidFill>
              </a:endParaRPr>
            </a:p>
          </p:txBody>
        </p:sp>
        <p:sp>
          <p:nvSpPr>
            <p:cNvPr id="21508" name="Rectangle 1030">
              <a:extLst>
                <a:ext uri="{FF2B5EF4-FFF2-40B4-BE49-F238E27FC236}">
                  <a16:creationId xmlns:a16="http://schemas.microsoft.com/office/drawing/2014/main" id="{C521F0BE-8AA4-A140-B258-0B47CB3AD09E}"/>
                </a:ext>
              </a:extLst>
            </p:cNvPr>
            <p:cNvSpPr>
              <a:spLocks noChangeArrowheads="1"/>
            </p:cNvSpPr>
            <p:nvPr/>
          </p:nvSpPr>
          <p:spPr bwMode="auto">
            <a:xfrm>
              <a:off x="864" y="2620"/>
              <a:ext cx="4032" cy="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endParaRPr lang="en-US" altLang="en-US" b="0" i="0"/>
            </a:p>
            <a:p>
              <a:pPr algn="ctr" eaLnBrk="1" hangingPunct="1">
                <a:buFontTx/>
                <a:buNone/>
              </a:pPr>
              <a:endParaRPr lang="en-US" altLang="en-US" b="0" i="0"/>
            </a:p>
          </p:txBody>
        </p:sp>
        <p:grpSp>
          <p:nvGrpSpPr>
            <p:cNvPr id="21509" name="Group 1031">
              <a:extLst>
                <a:ext uri="{FF2B5EF4-FFF2-40B4-BE49-F238E27FC236}">
                  <a16:creationId xmlns:a16="http://schemas.microsoft.com/office/drawing/2014/main" id="{43755775-8594-4346-9528-E35302D64A52}"/>
                </a:ext>
              </a:extLst>
            </p:cNvPr>
            <p:cNvGrpSpPr>
              <a:grpSpLocks/>
            </p:cNvGrpSpPr>
            <p:nvPr/>
          </p:nvGrpSpPr>
          <p:grpSpPr bwMode="auto">
            <a:xfrm>
              <a:off x="1021" y="2652"/>
              <a:ext cx="3716" cy="939"/>
              <a:chOff x="1125" y="2730"/>
              <a:chExt cx="3716" cy="939"/>
            </a:xfrm>
          </p:grpSpPr>
          <p:sp>
            <p:nvSpPr>
              <p:cNvPr id="21510" name="Text Box 1032">
                <a:extLst>
                  <a:ext uri="{FF2B5EF4-FFF2-40B4-BE49-F238E27FC236}">
                    <a16:creationId xmlns:a16="http://schemas.microsoft.com/office/drawing/2014/main" id="{9FF89438-4BA3-FB4F-B53C-D42D62D2E648}"/>
                  </a:ext>
                </a:extLst>
              </p:cNvPr>
              <p:cNvSpPr txBox="1">
                <a:spLocks noChangeArrowheads="1"/>
              </p:cNvSpPr>
              <p:nvPr/>
            </p:nvSpPr>
            <p:spPr bwMode="auto">
              <a:xfrm>
                <a:off x="1686" y="2827"/>
                <a:ext cx="22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H</a:t>
                </a:r>
              </a:p>
            </p:txBody>
          </p:sp>
          <p:sp>
            <p:nvSpPr>
              <p:cNvPr id="21511" name="Text Box 1033">
                <a:extLst>
                  <a:ext uri="{FF2B5EF4-FFF2-40B4-BE49-F238E27FC236}">
                    <a16:creationId xmlns:a16="http://schemas.microsoft.com/office/drawing/2014/main" id="{115F36FF-7B38-8644-95BC-B1D3DB331FB8}"/>
                  </a:ext>
                </a:extLst>
              </p:cNvPr>
              <p:cNvSpPr txBox="1">
                <a:spLocks noChangeArrowheads="1"/>
              </p:cNvSpPr>
              <p:nvPr/>
            </p:nvSpPr>
            <p:spPr bwMode="auto">
              <a:xfrm>
                <a:off x="2626" y="3055"/>
                <a:ext cx="21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P</a:t>
                </a:r>
              </a:p>
            </p:txBody>
          </p:sp>
          <p:sp>
            <p:nvSpPr>
              <p:cNvPr id="21512" name="Text Box 1034">
                <a:extLst>
                  <a:ext uri="{FF2B5EF4-FFF2-40B4-BE49-F238E27FC236}">
                    <a16:creationId xmlns:a16="http://schemas.microsoft.com/office/drawing/2014/main" id="{623B701B-97E9-C746-8439-CB1CBB6F8F65}"/>
                  </a:ext>
                </a:extLst>
              </p:cNvPr>
              <p:cNvSpPr txBox="1">
                <a:spLocks noChangeArrowheads="1"/>
              </p:cNvSpPr>
              <p:nvPr/>
            </p:nvSpPr>
            <p:spPr bwMode="auto">
              <a:xfrm>
                <a:off x="3829" y="3222"/>
                <a:ext cx="30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Na</a:t>
                </a:r>
              </a:p>
            </p:txBody>
          </p:sp>
          <p:sp>
            <p:nvSpPr>
              <p:cNvPr id="21513" name="Text Box 1035">
                <a:extLst>
                  <a:ext uri="{FF2B5EF4-FFF2-40B4-BE49-F238E27FC236}">
                    <a16:creationId xmlns:a16="http://schemas.microsoft.com/office/drawing/2014/main" id="{DDFF8C8E-89B0-1441-A26E-BA9E8EF90CEC}"/>
                  </a:ext>
                </a:extLst>
              </p:cNvPr>
              <p:cNvSpPr txBox="1">
                <a:spLocks noChangeArrowheads="1"/>
              </p:cNvSpPr>
              <p:nvPr/>
            </p:nvSpPr>
            <p:spPr bwMode="auto">
              <a:xfrm>
                <a:off x="2760" y="2752"/>
                <a:ext cx="22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N</a:t>
                </a:r>
              </a:p>
            </p:txBody>
          </p:sp>
          <p:sp>
            <p:nvSpPr>
              <p:cNvPr id="21514" name="Text Box 1036">
                <a:extLst>
                  <a:ext uri="{FF2B5EF4-FFF2-40B4-BE49-F238E27FC236}">
                    <a16:creationId xmlns:a16="http://schemas.microsoft.com/office/drawing/2014/main" id="{23AAD399-666D-BC4F-9629-D0B7394970EE}"/>
                  </a:ext>
                </a:extLst>
              </p:cNvPr>
              <p:cNvSpPr txBox="1">
                <a:spLocks noChangeArrowheads="1"/>
              </p:cNvSpPr>
              <p:nvPr/>
            </p:nvSpPr>
            <p:spPr bwMode="auto">
              <a:xfrm>
                <a:off x="3673" y="3432"/>
                <a:ext cx="30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Ca</a:t>
                </a:r>
              </a:p>
            </p:txBody>
          </p:sp>
          <p:sp>
            <p:nvSpPr>
              <p:cNvPr id="21515" name="Text Box 1037">
                <a:extLst>
                  <a:ext uri="{FF2B5EF4-FFF2-40B4-BE49-F238E27FC236}">
                    <a16:creationId xmlns:a16="http://schemas.microsoft.com/office/drawing/2014/main" id="{54164A5C-4DBA-5D4E-910F-31A4775379BF}"/>
                  </a:ext>
                </a:extLst>
              </p:cNvPr>
              <p:cNvSpPr txBox="1">
                <a:spLocks noChangeArrowheads="1"/>
              </p:cNvSpPr>
              <p:nvPr/>
            </p:nvSpPr>
            <p:spPr bwMode="auto">
              <a:xfrm>
                <a:off x="1572" y="3281"/>
                <a:ext cx="234"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O</a:t>
                </a:r>
              </a:p>
            </p:txBody>
          </p:sp>
          <p:sp>
            <p:nvSpPr>
              <p:cNvPr id="21516" name="Text Box 1038">
                <a:extLst>
                  <a:ext uri="{FF2B5EF4-FFF2-40B4-BE49-F238E27FC236}">
                    <a16:creationId xmlns:a16="http://schemas.microsoft.com/office/drawing/2014/main" id="{BEA5D1F9-059B-6445-8073-4B3F5CC0F2A7}"/>
                  </a:ext>
                </a:extLst>
              </p:cNvPr>
              <p:cNvSpPr txBox="1">
                <a:spLocks noChangeArrowheads="1"/>
              </p:cNvSpPr>
              <p:nvPr/>
            </p:nvSpPr>
            <p:spPr bwMode="auto">
              <a:xfrm>
                <a:off x="3479" y="2790"/>
                <a:ext cx="22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K</a:t>
                </a:r>
              </a:p>
            </p:txBody>
          </p:sp>
          <p:sp>
            <p:nvSpPr>
              <p:cNvPr id="21517" name="Text Box 1039">
                <a:extLst>
                  <a:ext uri="{FF2B5EF4-FFF2-40B4-BE49-F238E27FC236}">
                    <a16:creationId xmlns:a16="http://schemas.microsoft.com/office/drawing/2014/main" id="{376AD306-966A-0749-812D-517B2792477D}"/>
                  </a:ext>
                </a:extLst>
              </p:cNvPr>
              <p:cNvSpPr txBox="1">
                <a:spLocks noChangeArrowheads="1"/>
              </p:cNvSpPr>
              <p:nvPr/>
            </p:nvSpPr>
            <p:spPr bwMode="auto">
              <a:xfrm>
                <a:off x="2404" y="3419"/>
                <a:ext cx="21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S</a:t>
                </a:r>
              </a:p>
            </p:txBody>
          </p:sp>
          <p:sp>
            <p:nvSpPr>
              <p:cNvPr id="21518" name="Text Box 1040">
                <a:extLst>
                  <a:ext uri="{FF2B5EF4-FFF2-40B4-BE49-F238E27FC236}">
                    <a16:creationId xmlns:a16="http://schemas.microsoft.com/office/drawing/2014/main" id="{05B40B03-FC64-C649-9EF9-57A972861333}"/>
                  </a:ext>
                </a:extLst>
              </p:cNvPr>
              <p:cNvSpPr txBox="1">
                <a:spLocks noChangeArrowheads="1"/>
              </p:cNvSpPr>
              <p:nvPr/>
            </p:nvSpPr>
            <p:spPr bwMode="auto">
              <a:xfrm>
                <a:off x="1227" y="2730"/>
                <a:ext cx="22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a:t>
                </a:r>
              </a:p>
            </p:txBody>
          </p:sp>
          <p:sp>
            <p:nvSpPr>
              <p:cNvPr id="21519" name="Text Box 1041">
                <a:extLst>
                  <a:ext uri="{FF2B5EF4-FFF2-40B4-BE49-F238E27FC236}">
                    <a16:creationId xmlns:a16="http://schemas.microsoft.com/office/drawing/2014/main" id="{6FD7044B-79CF-AF46-89EA-E1F40A651D8B}"/>
                  </a:ext>
                </a:extLst>
              </p:cNvPr>
              <p:cNvSpPr txBox="1">
                <a:spLocks noChangeArrowheads="1"/>
              </p:cNvSpPr>
              <p:nvPr/>
            </p:nvSpPr>
            <p:spPr bwMode="auto">
              <a:xfrm>
                <a:off x="4216" y="2772"/>
                <a:ext cx="26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Cl</a:t>
                </a:r>
              </a:p>
            </p:txBody>
          </p:sp>
          <p:sp>
            <p:nvSpPr>
              <p:cNvPr id="21520" name="Text Box 1042">
                <a:extLst>
                  <a:ext uri="{FF2B5EF4-FFF2-40B4-BE49-F238E27FC236}">
                    <a16:creationId xmlns:a16="http://schemas.microsoft.com/office/drawing/2014/main" id="{FD136427-2430-8440-A2E4-3656B71404A1}"/>
                  </a:ext>
                </a:extLst>
              </p:cNvPr>
              <p:cNvSpPr txBox="1">
                <a:spLocks noChangeArrowheads="1"/>
              </p:cNvSpPr>
              <p:nvPr/>
            </p:nvSpPr>
            <p:spPr bwMode="auto">
              <a:xfrm>
                <a:off x="2252" y="2801"/>
                <a:ext cx="330"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Mg</a:t>
                </a:r>
              </a:p>
            </p:txBody>
          </p:sp>
          <p:sp>
            <p:nvSpPr>
              <p:cNvPr id="21521" name="Text Box 1043">
                <a:extLst>
                  <a:ext uri="{FF2B5EF4-FFF2-40B4-BE49-F238E27FC236}">
                    <a16:creationId xmlns:a16="http://schemas.microsoft.com/office/drawing/2014/main" id="{E8B945B5-BF41-704D-9FE3-3DC70275DE6D}"/>
                  </a:ext>
                </a:extLst>
              </p:cNvPr>
              <p:cNvSpPr txBox="1">
                <a:spLocks noChangeArrowheads="1"/>
              </p:cNvSpPr>
              <p:nvPr/>
            </p:nvSpPr>
            <p:spPr bwMode="auto">
              <a:xfrm>
                <a:off x="3356" y="3332"/>
                <a:ext cx="22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B</a:t>
                </a:r>
              </a:p>
            </p:txBody>
          </p:sp>
          <p:sp>
            <p:nvSpPr>
              <p:cNvPr id="21522" name="Text Box 1044">
                <a:extLst>
                  <a:ext uri="{FF2B5EF4-FFF2-40B4-BE49-F238E27FC236}">
                    <a16:creationId xmlns:a16="http://schemas.microsoft.com/office/drawing/2014/main" id="{1D26EBCF-6924-E24F-989E-A11CA45EA1F8}"/>
                  </a:ext>
                </a:extLst>
              </p:cNvPr>
              <p:cNvSpPr txBox="1">
                <a:spLocks noChangeArrowheads="1"/>
              </p:cNvSpPr>
              <p:nvPr/>
            </p:nvSpPr>
            <p:spPr bwMode="auto">
              <a:xfrm>
                <a:off x="2225" y="3144"/>
                <a:ext cx="282"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Cr</a:t>
                </a:r>
              </a:p>
            </p:txBody>
          </p:sp>
          <p:sp>
            <p:nvSpPr>
              <p:cNvPr id="21523" name="Text Box 1045">
                <a:extLst>
                  <a:ext uri="{FF2B5EF4-FFF2-40B4-BE49-F238E27FC236}">
                    <a16:creationId xmlns:a16="http://schemas.microsoft.com/office/drawing/2014/main" id="{0033821C-CD86-CF4A-8467-D6572A8272A9}"/>
                  </a:ext>
                </a:extLst>
              </p:cNvPr>
              <p:cNvSpPr txBox="1">
                <a:spLocks noChangeArrowheads="1"/>
              </p:cNvSpPr>
              <p:nvPr/>
            </p:nvSpPr>
            <p:spPr bwMode="auto">
              <a:xfrm>
                <a:off x="4315" y="3066"/>
                <a:ext cx="314"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Co</a:t>
                </a:r>
              </a:p>
            </p:txBody>
          </p:sp>
          <p:sp>
            <p:nvSpPr>
              <p:cNvPr id="21524" name="Text Box 1046">
                <a:extLst>
                  <a:ext uri="{FF2B5EF4-FFF2-40B4-BE49-F238E27FC236}">
                    <a16:creationId xmlns:a16="http://schemas.microsoft.com/office/drawing/2014/main" id="{49880DE9-C635-9B4C-A426-E994813CF277}"/>
                  </a:ext>
                </a:extLst>
              </p:cNvPr>
              <p:cNvSpPr txBox="1">
                <a:spLocks noChangeArrowheads="1"/>
              </p:cNvSpPr>
              <p:nvPr/>
            </p:nvSpPr>
            <p:spPr bwMode="auto">
              <a:xfrm>
                <a:off x="1304" y="3071"/>
                <a:ext cx="314"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Cu</a:t>
                </a:r>
              </a:p>
            </p:txBody>
          </p:sp>
          <p:sp>
            <p:nvSpPr>
              <p:cNvPr id="21525" name="Text Box 1047">
                <a:extLst>
                  <a:ext uri="{FF2B5EF4-FFF2-40B4-BE49-F238E27FC236}">
                    <a16:creationId xmlns:a16="http://schemas.microsoft.com/office/drawing/2014/main" id="{95B8B3EC-10EA-FB49-85D6-7C46779F5B85}"/>
                  </a:ext>
                </a:extLst>
              </p:cNvPr>
              <p:cNvSpPr txBox="1">
                <a:spLocks noChangeArrowheads="1"/>
              </p:cNvSpPr>
              <p:nvPr/>
            </p:nvSpPr>
            <p:spPr bwMode="auto">
              <a:xfrm>
                <a:off x="3918" y="2919"/>
                <a:ext cx="210"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F</a:t>
                </a:r>
              </a:p>
            </p:txBody>
          </p:sp>
          <p:sp>
            <p:nvSpPr>
              <p:cNvPr id="21526" name="Text Box 1048">
                <a:extLst>
                  <a:ext uri="{FF2B5EF4-FFF2-40B4-BE49-F238E27FC236}">
                    <a16:creationId xmlns:a16="http://schemas.microsoft.com/office/drawing/2014/main" id="{ABF0887E-FC04-764E-8C28-BD8AA381C540}"/>
                  </a:ext>
                </a:extLst>
              </p:cNvPr>
              <p:cNvSpPr txBox="1">
                <a:spLocks noChangeArrowheads="1"/>
              </p:cNvSpPr>
              <p:nvPr/>
            </p:nvSpPr>
            <p:spPr bwMode="auto">
              <a:xfrm>
                <a:off x="3103" y="2838"/>
                <a:ext cx="162"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I</a:t>
                </a:r>
              </a:p>
            </p:txBody>
          </p:sp>
          <p:sp>
            <p:nvSpPr>
              <p:cNvPr id="21527" name="Text Box 1049">
                <a:extLst>
                  <a:ext uri="{FF2B5EF4-FFF2-40B4-BE49-F238E27FC236}">
                    <a16:creationId xmlns:a16="http://schemas.microsoft.com/office/drawing/2014/main" id="{41A587AA-C16F-7C49-854F-B3216DDE6271}"/>
                  </a:ext>
                </a:extLst>
              </p:cNvPr>
              <p:cNvSpPr txBox="1">
                <a:spLocks noChangeArrowheads="1"/>
              </p:cNvSpPr>
              <p:nvPr/>
            </p:nvSpPr>
            <p:spPr bwMode="auto">
              <a:xfrm>
                <a:off x="2848" y="3363"/>
                <a:ext cx="330"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Mn</a:t>
                </a:r>
              </a:p>
            </p:txBody>
          </p:sp>
          <p:sp>
            <p:nvSpPr>
              <p:cNvPr id="21528" name="Text Box 1050">
                <a:extLst>
                  <a:ext uri="{FF2B5EF4-FFF2-40B4-BE49-F238E27FC236}">
                    <a16:creationId xmlns:a16="http://schemas.microsoft.com/office/drawing/2014/main" id="{364EE7AE-7602-B94A-B397-542C5962CFAC}"/>
                  </a:ext>
                </a:extLst>
              </p:cNvPr>
              <p:cNvSpPr txBox="1">
                <a:spLocks noChangeArrowheads="1"/>
              </p:cNvSpPr>
              <p:nvPr/>
            </p:nvSpPr>
            <p:spPr bwMode="auto">
              <a:xfrm>
                <a:off x="1125" y="3363"/>
                <a:ext cx="290"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Fe</a:t>
                </a:r>
              </a:p>
            </p:txBody>
          </p:sp>
          <p:sp>
            <p:nvSpPr>
              <p:cNvPr id="21529" name="Text Box 1051">
                <a:extLst>
                  <a:ext uri="{FF2B5EF4-FFF2-40B4-BE49-F238E27FC236}">
                    <a16:creationId xmlns:a16="http://schemas.microsoft.com/office/drawing/2014/main" id="{7DC69E17-2FC3-3B4D-8720-AB2CB248BF08}"/>
                  </a:ext>
                </a:extLst>
              </p:cNvPr>
              <p:cNvSpPr txBox="1">
                <a:spLocks noChangeArrowheads="1"/>
              </p:cNvSpPr>
              <p:nvPr/>
            </p:nvSpPr>
            <p:spPr bwMode="auto">
              <a:xfrm>
                <a:off x="1934" y="3335"/>
                <a:ext cx="330"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Mo</a:t>
                </a:r>
              </a:p>
            </p:txBody>
          </p:sp>
          <p:sp>
            <p:nvSpPr>
              <p:cNvPr id="21530" name="Text Box 1052">
                <a:extLst>
                  <a:ext uri="{FF2B5EF4-FFF2-40B4-BE49-F238E27FC236}">
                    <a16:creationId xmlns:a16="http://schemas.microsoft.com/office/drawing/2014/main" id="{1F46F6D2-20DC-4C43-870F-AA21D3920090}"/>
                  </a:ext>
                </a:extLst>
              </p:cNvPr>
              <p:cNvSpPr txBox="1">
                <a:spLocks noChangeArrowheads="1"/>
              </p:cNvSpPr>
              <p:nvPr/>
            </p:nvSpPr>
            <p:spPr bwMode="auto">
              <a:xfrm>
                <a:off x="3037" y="3102"/>
                <a:ext cx="29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Se</a:t>
                </a:r>
              </a:p>
            </p:txBody>
          </p:sp>
          <p:sp>
            <p:nvSpPr>
              <p:cNvPr id="21531" name="Text Box 1053">
                <a:extLst>
                  <a:ext uri="{FF2B5EF4-FFF2-40B4-BE49-F238E27FC236}">
                    <a16:creationId xmlns:a16="http://schemas.microsoft.com/office/drawing/2014/main" id="{89786CC0-2EDD-5B48-BE4C-DB12B4C9AD6B}"/>
                  </a:ext>
                </a:extLst>
              </p:cNvPr>
              <p:cNvSpPr txBox="1">
                <a:spLocks noChangeArrowheads="1"/>
              </p:cNvSpPr>
              <p:nvPr/>
            </p:nvSpPr>
            <p:spPr bwMode="auto">
              <a:xfrm>
                <a:off x="3522" y="3044"/>
                <a:ext cx="25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Si</a:t>
                </a:r>
              </a:p>
            </p:txBody>
          </p:sp>
          <p:sp>
            <p:nvSpPr>
              <p:cNvPr id="21532" name="Text Box 1054">
                <a:extLst>
                  <a:ext uri="{FF2B5EF4-FFF2-40B4-BE49-F238E27FC236}">
                    <a16:creationId xmlns:a16="http://schemas.microsoft.com/office/drawing/2014/main" id="{25D9752E-6D48-EC4A-A40E-38F8D110195C}"/>
                  </a:ext>
                </a:extLst>
              </p:cNvPr>
              <p:cNvSpPr txBox="1">
                <a:spLocks noChangeArrowheads="1"/>
              </p:cNvSpPr>
              <p:nvPr/>
            </p:nvSpPr>
            <p:spPr bwMode="auto">
              <a:xfrm>
                <a:off x="4236" y="3341"/>
                <a:ext cx="306"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Sn</a:t>
                </a:r>
              </a:p>
            </p:txBody>
          </p:sp>
          <p:sp>
            <p:nvSpPr>
              <p:cNvPr id="21533" name="Text Box 1055">
                <a:extLst>
                  <a:ext uri="{FF2B5EF4-FFF2-40B4-BE49-F238E27FC236}">
                    <a16:creationId xmlns:a16="http://schemas.microsoft.com/office/drawing/2014/main" id="{13A3AA5A-C10A-AC42-9D28-6FDEDAD241D3}"/>
                  </a:ext>
                </a:extLst>
              </p:cNvPr>
              <p:cNvSpPr txBox="1">
                <a:spLocks noChangeArrowheads="1"/>
              </p:cNvSpPr>
              <p:nvPr/>
            </p:nvSpPr>
            <p:spPr bwMode="auto">
              <a:xfrm>
                <a:off x="1795" y="3095"/>
                <a:ext cx="29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Zn</a:t>
                </a:r>
              </a:p>
            </p:txBody>
          </p:sp>
          <p:sp>
            <p:nvSpPr>
              <p:cNvPr id="21534" name="Text Box 1056">
                <a:extLst>
                  <a:ext uri="{FF2B5EF4-FFF2-40B4-BE49-F238E27FC236}">
                    <a16:creationId xmlns:a16="http://schemas.microsoft.com/office/drawing/2014/main" id="{61036960-F833-404E-BF3C-18E7848094D0}"/>
                  </a:ext>
                </a:extLst>
              </p:cNvPr>
              <p:cNvSpPr txBox="1">
                <a:spLocks noChangeArrowheads="1"/>
              </p:cNvSpPr>
              <p:nvPr/>
            </p:nvSpPr>
            <p:spPr bwMode="auto">
              <a:xfrm>
                <a:off x="4623" y="3402"/>
                <a:ext cx="218" cy="2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a:t>V</a:t>
                </a: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5">
            <a:extLst>
              <a:ext uri="{FF2B5EF4-FFF2-40B4-BE49-F238E27FC236}">
                <a16:creationId xmlns:a16="http://schemas.microsoft.com/office/drawing/2014/main" id="{7F624A3E-3693-BF40-9902-D1A2C0DC83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A29813-4DDB-D448-B36F-2CDD0B2DCCA8}" type="slidenum">
              <a:rPr lang="en-US" altLang="en-US" sz="1400" smtClean="0"/>
              <a:pPr>
                <a:spcBef>
                  <a:spcPct val="0"/>
                </a:spcBef>
                <a:buFontTx/>
                <a:buNone/>
              </a:pPr>
              <a:t>6</a:t>
            </a:fld>
            <a:endParaRPr lang="en-US" altLang="en-US" sz="1400"/>
          </a:p>
        </p:txBody>
      </p:sp>
      <p:grpSp>
        <p:nvGrpSpPr>
          <p:cNvPr id="23554" name="Group 8">
            <a:extLst>
              <a:ext uri="{FF2B5EF4-FFF2-40B4-BE49-F238E27FC236}">
                <a16:creationId xmlns:a16="http://schemas.microsoft.com/office/drawing/2014/main" id="{AAC2952A-F561-C243-A83A-694C09398CB3}"/>
              </a:ext>
            </a:extLst>
          </p:cNvPr>
          <p:cNvGrpSpPr>
            <a:grpSpLocks/>
          </p:cNvGrpSpPr>
          <p:nvPr/>
        </p:nvGrpSpPr>
        <p:grpSpPr bwMode="auto">
          <a:xfrm>
            <a:off x="457200" y="449263"/>
            <a:ext cx="8229600" cy="3765550"/>
            <a:chOff x="288" y="283"/>
            <a:chExt cx="5184" cy="2372"/>
          </a:xfrm>
        </p:grpSpPr>
        <p:sp>
          <p:nvSpPr>
            <p:cNvPr id="23555" name="Rectangle 3">
              <a:extLst>
                <a:ext uri="{FF2B5EF4-FFF2-40B4-BE49-F238E27FC236}">
                  <a16:creationId xmlns:a16="http://schemas.microsoft.com/office/drawing/2014/main" id="{3BC1E195-FC61-9C46-ADC8-FB295F9F02BF}"/>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Chemical Elements</a:t>
              </a:r>
              <a:endParaRPr lang="en-US" altLang="en-US" sz="2800" b="0" i="0" dirty="0">
                <a:solidFill>
                  <a:schemeClr val="tx2"/>
                </a:solidFill>
              </a:endParaRPr>
            </a:p>
          </p:txBody>
        </p:sp>
        <p:sp>
          <p:nvSpPr>
            <p:cNvPr id="23556" name="Text Box 4">
              <a:extLst>
                <a:ext uri="{FF2B5EF4-FFF2-40B4-BE49-F238E27FC236}">
                  <a16:creationId xmlns:a16="http://schemas.microsoft.com/office/drawing/2014/main" id="{EEEF25D9-B1B5-CE4A-8D68-C4692C3FE23D}"/>
                </a:ext>
              </a:extLst>
            </p:cNvPr>
            <p:cNvSpPr txBox="1">
              <a:spLocks noChangeArrowheads="1"/>
            </p:cNvSpPr>
            <p:nvPr/>
          </p:nvSpPr>
          <p:spPr bwMode="auto">
            <a:xfrm>
              <a:off x="518" y="971"/>
              <a:ext cx="4814"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682625" indent="-2873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Chemical elements are the fundamental basis of all matter since they cannot be broken-down into smaller unique elements.</a:t>
              </a:r>
            </a:p>
            <a:p>
              <a:pPr eaLnBrk="1" hangingPunct="1">
                <a:lnSpc>
                  <a:spcPct val="85000"/>
                </a:lnSpc>
                <a:spcBef>
                  <a:spcPct val="0"/>
                </a:spcBef>
                <a:spcAft>
                  <a:spcPts val="900"/>
                </a:spcAft>
                <a:buSzPct val="80000"/>
                <a:buFont typeface="Times" pitchFamily="2" charset="0"/>
                <a:buChar char="•"/>
              </a:pPr>
              <a:r>
                <a:rPr lang="en-US" altLang="en-US" sz="1800" b="0" i="0" dirty="0"/>
                <a:t>92 naturally occurring chemical elements have been identified along with other chemical elements formed in laboratories.</a:t>
              </a:r>
            </a:p>
            <a:p>
              <a:pPr eaLnBrk="1" hangingPunct="1">
                <a:lnSpc>
                  <a:spcPct val="85000"/>
                </a:lnSpc>
                <a:spcBef>
                  <a:spcPct val="0"/>
                </a:spcBef>
                <a:spcAft>
                  <a:spcPts val="900"/>
                </a:spcAft>
                <a:buSzPct val="80000"/>
                <a:buFont typeface="Times" pitchFamily="2" charset="0"/>
                <a:buChar char="•"/>
              </a:pPr>
              <a:r>
                <a:rPr lang="en-US" altLang="en-US" sz="1800" b="0" i="0" dirty="0"/>
                <a:t>A chemical element is designated by a one- or two-letter symbol; for example, hydrogen (H), oxygen (O), carbon (C), and sodium (Na).</a:t>
              </a:r>
            </a:p>
            <a:p>
              <a:pPr eaLnBrk="1" hangingPunct="1">
                <a:lnSpc>
                  <a:spcPct val="85000"/>
                </a:lnSpc>
                <a:spcBef>
                  <a:spcPct val="0"/>
                </a:spcBef>
                <a:spcAft>
                  <a:spcPts val="900"/>
                </a:spcAft>
                <a:buSzPct val="80000"/>
                <a:buFont typeface="Times" pitchFamily="2" charset="0"/>
                <a:buChar char="•"/>
              </a:pPr>
              <a:r>
                <a:rPr lang="en-US" altLang="en-US" sz="1800" b="0" i="0" dirty="0"/>
                <a:t>The symbols are typically derived from the Greek, Latin, or English names.</a:t>
              </a:r>
            </a:p>
            <a:p>
              <a:pPr eaLnBrk="1" hangingPunct="1">
                <a:lnSpc>
                  <a:spcPct val="85000"/>
                </a:lnSpc>
                <a:spcBef>
                  <a:spcPct val="0"/>
                </a:spcBef>
                <a:spcAft>
                  <a:spcPct val="50000"/>
                </a:spcAft>
                <a:buSzPct val="80000"/>
                <a:buFont typeface="Times" pitchFamily="2" charset="0"/>
                <a:buChar char="•"/>
              </a:pPr>
              <a:r>
                <a:rPr lang="en-US" altLang="en-US" sz="1800" b="0" i="0" dirty="0"/>
                <a:t>All chemical elements are organized in the periodic table of elements.</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a:extLst>
              <a:ext uri="{FF2B5EF4-FFF2-40B4-BE49-F238E27FC236}">
                <a16:creationId xmlns:a16="http://schemas.microsoft.com/office/drawing/2014/main" id="{F39F3617-A39E-264F-9C52-A6A81C1678E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EE1372C-6BB9-ED45-A0E5-DB6DC4EDAE59}" type="slidenum">
              <a:rPr lang="en-US" altLang="en-US" sz="1400" smtClean="0"/>
              <a:pPr>
                <a:spcBef>
                  <a:spcPct val="0"/>
                </a:spcBef>
                <a:buFontTx/>
                <a:buNone/>
              </a:pPr>
              <a:t>7</a:t>
            </a:fld>
            <a:endParaRPr lang="en-US" altLang="en-US" sz="1400"/>
          </a:p>
        </p:txBody>
      </p:sp>
      <p:grpSp>
        <p:nvGrpSpPr>
          <p:cNvPr id="25602" name="Group 12">
            <a:extLst>
              <a:ext uri="{FF2B5EF4-FFF2-40B4-BE49-F238E27FC236}">
                <a16:creationId xmlns:a16="http://schemas.microsoft.com/office/drawing/2014/main" id="{612407BE-366F-9C48-A951-1811FF25DB5A}"/>
              </a:ext>
            </a:extLst>
          </p:cNvPr>
          <p:cNvGrpSpPr>
            <a:grpSpLocks/>
          </p:cNvGrpSpPr>
          <p:nvPr/>
        </p:nvGrpSpPr>
        <p:grpSpPr bwMode="auto">
          <a:xfrm>
            <a:off x="457200" y="449263"/>
            <a:ext cx="8229600" cy="5426075"/>
            <a:chOff x="288" y="283"/>
            <a:chExt cx="5184" cy="3418"/>
          </a:xfrm>
        </p:grpSpPr>
        <p:grpSp>
          <p:nvGrpSpPr>
            <p:cNvPr id="25603" name="Group 9">
              <a:extLst>
                <a:ext uri="{FF2B5EF4-FFF2-40B4-BE49-F238E27FC236}">
                  <a16:creationId xmlns:a16="http://schemas.microsoft.com/office/drawing/2014/main" id="{88D037C1-C7A2-D446-BD35-6BD39977A468}"/>
                </a:ext>
              </a:extLst>
            </p:cNvPr>
            <p:cNvGrpSpPr>
              <a:grpSpLocks/>
            </p:cNvGrpSpPr>
            <p:nvPr/>
          </p:nvGrpSpPr>
          <p:grpSpPr bwMode="auto">
            <a:xfrm>
              <a:off x="854" y="563"/>
              <a:ext cx="4061" cy="3138"/>
              <a:chOff x="854" y="559"/>
              <a:chExt cx="4061" cy="3138"/>
            </a:xfrm>
          </p:grpSpPr>
          <p:pic>
            <p:nvPicPr>
              <p:cNvPr id="25606" name="Picture 5" descr="periodic table">
                <a:extLst>
                  <a:ext uri="{FF2B5EF4-FFF2-40B4-BE49-F238E27FC236}">
                    <a16:creationId xmlns:a16="http://schemas.microsoft.com/office/drawing/2014/main" id="{4F4A9A0B-9D2A-5843-B3D9-F86A4F6D3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 y="559"/>
                <a:ext cx="4061" cy="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ext Box 6">
                <a:extLst>
                  <a:ext uri="{FF2B5EF4-FFF2-40B4-BE49-F238E27FC236}">
                    <a16:creationId xmlns:a16="http://schemas.microsoft.com/office/drawing/2014/main" id="{16740733-5836-7541-AC63-8B965FC37CC3}"/>
                  </a:ext>
                </a:extLst>
              </p:cNvPr>
              <p:cNvSpPr txBox="1">
                <a:spLocks noChangeArrowheads="1"/>
              </p:cNvSpPr>
              <p:nvPr/>
            </p:nvSpPr>
            <p:spPr bwMode="auto">
              <a:xfrm>
                <a:off x="3726" y="3442"/>
                <a:ext cx="9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https://www.cwu.edu</a:t>
                </a:r>
              </a:p>
            </p:txBody>
          </p:sp>
        </p:grpSp>
        <p:sp>
          <p:nvSpPr>
            <p:cNvPr id="25604" name="Rectangle 7">
              <a:extLst>
                <a:ext uri="{FF2B5EF4-FFF2-40B4-BE49-F238E27FC236}">
                  <a16:creationId xmlns:a16="http://schemas.microsoft.com/office/drawing/2014/main" id="{2BAB7780-5821-B544-8DD1-2F7014487918}"/>
                </a:ext>
              </a:extLst>
            </p:cNvPr>
            <p:cNvSpPr>
              <a:spLocks noChangeArrowheads="1"/>
            </p:cNvSpPr>
            <p:nvPr/>
          </p:nvSpPr>
          <p:spPr bwMode="auto">
            <a:xfrm>
              <a:off x="831" y="424"/>
              <a:ext cx="4165" cy="59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5605" name="Rectangle 8">
              <a:extLst>
                <a:ext uri="{FF2B5EF4-FFF2-40B4-BE49-F238E27FC236}">
                  <a16:creationId xmlns:a16="http://schemas.microsoft.com/office/drawing/2014/main" id="{CF1B364A-4EAA-584E-978E-336A4C1EF63A}"/>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Periodic Table</a:t>
              </a:r>
              <a:endParaRPr lang="en-US" altLang="en-US" sz="2800" b="0" i="0" dirty="0">
                <a:solidFill>
                  <a:schemeClr val="tx2"/>
                </a:solidFill>
              </a:endParaRP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5">
            <a:extLst>
              <a:ext uri="{FF2B5EF4-FFF2-40B4-BE49-F238E27FC236}">
                <a16:creationId xmlns:a16="http://schemas.microsoft.com/office/drawing/2014/main" id="{4875318C-D155-D141-B2C5-DB07175FF0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505ACF-6E9A-4844-ACDD-E88A1A155C7A}" type="slidenum">
              <a:rPr lang="en-US" altLang="en-US" sz="1400" smtClean="0"/>
              <a:pPr>
                <a:spcBef>
                  <a:spcPct val="0"/>
                </a:spcBef>
                <a:buFontTx/>
                <a:buNone/>
              </a:pPr>
              <a:t>8</a:t>
            </a:fld>
            <a:endParaRPr lang="en-US" altLang="en-US" sz="1400"/>
          </a:p>
        </p:txBody>
      </p:sp>
      <p:grpSp>
        <p:nvGrpSpPr>
          <p:cNvPr id="27650" name="Group 41">
            <a:extLst>
              <a:ext uri="{FF2B5EF4-FFF2-40B4-BE49-F238E27FC236}">
                <a16:creationId xmlns:a16="http://schemas.microsoft.com/office/drawing/2014/main" id="{90ACF95E-385A-4C4C-B9D2-D366AA880473}"/>
              </a:ext>
            </a:extLst>
          </p:cNvPr>
          <p:cNvGrpSpPr>
            <a:grpSpLocks/>
          </p:cNvGrpSpPr>
          <p:nvPr/>
        </p:nvGrpSpPr>
        <p:grpSpPr bwMode="auto">
          <a:xfrm>
            <a:off x="457200" y="449263"/>
            <a:ext cx="8229600" cy="2863851"/>
            <a:chOff x="288" y="283"/>
            <a:chExt cx="5184" cy="1804"/>
          </a:xfrm>
        </p:grpSpPr>
        <p:sp>
          <p:nvSpPr>
            <p:cNvPr id="27651" name="Rectangle 3">
              <a:extLst>
                <a:ext uri="{FF2B5EF4-FFF2-40B4-BE49-F238E27FC236}">
                  <a16:creationId xmlns:a16="http://schemas.microsoft.com/office/drawing/2014/main" id="{81E7A928-30C2-2645-8F0D-624F9F26E3EE}"/>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Life-Essential Chemical Elements</a:t>
              </a:r>
            </a:p>
          </p:txBody>
        </p:sp>
        <p:sp>
          <p:nvSpPr>
            <p:cNvPr id="27652" name="Text Box 5">
              <a:extLst>
                <a:ext uri="{FF2B5EF4-FFF2-40B4-BE49-F238E27FC236}">
                  <a16:creationId xmlns:a16="http://schemas.microsoft.com/office/drawing/2014/main" id="{400FD72B-3F10-514A-8C3D-113B878BEA6A}"/>
                </a:ext>
              </a:extLst>
            </p:cNvPr>
            <p:cNvSpPr txBox="1">
              <a:spLocks noChangeArrowheads="1"/>
            </p:cNvSpPr>
            <p:nvPr/>
          </p:nvSpPr>
          <p:spPr bwMode="auto">
            <a:xfrm>
              <a:off x="517" y="969"/>
              <a:ext cx="4502" cy="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Twenty-five of the 92 naturally occurring chemical elements are essential for life.</a:t>
              </a:r>
            </a:p>
            <a:p>
              <a:pPr lvl="1" eaLnBrk="1" hangingPunct="1">
                <a:lnSpc>
                  <a:spcPct val="85000"/>
                </a:lnSpc>
                <a:spcBef>
                  <a:spcPct val="0"/>
                </a:spcBef>
                <a:spcAft>
                  <a:spcPts val="600"/>
                </a:spcAft>
                <a:buSzPct val="80000"/>
              </a:pPr>
              <a:r>
                <a:rPr lang="en-US" altLang="en-US" sz="1800" b="0" i="0" dirty="0"/>
                <a:t>Oxygen, carbon, hydrogen, and nitrogen make-up about 96 percent of the mass of the human body.</a:t>
              </a:r>
            </a:p>
            <a:p>
              <a:pPr lvl="1" eaLnBrk="1" hangingPunct="1">
                <a:lnSpc>
                  <a:spcPct val="85000"/>
                </a:lnSpc>
                <a:spcBef>
                  <a:spcPct val="0"/>
                </a:spcBef>
                <a:spcAft>
                  <a:spcPts val="600"/>
                </a:spcAft>
                <a:buSzPct val="80000"/>
              </a:pPr>
              <a:r>
                <a:rPr lang="en-US" altLang="en-US" sz="1800" b="0" i="0" dirty="0"/>
                <a:t>Almost the remaining four percent consists of seven elements. </a:t>
              </a:r>
            </a:p>
            <a:p>
              <a:pPr lvl="1" eaLnBrk="1" hangingPunct="1">
                <a:lnSpc>
                  <a:spcPct val="85000"/>
                </a:lnSpc>
                <a:spcBef>
                  <a:spcPct val="0"/>
                </a:spcBef>
                <a:spcAft>
                  <a:spcPct val="35000"/>
                </a:spcAft>
                <a:buSzPct val="80000"/>
              </a:pPr>
              <a:r>
                <a:rPr lang="en-US" altLang="en-US" sz="1800" b="0" i="0" dirty="0"/>
                <a:t>Less than 0.01 percent of the human body are trace elements. </a:t>
              </a:r>
            </a:p>
          </p:txBody>
        </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66B6008D-2DC3-8D4A-90C4-423E2CEE8CA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FE79DA-6D77-A845-82C7-7149E7B68C3B}" type="slidenum">
              <a:rPr lang="en-US" altLang="en-US" sz="1400" smtClean="0"/>
              <a:pPr>
                <a:spcBef>
                  <a:spcPct val="0"/>
                </a:spcBef>
                <a:buFontTx/>
                <a:buNone/>
              </a:pPr>
              <a:t>9</a:t>
            </a:fld>
            <a:endParaRPr lang="en-US" altLang="en-US" sz="1400"/>
          </a:p>
        </p:txBody>
      </p:sp>
      <p:grpSp>
        <p:nvGrpSpPr>
          <p:cNvPr id="90114" name="Group 1042">
            <a:extLst>
              <a:ext uri="{FF2B5EF4-FFF2-40B4-BE49-F238E27FC236}">
                <a16:creationId xmlns:a16="http://schemas.microsoft.com/office/drawing/2014/main" id="{96BB7310-80A8-924A-BCA9-E5E1AF38D5BE}"/>
              </a:ext>
            </a:extLst>
          </p:cNvPr>
          <p:cNvGrpSpPr>
            <a:grpSpLocks/>
          </p:cNvGrpSpPr>
          <p:nvPr/>
        </p:nvGrpSpPr>
        <p:grpSpPr bwMode="auto">
          <a:xfrm>
            <a:off x="458788" y="449263"/>
            <a:ext cx="8229600" cy="4899025"/>
            <a:chOff x="289" y="283"/>
            <a:chExt cx="5184" cy="3086"/>
          </a:xfrm>
        </p:grpSpPr>
        <p:grpSp>
          <p:nvGrpSpPr>
            <p:cNvPr id="90115" name="Group 1040">
              <a:extLst>
                <a:ext uri="{FF2B5EF4-FFF2-40B4-BE49-F238E27FC236}">
                  <a16:creationId xmlns:a16="http://schemas.microsoft.com/office/drawing/2014/main" id="{E9634E42-A83D-F540-B366-C6A695C12F57}"/>
                </a:ext>
              </a:extLst>
            </p:cNvPr>
            <p:cNvGrpSpPr>
              <a:grpSpLocks/>
            </p:cNvGrpSpPr>
            <p:nvPr/>
          </p:nvGrpSpPr>
          <p:grpSpPr bwMode="auto">
            <a:xfrm>
              <a:off x="872" y="975"/>
              <a:ext cx="3858" cy="2394"/>
              <a:chOff x="872" y="975"/>
              <a:chExt cx="3858" cy="2394"/>
            </a:xfrm>
          </p:grpSpPr>
          <p:sp>
            <p:nvSpPr>
              <p:cNvPr id="90117" name="Text Box 1030">
                <a:extLst>
                  <a:ext uri="{FF2B5EF4-FFF2-40B4-BE49-F238E27FC236}">
                    <a16:creationId xmlns:a16="http://schemas.microsoft.com/office/drawing/2014/main" id="{DD6811B5-BCC8-784C-A646-0BB039C97379}"/>
                  </a:ext>
                </a:extLst>
              </p:cNvPr>
              <p:cNvSpPr txBox="1">
                <a:spLocks noChangeArrowheads="1"/>
              </p:cNvSpPr>
              <p:nvPr/>
            </p:nvSpPr>
            <p:spPr bwMode="auto">
              <a:xfrm>
                <a:off x="872" y="975"/>
                <a:ext cx="1683" cy="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75000"/>
                  </a:spcAft>
                  <a:buFontTx/>
                  <a:buNone/>
                </a:pPr>
                <a:r>
                  <a:rPr lang="en-US" altLang="en-US" sz="1800" b="0" i="0" dirty="0"/>
                  <a:t>Elements</a:t>
                </a:r>
              </a:p>
              <a:p>
                <a:pPr eaLnBrk="1" hangingPunct="1">
                  <a:lnSpc>
                    <a:spcPct val="85000"/>
                  </a:lnSpc>
                  <a:spcBef>
                    <a:spcPct val="0"/>
                  </a:spcBef>
                  <a:buFontTx/>
                  <a:buNone/>
                </a:pPr>
                <a:r>
                  <a:rPr lang="en-US" altLang="en-US" sz="1800" b="0" i="0" dirty="0">
                    <a:solidFill>
                      <a:srgbClr val="009051"/>
                    </a:solidFill>
                  </a:rPr>
                  <a:t>Oxygen (O)—65.0%</a:t>
                </a:r>
              </a:p>
              <a:p>
                <a:pPr eaLnBrk="1" hangingPunct="1">
                  <a:lnSpc>
                    <a:spcPct val="85000"/>
                  </a:lnSpc>
                  <a:spcBef>
                    <a:spcPct val="0"/>
                  </a:spcBef>
                  <a:buFontTx/>
                  <a:buNone/>
                </a:pPr>
                <a:r>
                  <a:rPr lang="en-US" altLang="en-US" sz="1800" b="0" i="0" dirty="0">
                    <a:solidFill>
                      <a:srgbClr val="009051"/>
                    </a:solidFill>
                  </a:rPr>
                  <a:t>Carbon (C)—18.5%</a:t>
                </a:r>
              </a:p>
              <a:p>
                <a:pPr eaLnBrk="1" hangingPunct="1">
                  <a:lnSpc>
                    <a:spcPct val="85000"/>
                  </a:lnSpc>
                  <a:spcBef>
                    <a:spcPct val="0"/>
                  </a:spcBef>
                  <a:buFontTx/>
                  <a:buNone/>
                </a:pPr>
                <a:r>
                  <a:rPr lang="en-US" altLang="en-US" sz="1800" b="0" i="0" dirty="0">
                    <a:solidFill>
                      <a:srgbClr val="009051"/>
                    </a:solidFill>
                  </a:rPr>
                  <a:t>Hydrogen (H)—9.5%</a:t>
                </a:r>
              </a:p>
              <a:p>
                <a:pPr eaLnBrk="1" hangingPunct="1">
                  <a:lnSpc>
                    <a:spcPct val="85000"/>
                  </a:lnSpc>
                  <a:spcBef>
                    <a:spcPct val="0"/>
                  </a:spcBef>
                  <a:buFontTx/>
                  <a:buNone/>
                </a:pPr>
                <a:r>
                  <a:rPr lang="en-US" altLang="en-US" sz="1800" b="0" i="0" dirty="0">
                    <a:solidFill>
                      <a:srgbClr val="009051"/>
                    </a:solidFill>
                  </a:rPr>
                  <a:t>Nitrogen (N)—3.3%</a:t>
                </a:r>
              </a:p>
              <a:p>
                <a:pPr eaLnBrk="1" hangingPunct="1">
                  <a:lnSpc>
                    <a:spcPct val="85000"/>
                  </a:lnSpc>
                  <a:spcBef>
                    <a:spcPct val="0"/>
                  </a:spcBef>
                  <a:buFontTx/>
                  <a:buNone/>
                </a:pPr>
                <a:r>
                  <a:rPr lang="en-US" altLang="en-US" sz="1800" b="0" i="0" dirty="0">
                    <a:solidFill>
                      <a:srgbClr val="009051"/>
                    </a:solidFill>
                  </a:rPr>
                  <a:t>Calcium (Ca)—1.5%</a:t>
                </a:r>
              </a:p>
              <a:p>
                <a:pPr eaLnBrk="1" hangingPunct="1">
                  <a:lnSpc>
                    <a:spcPct val="85000"/>
                  </a:lnSpc>
                  <a:spcBef>
                    <a:spcPct val="0"/>
                  </a:spcBef>
                  <a:buFontTx/>
                  <a:buNone/>
                </a:pPr>
                <a:r>
                  <a:rPr lang="en-US" altLang="en-US" sz="1800" b="0" i="0" dirty="0">
                    <a:solidFill>
                      <a:srgbClr val="009051"/>
                    </a:solidFill>
                  </a:rPr>
                  <a:t>Phosphorous (P)—1.0%</a:t>
                </a:r>
              </a:p>
              <a:p>
                <a:pPr eaLnBrk="1" hangingPunct="1">
                  <a:lnSpc>
                    <a:spcPct val="85000"/>
                  </a:lnSpc>
                  <a:spcBef>
                    <a:spcPct val="0"/>
                  </a:spcBef>
                  <a:buFontTx/>
                  <a:buNone/>
                </a:pPr>
                <a:r>
                  <a:rPr lang="en-US" altLang="en-US" sz="1800" b="0" i="0" dirty="0">
                    <a:solidFill>
                      <a:srgbClr val="009051"/>
                    </a:solidFill>
                  </a:rPr>
                  <a:t>Potassium (K)—0.4%</a:t>
                </a:r>
              </a:p>
              <a:p>
                <a:pPr eaLnBrk="1" hangingPunct="1">
                  <a:lnSpc>
                    <a:spcPct val="85000"/>
                  </a:lnSpc>
                  <a:spcBef>
                    <a:spcPct val="0"/>
                  </a:spcBef>
                  <a:buFontTx/>
                  <a:buNone/>
                </a:pPr>
                <a:r>
                  <a:rPr lang="en-US" altLang="en-US" sz="1800" b="0" i="0" dirty="0">
                    <a:solidFill>
                      <a:srgbClr val="009051"/>
                    </a:solidFill>
                  </a:rPr>
                  <a:t>Sulfur (S)—0.3%</a:t>
                </a:r>
              </a:p>
              <a:p>
                <a:pPr eaLnBrk="1" hangingPunct="1">
                  <a:lnSpc>
                    <a:spcPct val="85000"/>
                  </a:lnSpc>
                  <a:spcBef>
                    <a:spcPct val="0"/>
                  </a:spcBef>
                  <a:buFontTx/>
                  <a:buNone/>
                </a:pPr>
                <a:r>
                  <a:rPr lang="en-US" altLang="en-US" sz="1800" b="0" i="0" dirty="0">
                    <a:solidFill>
                      <a:srgbClr val="009051"/>
                    </a:solidFill>
                  </a:rPr>
                  <a:t>Sodium (Na)—0.2%</a:t>
                </a:r>
              </a:p>
              <a:p>
                <a:pPr eaLnBrk="1" hangingPunct="1">
                  <a:lnSpc>
                    <a:spcPct val="85000"/>
                  </a:lnSpc>
                  <a:spcBef>
                    <a:spcPct val="0"/>
                  </a:spcBef>
                  <a:buFontTx/>
                  <a:buNone/>
                </a:pPr>
                <a:r>
                  <a:rPr lang="en-US" altLang="en-US" sz="1800" b="0" i="0" dirty="0">
                    <a:solidFill>
                      <a:srgbClr val="009051"/>
                    </a:solidFill>
                  </a:rPr>
                  <a:t>Chlorine (Cl)—0.2%</a:t>
                </a:r>
              </a:p>
              <a:p>
                <a:pPr eaLnBrk="1" hangingPunct="1">
                  <a:lnSpc>
                    <a:spcPct val="85000"/>
                  </a:lnSpc>
                  <a:spcBef>
                    <a:spcPct val="0"/>
                  </a:spcBef>
                  <a:buFontTx/>
                  <a:buNone/>
                </a:pPr>
                <a:r>
                  <a:rPr lang="en-US" altLang="en-US" sz="1800" b="0" i="0" dirty="0">
                    <a:solidFill>
                      <a:srgbClr val="009051"/>
                    </a:solidFill>
                  </a:rPr>
                  <a:t>Magnesium (Mg)—0.1%</a:t>
                </a:r>
              </a:p>
              <a:p>
                <a:pPr eaLnBrk="1" hangingPunct="1">
                  <a:lnSpc>
                    <a:spcPct val="85000"/>
                  </a:lnSpc>
                  <a:spcBef>
                    <a:spcPct val="0"/>
                  </a:spcBef>
                  <a:buFontTx/>
                  <a:buNone/>
                </a:pPr>
                <a:r>
                  <a:rPr lang="en-US" altLang="en-US" sz="1800" b="0" i="0" dirty="0">
                    <a:solidFill>
                      <a:srgbClr val="009051"/>
                    </a:solidFill>
                  </a:rPr>
                  <a:t>Trace elements—0.01%</a:t>
                </a:r>
                <a:endParaRPr lang="en-US" altLang="en-US" sz="1600" b="0" i="0" dirty="0">
                  <a:solidFill>
                    <a:srgbClr val="009051"/>
                  </a:solidFill>
                </a:endParaRPr>
              </a:p>
            </p:txBody>
          </p:sp>
          <p:sp>
            <p:nvSpPr>
              <p:cNvPr id="90118" name="Text Box 1031">
                <a:extLst>
                  <a:ext uri="{FF2B5EF4-FFF2-40B4-BE49-F238E27FC236}">
                    <a16:creationId xmlns:a16="http://schemas.microsoft.com/office/drawing/2014/main" id="{6AE9D16C-0D50-BD4A-A45F-4971798FDFBE}"/>
                  </a:ext>
                </a:extLst>
              </p:cNvPr>
              <p:cNvSpPr txBox="1">
                <a:spLocks noChangeArrowheads="1"/>
              </p:cNvSpPr>
              <p:nvPr/>
            </p:nvSpPr>
            <p:spPr bwMode="auto">
              <a:xfrm>
                <a:off x="3454" y="976"/>
                <a:ext cx="1276" cy="2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75000"/>
                  </a:spcAft>
                  <a:buFontTx/>
                  <a:buNone/>
                </a:pPr>
                <a:r>
                  <a:rPr lang="en-US" altLang="en-US" sz="1800" b="0" i="0" dirty="0">
                    <a:solidFill>
                      <a:schemeClr val="accent4"/>
                    </a:solidFill>
                  </a:rPr>
                  <a:t>Trace Elements</a:t>
                </a:r>
                <a:endParaRPr lang="en-US" altLang="en-US" sz="1600" b="0" i="0" u="sng" dirty="0">
                  <a:solidFill>
                    <a:schemeClr val="accent4"/>
                  </a:solidFill>
                </a:endParaRPr>
              </a:p>
              <a:p>
                <a:pPr eaLnBrk="1" hangingPunct="1">
                  <a:lnSpc>
                    <a:spcPct val="85000"/>
                  </a:lnSpc>
                  <a:spcBef>
                    <a:spcPct val="0"/>
                  </a:spcBef>
                  <a:buFontTx/>
                  <a:buNone/>
                </a:pPr>
                <a:r>
                  <a:rPr lang="en-US" altLang="en-US" sz="1800" b="0" i="0" dirty="0">
                    <a:solidFill>
                      <a:srgbClr val="011893"/>
                    </a:solidFill>
                  </a:rPr>
                  <a:t>Boron (B)</a:t>
                </a:r>
              </a:p>
              <a:p>
                <a:pPr eaLnBrk="1" hangingPunct="1">
                  <a:lnSpc>
                    <a:spcPct val="85000"/>
                  </a:lnSpc>
                  <a:spcBef>
                    <a:spcPct val="0"/>
                  </a:spcBef>
                  <a:buFontTx/>
                  <a:buNone/>
                </a:pPr>
                <a:r>
                  <a:rPr lang="en-US" altLang="en-US" sz="1800" b="0" i="0" dirty="0">
                    <a:solidFill>
                      <a:srgbClr val="011893"/>
                    </a:solidFill>
                  </a:rPr>
                  <a:t>Chromium (Cr)</a:t>
                </a:r>
              </a:p>
              <a:p>
                <a:pPr eaLnBrk="1" hangingPunct="1">
                  <a:lnSpc>
                    <a:spcPct val="85000"/>
                  </a:lnSpc>
                  <a:spcBef>
                    <a:spcPct val="0"/>
                  </a:spcBef>
                  <a:buFontTx/>
                  <a:buNone/>
                </a:pPr>
                <a:r>
                  <a:rPr lang="en-US" altLang="en-US" sz="1800" b="0" i="0" dirty="0">
                    <a:solidFill>
                      <a:srgbClr val="011893"/>
                    </a:solidFill>
                  </a:rPr>
                  <a:t>Cobalt (Co)</a:t>
                </a:r>
              </a:p>
              <a:p>
                <a:pPr eaLnBrk="1" hangingPunct="1">
                  <a:lnSpc>
                    <a:spcPct val="85000"/>
                  </a:lnSpc>
                  <a:spcBef>
                    <a:spcPct val="0"/>
                  </a:spcBef>
                  <a:buFontTx/>
                  <a:buNone/>
                </a:pPr>
                <a:r>
                  <a:rPr lang="en-US" altLang="en-US" sz="1800" b="0" i="0" dirty="0">
                    <a:solidFill>
                      <a:srgbClr val="011893"/>
                    </a:solidFill>
                  </a:rPr>
                  <a:t>Copper (Cu)</a:t>
                </a:r>
              </a:p>
              <a:p>
                <a:pPr eaLnBrk="1" hangingPunct="1">
                  <a:lnSpc>
                    <a:spcPct val="85000"/>
                  </a:lnSpc>
                  <a:spcBef>
                    <a:spcPct val="0"/>
                  </a:spcBef>
                  <a:buFontTx/>
                  <a:buNone/>
                </a:pPr>
                <a:r>
                  <a:rPr lang="en-US" altLang="en-US" sz="1800" b="0" i="0" dirty="0">
                    <a:solidFill>
                      <a:srgbClr val="011893"/>
                    </a:solidFill>
                  </a:rPr>
                  <a:t>Fluorine (F)</a:t>
                </a:r>
              </a:p>
              <a:p>
                <a:pPr eaLnBrk="1" hangingPunct="1">
                  <a:lnSpc>
                    <a:spcPct val="85000"/>
                  </a:lnSpc>
                  <a:spcBef>
                    <a:spcPct val="0"/>
                  </a:spcBef>
                  <a:buFontTx/>
                  <a:buNone/>
                </a:pPr>
                <a:r>
                  <a:rPr lang="en-US" altLang="en-US" sz="1800" b="0" i="0" dirty="0">
                    <a:solidFill>
                      <a:srgbClr val="011893"/>
                    </a:solidFill>
                  </a:rPr>
                  <a:t>Iodine (I)</a:t>
                </a:r>
              </a:p>
              <a:p>
                <a:pPr eaLnBrk="1" hangingPunct="1">
                  <a:lnSpc>
                    <a:spcPct val="85000"/>
                  </a:lnSpc>
                  <a:spcBef>
                    <a:spcPct val="0"/>
                  </a:spcBef>
                  <a:buFontTx/>
                  <a:buNone/>
                </a:pPr>
                <a:r>
                  <a:rPr lang="en-US" altLang="en-US" sz="1800" b="0" i="0" dirty="0">
                    <a:solidFill>
                      <a:srgbClr val="011893"/>
                    </a:solidFill>
                  </a:rPr>
                  <a:t>Iron (Fe)</a:t>
                </a:r>
              </a:p>
              <a:p>
                <a:pPr eaLnBrk="1" hangingPunct="1">
                  <a:lnSpc>
                    <a:spcPct val="85000"/>
                  </a:lnSpc>
                  <a:spcBef>
                    <a:spcPct val="0"/>
                  </a:spcBef>
                  <a:buFontTx/>
                  <a:buNone/>
                </a:pPr>
                <a:r>
                  <a:rPr lang="en-US" altLang="en-US" sz="1800" b="0" i="0" dirty="0">
                    <a:solidFill>
                      <a:srgbClr val="011893"/>
                    </a:solidFill>
                  </a:rPr>
                  <a:t>Manganese (Mn)</a:t>
                </a:r>
              </a:p>
              <a:p>
                <a:pPr eaLnBrk="1" hangingPunct="1">
                  <a:lnSpc>
                    <a:spcPct val="85000"/>
                  </a:lnSpc>
                  <a:spcBef>
                    <a:spcPct val="0"/>
                  </a:spcBef>
                  <a:buFontTx/>
                  <a:buNone/>
                </a:pPr>
                <a:r>
                  <a:rPr lang="en-US" altLang="en-US" sz="1800" b="0" i="0" dirty="0">
                    <a:solidFill>
                      <a:srgbClr val="011893"/>
                    </a:solidFill>
                  </a:rPr>
                  <a:t>Molybdenum (Mo)</a:t>
                </a:r>
              </a:p>
              <a:p>
                <a:pPr eaLnBrk="1" hangingPunct="1">
                  <a:lnSpc>
                    <a:spcPct val="85000"/>
                  </a:lnSpc>
                  <a:spcBef>
                    <a:spcPct val="0"/>
                  </a:spcBef>
                  <a:buFontTx/>
                  <a:buNone/>
                </a:pPr>
                <a:r>
                  <a:rPr lang="en-US" altLang="en-US" sz="1800" b="0" i="0" dirty="0">
                    <a:solidFill>
                      <a:srgbClr val="011893"/>
                    </a:solidFill>
                  </a:rPr>
                  <a:t>Selenium (Se)</a:t>
                </a:r>
              </a:p>
              <a:p>
                <a:pPr eaLnBrk="1" hangingPunct="1">
                  <a:lnSpc>
                    <a:spcPct val="85000"/>
                  </a:lnSpc>
                  <a:spcBef>
                    <a:spcPct val="0"/>
                  </a:spcBef>
                  <a:buFontTx/>
                  <a:buNone/>
                </a:pPr>
                <a:r>
                  <a:rPr lang="en-US" altLang="en-US" sz="1800" b="0" i="0" dirty="0">
                    <a:solidFill>
                      <a:srgbClr val="011893"/>
                    </a:solidFill>
                  </a:rPr>
                  <a:t>Silicon (Si)</a:t>
                </a:r>
              </a:p>
              <a:p>
                <a:pPr eaLnBrk="1" hangingPunct="1">
                  <a:lnSpc>
                    <a:spcPct val="85000"/>
                  </a:lnSpc>
                  <a:spcBef>
                    <a:spcPct val="0"/>
                  </a:spcBef>
                  <a:buFontTx/>
                  <a:buNone/>
                </a:pPr>
                <a:r>
                  <a:rPr lang="en-US" altLang="en-US" sz="1800" b="0" i="0" dirty="0">
                    <a:solidFill>
                      <a:srgbClr val="011893"/>
                    </a:solidFill>
                  </a:rPr>
                  <a:t>Tin (Sn)</a:t>
                </a:r>
              </a:p>
              <a:p>
                <a:pPr eaLnBrk="1" hangingPunct="1">
                  <a:lnSpc>
                    <a:spcPct val="85000"/>
                  </a:lnSpc>
                  <a:spcBef>
                    <a:spcPct val="0"/>
                  </a:spcBef>
                  <a:buFontTx/>
                  <a:buNone/>
                </a:pPr>
                <a:r>
                  <a:rPr lang="en-US" altLang="en-US" sz="1800" b="0" i="0" dirty="0">
                    <a:solidFill>
                      <a:srgbClr val="011893"/>
                    </a:solidFill>
                  </a:rPr>
                  <a:t>Vanadium (V)</a:t>
                </a:r>
              </a:p>
              <a:p>
                <a:pPr eaLnBrk="1" hangingPunct="1">
                  <a:lnSpc>
                    <a:spcPct val="85000"/>
                  </a:lnSpc>
                  <a:spcBef>
                    <a:spcPct val="0"/>
                  </a:spcBef>
                  <a:buFontTx/>
                  <a:buNone/>
                </a:pPr>
                <a:r>
                  <a:rPr lang="en-US" altLang="en-US" sz="1800" b="0" i="0" dirty="0">
                    <a:solidFill>
                      <a:srgbClr val="011893"/>
                    </a:solidFill>
                  </a:rPr>
                  <a:t>Zinc (Zn)</a:t>
                </a:r>
                <a:endParaRPr lang="en-US" altLang="en-US" sz="1600" b="0" i="0" dirty="0">
                  <a:solidFill>
                    <a:srgbClr val="011893"/>
                  </a:solidFill>
                </a:endParaRPr>
              </a:p>
            </p:txBody>
          </p:sp>
          <p:sp>
            <p:nvSpPr>
              <p:cNvPr id="90119" name="Text Box 1032">
                <a:extLst>
                  <a:ext uri="{FF2B5EF4-FFF2-40B4-BE49-F238E27FC236}">
                    <a16:creationId xmlns:a16="http://schemas.microsoft.com/office/drawing/2014/main" id="{E710ECED-BC17-FE4B-9282-57A2C7ABFE64}"/>
                  </a:ext>
                </a:extLst>
              </p:cNvPr>
              <p:cNvSpPr txBox="1">
                <a:spLocks noChangeArrowheads="1"/>
              </p:cNvSpPr>
              <p:nvPr/>
            </p:nvSpPr>
            <p:spPr bwMode="auto">
              <a:xfrm>
                <a:off x="873" y="3136"/>
                <a:ext cx="2243"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rgbClr val="7030A0"/>
                    </a:solidFill>
                  </a:rPr>
                  <a:t>The percentages are by body weight.</a:t>
                </a:r>
              </a:p>
            </p:txBody>
          </p:sp>
        </p:grpSp>
        <p:sp>
          <p:nvSpPr>
            <p:cNvPr id="90116" name="Rectangle 1033">
              <a:extLst>
                <a:ext uri="{FF2B5EF4-FFF2-40B4-BE49-F238E27FC236}">
                  <a16:creationId xmlns:a16="http://schemas.microsoft.com/office/drawing/2014/main" id="{B39328F1-5969-DC4C-A9A3-41B0208649D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Life-Essential Chemical Elements</a:t>
              </a:r>
              <a:endParaRPr lang="en-US" altLang="en-US" sz="2800" b="0" i="0" dirty="0">
                <a:solidFill>
                  <a:schemeClr val="tx2"/>
                </a:solidFill>
              </a:endParaRP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5">
            <a:extLst>
              <a:ext uri="{FF2B5EF4-FFF2-40B4-BE49-F238E27FC236}">
                <a16:creationId xmlns:a16="http://schemas.microsoft.com/office/drawing/2014/main" id="{4158FB77-AA91-D44E-B5E1-69747DBF66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9F7009-C9A8-1A43-8A2F-AC58BEA28C15}" type="slidenum">
              <a:rPr lang="en-US" altLang="en-US" sz="1400" smtClean="0"/>
              <a:pPr>
                <a:spcBef>
                  <a:spcPct val="0"/>
                </a:spcBef>
                <a:buFontTx/>
                <a:buNone/>
              </a:pPr>
              <a:t>10</a:t>
            </a:fld>
            <a:endParaRPr lang="en-US" altLang="en-US" sz="1400"/>
          </a:p>
        </p:txBody>
      </p:sp>
      <p:grpSp>
        <p:nvGrpSpPr>
          <p:cNvPr id="31746" name="Group 8">
            <a:extLst>
              <a:ext uri="{FF2B5EF4-FFF2-40B4-BE49-F238E27FC236}">
                <a16:creationId xmlns:a16="http://schemas.microsoft.com/office/drawing/2014/main" id="{B235A11D-6291-2E47-8356-B815DD791D9F}"/>
              </a:ext>
            </a:extLst>
          </p:cNvPr>
          <p:cNvGrpSpPr>
            <a:grpSpLocks/>
          </p:cNvGrpSpPr>
          <p:nvPr/>
        </p:nvGrpSpPr>
        <p:grpSpPr bwMode="auto">
          <a:xfrm>
            <a:off x="457200" y="449263"/>
            <a:ext cx="8229600" cy="3178175"/>
            <a:chOff x="288" y="283"/>
            <a:chExt cx="5184" cy="2002"/>
          </a:xfrm>
        </p:grpSpPr>
        <p:sp>
          <p:nvSpPr>
            <p:cNvPr id="31747" name="Rectangle 3">
              <a:extLst>
                <a:ext uri="{FF2B5EF4-FFF2-40B4-BE49-F238E27FC236}">
                  <a16:creationId xmlns:a16="http://schemas.microsoft.com/office/drawing/2014/main" id="{9FDAEBCC-5EC6-074B-B729-BF60DCAFAFF8}"/>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Teeth and Plaque</a:t>
              </a:r>
            </a:p>
          </p:txBody>
        </p:sp>
        <p:sp>
          <p:nvSpPr>
            <p:cNvPr id="31748" name="Text Box 4">
              <a:extLst>
                <a:ext uri="{FF2B5EF4-FFF2-40B4-BE49-F238E27FC236}">
                  <a16:creationId xmlns:a16="http://schemas.microsoft.com/office/drawing/2014/main" id="{A6D85BC6-B8BF-B146-A162-0A86893DE65B}"/>
                </a:ext>
              </a:extLst>
            </p:cNvPr>
            <p:cNvSpPr txBox="1">
              <a:spLocks noChangeArrowheads="1"/>
            </p:cNvSpPr>
            <p:nvPr/>
          </p:nvSpPr>
          <p:spPr bwMode="auto">
            <a:xfrm>
              <a:off x="519" y="971"/>
              <a:ext cx="4736"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Our teeth are part of the living, dynamic system that makes-up the oral cavity (mouth).</a:t>
              </a:r>
            </a:p>
            <a:p>
              <a:pPr eaLnBrk="1" hangingPunct="1">
                <a:lnSpc>
                  <a:spcPct val="85000"/>
                </a:lnSpc>
                <a:spcBef>
                  <a:spcPct val="0"/>
                </a:spcBef>
                <a:spcAft>
                  <a:spcPts val="900"/>
                </a:spcAft>
                <a:buSzPct val="80000"/>
                <a:buFont typeface="Times" pitchFamily="2" charset="0"/>
                <a:buChar char="•"/>
              </a:pPr>
              <a:r>
                <a:rPr lang="en-US" altLang="en-US" sz="1800" b="0" i="0"/>
                <a:t>Bacteria reside in plaque, which consists of food, saliva, and dead cells.</a:t>
              </a:r>
            </a:p>
            <a:p>
              <a:pPr eaLnBrk="1" hangingPunct="1">
                <a:lnSpc>
                  <a:spcPct val="85000"/>
                </a:lnSpc>
                <a:spcBef>
                  <a:spcPct val="0"/>
                </a:spcBef>
                <a:spcAft>
                  <a:spcPts val="900"/>
                </a:spcAft>
                <a:buSzPct val="80000"/>
                <a:buFont typeface="Times" pitchFamily="2" charset="0"/>
                <a:buChar char="•"/>
              </a:pPr>
              <a:r>
                <a:rPr lang="en-US" altLang="en-US" sz="1800" b="0" i="0"/>
                <a:t>Bacteria release acids, especially when a person eats sugars and refined carbohydrates, that remove minerals from tooth surfaces.</a:t>
              </a:r>
            </a:p>
            <a:p>
              <a:pPr eaLnBrk="1" hangingPunct="1">
                <a:lnSpc>
                  <a:spcPct val="85000"/>
                </a:lnSpc>
                <a:spcBef>
                  <a:spcPct val="0"/>
                </a:spcBef>
                <a:spcAft>
                  <a:spcPct val="50000"/>
                </a:spcAft>
                <a:buSzPct val="80000"/>
                <a:buFont typeface="Times" pitchFamily="2" charset="0"/>
                <a:buChar char="•"/>
              </a:pPr>
              <a:r>
                <a:rPr lang="en-US" altLang="en-US" sz="1800" b="0" i="0"/>
                <a:t>Cavities, pain, and tooth loss can occur.</a:t>
              </a: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a:extLst>
              <a:ext uri="{FF2B5EF4-FFF2-40B4-BE49-F238E27FC236}">
                <a16:creationId xmlns:a16="http://schemas.microsoft.com/office/drawing/2014/main" id="{D9120130-CF7D-4A44-855E-085B8934037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2103F5-A118-3643-9DDA-BBE864577BCC}" type="slidenum">
              <a:rPr lang="en-US" altLang="en-US" sz="1400" smtClean="0"/>
              <a:pPr>
                <a:spcBef>
                  <a:spcPct val="0"/>
                </a:spcBef>
                <a:buFontTx/>
                <a:buNone/>
              </a:pPr>
              <a:t>11</a:t>
            </a:fld>
            <a:endParaRPr lang="en-US" altLang="en-US" sz="1400"/>
          </a:p>
        </p:txBody>
      </p:sp>
      <p:grpSp>
        <p:nvGrpSpPr>
          <p:cNvPr id="33794" name="Group 13">
            <a:extLst>
              <a:ext uri="{FF2B5EF4-FFF2-40B4-BE49-F238E27FC236}">
                <a16:creationId xmlns:a16="http://schemas.microsoft.com/office/drawing/2014/main" id="{FB52AEE4-0B1B-4C49-BEB8-A01EAED74BAC}"/>
              </a:ext>
            </a:extLst>
          </p:cNvPr>
          <p:cNvGrpSpPr>
            <a:grpSpLocks/>
          </p:cNvGrpSpPr>
          <p:nvPr/>
        </p:nvGrpSpPr>
        <p:grpSpPr bwMode="auto">
          <a:xfrm>
            <a:off x="457200" y="449263"/>
            <a:ext cx="8229600" cy="5338764"/>
            <a:chOff x="288" y="283"/>
            <a:chExt cx="5184" cy="3363"/>
          </a:xfrm>
        </p:grpSpPr>
        <p:sp>
          <p:nvSpPr>
            <p:cNvPr id="33795" name="Rectangle 2">
              <a:extLst>
                <a:ext uri="{FF2B5EF4-FFF2-40B4-BE49-F238E27FC236}">
                  <a16:creationId xmlns:a16="http://schemas.microsoft.com/office/drawing/2014/main" id="{DA2B34E8-CC40-C840-AE9C-891D19660389}"/>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Fluoride</a:t>
              </a:r>
            </a:p>
          </p:txBody>
        </p:sp>
        <p:grpSp>
          <p:nvGrpSpPr>
            <p:cNvPr id="33796" name="Group 12">
              <a:extLst>
                <a:ext uri="{FF2B5EF4-FFF2-40B4-BE49-F238E27FC236}">
                  <a16:creationId xmlns:a16="http://schemas.microsoft.com/office/drawing/2014/main" id="{5E4162C0-D28D-844D-95F4-187F426A12B3}"/>
                </a:ext>
              </a:extLst>
            </p:cNvPr>
            <p:cNvGrpSpPr>
              <a:grpSpLocks/>
            </p:cNvGrpSpPr>
            <p:nvPr/>
          </p:nvGrpSpPr>
          <p:grpSpPr bwMode="auto">
            <a:xfrm>
              <a:off x="519" y="971"/>
              <a:ext cx="4626" cy="2675"/>
              <a:chOff x="519" y="971"/>
              <a:chExt cx="4626" cy="2675"/>
            </a:xfrm>
          </p:grpSpPr>
          <p:sp>
            <p:nvSpPr>
              <p:cNvPr id="33797" name="Text Box 3">
                <a:extLst>
                  <a:ext uri="{FF2B5EF4-FFF2-40B4-BE49-F238E27FC236}">
                    <a16:creationId xmlns:a16="http://schemas.microsoft.com/office/drawing/2014/main" id="{5CE1E202-CE7E-094B-B3F0-A8AB42BEF013}"/>
                  </a:ext>
                </a:extLst>
              </p:cNvPr>
              <p:cNvSpPr txBox="1">
                <a:spLocks noChangeArrowheads="1"/>
              </p:cNvSpPr>
              <p:nvPr/>
            </p:nvSpPr>
            <p:spPr bwMode="auto">
              <a:xfrm>
                <a:off x="519" y="971"/>
                <a:ext cx="462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Fluoride (F</a:t>
                </a:r>
                <a:r>
                  <a:rPr lang="en-US" altLang="en-US" sz="1800" b="0" i="0" baseline="22000" dirty="0"/>
                  <a:t>-</a:t>
                </a:r>
                <a:r>
                  <a:rPr lang="en-US" altLang="en-US" sz="1800" b="0" i="0" dirty="0"/>
                  <a:t>), an ionic form of the chemical element fluorine, is found in the earth’s crust.</a:t>
                </a:r>
              </a:p>
              <a:p>
                <a:pPr eaLnBrk="1" hangingPunct="1">
                  <a:lnSpc>
                    <a:spcPct val="85000"/>
                  </a:lnSpc>
                  <a:spcBef>
                    <a:spcPct val="0"/>
                  </a:spcBef>
                  <a:spcAft>
                    <a:spcPts val="900"/>
                  </a:spcAft>
                  <a:buSzPct val="80000"/>
                  <a:buFont typeface="Times" pitchFamily="2" charset="0"/>
                  <a:buChar char="•"/>
                </a:pPr>
                <a:r>
                  <a:rPr lang="en-US" altLang="en-US" sz="1800" b="0" i="0" dirty="0"/>
                  <a:t>Fluoride dissolves in water when water percolates through ground and into the aquifer (ground water).</a:t>
                </a:r>
              </a:p>
              <a:p>
                <a:pPr eaLnBrk="1" hangingPunct="1">
                  <a:lnSpc>
                    <a:spcPct val="85000"/>
                  </a:lnSpc>
                  <a:spcBef>
                    <a:spcPct val="0"/>
                  </a:spcBef>
                  <a:spcAft>
                    <a:spcPct val="50000"/>
                  </a:spcAft>
                  <a:buSzPct val="80000"/>
                  <a:buFont typeface="Times" pitchFamily="2" charset="0"/>
                  <a:buChar char="•"/>
                </a:pPr>
                <a:r>
                  <a:rPr lang="en-US" altLang="en-US" sz="1800" b="0" i="0" dirty="0"/>
                  <a:t>The earth’s crust and aquifer in parts of North America do not have this trace element.</a:t>
                </a:r>
              </a:p>
            </p:txBody>
          </p:sp>
          <p:grpSp>
            <p:nvGrpSpPr>
              <p:cNvPr id="33798" name="Group 11">
                <a:extLst>
                  <a:ext uri="{FF2B5EF4-FFF2-40B4-BE49-F238E27FC236}">
                    <a16:creationId xmlns:a16="http://schemas.microsoft.com/office/drawing/2014/main" id="{68B1F96F-8E70-714E-8383-9E8C3A798927}"/>
                  </a:ext>
                </a:extLst>
              </p:cNvPr>
              <p:cNvGrpSpPr>
                <a:grpSpLocks/>
              </p:cNvGrpSpPr>
              <p:nvPr/>
            </p:nvGrpSpPr>
            <p:grpSpPr bwMode="auto">
              <a:xfrm>
                <a:off x="1987" y="2292"/>
                <a:ext cx="1859" cy="1354"/>
                <a:chOff x="1987" y="2292"/>
                <a:chExt cx="1859" cy="1354"/>
              </a:xfrm>
            </p:grpSpPr>
            <p:pic>
              <p:nvPicPr>
                <p:cNvPr id="33799" name="Picture 6" descr="timthumb">
                  <a:extLst>
                    <a:ext uri="{FF2B5EF4-FFF2-40B4-BE49-F238E27FC236}">
                      <a16:creationId xmlns:a16="http://schemas.microsoft.com/office/drawing/2014/main" id="{DE844656-BF84-9D49-A15B-C7DA6511D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 y="2292"/>
                  <a:ext cx="1786"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Text Box 7">
                  <a:extLst>
                    <a:ext uri="{FF2B5EF4-FFF2-40B4-BE49-F238E27FC236}">
                      <a16:creationId xmlns:a16="http://schemas.microsoft.com/office/drawing/2014/main" id="{CC9A6463-2C41-A34A-8327-E24A3530DC0F}"/>
                    </a:ext>
                  </a:extLst>
                </p:cNvPr>
                <p:cNvSpPr txBox="1">
                  <a:spLocks noChangeArrowheads="1"/>
                </p:cNvSpPr>
                <p:nvPr/>
              </p:nvSpPr>
              <p:spPr bwMode="auto">
                <a:xfrm>
                  <a:off x="2616" y="3481"/>
                  <a:ext cx="123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https://www.toonaripost.com</a:t>
                  </a:r>
                  <a:endParaRPr lang="en-US" altLang="en-US" sz="1800" b="0" i="0"/>
                </a:p>
              </p:txBody>
            </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5">
            <a:extLst>
              <a:ext uri="{FF2B5EF4-FFF2-40B4-BE49-F238E27FC236}">
                <a16:creationId xmlns:a16="http://schemas.microsoft.com/office/drawing/2014/main" id="{F80673F9-AB04-444D-89C4-1D61296E56F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2E6B82-5EA7-EA4B-977F-3C76285A2F64}" type="slidenum">
              <a:rPr lang="en-US" altLang="en-US" sz="1400" smtClean="0"/>
              <a:pPr>
                <a:spcBef>
                  <a:spcPct val="0"/>
                </a:spcBef>
                <a:buFontTx/>
                <a:buNone/>
              </a:pPr>
              <a:t>12</a:t>
            </a:fld>
            <a:endParaRPr lang="en-US" altLang="en-US" sz="1400"/>
          </a:p>
        </p:txBody>
      </p:sp>
      <p:grpSp>
        <p:nvGrpSpPr>
          <p:cNvPr id="35842" name="Group 4">
            <a:extLst>
              <a:ext uri="{FF2B5EF4-FFF2-40B4-BE49-F238E27FC236}">
                <a16:creationId xmlns:a16="http://schemas.microsoft.com/office/drawing/2014/main" id="{6BE36623-346C-B44C-80CB-7AC1028940AF}"/>
              </a:ext>
            </a:extLst>
          </p:cNvPr>
          <p:cNvGrpSpPr>
            <a:grpSpLocks/>
          </p:cNvGrpSpPr>
          <p:nvPr/>
        </p:nvGrpSpPr>
        <p:grpSpPr bwMode="auto">
          <a:xfrm>
            <a:off x="457200" y="449263"/>
            <a:ext cx="8229600" cy="3719512"/>
            <a:chOff x="288" y="283"/>
            <a:chExt cx="5184" cy="2343"/>
          </a:xfrm>
        </p:grpSpPr>
        <p:sp>
          <p:nvSpPr>
            <p:cNvPr id="35843" name="Rectangle 2">
              <a:extLst>
                <a:ext uri="{FF2B5EF4-FFF2-40B4-BE49-F238E27FC236}">
                  <a16:creationId xmlns:a16="http://schemas.microsoft.com/office/drawing/2014/main" id="{286FA79E-99D3-F94F-92F3-1C53024A81F0}"/>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Fluoride </a:t>
              </a:r>
              <a:r>
                <a:rPr lang="en-US" altLang="en-US" sz="2200" b="0" i="0">
                  <a:solidFill>
                    <a:srgbClr val="333333"/>
                  </a:solidFill>
                </a:rPr>
                <a:t>(continued)</a:t>
              </a:r>
              <a:endParaRPr lang="en-US" altLang="en-US" sz="2800" b="0" i="0">
                <a:solidFill>
                  <a:srgbClr val="333333"/>
                </a:solidFill>
              </a:endParaRPr>
            </a:p>
          </p:txBody>
        </p:sp>
        <p:sp>
          <p:nvSpPr>
            <p:cNvPr id="35844" name="Text Box 3">
              <a:extLst>
                <a:ext uri="{FF2B5EF4-FFF2-40B4-BE49-F238E27FC236}">
                  <a16:creationId xmlns:a16="http://schemas.microsoft.com/office/drawing/2014/main" id="{8D68171C-5F29-4047-8FBA-86F647F92E97}"/>
                </a:ext>
              </a:extLst>
            </p:cNvPr>
            <p:cNvSpPr txBox="1">
              <a:spLocks noChangeArrowheads="1"/>
            </p:cNvSpPr>
            <p:nvPr/>
          </p:nvSpPr>
          <p:spPr bwMode="auto">
            <a:xfrm>
              <a:off x="519" y="971"/>
              <a:ext cx="4736"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Fluoride can help maintain healthy teeth if in sufficient concentration in drinking water.</a:t>
              </a:r>
            </a:p>
            <a:p>
              <a:pPr eaLnBrk="1" hangingPunct="1">
                <a:lnSpc>
                  <a:spcPct val="85000"/>
                </a:lnSpc>
                <a:spcBef>
                  <a:spcPct val="0"/>
                </a:spcBef>
                <a:spcAft>
                  <a:spcPts val="900"/>
                </a:spcAft>
                <a:buSzPct val="80000"/>
                <a:buFont typeface="Times" pitchFamily="2" charset="0"/>
                <a:buChar char="•"/>
              </a:pPr>
              <a:r>
                <a:rPr lang="en-US" altLang="en-US" sz="1800" b="0" i="0"/>
                <a:t>According to the U.S. Centers for Disease Control and Prevention (CDC), water fluoridation reduces tooth decay by about 25 percent over a person's lifetime.</a:t>
              </a:r>
            </a:p>
            <a:p>
              <a:pPr eaLnBrk="1" hangingPunct="1">
                <a:lnSpc>
                  <a:spcPct val="85000"/>
                </a:lnSpc>
                <a:spcBef>
                  <a:spcPct val="0"/>
                </a:spcBef>
                <a:spcAft>
                  <a:spcPts val="900"/>
                </a:spcAft>
                <a:buSzPct val="80000"/>
                <a:buFont typeface="Times" pitchFamily="2" charset="0"/>
                <a:buChar char="•"/>
              </a:pPr>
              <a:r>
                <a:rPr lang="en-US" altLang="en-US" sz="1800" b="0" i="0"/>
                <a:t>Fluoride helps to re-mineralize tooth surfaces to help prevent cavities from forming.</a:t>
              </a:r>
              <a:endParaRPr lang="en-US" altLang="en-US" sz="1800" b="0" i="0">
                <a:solidFill>
                  <a:srgbClr val="990033"/>
                </a:solidFill>
              </a:endParaRPr>
            </a:p>
            <a:p>
              <a:pPr eaLnBrk="1" hangingPunct="1">
                <a:lnSpc>
                  <a:spcPct val="85000"/>
                </a:lnSpc>
                <a:spcBef>
                  <a:spcPct val="0"/>
                </a:spcBef>
                <a:spcAft>
                  <a:spcPct val="50000"/>
                </a:spcAft>
                <a:buSzPct val="80000"/>
                <a:buFont typeface="Times" pitchFamily="2" charset="0"/>
                <a:buChar char="•"/>
              </a:pPr>
              <a:r>
                <a:rPr lang="en-US" altLang="en-US" sz="1800" b="0" i="0"/>
                <a:t>Fluoride can be added to drinking water as part of the water treatment process.</a:t>
              </a:r>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5">
            <a:extLst>
              <a:ext uri="{FF2B5EF4-FFF2-40B4-BE49-F238E27FC236}">
                <a16:creationId xmlns:a16="http://schemas.microsoft.com/office/drawing/2014/main" id="{A646FBD9-A084-104C-A6D4-BD07C42586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C7E9F68-686B-7F47-9ACE-3057CA67F707}" type="slidenum">
              <a:rPr lang="en-US" altLang="en-US" sz="1400" smtClean="0"/>
              <a:pPr>
                <a:spcBef>
                  <a:spcPct val="0"/>
                </a:spcBef>
                <a:buFontTx/>
                <a:buNone/>
              </a:pPr>
              <a:t>13</a:t>
            </a:fld>
            <a:endParaRPr lang="en-US" altLang="en-US" sz="1400"/>
          </a:p>
        </p:txBody>
      </p:sp>
      <p:grpSp>
        <p:nvGrpSpPr>
          <p:cNvPr id="37890" name="Group 5">
            <a:extLst>
              <a:ext uri="{FF2B5EF4-FFF2-40B4-BE49-F238E27FC236}">
                <a16:creationId xmlns:a16="http://schemas.microsoft.com/office/drawing/2014/main" id="{45DDE396-0862-9349-8930-B6CA097DDA56}"/>
              </a:ext>
            </a:extLst>
          </p:cNvPr>
          <p:cNvGrpSpPr>
            <a:grpSpLocks/>
          </p:cNvGrpSpPr>
          <p:nvPr/>
        </p:nvGrpSpPr>
        <p:grpSpPr bwMode="auto">
          <a:xfrm>
            <a:off x="457200" y="449263"/>
            <a:ext cx="8229600" cy="3741737"/>
            <a:chOff x="288" y="283"/>
            <a:chExt cx="5184" cy="2357"/>
          </a:xfrm>
        </p:grpSpPr>
        <p:sp>
          <p:nvSpPr>
            <p:cNvPr id="37891" name="Rectangle 3">
              <a:extLst>
                <a:ext uri="{FF2B5EF4-FFF2-40B4-BE49-F238E27FC236}">
                  <a16:creationId xmlns:a16="http://schemas.microsoft.com/office/drawing/2014/main" id="{CBD96FA4-851E-F045-A2AE-BE63B03F99DE}"/>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Chemical Compounds</a:t>
              </a:r>
            </a:p>
          </p:txBody>
        </p:sp>
        <p:sp>
          <p:nvSpPr>
            <p:cNvPr id="37892" name="Text Box 4">
              <a:extLst>
                <a:ext uri="{FF2B5EF4-FFF2-40B4-BE49-F238E27FC236}">
                  <a16:creationId xmlns:a16="http://schemas.microsoft.com/office/drawing/2014/main" id="{F949D90B-E5EE-5548-82CE-4DACE97389DC}"/>
                </a:ext>
              </a:extLst>
            </p:cNvPr>
            <p:cNvSpPr txBox="1">
              <a:spLocks noChangeArrowheads="1"/>
            </p:cNvSpPr>
            <p:nvPr/>
          </p:nvSpPr>
          <p:spPr bwMode="auto">
            <a:xfrm>
              <a:off x="519" y="971"/>
              <a:ext cx="4568" cy="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Chemical elements can be combined to form chemical compounds of two or more chemical elements in fixed ratios.</a:t>
              </a:r>
            </a:p>
            <a:p>
              <a:pPr eaLnBrk="1" hangingPunct="1">
                <a:lnSpc>
                  <a:spcPct val="85000"/>
                </a:lnSpc>
                <a:spcBef>
                  <a:spcPct val="0"/>
                </a:spcBef>
                <a:spcAft>
                  <a:spcPts val="900"/>
                </a:spcAft>
                <a:buSzPct val="80000"/>
                <a:buFont typeface="Times" pitchFamily="2" charset="0"/>
                <a:buChar char="•"/>
              </a:pPr>
              <a:r>
                <a:rPr lang="en-US" altLang="en-US" sz="1800" b="0" i="0" dirty="0"/>
                <a:t>Chemical compounds are much more common than pure chemical elements— examples include:</a:t>
              </a:r>
            </a:p>
            <a:p>
              <a:pPr lvl="1" eaLnBrk="1" hangingPunct="1">
                <a:lnSpc>
                  <a:spcPct val="85000"/>
                </a:lnSpc>
                <a:spcBef>
                  <a:spcPct val="0"/>
                </a:spcBef>
                <a:spcAft>
                  <a:spcPts val="600"/>
                </a:spcAft>
                <a:buSzPct val="80000"/>
              </a:pPr>
              <a:r>
                <a:rPr lang="en-US" altLang="en-US" sz="1800" b="0" i="0" dirty="0"/>
                <a:t>Water or H</a:t>
              </a:r>
              <a:r>
                <a:rPr lang="en-US" altLang="en-US" sz="1800" b="0" i="0" baseline="-15000" dirty="0"/>
                <a:t>2</a:t>
              </a:r>
              <a:r>
                <a:rPr lang="en-US" altLang="en-US" sz="1800" b="0" i="0" dirty="0"/>
                <a:t>O</a:t>
              </a:r>
            </a:p>
            <a:p>
              <a:pPr lvl="1" eaLnBrk="1" hangingPunct="1">
                <a:lnSpc>
                  <a:spcPct val="85000"/>
                </a:lnSpc>
                <a:spcBef>
                  <a:spcPct val="0"/>
                </a:spcBef>
                <a:spcAft>
                  <a:spcPts val="600"/>
                </a:spcAft>
                <a:buSzPct val="80000"/>
              </a:pPr>
              <a:r>
                <a:rPr lang="en-US" altLang="en-US" sz="1800" b="0" i="0" dirty="0"/>
                <a:t>Sodium chloride or NaCl (table salt)</a:t>
              </a:r>
            </a:p>
            <a:p>
              <a:pPr lvl="1" eaLnBrk="1" hangingPunct="1">
                <a:lnSpc>
                  <a:spcPct val="85000"/>
                </a:lnSpc>
                <a:spcBef>
                  <a:spcPct val="0"/>
                </a:spcBef>
                <a:spcAft>
                  <a:spcPts val="600"/>
                </a:spcAft>
                <a:buSzPct val="80000"/>
              </a:pPr>
              <a:r>
                <a:rPr lang="en-US" altLang="en-US" sz="1800" b="0" i="0" dirty="0"/>
                <a:t>Methane or CH</a:t>
              </a:r>
              <a:r>
                <a:rPr lang="en-US" altLang="en-US" sz="1800" b="0" i="0" baseline="-15000" dirty="0"/>
                <a:t>4</a:t>
              </a:r>
              <a:endParaRPr lang="en-US" altLang="en-US" sz="1800" b="0" i="0" dirty="0"/>
            </a:p>
            <a:p>
              <a:pPr lvl="1" eaLnBrk="1" hangingPunct="1">
                <a:lnSpc>
                  <a:spcPct val="85000"/>
                </a:lnSpc>
                <a:spcBef>
                  <a:spcPct val="0"/>
                </a:spcBef>
                <a:spcAft>
                  <a:spcPct val="20000"/>
                </a:spcAft>
                <a:buSzPct val="80000"/>
              </a:pPr>
              <a:r>
                <a:rPr lang="en-US" altLang="en-US" sz="1800" b="0" i="0" dirty="0"/>
                <a:t>Glucose and fructose isomers of C</a:t>
              </a:r>
              <a:r>
                <a:rPr lang="en-US" altLang="en-US" sz="1800" b="0" i="0" baseline="-15000" dirty="0"/>
                <a:t>6</a:t>
              </a:r>
              <a:r>
                <a:rPr lang="en-US" altLang="en-US" sz="1800" b="0" i="0" dirty="0"/>
                <a:t>H</a:t>
              </a:r>
              <a:r>
                <a:rPr lang="en-US" altLang="en-US" sz="1800" b="0" i="0" baseline="-15000" dirty="0"/>
                <a:t>12</a:t>
              </a:r>
              <a:r>
                <a:rPr lang="en-US" altLang="en-US" sz="1800" b="0" i="0" dirty="0"/>
                <a:t>O</a:t>
              </a:r>
              <a:r>
                <a:rPr lang="en-US" altLang="en-US" sz="1800" b="0" i="0" baseline="-15000" dirty="0"/>
                <a:t>6</a:t>
              </a:r>
              <a:r>
                <a:rPr lang="en-US" altLang="en-US" sz="1800" b="0" i="0" baseline="-25000" dirty="0"/>
                <a:t> </a:t>
              </a:r>
              <a:r>
                <a:rPr lang="en-US" altLang="en-US" sz="1800" b="0" i="0" dirty="0"/>
                <a:t>(cane and beet sugar)</a:t>
              </a:r>
              <a:endParaRPr lang="en-US" altLang="en-US" sz="1800" b="0" i="0" baseline="-25000" dirty="0"/>
            </a:p>
            <a:p>
              <a:pPr lvl="1" eaLnBrk="1" hangingPunct="1">
                <a:lnSpc>
                  <a:spcPct val="85000"/>
                </a:lnSpc>
                <a:spcBef>
                  <a:spcPct val="0"/>
                </a:spcBef>
                <a:spcAft>
                  <a:spcPct val="70000"/>
                </a:spcAft>
                <a:buSzPct val="80000"/>
              </a:pPr>
              <a:endParaRPr lang="en-US" altLang="en-US" sz="1800" b="0" i="0" baseline="-25000" dirty="0"/>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5">
            <a:extLst>
              <a:ext uri="{FF2B5EF4-FFF2-40B4-BE49-F238E27FC236}">
                <a16:creationId xmlns:a16="http://schemas.microsoft.com/office/drawing/2014/main" id="{6CCF90DC-68A0-9B46-8C2F-7514E54533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2782DC2-D20C-9548-8B5F-AB9E021DADB6}" type="slidenum">
              <a:rPr lang="en-US" altLang="en-US" sz="1400" smtClean="0"/>
              <a:pPr>
                <a:spcBef>
                  <a:spcPct val="0"/>
                </a:spcBef>
                <a:buFontTx/>
                <a:buNone/>
              </a:pPr>
              <a:t>14</a:t>
            </a:fld>
            <a:endParaRPr lang="en-US" altLang="en-US" sz="1400"/>
          </a:p>
        </p:txBody>
      </p:sp>
      <p:grpSp>
        <p:nvGrpSpPr>
          <p:cNvPr id="39938" name="Group 13">
            <a:extLst>
              <a:ext uri="{FF2B5EF4-FFF2-40B4-BE49-F238E27FC236}">
                <a16:creationId xmlns:a16="http://schemas.microsoft.com/office/drawing/2014/main" id="{01C28C54-B9F1-CC40-B603-BAF6D41500FC}"/>
              </a:ext>
            </a:extLst>
          </p:cNvPr>
          <p:cNvGrpSpPr>
            <a:grpSpLocks/>
          </p:cNvGrpSpPr>
          <p:nvPr/>
        </p:nvGrpSpPr>
        <p:grpSpPr bwMode="auto">
          <a:xfrm>
            <a:off x="457200" y="449263"/>
            <a:ext cx="8013700" cy="5327650"/>
            <a:chOff x="288" y="283"/>
            <a:chExt cx="5048" cy="3356"/>
          </a:xfrm>
        </p:grpSpPr>
        <p:grpSp>
          <p:nvGrpSpPr>
            <p:cNvPr id="39939" name="Group 12">
              <a:extLst>
                <a:ext uri="{FF2B5EF4-FFF2-40B4-BE49-F238E27FC236}">
                  <a16:creationId xmlns:a16="http://schemas.microsoft.com/office/drawing/2014/main" id="{891C62E8-E180-734E-903D-B24FF7BBF3C1}"/>
                </a:ext>
              </a:extLst>
            </p:cNvPr>
            <p:cNvGrpSpPr>
              <a:grpSpLocks/>
            </p:cNvGrpSpPr>
            <p:nvPr/>
          </p:nvGrpSpPr>
          <p:grpSpPr bwMode="auto">
            <a:xfrm>
              <a:off x="288" y="283"/>
              <a:ext cx="5048" cy="1412"/>
              <a:chOff x="288" y="283"/>
              <a:chExt cx="5048" cy="1412"/>
            </a:xfrm>
          </p:grpSpPr>
          <p:sp>
            <p:nvSpPr>
              <p:cNvPr id="39943" name="Rectangle 3">
                <a:extLst>
                  <a:ext uri="{FF2B5EF4-FFF2-40B4-BE49-F238E27FC236}">
                    <a16:creationId xmlns:a16="http://schemas.microsoft.com/office/drawing/2014/main" id="{7D62D7F4-8265-734D-B010-AEBBFF4CA35F}"/>
                  </a:ext>
                </a:extLst>
              </p:cNvPr>
              <p:cNvSpPr>
                <a:spLocks noChangeArrowheads="1"/>
              </p:cNvSpPr>
              <p:nvPr/>
            </p:nvSpPr>
            <p:spPr bwMode="auto">
              <a:xfrm>
                <a:off x="288" y="283"/>
                <a:ext cx="5048"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Chemical Compounds </a:t>
                </a:r>
                <a:r>
                  <a:rPr lang="en-US" altLang="en-US" sz="2200" b="0" i="0">
                    <a:solidFill>
                      <a:srgbClr val="333333"/>
                    </a:solidFill>
                  </a:rPr>
                  <a:t>(continued)</a:t>
                </a:r>
                <a:endParaRPr lang="en-US" altLang="en-US" sz="2800" b="0" i="0">
                  <a:solidFill>
                    <a:srgbClr val="333333"/>
                  </a:solidFill>
                </a:endParaRPr>
              </a:p>
            </p:txBody>
          </p:sp>
          <p:sp>
            <p:nvSpPr>
              <p:cNvPr id="39944" name="Text Box 4">
                <a:extLst>
                  <a:ext uri="{FF2B5EF4-FFF2-40B4-BE49-F238E27FC236}">
                    <a16:creationId xmlns:a16="http://schemas.microsoft.com/office/drawing/2014/main" id="{2FEC3A82-41A7-1C41-93D5-887158F6B145}"/>
                  </a:ext>
                </a:extLst>
              </p:cNvPr>
              <p:cNvSpPr txBox="1">
                <a:spLocks noChangeArrowheads="1"/>
              </p:cNvSpPr>
              <p:nvPr/>
            </p:nvSpPr>
            <p:spPr bwMode="auto">
              <a:xfrm>
                <a:off x="519" y="971"/>
                <a:ext cx="480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Most chemical compounds in living organisms are formed from several chemical elements.</a:t>
                </a:r>
              </a:p>
              <a:p>
                <a:pPr eaLnBrk="1" hangingPunct="1">
                  <a:lnSpc>
                    <a:spcPct val="85000"/>
                  </a:lnSpc>
                  <a:spcBef>
                    <a:spcPct val="0"/>
                  </a:spcBef>
                  <a:spcAft>
                    <a:spcPct val="50000"/>
                  </a:spcAft>
                  <a:buSzPct val="80000"/>
                  <a:buFont typeface="Times" pitchFamily="2" charset="0"/>
                  <a:buChar char="•"/>
                </a:pPr>
                <a:r>
                  <a:rPr lang="en-US" altLang="en-US" sz="1800" b="0" i="0" dirty="0"/>
                  <a:t>For example, the nucleotides (individual units) of DNA and RNA consist of carbon, nitrogen, oxygen, and phosphorous. </a:t>
                </a:r>
              </a:p>
            </p:txBody>
          </p:sp>
        </p:grpSp>
        <p:grpSp>
          <p:nvGrpSpPr>
            <p:cNvPr id="39940" name="Group 8">
              <a:extLst>
                <a:ext uri="{FF2B5EF4-FFF2-40B4-BE49-F238E27FC236}">
                  <a16:creationId xmlns:a16="http://schemas.microsoft.com/office/drawing/2014/main" id="{0C5F3753-45FD-494A-86D4-8C8EA763250E}"/>
                </a:ext>
              </a:extLst>
            </p:cNvPr>
            <p:cNvGrpSpPr>
              <a:grpSpLocks/>
            </p:cNvGrpSpPr>
            <p:nvPr/>
          </p:nvGrpSpPr>
          <p:grpSpPr bwMode="auto">
            <a:xfrm>
              <a:off x="1385" y="1950"/>
              <a:ext cx="2163" cy="1689"/>
              <a:chOff x="1385" y="1950"/>
              <a:chExt cx="2163" cy="1689"/>
            </a:xfrm>
          </p:grpSpPr>
          <p:pic>
            <p:nvPicPr>
              <p:cNvPr id="39941" name="Picture 5" descr="nucleotide">
                <a:extLst>
                  <a:ext uri="{FF2B5EF4-FFF2-40B4-BE49-F238E27FC236}">
                    <a16:creationId xmlns:a16="http://schemas.microsoft.com/office/drawing/2014/main" id="{51876BE9-6084-E145-8D58-D5050146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 y="1998"/>
                <a:ext cx="2078" cy="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 Box 6">
                <a:extLst>
                  <a:ext uri="{FF2B5EF4-FFF2-40B4-BE49-F238E27FC236}">
                    <a16:creationId xmlns:a16="http://schemas.microsoft.com/office/drawing/2014/main" id="{06A4DD7F-A9E2-6B41-86C2-B8DCD518918B}"/>
                  </a:ext>
                </a:extLst>
              </p:cNvPr>
              <p:cNvSpPr txBox="1">
                <a:spLocks noChangeArrowheads="1"/>
              </p:cNvSpPr>
              <p:nvPr/>
            </p:nvSpPr>
            <p:spPr bwMode="auto">
              <a:xfrm>
                <a:off x="1385" y="1950"/>
                <a:ext cx="80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chemeClr val="accent6"/>
                    </a:solidFill>
                  </a:rPr>
                  <a:t>Nucleotide</a:t>
                </a:r>
              </a:p>
            </p:txBody>
          </p:sp>
        </p:grpSp>
      </p:grpSp>
      <p:sp>
        <p:nvSpPr>
          <p:cNvPr id="2" name="TextBox 1">
            <a:extLst>
              <a:ext uri="{FF2B5EF4-FFF2-40B4-BE49-F238E27FC236}">
                <a16:creationId xmlns:a16="http://schemas.microsoft.com/office/drawing/2014/main" id="{755406A1-988D-B60F-6547-B82BA7A9FB30}"/>
              </a:ext>
            </a:extLst>
          </p:cNvPr>
          <p:cNvSpPr txBox="1"/>
          <p:nvPr/>
        </p:nvSpPr>
        <p:spPr>
          <a:xfrm>
            <a:off x="2434272" y="5816670"/>
            <a:ext cx="3012363" cy="261610"/>
          </a:xfrm>
          <a:prstGeom prst="rect">
            <a:avLst/>
          </a:prstGeom>
          <a:noFill/>
        </p:spPr>
        <p:txBody>
          <a:bodyPr wrap="none" rtlCol="0">
            <a:spAutoFit/>
          </a:bodyPr>
          <a:lstStyle/>
          <a:p>
            <a:r>
              <a:rPr lang="en-US" altLang="en-US" sz="1100" b="0" i="0"/>
              <a:t>https://biochemicalminds.files.wordpress.com</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5">
            <a:extLst>
              <a:ext uri="{FF2B5EF4-FFF2-40B4-BE49-F238E27FC236}">
                <a16:creationId xmlns:a16="http://schemas.microsoft.com/office/drawing/2014/main" id="{9752EFB4-CF84-0244-B9A2-C20C0B4252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63D2A0B-159A-0649-9CBD-13525A8CCD36}" type="slidenum">
              <a:rPr lang="en-US" altLang="en-US" sz="1400" smtClean="0"/>
              <a:pPr>
                <a:spcBef>
                  <a:spcPct val="0"/>
                </a:spcBef>
                <a:buFontTx/>
                <a:buNone/>
              </a:pPr>
              <a:t>15</a:t>
            </a:fld>
            <a:endParaRPr lang="en-US" altLang="en-US" sz="1400"/>
          </a:p>
        </p:txBody>
      </p:sp>
      <p:grpSp>
        <p:nvGrpSpPr>
          <p:cNvPr id="41986" name="Group 6">
            <a:extLst>
              <a:ext uri="{FF2B5EF4-FFF2-40B4-BE49-F238E27FC236}">
                <a16:creationId xmlns:a16="http://schemas.microsoft.com/office/drawing/2014/main" id="{C7FCD047-094F-8448-98A6-EC61DBDD206F}"/>
              </a:ext>
            </a:extLst>
          </p:cNvPr>
          <p:cNvGrpSpPr>
            <a:grpSpLocks/>
          </p:cNvGrpSpPr>
          <p:nvPr/>
        </p:nvGrpSpPr>
        <p:grpSpPr bwMode="auto">
          <a:xfrm>
            <a:off x="457200" y="449263"/>
            <a:ext cx="8229600" cy="3767137"/>
            <a:chOff x="288" y="283"/>
            <a:chExt cx="5184" cy="2373"/>
          </a:xfrm>
        </p:grpSpPr>
        <p:sp>
          <p:nvSpPr>
            <p:cNvPr id="41987" name="Rectangle 3">
              <a:extLst>
                <a:ext uri="{FF2B5EF4-FFF2-40B4-BE49-F238E27FC236}">
                  <a16:creationId xmlns:a16="http://schemas.microsoft.com/office/drawing/2014/main" id="{740FB73D-7946-E94F-928D-261726EA71C0}"/>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Atoms</a:t>
              </a:r>
            </a:p>
          </p:txBody>
        </p:sp>
        <p:sp>
          <p:nvSpPr>
            <p:cNvPr id="41988" name="Text Box 4">
              <a:extLst>
                <a:ext uri="{FF2B5EF4-FFF2-40B4-BE49-F238E27FC236}">
                  <a16:creationId xmlns:a16="http://schemas.microsoft.com/office/drawing/2014/main" id="{2EC9A069-F5B1-0B4E-AAEC-79035CBE14B0}"/>
                </a:ext>
              </a:extLst>
            </p:cNvPr>
            <p:cNvSpPr txBox="1">
              <a:spLocks noChangeArrowheads="1"/>
            </p:cNvSpPr>
            <p:nvPr/>
          </p:nvSpPr>
          <p:spPr bwMode="auto">
            <a:xfrm>
              <a:off x="517" y="972"/>
              <a:ext cx="4581"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 chemical element is an atom that is distinctly different from the atoms of other chemical elements.</a:t>
              </a:r>
            </a:p>
            <a:p>
              <a:pPr eaLnBrk="1" hangingPunct="1">
                <a:lnSpc>
                  <a:spcPct val="85000"/>
                </a:lnSpc>
                <a:spcBef>
                  <a:spcPct val="0"/>
                </a:spcBef>
                <a:spcAft>
                  <a:spcPts val="900"/>
                </a:spcAft>
                <a:buSzPct val="80000"/>
                <a:buFont typeface="Times" pitchFamily="2" charset="0"/>
                <a:buChar char="•"/>
              </a:pPr>
              <a:r>
                <a:rPr lang="en-US" altLang="en-US" sz="1800" b="0" i="0" dirty="0"/>
                <a:t>Atom is from the Greek word for indivisible; it is the smallest unit of matter that retains the unique properties of a chemical element.</a:t>
              </a:r>
            </a:p>
            <a:p>
              <a:pPr eaLnBrk="1" hangingPunct="1">
                <a:lnSpc>
                  <a:spcPct val="85000"/>
                </a:lnSpc>
                <a:spcBef>
                  <a:spcPct val="0"/>
                </a:spcBef>
                <a:spcAft>
                  <a:spcPts val="900"/>
                </a:spcAft>
                <a:buSzPct val="80000"/>
                <a:buFont typeface="Times" pitchFamily="2" charset="0"/>
                <a:buChar char="•"/>
              </a:pPr>
              <a:r>
                <a:rPr lang="en-US" altLang="en-US" sz="1800" b="0" i="0" dirty="0"/>
                <a:t>For example, a carbon atom is the smallest amount of the chemical element, carbon.</a:t>
              </a:r>
            </a:p>
            <a:p>
              <a:pPr eaLnBrk="1" hangingPunct="1">
                <a:lnSpc>
                  <a:spcPct val="85000"/>
                </a:lnSpc>
                <a:spcBef>
                  <a:spcPct val="0"/>
                </a:spcBef>
                <a:spcAft>
                  <a:spcPts val="900"/>
                </a:spcAft>
                <a:buSzPct val="80000"/>
                <a:buFont typeface="Times" pitchFamily="2" charset="0"/>
                <a:buChar char="•"/>
              </a:pPr>
              <a:r>
                <a:rPr lang="en-US" altLang="en-US" sz="1800" b="0" i="0" dirty="0"/>
                <a:t>Carbon plays key roles in life as we will discuss. </a:t>
              </a:r>
            </a:p>
            <a:p>
              <a:pPr eaLnBrk="1" hangingPunct="1">
                <a:lnSpc>
                  <a:spcPct val="85000"/>
                </a:lnSpc>
                <a:spcBef>
                  <a:spcPct val="0"/>
                </a:spcBef>
                <a:spcAft>
                  <a:spcPct val="50000"/>
                </a:spcAft>
                <a:buSzPct val="80000"/>
                <a:buFont typeface="Times" pitchFamily="2" charset="0"/>
                <a:buChar char="•"/>
              </a:pPr>
              <a:r>
                <a:rPr lang="en-US" altLang="en-US" sz="1800" b="0" i="0" dirty="0"/>
                <a:t>Atoms are very small; about one million carbon atoms would stretch across a period in a textbook.</a:t>
              </a:r>
            </a:p>
          </p:txBody>
        </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5">
            <a:extLst>
              <a:ext uri="{FF2B5EF4-FFF2-40B4-BE49-F238E27FC236}">
                <a16:creationId xmlns:a16="http://schemas.microsoft.com/office/drawing/2014/main" id="{67AC5FEE-28C4-EE4D-89D3-3EE0494864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59C5871-EFBD-0A48-B972-7A1E72C07CA4}" type="slidenum">
              <a:rPr lang="en-US" altLang="en-US" sz="1400" smtClean="0"/>
              <a:pPr>
                <a:spcBef>
                  <a:spcPct val="0"/>
                </a:spcBef>
                <a:buFontTx/>
                <a:buNone/>
              </a:pPr>
              <a:t>16</a:t>
            </a:fld>
            <a:endParaRPr lang="en-US" altLang="en-US" sz="1400"/>
          </a:p>
        </p:txBody>
      </p:sp>
      <p:grpSp>
        <p:nvGrpSpPr>
          <p:cNvPr id="44034" name="Group 6">
            <a:extLst>
              <a:ext uri="{FF2B5EF4-FFF2-40B4-BE49-F238E27FC236}">
                <a16:creationId xmlns:a16="http://schemas.microsoft.com/office/drawing/2014/main" id="{61747DC1-EFC5-FD4B-82D6-1821E581949B}"/>
              </a:ext>
            </a:extLst>
          </p:cNvPr>
          <p:cNvGrpSpPr>
            <a:grpSpLocks/>
          </p:cNvGrpSpPr>
          <p:nvPr/>
        </p:nvGrpSpPr>
        <p:grpSpPr bwMode="auto">
          <a:xfrm>
            <a:off x="458788" y="449263"/>
            <a:ext cx="8229600" cy="3297238"/>
            <a:chOff x="289" y="283"/>
            <a:chExt cx="5184" cy="2077"/>
          </a:xfrm>
        </p:grpSpPr>
        <p:sp>
          <p:nvSpPr>
            <p:cNvPr id="44035" name="Rectangle 3">
              <a:extLst>
                <a:ext uri="{FF2B5EF4-FFF2-40B4-BE49-F238E27FC236}">
                  <a16:creationId xmlns:a16="http://schemas.microsoft.com/office/drawing/2014/main" id="{F575D2D1-A39B-0D4F-998D-FE404BB22C0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Structure of Atoms</a:t>
              </a:r>
            </a:p>
          </p:txBody>
        </p:sp>
        <p:sp>
          <p:nvSpPr>
            <p:cNvPr id="44036" name="Text Box 4">
              <a:extLst>
                <a:ext uri="{FF2B5EF4-FFF2-40B4-BE49-F238E27FC236}">
                  <a16:creationId xmlns:a16="http://schemas.microsoft.com/office/drawing/2014/main" id="{E1F4B76C-E769-B143-BA07-D58E543E8ABB}"/>
                </a:ext>
              </a:extLst>
            </p:cNvPr>
            <p:cNvSpPr txBox="1">
              <a:spLocks noChangeArrowheads="1"/>
            </p:cNvSpPr>
            <p:nvPr/>
          </p:nvSpPr>
          <p:spPr bwMode="auto">
            <a:xfrm>
              <a:off x="517" y="972"/>
              <a:ext cx="4822" cy="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Atoms are composed of subatomic particles called protons, electrons, and neutrons.</a:t>
              </a:r>
            </a:p>
            <a:p>
              <a:pPr lvl="1" eaLnBrk="1" hangingPunct="1">
                <a:lnSpc>
                  <a:spcPct val="85000"/>
                </a:lnSpc>
                <a:spcBef>
                  <a:spcPct val="0"/>
                </a:spcBef>
                <a:spcAft>
                  <a:spcPts val="600"/>
                </a:spcAft>
                <a:buSzPct val="80000"/>
              </a:pPr>
              <a:r>
                <a:rPr lang="en-US" altLang="en-US" sz="1800" b="0" i="0"/>
                <a:t>A proton has a single unit of positive charge (+).</a:t>
              </a:r>
            </a:p>
            <a:p>
              <a:pPr lvl="1" eaLnBrk="1" hangingPunct="1">
                <a:lnSpc>
                  <a:spcPct val="85000"/>
                </a:lnSpc>
                <a:spcBef>
                  <a:spcPct val="0"/>
                </a:spcBef>
                <a:spcAft>
                  <a:spcPts val="600"/>
                </a:spcAft>
                <a:buSzPct val="80000"/>
              </a:pPr>
              <a:r>
                <a:rPr lang="en-US" altLang="en-US" sz="1800" b="0" i="0"/>
                <a:t>An electron has a single unit of negative charge (-).</a:t>
              </a:r>
            </a:p>
            <a:p>
              <a:pPr lvl="1" eaLnBrk="1" hangingPunct="1">
                <a:lnSpc>
                  <a:spcPct val="85000"/>
                </a:lnSpc>
                <a:spcBef>
                  <a:spcPct val="0"/>
                </a:spcBef>
                <a:spcAft>
                  <a:spcPts val="1200"/>
                </a:spcAft>
                <a:buSzPct val="80000"/>
              </a:pPr>
              <a:r>
                <a:rPr lang="en-US" altLang="en-US" sz="1800" b="0" i="0"/>
                <a:t>A neutron is electrically neutral—it has no electrical charge.</a:t>
              </a:r>
            </a:p>
            <a:p>
              <a:pPr eaLnBrk="1" hangingPunct="1">
                <a:lnSpc>
                  <a:spcPct val="85000"/>
                </a:lnSpc>
                <a:spcBef>
                  <a:spcPct val="0"/>
                </a:spcBef>
                <a:spcAft>
                  <a:spcPct val="50000"/>
                </a:spcAft>
                <a:buSzPct val="80000"/>
                <a:buFont typeface="Times" pitchFamily="2" charset="0"/>
                <a:buChar char="•"/>
              </a:pPr>
              <a:r>
                <a:rPr lang="en-US" altLang="en-US" sz="1800" b="0" i="0"/>
                <a:t>The nucleus of an atom has protons and neutrons, while electrons are in the surrounding electron cloud.</a:t>
              </a: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5">
            <a:extLst>
              <a:ext uri="{FF2B5EF4-FFF2-40B4-BE49-F238E27FC236}">
                <a16:creationId xmlns:a16="http://schemas.microsoft.com/office/drawing/2014/main" id="{516CB605-81FD-404D-A615-90EFC3B14C0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18092D-098D-664A-8A9E-70BAC6A54A11}" type="slidenum">
              <a:rPr lang="en-US" altLang="en-US" sz="1400" smtClean="0"/>
              <a:pPr>
                <a:spcBef>
                  <a:spcPct val="0"/>
                </a:spcBef>
                <a:buFontTx/>
                <a:buNone/>
              </a:pPr>
              <a:t>17</a:t>
            </a:fld>
            <a:endParaRPr lang="en-US" altLang="en-US" sz="1400"/>
          </a:p>
        </p:txBody>
      </p:sp>
      <p:grpSp>
        <p:nvGrpSpPr>
          <p:cNvPr id="46082" name="Group 9">
            <a:extLst>
              <a:ext uri="{FF2B5EF4-FFF2-40B4-BE49-F238E27FC236}">
                <a16:creationId xmlns:a16="http://schemas.microsoft.com/office/drawing/2014/main" id="{46515F2F-044E-D149-946B-35340C40A0CE}"/>
              </a:ext>
            </a:extLst>
          </p:cNvPr>
          <p:cNvGrpSpPr>
            <a:grpSpLocks/>
          </p:cNvGrpSpPr>
          <p:nvPr/>
        </p:nvGrpSpPr>
        <p:grpSpPr bwMode="auto">
          <a:xfrm>
            <a:off x="458788" y="449263"/>
            <a:ext cx="8229600" cy="2828925"/>
            <a:chOff x="289" y="283"/>
            <a:chExt cx="5184" cy="1782"/>
          </a:xfrm>
        </p:grpSpPr>
        <p:sp>
          <p:nvSpPr>
            <p:cNvPr id="46083" name="Rectangle 3">
              <a:extLst>
                <a:ext uri="{FF2B5EF4-FFF2-40B4-BE49-F238E27FC236}">
                  <a16:creationId xmlns:a16="http://schemas.microsoft.com/office/drawing/2014/main" id="{AEC8EA91-939A-C24E-8338-F9C89EA1F79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Structure of Atoms </a:t>
              </a:r>
              <a:r>
                <a:rPr lang="en-US" altLang="en-US" sz="2200" b="0" i="0">
                  <a:solidFill>
                    <a:srgbClr val="333333"/>
                  </a:solidFill>
                </a:rPr>
                <a:t>(continued)</a:t>
              </a:r>
              <a:endParaRPr lang="en-US" altLang="en-US" sz="2800" b="0" i="0">
                <a:solidFill>
                  <a:srgbClr val="333333"/>
                </a:solidFill>
              </a:endParaRPr>
            </a:p>
          </p:txBody>
        </p:sp>
        <p:sp>
          <p:nvSpPr>
            <p:cNvPr id="46084" name="Text Box 4">
              <a:extLst>
                <a:ext uri="{FF2B5EF4-FFF2-40B4-BE49-F238E27FC236}">
                  <a16:creationId xmlns:a16="http://schemas.microsoft.com/office/drawing/2014/main" id="{29559ABC-D57A-0C4A-A46B-BB996A63AE03}"/>
                </a:ext>
              </a:extLst>
            </p:cNvPr>
            <p:cNvSpPr txBox="1">
              <a:spLocks noChangeArrowheads="1"/>
            </p:cNvSpPr>
            <p:nvPr/>
          </p:nvSpPr>
          <p:spPr bwMode="auto">
            <a:xfrm>
              <a:off x="517" y="972"/>
              <a:ext cx="451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An atom with equal number of protons and electrons is electrically neutral.   </a:t>
              </a:r>
            </a:p>
            <a:p>
              <a:pPr eaLnBrk="1" hangingPunct="1">
                <a:lnSpc>
                  <a:spcPct val="85000"/>
                </a:lnSpc>
                <a:spcBef>
                  <a:spcPct val="0"/>
                </a:spcBef>
                <a:spcAft>
                  <a:spcPts val="900"/>
                </a:spcAft>
                <a:buSzPct val="80000"/>
                <a:buFont typeface="Times" pitchFamily="2" charset="0"/>
                <a:buChar char="•"/>
              </a:pPr>
              <a:r>
                <a:rPr lang="en-US" altLang="en-US" sz="1800" b="0" i="0"/>
                <a:t>For example, a helium atom (He) has two protons, two electrons, and two neutrons.</a:t>
              </a:r>
            </a:p>
            <a:p>
              <a:pPr eaLnBrk="1" hangingPunct="1">
                <a:lnSpc>
                  <a:spcPct val="85000"/>
                </a:lnSpc>
                <a:spcBef>
                  <a:spcPct val="0"/>
                </a:spcBef>
                <a:spcAft>
                  <a:spcPct val="50000"/>
                </a:spcAft>
                <a:buSzPct val="80000"/>
                <a:buFont typeface="Times" pitchFamily="2" charset="0"/>
                <a:buChar char="•"/>
              </a:pPr>
              <a:r>
                <a:rPr lang="en-US" altLang="en-US" sz="1800" b="0" i="0"/>
                <a:t>Electrons surround the nucleus in what is described as a cloud or probability density function. </a:t>
              </a:r>
            </a:p>
          </p:txBody>
        </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5">
            <a:extLst>
              <a:ext uri="{FF2B5EF4-FFF2-40B4-BE49-F238E27FC236}">
                <a16:creationId xmlns:a16="http://schemas.microsoft.com/office/drawing/2014/main" id="{CE2F824C-ABD9-8E46-90D1-7892B9DDAB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905F596-A690-2546-A09C-14E5EEC1E419}" type="slidenum">
              <a:rPr lang="en-US" altLang="en-US" sz="1400" smtClean="0"/>
              <a:pPr>
                <a:spcBef>
                  <a:spcPct val="0"/>
                </a:spcBef>
                <a:buFontTx/>
                <a:buNone/>
              </a:pPr>
              <a:t>18</a:t>
            </a:fld>
            <a:endParaRPr lang="en-US" altLang="en-US" sz="1400"/>
          </a:p>
        </p:txBody>
      </p:sp>
      <p:grpSp>
        <p:nvGrpSpPr>
          <p:cNvPr id="48130" name="Group 38">
            <a:extLst>
              <a:ext uri="{FF2B5EF4-FFF2-40B4-BE49-F238E27FC236}">
                <a16:creationId xmlns:a16="http://schemas.microsoft.com/office/drawing/2014/main" id="{EE046302-9892-AE49-9314-06A739446B94}"/>
              </a:ext>
            </a:extLst>
          </p:cNvPr>
          <p:cNvGrpSpPr>
            <a:grpSpLocks/>
          </p:cNvGrpSpPr>
          <p:nvPr/>
        </p:nvGrpSpPr>
        <p:grpSpPr bwMode="auto">
          <a:xfrm>
            <a:off x="452438" y="449263"/>
            <a:ext cx="8229600" cy="5394326"/>
            <a:chOff x="285" y="283"/>
            <a:chExt cx="5184" cy="3398"/>
          </a:xfrm>
        </p:grpSpPr>
        <p:sp>
          <p:nvSpPr>
            <p:cNvPr id="48131" name="Rectangle 3">
              <a:extLst>
                <a:ext uri="{FF2B5EF4-FFF2-40B4-BE49-F238E27FC236}">
                  <a16:creationId xmlns:a16="http://schemas.microsoft.com/office/drawing/2014/main" id="{11C82A6D-2E40-4F4F-9C6B-E1DBF3515AB6}"/>
                </a:ext>
              </a:extLst>
            </p:cNvPr>
            <p:cNvSpPr>
              <a:spLocks noChangeArrowheads="1"/>
            </p:cNvSpPr>
            <p:nvPr/>
          </p:nvSpPr>
          <p:spPr bwMode="auto">
            <a:xfrm>
              <a:off x="285"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Electron Shells</a:t>
              </a:r>
            </a:p>
          </p:txBody>
        </p:sp>
        <p:grpSp>
          <p:nvGrpSpPr>
            <p:cNvPr id="48132" name="Group 37">
              <a:extLst>
                <a:ext uri="{FF2B5EF4-FFF2-40B4-BE49-F238E27FC236}">
                  <a16:creationId xmlns:a16="http://schemas.microsoft.com/office/drawing/2014/main" id="{1990B92F-E706-A643-81A6-C35D58B09D07}"/>
                </a:ext>
              </a:extLst>
            </p:cNvPr>
            <p:cNvGrpSpPr>
              <a:grpSpLocks/>
            </p:cNvGrpSpPr>
            <p:nvPr/>
          </p:nvGrpSpPr>
          <p:grpSpPr bwMode="auto">
            <a:xfrm>
              <a:off x="811" y="1017"/>
              <a:ext cx="4516" cy="2664"/>
              <a:chOff x="811" y="1017"/>
              <a:chExt cx="4516" cy="2664"/>
            </a:xfrm>
          </p:grpSpPr>
          <p:grpSp>
            <p:nvGrpSpPr>
              <p:cNvPr id="48133" name="Group 20">
                <a:extLst>
                  <a:ext uri="{FF2B5EF4-FFF2-40B4-BE49-F238E27FC236}">
                    <a16:creationId xmlns:a16="http://schemas.microsoft.com/office/drawing/2014/main" id="{3E39C698-21D4-D24C-A4AB-AB7878EA5E2C}"/>
                  </a:ext>
                </a:extLst>
              </p:cNvPr>
              <p:cNvGrpSpPr>
                <a:grpSpLocks/>
              </p:cNvGrpSpPr>
              <p:nvPr/>
            </p:nvGrpSpPr>
            <p:grpSpPr bwMode="auto">
              <a:xfrm>
                <a:off x="811" y="1017"/>
                <a:ext cx="2151" cy="1552"/>
                <a:chOff x="811" y="1017"/>
                <a:chExt cx="2151" cy="1552"/>
              </a:xfrm>
            </p:grpSpPr>
            <p:pic>
              <p:nvPicPr>
                <p:cNvPr id="48140" name="Picture 7" descr="academic_brooklyn_cuny_edu oxygen-atom">
                  <a:extLst>
                    <a:ext uri="{FF2B5EF4-FFF2-40B4-BE49-F238E27FC236}">
                      <a16:creationId xmlns:a16="http://schemas.microsoft.com/office/drawing/2014/main" id="{240E5997-D37F-4A4A-B2FD-46D5A96B4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 y="1017"/>
                  <a:ext cx="2082" cy="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1" name="Text Box 8">
                  <a:extLst>
                    <a:ext uri="{FF2B5EF4-FFF2-40B4-BE49-F238E27FC236}">
                      <a16:creationId xmlns:a16="http://schemas.microsoft.com/office/drawing/2014/main" id="{797E8CB2-04C1-4942-8AA2-5192737A5CB5}"/>
                    </a:ext>
                  </a:extLst>
                </p:cNvPr>
                <p:cNvSpPr txBox="1">
                  <a:spLocks noChangeArrowheads="1"/>
                </p:cNvSpPr>
                <p:nvPr/>
              </p:nvSpPr>
              <p:spPr bwMode="auto">
                <a:xfrm>
                  <a:off x="1237" y="2404"/>
                  <a:ext cx="17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https://www.academic.brooklyn.cuny.edu</a:t>
                  </a:r>
                </a:p>
              </p:txBody>
            </p:sp>
          </p:grpSp>
          <p:sp>
            <p:nvSpPr>
              <p:cNvPr id="48134" name="Text Box 9">
                <a:extLst>
                  <a:ext uri="{FF2B5EF4-FFF2-40B4-BE49-F238E27FC236}">
                    <a16:creationId xmlns:a16="http://schemas.microsoft.com/office/drawing/2014/main" id="{3D127E4A-53BC-DC4B-876C-01AD9C7324DA}"/>
                  </a:ext>
                </a:extLst>
              </p:cNvPr>
              <p:cNvSpPr txBox="1">
                <a:spLocks noChangeArrowheads="1"/>
              </p:cNvSpPr>
              <p:nvPr/>
            </p:nvSpPr>
            <p:spPr bwMode="auto">
              <a:xfrm>
                <a:off x="3217" y="1136"/>
                <a:ext cx="2110"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0"/>
                  </a:spcAft>
                  <a:buFontTx/>
                  <a:buNone/>
                </a:pPr>
                <a:r>
                  <a:rPr lang="en-US" altLang="en-US" sz="1800" b="0" i="0">
                    <a:solidFill>
                      <a:schemeClr val="accent6"/>
                    </a:solidFill>
                  </a:rPr>
                  <a:t>To provide scale: if the electron cloud (below) were 100 meters in diameter, the nucleus would be the size of a housefly.</a:t>
                </a:r>
              </a:p>
            </p:txBody>
          </p:sp>
          <p:grpSp>
            <p:nvGrpSpPr>
              <p:cNvPr id="48135" name="Group 18">
                <a:extLst>
                  <a:ext uri="{FF2B5EF4-FFF2-40B4-BE49-F238E27FC236}">
                    <a16:creationId xmlns:a16="http://schemas.microsoft.com/office/drawing/2014/main" id="{E45BDC7F-35A8-DD4A-97C2-1EF6D5FC1623}"/>
                  </a:ext>
                </a:extLst>
              </p:cNvPr>
              <p:cNvGrpSpPr>
                <a:grpSpLocks/>
              </p:cNvGrpSpPr>
              <p:nvPr/>
            </p:nvGrpSpPr>
            <p:grpSpPr bwMode="auto">
              <a:xfrm>
                <a:off x="3393" y="1893"/>
                <a:ext cx="1718" cy="1788"/>
                <a:chOff x="3393" y="1893"/>
                <a:chExt cx="1718" cy="1788"/>
              </a:xfrm>
            </p:grpSpPr>
            <p:pic>
              <p:nvPicPr>
                <p:cNvPr id="48138" name="Picture 11" descr="members_tripod_com_craigjm">
                  <a:extLst>
                    <a:ext uri="{FF2B5EF4-FFF2-40B4-BE49-F238E27FC236}">
                      <a16:creationId xmlns:a16="http://schemas.microsoft.com/office/drawing/2014/main" id="{507052A5-6DFC-C240-B49C-B8F58CE9B4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 y="1893"/>
                  <a:ext cx="1439" cy="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9" name="Text Box 12">
                  <a:extLst>
                    <a:ext uri="{FF2B5EF4-FFF2-40B4-BE49-F238E27FC236}">
                      <a16:creationId xmlns:a16="http://schemas.microsoft.com/office/drawing/2014/main" id="{8635452F-1592-F340-AE7F-06AEA548688A}"/>
                    </a:ext>
                  </a:extLst>
                </p:cNvPr>
                <p:cNvSpPr txBox="1">
                  <a:spLocks noChangeArrowheads="1"/>
                </p:cNvSpPr>
                <p:nvPr/>
              </p:nvSpPr>
              <p:spPr bwMode="auto">
                <a:xfrm>
                  <a:off x="3393" y="3516"/>
                  <a:ext cx="171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https://www.members.tripod.com/craigjm</a:t>
                  </a:r>
                </a:p>
              </p:txBody>
            </p:sp>
          </p:grpSp>
          <p:sp>
            <p:nvSpPr>
              <p:cNvPr id="48137" name="Text Box 32">
                <a:extLst>
                  <a:ext uri="{FF2B5EF4-FFF2-40B4-BE49-F238E27FC236}">
                    <a16:creationId xmlns:a16="http://schemas.microsoft.com/office/drawing/2014/main" id="{240946EA-54D5-A142-AEB6-252C07B357A3}"/>
                  </a:ext>
                </a:extLst>
              </p:cNvPr>
              <p:cNvSpPr txBox="1">
                <a:spLocks noChangeArrowheads="1"/>
              </p:cNvSpPr>
              <p:nvPr/>
            </p:nvSpPr>
            <p:spPr bwMode="auto">
              <a:xfrm>
                <a:off x="811" y="2675"/>
                <a:ext cx="2064"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300"/>
                  </a:spcAft>
                  <a:buFontTx/>
                  <a:buNone/>
                </a:pPr>
                <a:r>
                  <a:rPr lang="en-US" altLang="en-US" sz="1800" b="0" i="0">
                    <a:solidFill>
                      <a:schemeClr val="accent6"/>
                    </a:solidFill>
                  </a:rPr>
                  <a:t>The inner shells are shown in blue and outer shells in red. </a:t>
                </a:r>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5">
            <a:extLst>
              <a:ext uri="{FF2B5EF4-FFF2-40B4-BE49-F238E27FC236}">
                <a16:creationId xmlns:a16="http://schemas.microsoft.com/office/drawing/2014/main" id="{07DD6D00-DDAB-D444-A7AE-27BD1934FD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249102-8E41-634A-8D1F-FB1B10371A95}" type="slidenum">
              <a:rPr lang="en-US" altLang="en-US" sz="1400" smtClean="0"/>
              <a:pPr>
                <a:spcBef>
                  <a:spcPct val="0"/>
                </a:spcBef>
                <a:buFontTx/>
                <a:buNone/>
              </a:pPr>
              <a:t>19</a:t>
            </a:fld>
            <a:endParaRPr lang="en-US" altLang="en-US" sz="1400"/>
          </a:p>
        </p:txBody>
      </p:sp>
      <p:grpSp>
        <p:nvGrpSpPr>
          <p:cNvPr id="50178" name="Group 7">
            <a:extLst>
              <a:ext uri="{FF2B5EF4-FFF2-40B4-BE49-F238E27FC236}">
                <a16:creationId xmlns:a16="http://schemas.microsoft.com/office/drawing/2014/main" id="{23A4FDCB-24C1-DE47-B222-769398A4F30E}"/>
              </a:ext>
            </a:extLst>
          </p:cNvPr>
          <p:cNvGrpSpPr>
            <a:grpSpLocks/>
          </p:cNvGrpSpPr>
          <p:nvPr/>
        </p:nvGrpSpPr>
        <p:grpSpPr bwMode="auto">
          <a:xfrm>
            <a:off x="458788" y="449263"/>
            <a:ext cx="8229600" cy="3413126"/>
            <a:chOff x="289" y="283"/>
            <a:chExt cx="5184" cy="2150"/>
          </a:xfrm>
        </p:grpSpPr>
        <p:sp>
          <p:nvSpPr>
            <p:cNvPr id="50179" name="Rectangle 3">
              <a:extLst>
                <a:ext uri="{FF2B5EF4-FFF2-40B4-BE49-F238E27FC236}">
                  <a16:creationId xmlns:a16="http://schemas.microsoft.com/office/drawing/2014/main" id="{956AF945-2B31-DE42-A7F6-11A302480B4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Atomic and Mass Numbers</a:t>
              </a:r>
              <a:endParaRPr lang="en-US" altLang="en-US" sz="2800" b="0" i="0">
                <a:solidFill>
                  <a:schemeClr val="tx2"/>
                </a:solidFill>
              </a:endParaRPr>
            </a:p>
          </p:txBody>
        </p:sp>
        <p:sp>
          <p:nvSpPr>
            <p:cNvPr id="50180" name="Text Box 4">
              <a:extLst>
                <a:ext uri="{FF2B5EF4-FFF2-40B4-BE49-F238E27FC236}">
                  <a16:creationId xmlns:a16="http://schemas.microsoft.com/office/drawing/2014/main" id="{E0DCE411-A225-5D4C-A72C-E82990412C01}"/>
                </a:ext>
              </a:extLst>
            </p:cNvPr>
            <p:cNvSpPr txBox="1">
              <a:spLocks noChangeArrowheads="1"/>
            </p:cNvSpPr>
            <p:nvPr/>
          </p:nvSpPr>
          <p:spPr bwMode="auto">
            <a:xfrm>
              <a:off x="516" y="970"/>
              <a:ext cx="475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number of protons in an atom, its atomic number, determines the chemical element.</a:t>
              </a:r>
            </a:p>
            <a:p>
              <a:pPr eaLnBrk="1" hangingPunct="1">
                <a:lnSpc>
                  <a:spcPct val="85000"/>
                </a:lnSpc>
                <a:spcBef>
                  <a:spcPct val="0"/>
                </a:spcBef>
                <a:spcAft>
                  <a:spcPts val="900"/>
                </a:spcAft>
                <a:buSzPct val="80000"/>
                <a:buFont typeface="Times" pitchFamily="2" charset="0"/>
                <a:buChar char="•"/>
              </a:pPr>
              <a:r>
                <a:rPr lang="en-US" altLang="en-US" sz="1800" b="0" i="0" dirty="0"/>
                <a:t>For example, the atomic number of oxygen is 8 because it has eight protons.</a:t>
              </a:r>
            </a:p>
            <a:p>
              <a:pPr eaLnBrk="1" hangingPunct="1">
                <a:lnSpc>
                  <a:spcPct val="85000"/>
                </a:lnSpc>
                <a:spcBef>
                  <a:spcPct val="0"/>
                </a:spcBef>
                <a:spcAft>
                  <a:spcPts val="900"/>
                </a:spcAft>
                <a:buSzPct val="80000"/>
                <a:buFont typeface="Times" pitchFamily="2" charset="0"/>
                <a:buChar char="•"/>
              </a:pPr>
              <a:r>
                <a:rPr lang="en-US" altLang="en-US" sz="1800" b="0" i="0" dirty="0"/>
                <a:t>The mass number</a:t>
              </a:r>
              <a:r>
                <a:rPr lang="en-US" altLang="en-US" sz="1800" b="0" dirty="0"/>
                <a:t> </a:t>
              </a:r>
              <a:r>
                <a:rPr lang="en-US" altLang="en-US" sz="1800" b="0" i="0" dirty="0"/>
                <a:t>is the total number of protons and neutrons in the nucleus</a:t>
              </a:r>
              <a:r>
                <a:rPr lang="en-US" altLang="en-US" sz="1800" b="0" dirty="0"/>
                <a:t>.</a:t>
              </a:r>
            </a:p>
            <a:p>
              <a:pPr eaLnBrk="1" hangingPunct="1">
                <a:lnSpc>
                  <a:spcPct val="85000"/>
                </a:lnSpc>
                <a:spcBef>
                  <a:spcPct val="0"/>
                </a:spcBef>
                <a:spcAft>
                  <a:spcPct val="50000"/>
                </a:spcAft>
                <a:buSzPct val="80000"/>
                <a:buFont typeface="Times" pitchFamily="2" charset="0"/>
                <a:buChar char="•"/>
              </a:pPr>
              <a:r>
                <a:rPr lang="en-US" altLang="en-US" sz="1800" b="0" i="0" dirty="0"/>
                <a:t>Oxygen has a mass number of 16, and carbon has a mass number of 12 (six protons and six neutrons).</a:t>
              </a:r>
            </a:p>
          </p:txBody>
        </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5">
            <a:extLst>
              <a:ext uri="{FF2B5EF4-FFF2-40B4-BE49-F238E27FC236}">
                <a16:creationId xmlns:a16="http://schemas.microsoft.com/office/drawing/2014/main" id="{7294EABB-D69E-2042-B4DD-EB362520A5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57FEF4-FBAD-A146-B88D-31F4637C9A96}" type="slidenum">
              <a:rPr lang="en-US" altLang="en-US" sz="1400" smtClean="0"/>
              <a:pPr>
                <a:spcBef>
                  <a:spcPct val="0"/>
                </a:spcBef>
                <a:buFontTx/>
                <a:buNone/>
              </a:pPr>
              <a:t>20</a:t>
            </a:fld>
            <a:endParaRPr lang="en-US" altLang="en-US" sz="1400"/>
          </a:p>
        </p:txBody>
      </p:sp>
      <p:grpSp>
        <p:nvGrpSpPr>
          <p:cNvPr id="52226" name="Group 6">
            <a:extLst>
              <a:ext uri="{FF2B5EF4-FFF2-40B4-BE49-F238E27FC236}">
                <a16:creationId xmlns:a16="http://schemas.microsoft.com/office/drawing/2014/main" id="{387A4BAB-AE71-B546-B296-E6E496E3D343}"/>
              </a:ext>
            </a:extLst>
          </p:cNvPr>
          <p:cNvGrpSpPr>
            <a:grpSpLocks/>
          </p:cNvGrpSpPr>
          <p:nvPr/>
        </p:nvGrpSpPr>
        <p:grpSpPr bwMode="auto">
          <a:xfrm>
            <a:off x="458788" y="449263"/>
            <a:ext cx="8229600" cy="3246438"/>
            <a:chOff x="289" y="283"/>
            <a:chExt cx="5184" cy="2045"/>
          </a:xfrm>
        </p:grpSpPr>
        <p:sp>
          <p:nvSpPr>
            <p:cNvPr id="52227" name="Rectangle 3">
              <a:extLst>
                <a:ext uri="{FF2B5EF4-FFF2-40B4-BE49-F238E27FC236}">
                  <a16:creationId xmlns:a16="http://schemas.microsoft.com/office/drawing/2014/main" id="{B75E1563-8B57-AB4E-A24F-3AF1BD81BBE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Mass</a:t>
              </a:r>
              <a:endParaRPr lang="en-US" altLang="en-US" sz="2800" b="0" i="0">
                <a:solidFill>
                  <a:schemeClr val="tx2"/>
                </a:solidFill>
              </a:endParaRPr>
            </a:p>
          </p:txBody>
        </p:sp>
        <p:sp>
          <p:nvSpPr>
            <p:cNvPr id="52228" name="Text Box 4">
              <a:extLst>
                <a:ext uri="{FF2B5EF4-FFF2-40B4-BE49-F238E27FC236}">
                  <a16:creationId xmlns:a16="http://schemas.microsoft.com/office/drawing/2014/main" id="{AEA9A79E-DE00-6A4B-827A-E36590260589}"/>
                </a:ext>
              </a:extLst>
            </p:cNvPr>
            <p:cNvSpPr txBox="1">
              <a:spLocks noChangeArrowheads="1"/>
            </p:cNvSpPr>
            <p:nvPr/>
          </p:nvSpPr>
          <p:spPr bwMode="auto">
            <a:xfrm>
              <a:off x="516" y="970"/>
              <a:ext cx="4693"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Mass is a measure of the amount of matter in an object determined by its atoms.</a:t>
              </a:r>
            </a:p>
            <a:p>
              <a:pPr eaLnBrk="1" hangingPunct="1">
                <a:lnSpc>
                  <a:spcPct val="85000"/>
                </a:lnSpc>
                <a:spcBef>
                  <a:spcPct val="0"/>
                </a:spcBef>
                <a:spcAft>
                  <a:spcPts val="900"/>
                </a:spcAft>
                <a:buSzPct val="80000"/>
                <a:buFont typeface="Times" pitchFamily="2" charset="0"/>
                <a:buChar char="•"/>
              </a:pPr>
              <a:r>
                <a:rPr lang="en-US" altLang="en-US" sz="1800" b="0" i="0"/>
                <a:t>Protons and neutrons have nearly identical masses, while electrons have about 1/2000 the mass of protons and neutrons.</a:t>
              </a:r>
            </a:p>
            <a:p>
              <a:pPr eaLnBrk="1" hangingPunct="1">
                <a:lnSpc>
                  <a:spcPct val="85000"/>
                </a:lnSpc>
                <a:spcBef>
                  <a:spcPct val="0"/>
                </a:spcBef>
                <a:spcAft>
                  <a:spcPts val="900"/>
                </a:spcAft>
                <a:buSzPct val="80000"/>
                <a:buFont typeface="Times" pitchFamily="2" charset="0"/>
                <a:buChar char="•"/>
              </a:pPr>
              <a:r>
                <a:rPr lang="en-US" altLang="en-US" sz="1800" b="0" i="0"/>
                <a:t>Even smaller subatomic particles exist, which are known as quarks.</a:t>
              </a:r>
            </a:p>
            <a:p>
              <a:pPr eaLnBrk="1" hangingPunct="1">
                <a:lnSpc>
                  <a:spcPct val="85000"/>
                </a:lnSpc>
                <a:spcBef>
                  <a:spcPct val="0"/>
                </a:spcBef>
                <a:spcAft>
                  <a:spcPct val="50000"/>
                </a:spcAft>
                <a:buSzPct val="80000"/>
                <a:buFont typeface="Times" pitchFamily="2" charset="0"/>
                <a:buChar char="•"/>
              </a:pPr>
              <a:r>
                <a:rPr lang="en-US" altLang="en-US" sz="1800" b="0" i="0"/>
                <a:t>Quarks are not particularly relevant to our discussion of chemical ele-ments.</a:t>
              </a: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6">
            <a:extLst>
              <a:ext uri="{FF2B5EF4-FFF2-40B4-BE49-F238E27FC236}">
                <a16:creationId xmlns:a16="http://schemas.microsoft.com/office/drawing/2014/main" id="{AEE141DE-13CA-7048-8C84-546CDCAABD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623C097-7E7A-E04C-974C-F1426290D5D1}" type="slidenum">
              <a:rPr lang="en-US" altLang="en-US" sz="1400" smtClean="0"/>
              <a:pPr>
                <a:spcBef>
                  <a:spcPct val="0"/>
                </a:spcBef>
                <a:buFontTx/>
                <a:buNone/>
              </a:pPr>
              <a:t>21</a:t>
            </a:fld>
            <a:endParaRPr lang="en-US" altLang="en-US" sz="1400"/>
          </a:p>
        </p:txBody>
      </p:sp>
      <p:sp>
        <p:nvSpPr>
          <p:cNvPr id="54274" name="Rectangle 2">
            <a:extLst>
              <a:ext uri="{FF2B5EF4-FFF2-40B4-BE49-F238E27FC236}">
                <a16:creationId xmlns:a16="http://schemas.microsoft.com/office/drawing/2014/main" id="{2BD73453-C26B-9346-82F1-A83C3A828689}"/>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Isotopes</a:t>
            </a:r>
            <a:endParaRPr lang="en-US" altLang="en-US" sz="2800" b="0" i="0">
              <a:solidFill>
                <a:schemeClr val="tx2"/>
              </a:solidFill>
            </a:endParaRPr>
          </a:p>
        </p:txBody>
      </p:sp>
      <p:sp>
        <p:nvSpPr>
          <p:cNvPr id="54275" name="Text Box 3">
            <a:extLst>
              <a:ext uri="{FF2B5EF4-FFF2-40B4-BE49-F238E27FC236}">
                <a16:creationId xmlns:a16="http://schemas.microsoft.com/office/drawing/2014/main" id="{B097C4D3-3CFE-2341-A2E3-6454BF54D084}"/>
              </a:ext>
            </a:extLst>
          </p:cNvPr>
          <p:cNvSpPr txBox="1">
            <a:spLocks noChangeArrowheads="1"/>
          </p:cNvSpPr>
          <p:nvPr/>
        </p:nvSpPr>
        <p:spPr bwMode="auto">
          <a:xfrm>
            <a:off x="1276353" y="1550988"/>
            <a:ext cx="6604907"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ct val="80000"/>
              </a:lnSpc>
              <a:spcBef>
                <a:spcPct val="0"/>
              </a:spcBef>
              <a:spcAft>
                <a:spcPct val="50000"/>
              </a:spcAft>
              <a:buSzPct val="80000"/>
              <a:buNone/>
            </a:pPr>
            <a:r>
              <a:rPr lang="en-US" altLang="en-US" sz="1800" b="0" i="0" dirty="0">
                <a:solidFill>
                  <a:schemeClr val="accent6"/>
                </a:solidFill>
              </a:rPr>
              <a:t>Isotopes of a chemical element have the same number of protons and electrons but different numbers of neutrons—therefore, their mass numbers vary.</a:t>
            </a:r>
          </a:p>
        </p:txBody>
      </p:sp>
      <p:graphicFrame>
        <p:nvGraphicFramePr>
          <p:cNvPr id="8" name="Table 7">
            <a:extLst>
              <a:ext uri="{FF2B5EF4-FFF2-40B4-BE49-F238E27FC236}">
                <a16:creationId xmlns:a16="http://schemas.microsoft.com/office/drawing/2014/main" id="{E5C08FD4-EFAC-984E-B655-EC264194DFF3}"/>
              </a:ext>
            </a:extLst>
          </p:cNvPr>
          <p:cNvGraphicFramePr>
            <a:graphicFrameLocks noGrp="1"/>
          </p:cNvGraphicFramePr>
          <p:nvPr>
            <p:extLst>
              <p:ext uri="{D42A27DB-BD31-4B8C-83A1-F6EECF244321}">
                <p14:modId xmlns:p14="http://schemas.microsoft.com/office/powerpoint/2010/main" val="1069435273"/>
              </p:ext>
            </p:extLst>
          </p:nvPr>
        </p:nvGraphicFramePr>
        <p:xfrm>
          <a:off x="1239548" y="2481628"/>
          <a:ext cx="6683375" cy="2651760"/>
        </p:xfrm>
        <a:graphic>
          <a:graphicData uri="http://schemas.openxmlformats.org/drawingml/2006/table">
            <a:tbl>
              <a:tblPr firstRow="1" firstCol="1" bandRow="1">
                <a:tableStyleId>{5C22544A-7EE6-4342-B048-85BDC9FD1C3A}</a:tableStyleId>
              </a:tblPr>
              <a:tblGrid>
                <a:gridCol w="2568575">
                  <a:extLst>
                    <a:ext uri="{9D8B030D-6E8A-4147-A177-3AD203B41FA5}">
                      <a16:colId xmlns:a16="http://schemas.microsoft.com/office/drawing/2014/main" val="2941990798"/>
                    </a:ext>
                  </a:extLst>
                </a:gridCol>
                <a:gridCol w="1371600">
                  <a:extLst>
                    <a:ext uri="{9D8B030D-6E8A-4147-A177-3AD203B41FA5}">
                      <a16:colId xmlns:a16="http://schemas.microsoft.com/office/drawing/2014/main" val="1659668671"/>
                    </a:ext>
                  </a:extLst>
                </a:gridCol>
                <a:gridCol w="1371600">
                  <a:extLst>
                    <a:ext uri="{9D8B030D-6E8A-4147-A177-3AD203B41FA5}">
                      <a16:colId xmlns:a16="http://schemas.microsoft.com/office/drawing/2014/main" val="2885622084"/>
                    </a:ext>
                  </a:extLst>
                </a:gridCol>
                <a:gridCol w="1371600">
                  <a:extLst>
                    <a:ext uri="{9D8B030D-6E8A-4147-A177-3AD203B41FA5}">
                      <a16:colId xmlns:a16="http://schemas.microsoft.com/office/drawing/2014/main" val="1271510041"/>
                    </a:ext>
                  </a:extLst>
                </a:gridCol>
              </a:tblGrid>
              <a:tr h="365760">
                <a:tc rowSpan="2">
                  <a:txBody>
                    <a:bodyPr/>
                    <a:lstStyle/>
                    <a:p>
                      <a:pPr marL="0" marR="0" algn="ctr">
                        <a:spcBef>
                          <a:spcPts val="0"/>
                        </a:spcBef>
                        <a:spcAft>
                          <a:spcPts val="0"/>
                        </a:spcAft>
                      </a:pPr>
                      <a:r>
                        <a:rPr lang="en-US" sz="1300" b="0">
                          <a:solidFill>
                            <a:schemeClr val="tx1"/>
                          </a:solidFill>
                          <a:effectLst/>
                        </a:rPr>
                        <a:t>Measure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gridSpan="3">
                  <a:txBody>
                    <a:bodyPr/>
                    <a:lstStyle/>
                    <a:p>
                      <a:pPr marL="0" marR="0" algn="ctr">
                        <a:spcBef>
                          <a:spcPts val="0"/>
                        </a:spcBef>
                        <a:spcAft>
                          <a:spcPts val="0"/>
                        </a:spcAft>
                      </a:pPr>
                      <a:r>
                        <a:rPr lang="en-US" sz="1300" b="0">
                          <a:solidFill>
                            <a:schemeClr val="tx1"/>
                          </a:solidFill>
                          <a:effectLst/>
                        </a:rPr>
                        <a:t>Isotope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7484286"/>
                  </a:ext>
                </a:extLst>
              </a:tr>
              <a:tr h="365760">
                <a:tc vMerge="1">
                  <a:txBody>
                    <a:bodyPr/>
                    <a:lstStyle/>
                    <a:p>
                      <a:endParaRPr lang="en-US"/>
                    </a:p>
                  </a:txBody>
                  <a:tcPr/>
                </a:tc>
                <a:tc>
                  <a:txBody>
                    <a:bodyPr/>
                    <a:lstStyle/>
                    <a:p>
                      <a:pPr marL="0" marR="0" algn="ctr">
                        <a:spcBef>
                          <a:spcPts val="0"/>
                        </a:spcBef>
                        <a:spcAft>
                          <a:spcPts val="0"/>
                        </a:spcAft>
                      </a:pPr>
                      <a:r>
                        <a:rPr lang="en-US" sz="1200" b="0">
                          <a:solidFill>
                            <a:schemeClr val="tx1"/>
                          </a:solidFill>
                          <a:effectLst/>
                        </a:rPr>
                        <a:t>Carbon-12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Carbon-13</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Carbon-14</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67859585"/>
                  </a:ext>
                </a:extLst>
              </a:tr>
              <a:tr h="320040">
                <a:tc>
                  <a:txBody>
                    <a:bodyPr/>
                    <a:lstStyle/>
                    <a:p>
                      <a:pPr marL="0" marR="0" algn="ctr">
                        <a:spcBef>
                          <a:spcPts val="0"/>
                        </a:spcBef>
                        <a:spcAft>
                          <a:spcPts val="0"/>
                        </a:spcAft>
                      </a:pPr>
                      <a:r>
                        <a:rPr lang="en-US" sz="1200" b="0">
                          <a:solidFill>
                            <a:schemeClr val="tx1"/>
                          </a:solidFill>
                          <a:effectLst/>
                        </a:rPr>
                        <a:t>Number of protons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419558"/>
                  </a:ext>
                </a:extLst>
              </a:tr>
              <a:tr h="320040">
                <a:tc>
                  <a:txBody>
                    <a:bodyPr/>
                    <a:lstStyle/>
                    <a:p>
                      <a:pPr marL="0" marR="0" algn="ctr">
                        <a:spcBef>
                          <a:spcPts val="0"/>
                        </a:spcBef>
                        <a:spcAft>
                          <a:spcPts val="0"/>
                        </a:spcAft>
                      </a:pPr>
                      <a:r>
                        <a:rPr lang="en-US" sz="1200" b="0">
                          <a:solidFill>
                            <a:schemeClr val="tx1"/>
                          </a:solidFill>
                          <a:effectLst/>
                        </a:rPr>
                        <a:t>Number of neutrons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7</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9804311"/>
                  </a:ext>
                </a:extLst>
              </a:tr>
              <a:tr h="320040">
                <a:tc>
                  <a:txBody>
                    <a:bodyPr/>
                    <a:lstStyle/>
                    <a:p>
                      <a:pPr marL="0" marR="0" algn="ctr">
                        <a:spcBef>
                          <a:spcPts val="0"/>
                        </a:spcBef>
                        <a:spcAft>
                          <a:spcPts val="0"/>
                        </a:spcAft>
                      </a:pPr>
                      <a:r>
                        <a:rPr lang="en-US" sz="1200" b="0">
                          <a:solidFill>
                            <a:schemeClr val="tx1"/>
                          </a:solidFill>
                          <a:effectLst/>
                        </a:rPr>
                        <a:t>Atomic number</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15849876"/>
                  </a:ext>
                </a:extLst>
              </a:tr>
              <a:tr h="320040">
                <a:tc>
                  <a:txBody>
                    <a:bodyPr/>
                    <a:lstStyle/>
                    <a:p>
                      <a:pPr marL="0" marR="0" algn="ctr">
                        <a:spcBef>
                          <a:spcPts val="0"/>
                        </a:spcBef>
                        <a:spcAft>
                          <a:spcPts val="0"/>
                        </a:spcAft>
                      </a:pPr>
                      <a:r>
                        <a:rPr lang="en-US" sz="1200" b="0">
                          <a:solidFill>
                            <a:schemeClr val="tx1"/>
                          </a:solidFill>
                          <a:effectLst/>
                        </a:rPr>
                        <a:t>Mass number</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12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13</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14</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04957"/>
                  </a:ext>
                </a:extLst>
              </a:tr>
              <a:tr h="320040">
                <a:tc>
                  <a:txBody>
                    <a:bodyPr/>
                    <a:lstStyle/>
                    <a:p>
                      <a:pPr marL="0" marR="0" algn="ctr">
                        <a:spcBef>
                          <a:spcPts val="0"/>
                        </a:spcBef>
                        <a:spcAft>
                          <a:spcPts val="0"/>
                        </a:spcAft>
                      </a:pPr>
                      <a:r>
                        <a:rPr lang="en-US" sz="1200" b="0">
                          <a:solidFill>
                            <a:schemeClr val="tx1"/>
                          </a:solidFill>
                          <a:effectLst/>
                        </a:rPr>
                        <a:t>Percentage of all carbon</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 99%</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 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&lt;&lt; 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77339026"/>
                  </a:ext>
                </a:extLst>
              </a:tr>
              <a:tr h="320040">
                <a:tc>
                  <a:txBody>
                    <a:bodyPr/>
                    <a:lstStyle/>
                    <a:p>
                      <a:pPr marL="0" marR="0" algn="ctr">
                        <a:spcBef>
                          <a:spcPts val="0"/>
                        </a:spcBef>
                        <a:spcAft>
                          <a:spcPts val="0"/>
                        </a:spcAft>
                      </a:pPr>
                      <a:r>
                        <a:rPr lang="en-US" sz="1200" b="0">
                          <a:solidFill>
                            <a:schemeClr val="tx1"/>
                          </a:solidFill>
                          <a:effectLst/>
                        </a:rPr>
                        <a:t>Stable?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Yes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No</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No</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8450360"/>
                  </a:ext>
                </a:extLst>
              </a:tr>
            </a:tbl>
          </a:graphicData>
        </a:graphic>
      </p:graphicFrame>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6">
            <a:extLst>
              <a:ext uri="{FF2B5EF4-FFF2-40B4-BE49-F238E27FC236}">
                <a16:creationId xmlns:a16="http://schemas.microsoft.com/office/drawing/2014/main" id="{AEE141DE-13CA-7048-8C84-546CDCAABD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623C097-7E7A-E04C-974C-F1426290D5D1}" type="slidenum">
              <a:rPr lang="en-US" altLang="en-US" sz="1400" smtClean="0"/>
              <a:pPr>
                <a:spcBef>
                  <a:spcPct val="0"/>
                </a:spcBef>
                <a:buFontTx/>
                <a:buNone/>
              </a:pPr>
              <a:t>22</a:t>
            </a:fld>
            <a:endParaRPr lang="en-US" altLang="en-US" sz="1400"/>
          </a:p>
        </p:txBody>
      </p:sp>
      <p:sp>
        <p:nvSpPr>
          <p:cNvPr id="54274" name="Rectangle 2">
            <a:extLst>
              <a:ext uri="{FF2B5EF4-FFF2-40B4-BE49-F238E27FC236}">
                <a16:creationId xmlns:a16="http://schemas.microsoft.com/office/drawing/2014/main" id="{2BD73453-C26B-9346-82F1-A83C3A828689}"/>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Isotopes </a:t>
            </a:r>
            <a:r>
              <a:rPr lang="en-US" altLang="en-US" sz="2200" b="0" i="0">
                <a:solidFill>
                  <a:srgbClr val="333333"/>
                </a:solidFill>
              </a:rPr>
              <a:t>(continued)</a:t>
            </a:r>
            <a:endParaRPr lang="en-US" altLang="en-US" sz="2200" b="0" i="0">
              <a:solidFill>
                <a:schemeClr val="tx2"/>
              </a:solidFill>
            </a:endParaRPr>
          </a:p>
        </p:txBody>
      </p:sp>
      <p:sp>
        <p:nvSpPr>
          <p:cNvPr id="54320" name="Text Box 48">
            <a:extLst>
              <a:ext uri="{FF2B5EF4-FFF2-40B4-BE49-F238E27FC236}">
                <a16:creationId xmlns:a16="http://schemas.microsoft.com/office/drawing/2014/main" id="{AEE07DEB-A249-9E44-92B3-B5A2A22016A9}"/>
              </a:ext>
            </a:extLst>
          </p:cNvPr>
          <p:cNvSpPr txBox="1">
            <a:spLocks noChangeArrowheads="1"/>
          </p:cNvSpPr>
          <p:nvPr/>
        </p:nvSpPr>
        <p:spPr bwMode="auto">
          <a:xfrm>
            <a:off x="820738" y="1550754"/>
            <a:ext cx="7966075" cy="91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Carbon-14 (</a:t>
            </a:r>
            <a:r>
              <a:rPr lang="en-US" altLang="en-US" sz="1800" b="0" i="0" baseline="22000"/>
              <a:t>14</a:t>
            </a:r>
            <a:r>
              <a:rPr lang="en-US" altLang="en-US" sz="1800" b="0" i="0"/>
              <a:t>C) is a naturally-occurring, unstable isotope—its nucleus decays and emits particles and releases energy.  </a:t>
            </a:r>
          </a:p>
          <a:p>
            <a:pPr eaLnBrk="1" hangingPunct="1">
              <a:lnSpc>
                <a:spcPct val="85000"/>
              </a:lnSpc>
              <a:spcBef>
                <a:spcPct val="0"/>
              </a:spcBef>
              <a:spcAft>
                <a:spcPct val="50000"/>
              </a:spcAft>
              <a:buSzPct val="80000"/>
              <a:buFont typeface="Times" pitchFamily="2" charset="0"/>
              <a:buChar char="•"/>
            </a:pPr>
            <a:r>
              <a:rPr lang="en-US" altLang="en-US" sz="1800" b="0" i="0"/>
              <a:t>The degree of instability of </a:t>
            </a:r>
            <a:r>
              <a:rPr lang="en-US" altLang="en-US" sz="1800" b="0" i="0" baseline="22000"/>
              <a:t>14</a:t>
            </a:r>
            <a:r>
              <a:rPr lang="en-US" altLang="en-US" sz="1800" b="0" i="0"/>
              <a:t>C is measured by its half-life (5,730 years).</a:t>
            </a:r>
          </a:p>
        </p:txBody>
      </p:sp>
      <p:sp>
        <p:nvSpPr>
          <p:cNvPr id="5" name="Rectangle 1">
            <a:extLst>
              <a:ext uri="{FF2B5EF4-FFF2-40B4-BE49-F238E27FC236}">
                <a16:creationId xmlns:a16="http://schemas.microsoft.com/office/drawing/2014/main" id="{BA20CFE9-DCC3-AE48-A93D-36F08F2FD4A1}"/>
              </a:ext>
            </a:extLst>
          </p:cNvPr>
          <p:cNvSpPr>
            <a:spLocks noChangeArrowheads="1"/>
          </p:cNvSpPr>
          <p:nvPr/>
        </p:nvSpPr>
        <p:spPr bwMode="auto">
          <a:xfrm>
            <a:off x="1230313" y="237750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94906511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6">
            <a:extLst>
              <a:ext uri="{FF2B5EF4-FFF2-40B4-BE49-F238E27FC236}">
                <a16:creationId xmlns:a16="http://schemas.microsoft.com/office/drawing/2014/main" id="{B565E95E-FFA6-E54B-9556-8B52297CE5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9CA2E0-2A55-9F42-814F-8DB141F27186}" type="slidenum">
              <a:rPr lang="en-US" altLang="en-US" sz="1400" smtClean="0"/>
              <a:pPr>
                <a:spcBef>
                  <a:spcPct val="0"/>
                </a:spcBef>
                <a:buFontTx/>
                <a:buNone/>
              </a:pPr>
              <a:t>23</a:t>
            </a:fld>
            <a:endParaRPr lang="en-US" altLang="en-US" sz="1400"/>
          </a:p>
        </p:txBody>
      </p:sp>
      <p:grpSp>
        <p:nvGrpSpPr>
          <p:cNvPr id="56322" name="Group 13">
            <a:extLst>
              <a:ext uri="{FF2B5EF4-FFF2-40B4-BE49-F238E27FC236}">
                <a16:creationId xmlns:a16="http://schemas.microsoft.com/office/drawing/2014/main" id="{884264A4-CD6A-BE4A-A7C3-CC93D479C316}"/>
              </a:ext>
            </a:extLst>
          </p:cNvPr>
          <p:cNvGrpSpPr>
            <a:grpSpLocks/>
          </p:cNvGrpSpPr>
          <p:nvPr/>
        </p:nvGrpSpPr>
        <p:grpSpPr bwMode="auto">
          <a:xfrm>
            <a:off x="457200" y="449263"/>
            <a:ext cx="8229600" cy="5335586"/>
            <a:chOff x="288" y="283"/>
            <a:chExt cx="5184" cy="3361"/>
          </a:xfrm>
        </p:grpSpPr>
        <p:sp>
          <p:nvSpPr>
            <p:cNvPr id="56323" name="Rectangle 2">
              <a:extLst>
                <a:ext uri="{FF2B5EF4-FFF2-40B4-BE49-F238E27FC236}">
                  <a16:creationId xmlns:a16="http://schemas.microsoft.com/office/drawing/2014/main" id="{2254B791-91DF-8C49-AF0B-0A338203E5DD}"/>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Carbon-14 Half-Life</a:t>
              </a:r>
              <a:endParaRPr lang="en-US" altLang="en-US" sz="2800" b="0" i="0">
                <a:solidFill>
                  <a:schemeClr val="tx2"/>
                </a:solidFill>
              </a:endParaRPr>
            </a:p>
          </p:txBody>
        </p:sp>
        <p:grpSp>
          <p:nvGrpSpPr>
            <p:cNvPr id="56324" name="Group 11">
              <a:extLst>
                <a:ext uri="{FF2B5EF4-FFF2-40B4-BE49-F238E27FC236}">
                  <a16:creationId xmlns:a16="http://schemas.microsoft.com/office/drawing/2014/main" id="{7349C2ED-594D-1647-81EE-21BD5DD1CD99}"/>
                </a:ext>
              </a:extLst>
            </p:cNvPr>
            <p:cNvGrpSpPr>
              <a:grpSpLocks/>
            </p:cNvGrpSpPr>
            <p:nvPr/>
          </p:nvGrpSpPr>
          <p:grpSpPr bwMode="auto">
            <a:xfrm>
              <a:off x="3189" y="976"/>
              <a:ext cx="2042" cy="2533"/>
              <a:chOff x="3189" y="976"/>
              <a:chExt cx="2042" cy="2533"/>
            </a:xfrm>
          </p:grpSpPr>
          <p:pic>
            <p:nvPicPr>
              <p:cNvPr id="56330" name="Picture 10" descr="025_Bristlecone2b">
                <a:extLst>
                  <a:ext uri="{FF2B5EF4-FFF2-40B4-BE49-F238E27FC236}">
                    <a16:creationId xmlns:a16="http://schemas.microsoft.com/office/drawing/2014/main" id="{5E43630C-E823-834F-A7B6-E3E98DE0F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 y="2227"/>
                <a:ext cx="1982" cy="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Text Box 14">
                <a:extLst>
                  <a:ext uri="{FF2B5EF4-FFF2-40B4-BE49-F238E27FC236}">
                    <a16:creationId xmlns:a16="http://schemas.microsoft.com/office/drawing/2014/main" id="{8CC9DBFA-A42A-EB49-BB45-F6159DAB970B}"/>
                  </a:ext>
                </a:extLst>
              </p:cNvPr>
              <p:cNvSpPr txBox="1">
                <a:spLocks noChangeArrowheads="1"/>
              </p:cNvSpPr>
              <p:nvPr/>
            </p:nvSpPr>
            <p:spPr bwMode="auto">
              <a:xfrm>
                <a:off x="3189" y="976"/>
                <a:ext cx="2042" cy="1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0" i="0">
                    <a:solidFill>
                      <a:schemeClr val="accent6"/>
                    </a:solidFill>
                  </a:rPr>
                  <a:t>Bristlecone pines in the</a:t>
                </a:r>
              </a:p>
              <a:p>
                <a:pPr algn="ctr">
                  <a:lnSpc>
                    <a:spcPct val="85000"/>
                  </a:lnSpc>
                  <a:spcBef>
                    <a:spcPct val="0"/>
                  </a:spcBef>
                  <a:buFontTx/>
                  <a:buNone/>
                </a:pPr>
                <a:r>
                  <a:rPr lang="en-US" altLang="en-US" sz="1800" b="0" i="0">
                    <a:solidFill>
                      <a:schemeClr val="accent6"/>
                    </a:solidFill>
                  </a:rPr>
                  <a:t>White Mountains, California. Dead trees can be dated using the carbon-14 decay curve while living trees can be dated using tree ring counting.</a:t>
                </a:r>
              </a:p>
              <a:p>
                <a:pPr algn="ctr">
                  <a:lnSpc>
                    <a:spcPct val="85000"/>
                  </a:lnSpc>
                  <a:spcBef>
                    <a:spcPct val="0"/>
                  </a:spcBef>
                  <a:buFontTx/>
                  <a:buNone/>
                </a:pPr>
                <a:endParaRPr lang="en-US" altLang="en-US" sz="1800">
                  <a:solidFill>
                    <a:srgbClr val="011893"/>
                  </a:solidFill>
                </a:endParaRPr>
              </a:p>
            </p:txBody>
          </p:sp>
        </p:grpSp>
        <p:grpSp>
          <p:nvGrpSpPr>
            <p:cNvPr id="56325" name="Group 12">
              <a:extLst>
                <a:ext uri="{FF2B5EF4-FFF2-40B4-BE49-F238E27FC236}">
                  <a16:creationId xmlns:a16="http://schemas.microsoft.com/office/drawing/2014/main" id="{E935987D-A4D9-E643-98CC-2CE511356F9D}"/>
                </a:ext>
              </a:extLst>
            </p:cNvPr>
            <p:cNvGrpSpPr>
              <a:grpSpLocks/>
            </p:cNvGrpSpPr>
            <p:nvPr/>
          </p:nvGrpSpPr>
          <p:grpSpPr bwMode="auto">
            <a:xfrm>
              <a:off x="520" y="1008"/>
              <a:ext cx="4741" cy="2636"/>
              <a:chOff x="520" y="1008"/>
              <a:chExt cx="4741" cy="2636"/>
            </a:xfrm>
          </p:grpSpPr>
          <p:grpSp>
            <p:nvGrpSpPr>
              <p:cNvPr id="56326" name="Group 11">
                <a:extLst>
                  <a:ext uri="{FF2B5EF4-FFF2-40B4-BE49-F238E27FC236}">
                    <a16:creationId xmlns:a16="http://schemas.microsoft.com/office/drawing/2014/main" id="{6E080207-6458-D644-8516-44F42799EF6F}"/>
                  </a:ext>
                </a:extLst>
              </p:cNvPr>
              <p:cNvGrpSpPr>
                <a:grpSpLocks/>
              </p:cNvGrpSpPr>
              <p:nvPr/>
            </p:nvGrpSpPr>
            <p:grpSpPr bwMode="auto">
              <a:xfrm>
                <a:off x="520" y="1008"/>
                <a:ext cx="4741" cy="2636"/>
                <a:chOff x="520" y="1008"/>
                <a:chExt cx="4741" cy="2636"/>
              </a:xfrm>
            </p:grpSpPr>
            <p:pic>
              <p:nvPicPr>
                <p:cNvPr id="56328" name="Picture 51" descr="c14">
                  <a:extLst>
                    <a:ext uri="{FF2B5EF4-FFF2-40B4-BE49-F238E27FC236}">
                      <a16:creationId xmlns:a16="http://schemas.microsoft.com/office/drawing/2014/main" id="{4745EEDD-4A9B-C34F-8EF6-3559B2D1F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 y="1008"/>
                  <a:ext cx="2438"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9" name="Text Box 52">
                  <a:extLst>
                    <a:ext uri="{FF2B5EF4-FFF2-40B4-BE49-F238E27FC236}">
                      <a16:creationId xmlns:a16="http://schemas.microsoft.com/office/drawing/2014/main" id="{A4C9959B-3665-CA40-BB34-26A5CB035A2B}"/>
                    </a:ext>
                  </a:extLst>
                </p:cNvPr>
                <p:cNvSpPr txBox="1">
                  <a:spLocks noChangeArrowheads="1"/>
                </p:cNvSpPr>
                <p:nvPr/>
              </p:nvSpPr>
              <p:spPr bwMode="auto">
                <a:xfrm rot="10800000" flipV="1">
                  <a:off x="4286" y="3489"/>
                  <a:ext cx="97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https://www.earthsci.org</a:t>
                  </a:r>
                  <a:endParaRPr lang="en-US" altLang="en-US" sz="1800" b="0" i="0"/>
                </a:p>
              </p:txBody>
            </p:sp>
          </p:grpSp>
          <p:sp>
            <p:nvSpPr>
              <p:cNvPr id="56327" name="Text Box 15">
                <a:extLst>
                  <a:ext uri="{FF2B5EF4-FFF2-40B4-BE49-F238E27FC236}">
                    <a16:creationId xmlns:a16="http://schemas.microsoft.com/office/drawing/2014/main" id="{E2185CCA-B3B2-D34F-AB20-C7746E13485E}"/>
                  </a:ext>
                </a:extLst>
              </p:cNvPr>
              <p:cNvSpPr txBox="1">
                <a:spLocks noChangeArrowheads="1"/>
              </p:cNvSpPr>
              <p:nvPr/>
            </p:nvSpPr>
            <p:spPr bwMode="auto">
              <a:xfrm>
                <a:off x="886" y="2668"/>
                <a:ext cx="16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800" b="0" i="0">
                    <a:solidFill>
                      <a:schemeClr val="accent6"/>
                    </a:solidFill>
                  </a:rPr>
                  <a:t>Carbon-14 decay curve</a:t>
                </a:r>
                <a:endParaRPr lang="en-US" altLang="en-US" sz="1600" b="0" i="0">
                  <a:solidFill>
                    <a:schemeClr val="accent6"/>
                  </a:solidFill>
                </a:endParaRPr>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5">
            <a:extLst>
              <a:ext uri="{FF2B5EF4-FFF2-40B4-BE49-F238E27FC236}">
                <a16:creationId xmlns:a16="http://schemas.microsoft.com/office/drawing/2014/main" id="{C344D216-E283-1C48-BD93-D4EB7815E5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D3DD67-060F-E04E-8994-33028628DA36}" type="slidenum">
              <a:rPr lang="en-US" altLang="en-US" sz="1400" smtClean="0"/>
              <a:pPr>
                <a:spcBef>
                  <a:spcPct val="0"/>
                </a:spcBef>
                <a:buFontTx/>
                <a:buNone/>
              </a:pPr>
              <a:t>24</a:t>
            </a:fld>
            <a:endParaRPr lang="en-US" altLang="en-US" sz="1400"/>
          </a:p>
        </p:txBody>
      </p:sp>
      <p:grpSp>
        <p:nvGrpSpPr>
          <p:cNvPr id="58370" name="Group 8">
            <a:extLst>
              <a:ext uri="{FF2B5EF4-FFF2-40B4-BE49-F238E27FC236}">
                <a16:creationId xmlns:a16="http://schemas.microsoft.com/office/drawing/2014/main" id="{269BDEB4-4808-5A45-8E65-78260A289D42}"/>
              </a:ext>
            </a:extLst>
          </p:cNvPr>
          <p:cNvGrpSpPr>
            <a:grpSpLocks/>
          </p:cNvGrpSpPr>
          <p:nvPr/>
        </p:nvGrpSpPr>
        <p:grpSpPr bwMode="auto">
          <a:xfrm>
            <a:off x="457200" y="449263"/>
            <a:ext cx="8229600" cy="3648075"/>
            <a:chOff x="288" y="283"/>
            <a:chExt cx="5184" cy="2298"/>
          </a:xfrm>
        </p:grpSpPr>
        <p:sp>
          <p:nvSpPr>
            <p:cNvPr id="58371" name="Rectangle 3">
              <a:extLst>
                <a:ext uri="{FF2B5EF4-FFF2-40B4-BE49-F238E27FC236}">
                  <a16:creationId xmlns:a16="http://schemas.microsoft.com/office/drawing/2014/main" id="{62B2B952-55CD-384F-8159-1C9525074B5F}"/>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Radioactive Isotopes</a:t>
              </a:r>
              <a:endParaRPr lang="en-US" altLang="en-US" sz="2800" b="0" i="0">
                <a:solidFill>
                  <a:schemeClr val="tx2"/>
                </a:solidFill>
              </a:endParaRPr>
            </a:p>
          </p:txBody>
        </p:sp>
        <p:sp>
          <p:nvSpPr>
            <p:cNvPr id="58372" name="Text Box 4">
              <a:extLst>
                <a:ext uri="{FF2B5EF4-FFF2-40B4-BE49-F238E27FC236}">
                  <a16:creationId xmlns:a16="http://schemas.microsoft.com/office/drawing/2014/main" id="{59B3B0B0-222C-AB44-986E-1D0F72E4715F}"/>
                </a:ext>
              </a:extLst>
            </p:cNvPr>
            <p:cNvSpPr txBox="1">
              <a:spLocks noChangeArrowheads="1"/>
            </p:cNvSpPr>
            <p:nvPr/>
          </p:nvSpPr>
          <p:spPr bwMode="auto">
            <a:xfrm>
              <a:off x="516" y="970"/>
              <a:ext cx="462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 radioactive isotope emits particles and energy when its nucleus decays. </a:t>
              </a:r>
            </a:p>
            <a:p>
              <a:pPr eaLnBrk="1" hangingPunct="1">
                <a:lnSpc>
                  <a:spcPct val="85000"/>
                </a:lnSpc>
                <a:spcBef>
                  <a:spcPct val="0"/>
                </a:spcBef>
                <a:spcAft>
                  <a:spcPts val="900"/>
                </a:spcAft>
                <a:buSzPct val="80000"/>
                <a:buFont typeface="Times" pitchFamily="2" charset="0"/>
                <a:buChar char="•"/>
              </a:pPr>
              <a:r>
                <a:rPr lang="en-US" altLang="en-US" sz="1800" b="0" i="0" dirty="0"/>
                <a:t>They have many uses in biological research and medicine since living cells do not distinguish among isotopes of the same chemical element.</a:t>
              </a:r>
            </a:p>
            <a:p>
              <a:pPr eaLnBrk="1" hangingPunct="1">
                <a:lnSpc>
                  <a:spcPct val="85000"/>
                </a:lnSpc>
                <a:spcBef>
                  <a:spcPct val="0"/>
                </a:spcBef>
                <a:spcAft>
                  <a:spcPts val="900"/>
                </a:spcAft>
                <a:buSzPct val="80000"/>
                <a:buFont typeface="Times" pitchFamily="2" charset="0"/>
                <a:buChar char="•"/>
              </a:pPr>
              <a:r>
                <a:rPr lang="en-US" altLang="en-US" sz="1800" b="0" i="0" dirty="0"/>
                <a:t>An organism takes-up and uses radioactive isotopes in its usual bio-logical ways.</a:t>
              </a:r>
            </a:p>
            <a:p>
              <a:pPr eaLnBrk="1" hangingPunct="1">
                <a:lnSpc>
                  <a:spcPct val="85000"/>
                </a:lnSpc>
                <a:spcBef>
                  <a:spcPct val="0"/>
                </a:spcBef>
                <a:spcAft>
                  <a:spcPct val="50000"/>
                </a:spcAft>
                <a:buSzPct val="80000"/>
                <a:buFont typeface="Times" pitchFamily="2" charset="0"/>
                <a:buChar char="•"/>
              </a:pPr>
              <a:r>
                <a:rPr lang="en-US" altLang="en-US" sz="1800" b="0" i="0" dirty="0"/>
                <a:t>With uptake by cells, the location and concentration is measured by the radiation they emit.</a:t>
              </a:r>
            </a:p>
          </p:txBody>
        </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5">
            <a:extLst>
              <a:ext uri="{FF2B5EF4-FFF2-40B4-BE49-F238E27FC236}">
                <a16:creationId xmlns:a16="http://schemas.microsoft.com/office/drawing/2014/main" id="{A71208AB-09BD-4E4F-8402-11E094A59E8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DDF58C-90A4-C546-B08A-481E56CD2F12}" type="slidenum">
              <a:rPr lang="en-US" altLang="en-US" sz="1400" smtClean="0"/>
              <a:pPr>
                <a:spcBef>
                  <a:spcPct val="0"/>
                </a:spcBef>
                <a:buFontTx/>
                <a:buNone/>
              </a:pPr>
              <a:t>25</a:t>
            </a:fld>
            <a:endParaRPr lang="en-US" altLang="en-US" sz="1400"/>
          </a:p>
        </p:txBody>
      </p:sp>
      <p:grpSp>
        <p:nvGrpSpPr>
          <p:cNvPr id="60418" name="Group 9">
            <a:extLst>
              <a:ext uri="{FF2B5EF4-FFF2-40B4-BE49-F238E27FC236}">
                <a16:creationId xmlns:a16="http://schemas.microsoft.com/office/drawing/2014/main" id="{7FEC40B5-64CB-224D-A46A-3B148FD03009}"/>
              </a:ext>
            </a:extLst>
          </p:cNvPr>
          <p:cNvGrpSpPr>
            <a:grpSpLocks/>
          </p:cNvGrpSpPr>
          <p:nvPr/>
        </p:nvGrpSpPr>
        <p:grpSpPr bwMode="auto">
          <a:xfrm>
            <a:off x="457200" y="449263"/>
            <a:ext cx="8229600" cy="5222878"/>
            <a:chOff x="288" y="283"/>
            <a:chExt cx="5184" cy="3290"/>
          </a:xfrm>
        </p:grpSpPr>
        <p:sp>
          <p:nvSpPr>
            <p:cNvPr id="60419" name="Rectangle 3">
              <a:extLst>
                <a:ext uri="{FF2B5EF4-FFF2-40B4-BE49-F238E27FC236}">
                  <a16:creationId xmlns:a16="http://schemas.microsoft.com/office/drawing/2014/main" id="{C2691606-40D8-8644-BBF1-084A559C464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Radioactive Isotopes </a:t>
              </a:r>
              <a:r>
                <a:rPr lang="en-US" altLang="en-US" sz="2200" b="0" i="0">
                  <a:solidFill>
                    <a:srgbClr val="333333"/>
                  </a:solidFill>
                </a:rPr>
                <a:t>(continued)</a:t>
              </a:r>
              <a:endParaRPr lang="en-US" altLang="en-US" sz="2800" b="0" i="0">
                <a:solidFill>
                  <a:schemeClr val="tx2"/>
                </a:solidFill>
              </a:endParaRPr>
            </a:p>
          </p:txBody>
        </p:sp>
        <p:grpSp>
          <p:nvGrpSpPr>
            <p:cNvPr id="60420" name="Group 8">
              <a:extLst>
                <a:ext uri="{FF2B5EF4-FFF2-40B4-BE49-F238E27FC236}">
                  <a16:creationId xmlns:a16="http://schemas.microsoft.com/office/drawing/2014/main" id="{319F6533-5393-BF40-B252-12A206F4E640}"/>
                </a:ext>
              </a:extLst>
            </p:cNvPr>
            <p:cNvGrpSpPr>
              <a:grpSpLocks/>
            </p:cNvGrpSpPr>
            <p:nvPr/>
          </p:nvGrpSpPr>
          <p:grpSpPr bwMode="auto">
            <a:xfrm>
              <a:off x="516" y="970"/>
              <a:ext cx="4546" cy="2603"/>
              <a:chOff x="516" y="970"/>
              <a:chExt cx="4546" cy="2603"/>
            </a:xfrm>
          </p:grpSpPr>
          <p:sp>
            <p:nvSpPr>
              <p:cNvPr id="60421" name="Text Box 4">
                <a:extLst>
                  <a:ext uri="{FF2B5EF4-FFF2-40B4-BE49-F238E27FC236}">
                    <a16:creationId xmlns:a16="http://schemas.microsoft.com/office/drawing/2014/main" id="{19E33D5A-FC92-4047-8C88-AA29E62CF65E}"/>
                  </a:ext>
                </a:extLst>
              </p:cNvPr>
              <p:cNvSpPr txBox="1">
                <a:spLocks noChangeArrowheads="1"/>
              </p:cNvSpPr>
              <p:nvPr/>
            </p:nvSpPr>
            <p:spPr bwMode="auto">
              <a:xfrm>
                <a:off x="516" y="970"/>
                <a:ext cx="454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Radioisotopes can be used as tracers to monitor the uptake and use of atoms and chemical compounds in living organisms.</a:t>
                </a:r>
              </a:p>
              <a:p>
                <a:pPr eaLnBrk="1" hangingPunct="1">
                  <a:lnSpc>
                    <a:spcPct val="85000"/>
                  </a:lnSpc>
                  <a:spcBef>
                    <a:spcPct val="0"/>
                  </a:spcBef>
                  <a:spcAft>
                    <a:spcPct val="50000"/>
                  </a:spcAft>
                  <a:buSzPct val="80000"/>
                  <a:buFont typeface="Times" pitchFamily="2" charset="0"/>
                  <a:buChar char="•"/>
                </a:pPr>
                <a:r>
                  <a:rPr lang="en-US" altLang="en-US" sz="1800" b="0" i="0"/>
                  <a:t>With imaging instruments—such as PET scanners—radioisotopes are used to monitor chemical processes in the body for diagnostic and research purposes.</a:t>
                </a:r>
              </a:p>
            </p:txBody>
          </p:sp>
          <p:pic>
            <p:nvPicPr>
              <p:cNvPr id="60422" name="Picture 6" descr="Nuclear_medicine(1)">
                <a:extLst>
                  <a:ext uri="{FF2B5EF4-FFF2-40B4-BE49-F238E27FC236}">
                    <a16:creationId xmlns:a16="http://schemas.microsoft.com/office/drawing/2014/main" id="{7F0D61B0-5F23-724E-82E7-C58DD1C80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 y="2150"/>
                <a:ext cx="1732" cy="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 Box 7">
                <a:extLst>
                  <a:ext uri="{FF2B5EF4-FFF2-40B4-BE49-F238E27FC236}">
                    <a16:creationId xmlns:a16="http://schemas.microsoft.com/office/drawing/2014/main" id="{B9DF26D4-2D50-2149-BF2A-9B0F092E3BD8}"/>
                  </a:ext>
                </a:extLst>
              </p:cNvPr>
              <p:cNvSpPr txBox="1">
                <a:spLocks noChangeArrowheads="1"/>
              </p:cNvSpPr>
              <p:nvPr/>
            </p:nvSpPr>
            <p:spPr bwMode="auto">
              <a:xfrm>
                <a:off x="2767" y="3418"/>
                <a:ext cx="106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https://www.examiner.com</a:t>
                </a:r>
                <a:endParaRPr lang="en-US" altLang="en-US" sz="1800" b="0" i="0"/>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5">
            <a:extLst>
              <a:ext uri="{FF2B5EF4-FFF2-40B4-BE49-F238E27FC236}">
                <a16:creationId xmlns:a16="http://schemas.microsoft.com/office/drawing/2014/main" id="{59CE8970-2094-F04F-AA04-9162334D34A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AED3C6-5608-734C-81FF-158F220B0707}" type="slidenum">
              <a:rPr lang="en-US" altLang="en-US" sz="1400" smtClean="0"/>
              <a:pPr>
                <a:spcBef>
                  <a:spcPct val="0"/>
                </a:spcBef>
                <a:buFontTx/>
                <a:buNone/>
              </a:pPr>
              <a:t>26</a:t>
            </a:fld>
            <a:endParaRPr lang="en-US" altLang="en-US" sz="1400"/>
          </a:p>
        </p:txBody>
      </p:sp>
      <p:grpSp>
        <p:nvGrpSpPr>
          <p:cNvPr id="62466" name="Group 8">
            <a:extLst>
              <a:ext uri="{FF2B5EF4-FFF2-40B4-BE49-F238E27FC236}">
                <a16:creationId xmlns:a16="http://schemas.microsoft.com/office/drawing/2014/main" id="{217CE316-984B-1A45-8ACC-62D22AF3A53B}"/>
              </a:ext>
            </a:extLst>
          </p:cNvPr>
          <p:cNvGrpSpPr>
            <a:grpSpLocks/>
          </p:cNvGrpSpPr>
          <p:nvPr/>
        </p:nvGrpSpPr>
        <p:grpSpPr bwMode="auto">
          <a:xfrm>
            <a:off x="457200" y="449263"/>
            <a:ext cx="8229600" cy="2830512"/>
            <a:chOff x="288" y="283"/>
            <a:chExt cx="5184" cy="1783"/>
          </a:xfrm>
        </p:grpSpPr>
        <p:sp>
          <p:nvSpPr>
            <p:cNvPr id="62467" name="Rectangle 3">
              <a:extLst>
                <a:ext uri="{FF2B5EF4-FFF2-40B4-BE49-F238E27FC236}">
                  <a16:creationId xmlns:a16="http://schemas.microsoft.com/office/drawing/2014/main" id="{1554DC5A-DA7E-114A-86F5-B60C0653D9C0}"/>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Electron Arrangement</a:t>
              </a:r>
            </a:p>
          </p:txBody>
        </p:sp>
        <p:sp>
          <p:nvSpPr>
            <p:cNvPr id="62468" name="Text Box 4">
              <a:extLst>
                <a:ext uri="{FF2B5EF4-FFF2-40B4-BE49-F238E27FC236}">
                  <a16:creationId xmlns:a16="http://schemas.microsoft.com/office/drawing/2014/main" id="{0B776711-EA84-7B44-A47A-15A3DDB7F82D}"/>
                </a:ext>
              </a:extLst>
            </p:cNvPr>
            <p:cNvSpPr txBox="1">
              <a:spLocks noChangeArrowheads="1"/>
            </p:cNvSpPr>
            <p:nvPr/>
          </p:nvSpPr>
          <p:spPr bwMode="auto">
            <a:xfrm>
              <a:off x="519" y="973"/>
              <a:ext cx="475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Electrons determine how an atom will behave when it encounters one or more other atoms.</a:t>
              </a:r>
            </a:p>
            <a:p>
              <a:pPr eaLnBrk="1" hangingPunct="1">
                <a:lnSpc>
                  <a:spcPct val="85000"/>
                </a:lnSpc>
                <a:spcBef>
                  <a:spcPct val="0"/>
                </a:spcBef>
                <a:spcAft>
                  <a:spcPts val="900"/>
                </a:spcAft>
                <a:buSzPct val="80000"/>
                <a:buFont typeface="Times" pitchFamily="2" charset="0"/>
                <a:buChar char="•"/>
              </a:pPr>
              <a:r>
                <a:rPr lang="en-US" altLang="en-US" sz="1800" b="0" i="0" dirty="0"/>
                <a:t>An atom has one or more electron shells—electrons in the outer shell have the highest energy levels.</a:t>
              </a:r>
            </a:p>
            <a:p>
              <a:pPr eaLnBrk="1" hangingPunct="1">
                <a:lnSpc>
                  <a:spcPct val="85000"/>
                </a:lnSpc>
                <a:spcBef>
                  <a:spcPct val="0"/>
                </a:spcBef>
                <a:spcAft>
                  <a:spcPct val="50000"/>
                </a:spcAft>
                <a:buSzPct val="80000"/>
                <a:buFont typeface="Times" pitchFamily="2" charset="0"/>
                <a:buChar char="•"/>
              </a:pPr>
              <a:r>
                <a:rPr lang="en-US" altLang="en-US" sz="1800" b="0" i="0" dirty="0"/>
                <a:t>The inner shell can accommodate up to two electrons and the second and third shells can each have up to eight electrons.</a:t>
              </a:r>
            </a:p>
          </p:txBody>
        </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3" name="Group 15">
            <a:extLst>
              <a:ext uri="{FF2B5EF4-FFF2-40B4-BE49-F238E27FC236}">
                <a16:creationId xmlns:a16="http://schemas.microsoft.com/office/drawing/2014/main" id="{6AB90DDA-D364-7748-8DE7-DED96AD4C0A9}"/>
              </a:ext>
            </a:extLst>
          </p:cNvPr>
          <p:cNvGrpSpPr>
            <a:grpSpLocks/>
          </p:cNvGrpSpPr>
          <p:nvPr/>
        </p:nvGrpSpPr>
        <p:grpSpPr bwMode="auto">
          <a:xfrm>
            <a:off x="452438" y="449263"/>
            <a:ext cx="8229600" cy="4506913"/>
            <a:chOff x="285" y="283"/>
            <a:chExt cx="5184" cy="2839"/>
          </a:xfrm>
        </p:grpSpPr>
        <p:sp>
          <p:nvSpPr>
            <p:cNvPr id="64515" name="Rectangle 3">
              <a:extLst>
                <a:ext uri="{FF2B5EF4-FFF2-40B4-BE49-F238E27FC236}">
                  <a16:creationId xmlns:a16="http://schemas.microsoft.com/office/drawing/2014/main" id="{E178DA1B-D9C6-3B46-9181-8D66C9498408}"/>
                </a:ext>
              </a:extLst>
            </p:cNvPr>
            <p:cNvSpPr>
              <a:spLocks noChangeArrowheads="1"/>
            </p:cNvSpPr>
            <p:nvPr/>
          </p:nvSpPr>
          <p:spPr bwMode="auto">
            <a:xfrm>
              <a:off x="285"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Electron Shells</a:t>
              </a:r>
            </a:p>
          </p:txBody>
        </p:sp>
        <p:grpSp>
          <p:nvGrpSpPr>
            <p:cNvPr id="64516" name="Group 14">
              <a:extLst>
                <a:ext uri="{FF2B5EF4-FFF2-40B4-BE49-F238E27FC236}">
                  <a16:creationId xmlns:a16="http://schemas.microsoft.com/office/drawing/2014/main" id="{C749AF1C-BB73-044D-BCE6-3F46899BDF00}"/>
                </a:ext>
              </a:extLst>
            </p:cNvPr>
            <p:cNvGrpSpPr>
              <a:grpSpLocks/>
            </p:cNvGrpSpPr>
            <p:nvPr/>
          </p:nvGrpSpPr>
          <p:grpSpPr bwMode="auto">
            <a:xfrm>
              <a:off x="1237" y="2542"/>
              <a:ext cx="3274" cy="580"/>
              <a:chOff x="1237" y="2542"/>
              <a:chExt cx="3274" cy="580"/>
            </a:xfrm>
          </p:grpSpPr>
          <p:sp>
            <p:nvSpPr>
              <p:cNvPr id="64520" name="Text Box 7">
                <a:extLst>
                  <a:ext uri="{FF2B5EF4-FFF2-40B4-BE49-F238E27FC236}">
                    <a16:creationId xmlns:a16="http://schemas.microsoft.com/office/drawing/2014/main" id="{FDC1746F-BEB1-574F-B38B-5FB85FA572A6}"/>
                  </a:ext>
                </a:extLst>
              </p:cNvPr>
              <p:cNvSpPr txBox="1">
                <a:spLocks noChangeArrowheads="1"/>
              </p:cNvSpPr>
              <p:nvPr/>
            </p:nvSpPr>
            <p:spPr bwMode="auto">
              <a:xfrm>
                <a:off x="2375" y="2542"/>
                <a:ext cx="17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https://www.academic.brooklyn.cuny.edu</a:t>
                </a:r>
              </a:p>
            </p:txBody>
          </p:sp>
          <p:sp>
            <p:nvSpPr>
              <p:cNvPr id="64518" name="Text Box 13">
                <a:extLst>
                  <a:ext uri="{FF2B5EF4-FFF2-40B4-BE49-F238E27FC236}">
                    <a16:creationId xmlns:a16="http://schemas.microsoft.com/office/drawing/2014/main" id="{31F75B21-D239-6144-BB17-C2E36060056B}"/>
                  </a:ext>
                </a:extLst>
              </p:cNvPr>
              <p:cNvSpPr txBox="1">
                <a:spLocks noChangeArrowheads="1"/>
              </p:cNvSpPr>
              <p:nvPr/>
            </p:nvSpPr>
            <p:spPr bwMode="auto">
              <a:xfrm>
                <a:off x="1237" y="2767"/>
                <a:ext cx="3274"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The inner shell for each atom is shown in blue and its outer shells are shown in red. </a:t>
                </a:r>
                <a:endParaRPr lang="en-US" altLang="en-US" sz="1800" b="0">
                  <a:solidFill>
                    <a:schemeClr val="accent6"/>
                  </a:solidFill>
                </a:endParaRPr>
              </a:p>
            </p:txBody>
          </p:sp>
        </p:grpSp>
      </p:grpSp>
      <p:sp>
        <p:nvSpPr>
          <p:cNvPr id="64514" name="Slide Number Placeholder 5">
            <a:extLst>
              <a:ext uri="{FF2B5EF4-FFF2-40B4-BE49-F238E27FC236}">
                <a16:creationId xmlns:a16="http://schemas.microsoft.com/office/drawing/2014/main" id="{EF7B917D-4718-9241-97B4-A9EBC631F34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D77982F-494F-0B4D-AA67-9FF872BC02F1}" type="slidenum">
              <a:rPr lang="en-US" altLang="en-US" sz="1400" b="0" i="0"/>
              <a:pPr algn="r" eaLnBrk="1" hangingPunct="1">
                <a:spcBef>
                  <a:spcPct val="0"/>
                </a:spcBef>
                <a:buFontTx/>
                <a:buNone/>
              </a:pPr>
              <a:t>27</a:t>
            </a:fld>
            <a:endParaRPr lang="en-US" altLang="en-US" sz="1400" b="0" i="0"/>
          </a:p>
        </p:txBody>
      </p:sp>
      <p:pic>
        <p:nvPicPr>
          <p:cNvPr id="10" name="Picture 7" descr="&#10;">
            <a:extLst>
              <a:ext uri="{FF2B5EF4-FFF2-40B4-BE49-F238E27FC236}">
                <a16:creationId xmlns:a16="http://schemas.microsoft.com/office/drawing/2014/main" id="{7D2D9521-EE63-C046-B77B-99B67489FD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616180"/>
            <a:ext cx="3638839" cy="2465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5">
            <a:extLst>
              <a:ext uri="{FF2B5EF4-FFF2-40B4-BE49-F238E27FC236}">
                <a16:creationId xmlns:a16="http://schemas.microsoft.com/office/drawing/2014/main" id="{569A2277-38A7-4348-A176-6B43490F51F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D4847B-0371-8142-A642-D43ED2B526EE}" type="slidenum">
              <a:rPr lang="en-US" altLang="en-US" sz="1400" smtClean="0"/>
              <a:pPr>
                <a:spcBef>
                  <a:spcPct val="0"/>
                </a:spcBef>
                <a:buFontTx/>
                <a:buNone/>
              </a:pPr>
              <a:t>28</a:t>
            </a:fld>
            <a:endParaRPr lang="en-US" altLang="en-US" sz="1400"/>
          </a:p>
        </p:txBody>
      </p:sp>
      <p:grpSp>
        <p:nvGrpSpPr>
          <p:cNvPr id="66562" name="Group 8">
            <a:extLst>
              <a:ext uri="{FF2B5EF4-FFF2-40B4-BE49-F238E27FC236}">
                <a16:creationId xmlns:a16="http://schemas.microsoft.com/office/drawing/2014/main" id="{133235C4-6EBD-4542-976D-716DB1325798}"/>
              </a:ext>
            </a:extLst>
          </p:cNvPr>
          <p:cNvGrpSpPr>
            <a:grpSpLocks/>
          </p:cNvGrpSpPr>
          <p:nvPr/>
        </p:nvGrpSpPr>
        <p:grpSpPr bwMode="auto">
          <a:xfrm>
            <a:off x="457200" y="449263"/>
            <a:ext cx="8229600" cy="2238375"/>
            <a:chOff x="288" y="283"/>
            <a:chExt cx="5184" cy="1410"/>
          </a:xfrm>
        </p:grpSpPr>
        <p:sp>
          <p:nvSpPr>
            <p:cNvPr id="66563" name="Rectangle 3">
              <a:extLst>
                <a:ext uri="{FF2B5EF4-FFF2-40B4-BE49-F238E27FC236}">
                  <a16:creationId xmlns:a16="http://schemas.microsoft.com/office/drawing/2014/main" id="{67905A12-264B-F441-A4BD-B88F9A0817A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Electron Arrangement </a:t>
              </a:r>
              <a:r>
                <a:rPr lang="en-US" altLang="en-US" sz="2200" b="0" i="0">
                  <a:solidFill>
                    <a:srgbClr val="333333"/>
                  </a:solidFill>
                </a:rPr>
                <a:t>(continued)</a:t>
              </a:r>
              <a:endParaRPr lang="en-US" altLang="en-US" sz="2800" b="0" i="0">
                <a:solidFill>
                  <a:srgbClr val="333333"/>
                </a:solidFill>
              </a:endParaRPr>
            </a:p>
          </p:txBody>
        </p:sp>
        <p:sp>
          <p:nvSpPr>
            <p:cNvPr id="66564" name="Text Box 4">
              <a:extLst>
                <a:ext uri="{FF2B5EF4-FFF2-40B4-BE49-F238E27FC236}">
                  <a16:creationId xmlns:a16="http://schemas.microsoft.com/office/drawing/2014/main" id="{F5F6E6A3-4130-FF4E-AD66-787C7BB158FE}"/>
                </a:ext>
              </a:extLst>
            </p:cNvPr>
            <p:cNvSpPr txBox="1">
              <a:spLocks noChangeArrowheads="1"/>
            </p:cNvSpPr>
            <p:nvPr/>
          </p:nvSpPr>
          <p:spPr bwMode="auto">
            <a:xfrm>
              <a:off x="518" y="969"/>
              <a:ext cx="468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number of electrons in the outer shell determines the chemical properties of an atom.</a:t>
              </a:r>
            </a:p>
            <a:p>
              <a:pPr eaLnBrk="1" hangingPunct="1">
                <a:lnSpc>
                  <a:spcPct val="85000"/>
                </a:lnSpc>
                <a:spcBef>
                  <a:spcPct val="0"/>
                </a:spcBef>
                <a:spcAft>
                  <a:spcPct val="50000"/>
                </a:spcAft>
                <a:buSzPct val="80000"/>
                <a:buFont typeface="Times" pitchFamily="2" charset="0"/>
                <a:buChar char="•"/>
              </a:pPr>
              <a:r>
                <a:rPr lang="en-US" altLang="en-US" sz="1800" b="0" i="0"/>
                <a:t>Atoms with outer shells that are not completely full can interact with atoms whose outer shells are also not full.</a:t>
              </a:r>
            </a:p>
          </p:txBody>
        </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6">
            <a:extLst>
              <a:ext uri="{FF2B5EF4-FFF2-40B4-BE49-F238E27FC236}">
                <a16:creationId xmlns:a16="http://schemas.microsoft.com/office/drawing/2014/main" id="{8F84F5E6-0F83-3947-B0BF-0EA7EFDD74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BF9232D-D871-D046-9B4A-4E5DB4745EBE}" type="slidenum">
              <a:rPr lang="en-US" altLang="en-US" sz="1400" smtClean="0"/>
              <a:pPr>
                <a:spcBef>
                  <a:spcPct val="0"/>
                </a:spcBef>
                <a:buFontTx/>
                <a:buNone/>
              </a:pPr>
              <a:t>29</a:t>
            </a:fld>
            <a:endParaRPr lang="en-US" altLang="en-US" sz="1400"/>
          </a:p>
        </p:txBody>
      </p:sp>
      <p:sp>
        <p:nvSpPr>
          <p:cNvPr id="68610" name="Rectangle 2">
            <a:extLst>
              <a:ext uri="{FF2B5EF4-FFF2-40B4-BE49-F238E27FC236}">
                <a16:creationId xmlns:a16="http://schemas.microsoft.com/office/drawing/2014/main" id="{A18E8652-106D-CE41-B893-EC33EBC71872}"/>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Chemical Elements—Comparisons</a:t>
            </a:r>
          </a:p>
        </p:txBody>
      </p:sp>
      <p:sp>
        <p:nvSpPr>
          <p:cNvPr id="68611" name="Text Box 3">
            <a:extLst>
              <a:ext uri="{FF2B5EF4-FFF2-40B4-BE49-F238E27FC236}">
                <a16:creationId xmlns:a16="http://schemas.microsoft.com/office/drawing/2014/main" id="{296AB939-108D-734B-959F-975D9AA32D37}"/>
              </a:ext>
            </a:extLst>
          </p:cNvPr>
          <p:cNvSpPr txBox="1">
            <a:spLocks noChangeArrowheads="1"/>
          </p:cNvSpPr>
          <p:nvPr/>
        </p:nvSpPr>
        <p:spPr bwMode="auto">
          <a:xfrm>
            <a:off x="1410589" y="4387971"/>
            <a:ext cx="6340039" cy="1034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Hydrogen, carbon, nitrogen, and oxygen are biologically important chemical elements, in part because they can covalently bond with other atoms (that is, they are chemically reactive).</a:t>
            </a:r>
          </a:p>
        </p:txBody>
      </p:sp>
      <p:sp>
        <p:nvSpPr>
          <p:cNvPr id="5" name="Rectangle 1">
            <a:extLst>
              <a:ext uri="{FF2B5EF4-FFF2-40B4-BE49-F238E27FC236}">
                <a16:creationId xmlns:a16="http://schemas.microsoft.com/office/drawing/2014/main" id="{EC073C63-2656-9047-B921-DCC72A1B5405}"/>
              </a:ext>
            </a:extLst>
          </p:cNvPr>
          <p:cNvSpPr>
            <a:spLocks noChangeArrowheads="1"/>
          </p:cNvSpPr>
          <p:nvPr/>
        </p:nvSpPr>
        <p:spPr bwMode="auto">
          <a:xfrm>
            <a:off x="1006475" y="160150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Table 7">
            <a:extLst>
              <a:ext uri="{FF2B5EF4-FFF2-40B4-BE49-F238E27FC236}">
                <a16:creationId xmlns:a16="http://schemas.microsoft.com/office/drawing/2014/main" id="{D5046019-E2B8-2145-BE32-4096CA5D06DB}"/>
              </a:ext>
            </a:extLst>
          </p:cNvPr>
          <p:cNvGraphicFramePr>
            <a:graphicFrameLocks noGrp="1"/>
          </p:cNvGraphicFramePr>
          <p:nvPr>
            <p:extLst>
              <p:ext uri="{D42A27DB-BD31-4B8C-83A1-F6EECF244321}">
                <p14:modId xmlns:p14="http://schemas.microsoft.com/office/powerpoint/2010/main" val="4275517643"/>
              </p:ext>
            </p:extLst>
          </p:nvPr>
        </p:nvGraphicFramePr>
        <p:xfrm>
          <a:off x="1015076" y="1613205"/>
          <a:ext cx="7132320" cy="2560320"/>
        </p:xfrm>
        <a:graphic>
          <a:graphicData uri="http://schemas.openxmlformats.org/drawingml/2006/table">
            <a:tbl>
              <a:tblPr firstRow="1" firstCol="1" bandRow="1">
                <a:tableStyleId>{5C22544A-7EE6-4342-B048-85BDC9FD1C3A}</a:tableStyleId>
              </a:tblPr>
              <a:tblGrid>
                <a:gridCol w="1188720">
                  <a:extLst>
                    <a:ext uri="{9D8B030D-6E8A-4147-A177-3AD203B41FA5}">
                      <a16:colId xmlns:a16="http://schemas.microsoft.com/office/drawing/2014/main" val="1278840952"/>
                    </a:ext>
                  </a:extLst>
                </a:gridCol>
                <a:gridCol w="1188720">
                  <a:extLst>
                    <a:ext uri="{9D8B030D-6E8A-4147-A177-3AD203B41FA5}">
                      <a16:colId xmlns:a16="http://schemas.microsoft.com/office/drawing/2014/main" val="831225643"/>
                    </a:ext>
                  </a:extLst>
                </a:gridCol>
                <a:gridCol w="1188720">
                  <a:extLst>
                    <a:ext uri="{9D8B030D-6E8A-4147-A177-3AD203B41FA5}">
                      <a16:colId xmlns:a16="http://schemas.microsoft.com/office/drawing/2014/main" val="1466804846"/>
                    </a:ext>
                  </a:extLst>
                </a:gridCol>
                <a:gridCol w="1188720">
                  <a:extLst>
                    <a:ext uri="{9D8B030D-6E8A-4147-A177-3AD203B41FA5}">
                      <a16:colId xmlns:a16="http://schemas.microsoft.com/office/drawing/2014/main" val="3918725733"/>
                    </a:ext>
                  </a:extLst>
                </a:gridCol>
                <a:gridCol w="1188720">
                  <a:extLst>
                    <a:ext uri="{9D8B030D-6E8A-4147-A177-3AD203B41FA5}">
                      <a16:colId xmlns:a16="http://schemas.microsoft.com/office/drawing/2014/main" val="168985701"/>
                    </a:ext>
                  </a:extLst>
                </a:gridCol>
                <a:gridCol w="1188720">
                  <a:extLst>
                    <a:ext uri="{9D8B030D-6E8A-4147-A177-3AD203B41FA5}">
                      <a16:colId xmlns:a16="http://schemas.microsoft.com/office/drawing/2014/main" val="3995943116"/>
                    </a:ext>
                  </a:extLst>
                </a:gridCol>
              </a:tblGrid>
              <a:tr h="731520">
                <a:tc>
                  <a:txBody>
                    <a:bodyPr/>
                    <a:lstStyle/>
                    <a:p>
                      <a:pPr marL="0" marR="0" algn="ctr">
                        <a:spcBef>
                          <a:spcPts val="0"/>
                        </a:spcBef>
                        <a:spcAft>
                          <a:spcPts val="0"/>
                        </a:spcAft>
                      </a:pPr>
                      <a:r>
                        <a:rPr lang="en-US" sz="1200" b="0" dirty="0">
                          <a:solidFill>
                            <a:schemeClr val="tx1"/>
                          </a:solidFill>
                          <a:effectLst/>
                        </a:rPr>
                        <a:t>Chemical element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Atomic number (number of protons)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Electrons in inner shell (maximum = 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Electrons in outer shell (maximum = 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Additional electrons that can be added</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Chemically reactive?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2817049170"/>
                  </a:ext>
                </a:extLst>
              </a:tr>
              <a:tr h="365760">
                <a:tc>
                  <a:txBody>
                    <a:bodyPr/>
                    <a:lstStyle/>
                    <a:p>
                      <a:pPr marL="0" marR="0" algn="ctr">
                        <a:spcBef>
                          <a:spcPts val="0"/>
                        </a:spcBef>
                        <a:spcAft>
                          <a:spcPts val="0"/>
                        </a:spcAft>
                      </a:pPr>
                      <a:r>
                        <a:rPr lang="en-US" sz="1200" b="0">
                          <a:solidFill>
                            <a:schemeClr val="tx1"/>
                          </a:solidFill>
                          <a:effectLst/>
                        </a:rPr>
                        <a:t>Hydrogen (H)</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Yes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85550693"/>
                  </a:ext>
                </a:extLst>
              </a:tr>
              <a:tr h="365760">
                <a:tc>
                  <a:txBody>
                    <a:bodyPr/>
                    <a:lstStyle/>
                    <a:p>
                      <a:pPr marL="0" marR="0" algn="ctr">
                        <a:spcBef>
                          <a:spcPts val="0"/>
                        </a:spcBef>
                        <a:spcAft>
                          <a:spcPts val="0"/>
                        </a:spcAft>
                      </a:pPr>
                      <a:r>
                        <a:rPr lang="en-US" sz="1200" b="0">
                          <a:solidFill>
                            <a:schemeClr val="tx1"/>
                          </a:solidFill>
                          <a:effectLst/>
                        </a:rPr>
                        <a:t>Helium (He)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No</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09174997"/>
                  </a:ext>
                </a:extLst>
              </a:tr>
              <a:tr h="365760">
                <a:tc>
                  <a:txBody>
                    <a:bodyPr/>
                    <a:lstStyle/>
                    <a:p>
                      <a:pPr marL="0" marR="0" algn="ctr">
                        <a:spcBef>
                          <a:spcPts val="0"/>
                        </a:spcBef>
                        <a:spcAft>
                          <a:spcPts val="0"/>
                        </a:spcAft>
                      </a:pPr>
                      <a:r>
                        <a:rPr lang="en-US" sz="1200" b="0">
                          <a:solidFill>
                            <a:schemeClr val="tx1"/>
                          </a:solidFill>
                          <a:effectLst/>
                        </a:rPr>
                        <a:t>Carbon (C)</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4</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4</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Yes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29792703"/>
                  </a:ext>
                </a:extLst>
              </a:tr>
              <a:tr h="365760">
                <a:tc>
                  <a:txBody>
                    <a:bodyPr/>
                    <a:lstStyle/>
                    <a:p>
                      <a:pPr marL="0" marR="0" algn="ctr">
                        <a:spcBef>
                          <a:spcPts val="0"/>
                        </a:spcBef>
                        <a:spcAft>
                          <a:spcPts val="0"/>
                        </a:spcAft>
                      </a:pPr>
                      <a:r>
                        <a:rPr lang="en-US" sz="1200" b="0">
                          <a:solidFill>
                            <a:schemeClr val="tx1"/>
                          </a:solidFill>
                          <a:effectLst/>
                        </a:rPr>
                        <a:t>Nitrogen (N)</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7</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5</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3</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Yes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4066181"/>
                  </a:ext>
                </a:extLst>
              </a:tr>
              <a:tr h="365760">
                <a:tc>
                  <a:txBody>
                    <a:bodyPr/>
                    <a:lstStyle/>
                    <a:p>
                      <a:pPr marL="0" marR="0" algn="ctr">
                        <a:spcBef>
                          <a:spcPts val="0"/>
                        </a:spcBef>
                        <a:spcAft>
                          <a:spcPts val="0"/>
                        </a:spcAft>
                      </a:pPr>
                      <a:r>
                        <a:rPr lang="en-US" sz="1200" b="0">
                          <a:solidFill>
                            <a:schemeClr val="tx1"/>
                          </a:solidFill>
                          <a:effectLst/>
                        </a:rPr>
                        <a:t>Oxygen (O)</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6</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Yes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783013"/>
                  </a:ext>
                </a:extLst>
              </a:tr>
            </a:tbl>
          </a:graphicData>
        </a:graphic>
      </p:graphicFrame>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5">
            <a:extLst>
              <a:ext uri="{FF2B5EF4-FFF2-40B4-BE49-F238E27FC236}">
                <a16:creationId xmlns:a16="http://schemas.microsoft.com/office/drawing/2014/main" id="{E27FA5CC-4D4B-934B-AF77-B8C10A39E7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5CD99D5-459C-8E4C-9107-5D80C0BF3A63}" type="slidenum">
              <a:rPr lang="en-US" altLang="en-US" sz="1400" smtClean="0"/>
              <a:pPr>
                <a:spcBef>
                  <a:spcPct val="0"/>
                </a:spcBef>
                <a:buFontTx/>
                <a:buNone/>
              </a:pPr>
              <a:t>30</a:t>
            </a:fld>
            <a:endParaRPr lang="en-US" altLang="en-US" sz="1400"/>
          </a:p>
        </p:txBody>
      </p:sp>
      <p:grpSp>
        <p:nvGrpSpPr>
          <p:cNvPr id="70658" name="Group 9">
            <a:extLst>
              <a:ext uri="{FF2B5EF4-FFF2-40B4-BE49-F238E27FC236}">
                <a16:creationId xmlns:a16="http://schemas.microsoft.com/office/drawing/2014/main" id="{B7B85EE9-50DF-824A-81E3-8F34EC13C14C}"/>
              </a:ext>
            </a:extLst>
          </p:cNvPr>
          <p:cNvGrpSpPr>
            <a:grpSpLocks/>
          </p:cNvGrpSpPr>
          <p:nvPr/>
        </p:nvGrpSpPr>
        <p:grpSpPr bwMode="auto">
          <a:xfrm>
            <a:off x="457200" y="449263"/>
            <a:ext cx="8229600" cy="3062287"/>
            <a:chOff x="288" y="283"/>
            <a:chExt cx="5184" cy="1929"/>
          </a:xfrm>
        </p:grpSpPr>
        <p:sp>
          <p:nvSpPr>
            <p:cNvPr id="70659" name="Rectangle 3">
              <a:extLst>
                <a:ext uri="{FF2B5EF4-FFF2-40B4-BE49-F238E27FC236}">
                  <a16:creationId xmlns:a16="http://schemas.microsoft.com/office/drawing/2014/main" id="{286C95BA-2BB9-7044-9D57-22B2A99DECD2}"/>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Covalent Bonds</a:t>
              </a:r>
            </a:p>
          </p:txBody>
        </p:sp>
        <p:sp>
          <p:nvSpPr>
            <p:cNvPr id="70660" name="Text Box 4">
              <a:extLst>
                <a:ext uri="{FF2B5EF4-FFF2-40B4-BE49-F238E27FC236}">
                  <a16:creationId xmlns:a16="http://schemas.microsoft.com/office/drawing/2014/main" id="{026519C5-BEA3-B245-A1E6-40C9B97202A2}"/>
                </a:ext>
              </a:extLst>
            </p:cNvPr>
            <p:cNvSpPr txBox="1">
              <a:spLocks noChangeArrowheads="1"/>
            </p:cNvSpPr>
            <p:nvPr/>
          </p:nvSpPr>
          <p:spPr bwMode="auto">
            <a:xfrm>
              <a:off x="516" y="970"/>
              <a:ext cx="465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Two atoms that share one or more pairs of outer shell electrons form a covalent bond.</a:t>
              </a:r>
            </a:p>
            <a:p>
              <a:pPr eaLnBrk="1" hangingPunct="1">
                <a:lnSpc>
                  <a:spcPct val="85000"/>
                </a:lnSpc>
                <a:spcBef>
                  <a:spcPct val="0"/>
                </a:spcBef>
                <a:spcAft>
                  <a:spcPts val="900"/>
                </a:spcAft>
                <a:buSzPct val="80000"/>
                <a:buFont typeface="Times" pitchFamily="2" charset="0"/>
                <a:buChar char="•"/>
              </a:pPr>
              <a:r>
                <a:rPr lang="en-US" altLang="en-US" sz="1800" b="0" i="0"/>
                <a:t>The number of covalent bonds that can form is equal to the number of additional electrons needed to fill the outer shells.</a:t>
              </a:r>
            </a:p>
            <a:p>
              <a:pPr eaLnBrk="1" hangingPunct="1">
                <a:lnSpc>
                  <a:spcPct val="85000"/>
                </a:lnSpc>
                <a:spcBef>
                  <a:spcPct val="0"/>
                </a:spcBef>
                <a:spcAft>
                  <a:spcPct val="50000"/>
                </a:spcAft>
                <a:buSzPct val="80000"/>
                <a:buFont typeface="Times" pitchFamily="2" charset="0"/>
                <a:buChar char="•"/>
              </a:pPr>
              <a:r>
                <a:rPr lang="en-US" altLang="en-US" sz="1800" b="0" i="0"/>
                <a:t>For example, the single covalent bond in an H</a:t>
              </a:r>
              <a:r>
                <a:rPr lang="en-US" altLang="en-US" sz="1800" b="0" i="0" baseline="-15000"/>
                <a:t>2</a:t>
              </a:r>
              <a:r>
                <a:rPr lang="en-US" altLang="en-US" sz="1800" b="0" i="0"/>
                <a:t> molecule (gaseous hydrogen) completes the single shell of electrons for both hydrogen atoms.</a:t>
              </a: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5">
            <a:extLst>
              <a:ext uri="{FF2B5EF4-FFF2-40B4-BE49-F238E27FC236}">
                <a16:creationId xmlns:a16="http://schemas.microsoft.com/office/drawing/2014/main" id="{AE0A2E84-3FB7-7547-A51A-B0D91B6A02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A143E9-24A2-FA40-ADEE-7B464C20D1F7}" type="slidenum">
              <a:rPr lang="en-US" altLang="en-US" sz="1400" smtClean="0"/>
              <a:pPr>
                <a:spcBef>
                  <a:spcPct val="0"/>
                </a:spcBef>
                <a:buFontTx/>
                <a:buNone/>
              </a:pPr>
              <a:t>31</a:t>
            </a:fld>
            <a:endParaRPr lang="en-US" altLang="en-US" sz="1400"/>
          </a:p>
        </p:txBody>
      </p:sp>
      <p:grpSp>
        <p:nvGrpSpPr>
          <p:cNvPr id="72706" name="Group 8">
            <a:extLst>
              <a:ext uri="{FF2B5EF4-FFF2-40B4-BE49-F238E27FC236}">
                <a16:creationId xmlns:a16="http://schemas.microsoft.com/office/drawing/2014/main" id="{853F0FA7-13BA-D049-8BE5-FE393D01B116}"/>
              </a:ext>
            </a:extLst>
          </p:cNvPr>
          <p:cNvGrpSpPr>
            <a:grpSpLocks/>
          </p:cNvGrpSpPr>
          <p:nvPr/>
        </p:nvGrpSpPr>
        <p:grpSpPr bwMode="auto">
          <a:xfrm>
            <a:off x="457200" y="449263"/>
            <a:ext cx="8229600" cy="2825750"/>
            <a:chOff x="288" y="283"/>
            <a:chExt cx="5184" cy="1780"/>
          </a:xfrm>
        </p:grpSpPr>
        <p:sp>
          <p:nvSpPr>
            <p:cNvPr id="72707" name="Rectangle 3">
              <a:extLst>
                <a:ext uri="{FF2B5EF4-FFF2-40B4-BE49-F238E27FC236}">
                  <a16:creationId xmlns:a16="http://schemas.microsoft.com/office/drawing/2014/main" id="{6841B4D2-C761-0345-9ADF-817E25920BD1}"/>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Covalent Bonds </a:t>
              </a:r>
              <a:r>
                <a:rPr lang="en-US" altLang="en-US" sz="2200" b="0" i="0">
                  <a:solidFill>
                    <a:srgbClr val="333333"/>
                  </a:solidFill>
                </a:rPr>
                <a:t>(continued)</a:t>
              </a:r>
              <a:endParaRPr lang="en-US" altLang="en-US" sz="2800" b="0" i="0">
                <a:solidFill>
                  <a:srgbClr val="333333"/>
                </a:solidFill>
              </a:endParaRPr>
            </a:p>
          </p:txBody>
        </p:sp>
        <p:sp>
          <p:nvSpPr>
            <p:cNvPr id="72708" name="Text Box 4">
              <a:extLst>
                <a:ext uri="{FF2B5EF4-FFF2-40B4-BE49-F238E27FC236}">
                  <a16:creationId xmlns:a16="http://schemas.microsoft.com/office/drawing/2014/main" id="{EB05E041-6F05-2342-97DE-8842CD35A28A}"/>
                </a:ext>
              </a:extLst>
            </p:cNvPr>
            <p:cNvSpPr txBox="1">
              <a:spLocks noChangeArrowheads="1"/>
            </p:cNvSpPr>
            <p:nvPr/>
          </p:nvSpPr>
          <p:spPr bwMode="auto">
            <a:xfrm>
              <a:off x="516" y="970"/>
              <a:ext cx="470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In H</a:t>
              </a:r>
              <a:r>
                <a:rPr lang="en-US" altLang="en-US" sz="1800" b="0" i="0" baseline="-15000"/>
                <a:t>2</a:t>
              </a:r>
              <a:r>
                <a:rPr lang="en-US" altLang="en-US" sz="1800" b="0" i="0"/>
                <a:t>O, two hydrogen atoms share their electrons with an oxygen atom.</a:t>
              </a:r>
            </a:p>
            <a:p>
              <a:pPr eaLnBrk="1" hangingPunct="1">
                <a:lnSpc>
                  <a:spcPct val="85000"/>
                </a:lnSpc>
                <a:spcBef>
                  <a:spcPct val="0"/>
                </a:spcBef>
                <a:spcAft>
                  <a:spcPts val="900"/>
                </a:spcAft>
                <a:buSzPct val="80000"/>
                <a:buFont typeface="Times" pitchFamily="2" charset="0"/>
                <a:buChar char="•"/>
              </a:pPr>
              <a:r>
                <a:rPr lang="en-US" altLang="en-US" sz="1800" b="0" i="0"/>
                <a:t>In CH</a:t>
              </a:r>
              <a:r>
                <a:rPr lang="en-US" altLang="en-US" sz="1800" b="0" i="0" baseline="-15000"/>
                <a:t>4</a:t>
              </a:r>
              <a:r>
                <a:rPr lang="en-US" altLang="en-US" sz="1800" b="0" i="0"/>
                <a:t> (methane), four hydrogen atoms share electrons with a car-bon atom.</a:t>
              </a:r>
            </a:p>
            <a:p>
              <a:pPr eaLnBrk="1" hangingPunct="1">
                <a:lnSpc>
                  <a:spcPct val="85000"/>
                </a:lnSpc>
                <a:spcBef>
                  <a:spcPct val="0"/>
                </a:spcBef>
                <a:spcAft>
                  <a:spcPct val="50000"/>
                </a:spcAft>
                <a:buSzPct val="80000"/>
                <a:buFont typeface="Times" pitchFamily="2" charset="0"/>
                <a:buChar char="•"/>
              </a:pPr>
              <a:r>
                <a:rPr lang="en-US" altLang="en-US" sz="1800" b="0" i="0"/>
                <a:t>In O</a:t>
              </a:r>
              <a:r>
                <a:rPr lang="en-US" altLang="en-US" sz="1800" b="0" i="0" baseline="-15000"/>
                <a:t>2 </a:t>
              </a:r>
              <a:r>
                <a:rPr lang="en-US" altLang="en-US" sz="1800" b="0" i="0"/>
                <a:t>(gaseous oxygen), two atoms share two pairs of electrons to form a double covalent bond.</a:t>
              </a: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6">
            <a:extLst>
              <a:ext uri="{FF2B5EF4-FFF2-40B4-BE49-F238E27FC236}">
                <a16:creationId xmlns:a16="http://schemas.microsoft.com/office/drawing/2014/main" id="{2090F2CD-9605-7C49-84F0-9833850FC60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F0B2E0-0EED-9E4A-8353-A35F7044F3C7}" type="slidenum">
              <a:rPr lang="en-US" altLang="en-US" sz="1400" smtClean="0"/>
              <a:pPr>
                <a:spcBef>
                  <a:spcPct val="0"/>
                </a:spcBef>
                <a:buFontTx/>
                <a:buNone/>
              </a:pPr>
              <a:t>32</a:t>
            </a:fld>
            <a:endParaRPr lang="en-US" altLang="en-US" sz="1400"/>
          </a:p>
        </p:txBody>
      </p:sp>
      <p:sp>
        <p:nvSpPr>
          <p:cNvPr id="74754" name="Rectangle 2">
            <a:extLst>
              <a:ext uri="{FF2B5EF4-FFF2-40B4-BE49-F238E27FC236}">
                <a16:creationId xmlns:a16="http://schemas.microsoft.com/office/drawing/2014/main" id="{DDF0B065-18B5-D34D-8CDB-E513B8C630F6}"/>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Ionic Bonds</a:t>
            </a:r>
          </a:p>
        </p:txBody>
      </p:sp>
      <p:sp>
        <p:nvSpPr>
          <p:cNvPr id="74755" name="Text Box 3">
            <a:extLst>
              <a:ext uri="{FF2B5EF4-FFF2-40B4-BE49-F238E27FC236}">
                <a16:creationId xmlns:a16="http://schemas.microsoft.com/office/drawing/2014/main" id="{DFEF96C4-2034-A348-9ADB-7CB65F11ABC0}"/>
              </a:ext>
            </a:extLst>
          </p:cNvPr>
          <p:cNvSpPr txBox="1">
            <a:spLocks noChangeArrowheads="1"/>
          </p:cNvSpPr>
          <p:nvPr/>
        </p:nvSpPr>
        <p:spPr bwMode="auto">
          <a:xfrm>
            <a:off x="819150" y="1543050"/>
            <a:ext cx="77612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b="0" i="0"/>
              <a:t>NaCl, composed of sodium and chloride (an ionic form of chlorine), is formed through an ionic bond.</a:t>
            </a:r>
          </a:p>
        </p:txBody>
      </p:sp>
      <p:sp>
        <p:nvSpPr>
          <p:cNvPr id="13" name="Rectangle 5">
            <a:extLst>
              <a:ext uri="{FF2B5EF4-FFF2-40B4-BE49-F238E27FC236}">
                <a16:creationId xmlns:a16="http://schemas.microsoft.com/office/drawing/2014/main" id="{06AD3632-5D1F-0848-A75A-A91D4505423C}"/>
              </a:ext>
            </a:extLst>
          </p:cNvPr>
          <p:cNvSpPr>
            <a:spLocks noChangeArrowheads="1"/>
          </p:cNvSpPr>
          <p:nvPr/>
        </p:nvSpPr>
        <p:spPr bwMode="auto">
          <a:xfrm>
            <a:off x="754063" y="2765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Table 13">
            <a:extLst>
              <a:ext uri="{FF2B5EF4-FFF2-40B4-BE49-F238E27FC236}">
                <a16:creationId xmlns:a16="http://schemas.microsoft.com/office/drawing/2014/main" id="{ADF6E8C0-E372-5240-97A9-D34491EDA6DF}"/>
              </a:ext>
            </a:extLst>
          </p:cNvPr>
          <p:cNvGraphicFramePr>
            <a:graphicFrameLocks noGrp="1"/>
          </p:cNvGraphicFramePr>
          <p:nvPr>
            <p:extLst>
              <p:ext uri="{D42A27DB-BD31-4B8C-83A1-F6EECF244321}">
                <p14:modId xmlns:p14="http://schemas.microsoft.com/office/powerpoint/2010/main" val="1126937897"/>
              </p:ext>
            </p:extLst>
          </p:nvPr>
        </p:nvGraphicFramePr>
        <p:xfrm>
          <a:off x="708660" y="2324507"/>
          <a:ext cx="7726680" cy="2194560"/>
        </p:xfrm>
        <a:graphic>
          <a:graphicData uri="http://schemas.openxmlformats.org/drawingml/2006/table">
            <a:tbl>
              <a:tblPr firstRow="1" firstCol="1" bandRow="1">
                <a:tableStyleId>{5C22544A-7EE6-4342-B048-85BDC9FD1C3A}</a:tableStyleId>
              </a:tblPr>
              <a:tblGrid>
                <a:gridCol w="1280160">
                  <a:extLst>
                    <a:ext uri="{9D8B030D-6E8A-4147-A177-3AD203B41FA5}">
                      <a16:colId xmlns:a16="http://schemas.microsoft.com/office/drawing/2014/main" val="1904252765"/>
                    </a:ext>
                  </a:extLst>
                </a:gridCol>
                <a:gridCol w="1005840">
                  <a:extLst>
                    <a:ext uri="{9D8B030D-6E8A-4147-A177-3AD203B41FA5}">
                      <a16:colId xmlns:a16="http://schemas.microsoft.com/office/drawing/2014/main" val="874611444"/>
                    </a:ext>
                  </a:extLst>
                </a:gridCol>
                <a:gridCol w="1234440">
                  <a:extLst>
                    <a:ext uri="{9D8B030D-6E8A-4147-A177-3AD203B41FA5}">
                      <a16:colId xmlns:a16="http://schemas.microsoft.com/office/drawing/2014/main" val="2412585939"/>
                    </a:ext>
                  </a:extLst>
                </a:gridCol>
                <a:gridCol w="1234440">
                  <a:extLst>
                    <a:ext uri="{9D8B030D-6E8A-4147-A177-3AD203B41FA5}">
                      <a16:colId xmlns:a16="http://schemas.microsoft.com/office/drawing/2014/main" val="1819302756"/>
                    </a:ext>
                  </a:extLst>
                </a:gridCol>
                <a:gridCol w="1234440">
                  <a:extLst>
                    <a:ext uri="{9D8B030D-6E8A-4147-A177-3AD203B41FA5}">
                      <a16:colId xmlns:a16="http://schemas.microsoft.com/office/drawing/2014/main" val="3186943758"/>
                    </a:ext>
                  </a:extLst>
                </a:gridCol>
                <a:gridCol w="1737360">
                  <a:extLst>
                    <a:ext uri="{9D8B030D-6E8A-4147-A177-3AD203B41FA5}">
                      <a16:colId xmlns:a16="http://schemas.microsoft.com/office/drawing/2014/main" val="634502293"/>
                    </a:ext>
                  </a:extLst>
                </a:gridCol>
              </a:tblGrid>
              <a:tr h="731520">
                <a:tc>
                  <a:txBody>
                    <a:bodyPr/>
                    <a:lstStyle/>
                    <a:p>
                      <a:pPr marL="0" marR="0" algn="ctr">
                        <a:spcBef>
                          <a:spcPts val="0"/>
                        </a:spcBef>
                        <a:spcAft>
                          <a:spcPts val="0"/>
                        </a:spcAft>
                      </a:pPr>
                      <a:r>
                        <a:rPr lang="en-US" sz="1200" b="0" dirty="0">
                          <a:solidFill>
                            <a:schemeClr val="tx1"/>
                          </a:solidFill>
                          <a:effectLst/>
                        </a:rPr>
                        <a:t>Chemical Element</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Atomic number</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Electrons in inner shell (maximum = 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Electrons in second shell (maximum = 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Electrons in third shell (maximum = 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Ionic bond</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3474044437"/>
                  </a:ext>
                </a:extLst>
              </a:tr>
              <a:tr h="731520">
                <a:tc>
                  <a:txBody>
                    <a:bodyPr/>
                    <a:lstStyle/>
                    <a:p>
                      <a:pPr marL="0" marR="0" algn="ctr">
                        <a:spcBef>
                          <a:spcPts val="0"/>
                        </a:spcBef>
                        <a:spcAft>
                          <a:spcPts val="0"/>
                        </a:spcAft>
                      </a:pPr>
                      <a:r>
                        <a:rPr lang="en-US" sz="1200" b="0">
                          <a:solidFill>
                            <a:schemeClr val="tx1"/>
                          </a:solidFill>
                          <a:effectLst/>
                        </a:rPr>
                        <a:t>Sodium (Na)</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11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1</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Na donates an electron to Cl and becomes Na+</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24801558"/>
                  </a:ext>
                </a:extLst>
              </a:tr>
              <a:tr h="731520">
                <a:tc>
                  <a:txBody>
                    <a:bodyPr/>
                    <a:lstStyle/>
                    <a:p>
                      <a:pPr marL="0" marR="0" algn="ctr">
                        <a:spcBef>
                          <a:spcPts val="0"/>
                        </a:spcBef>
                        <a:spcAft>
                          <a:spcPts val="0"/>
                        </a:spcAft>
                      </a:pPr>
                      <a:r>
                        <a:rPr lang="en-US" sz="1200" b="0">
                          <a:solidFill>
                            <a:schemeClr val="tx1"/>
                          </a:solidFill>
                          <a:effectLst/>
                        </a:rPr>
                        <a:t>Chlorine (Cl)</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17</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8</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7</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Cl accepts the electron from Na and becomes Cl- (chloride)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5986200"/>
                  </a:ext>
                </a:extLst>
              </a:tr>
            </a:tbl>
          </a:graphicData>
        </a:graphic>
      </p:graphicFrame>
      <p:sp>
        <p:nvSpPr>
          <p:cNvPr id="23" name="Text Box 34">
            <a:extLst>
              <a:ext uri="{FF2B5EF4-FFF2-40B4-BE49-F238E27FC236}">
                <a16:creationId xmlns:a16="http://schemas.microsoft.com/office/drawing/2014/main" id="{CEB36625-751D-9141-9548-B0E3B8704E15}"/>
              </a:ext>
            </a:extLst>
          </p:cNvPr>
          <p:cNvSpPr txBox="1">
            <a:spLocks noChangeArrowheads="1"/>
          </p:cNvSpPr>
          <p:nvPr/>
        </p:nvSpPr>
        <p:spPr bwMode="auto">
          <a:xfrm>
            <a:off x="850585" y="4778431"/>
            <a:ext cx="7447027"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ct val="85000"/>
              </a:lnSpc>
              <a:spcBef>
                <a:spcPct val="0"/>
              </a:spcBef>
              <a:spcAft>
                <a:spcPct val="50000"/>
              </a:spcAft>
              <a:buSzPct val="80000"/>
              <a:buNone/>
            </a:pPr>
            <a:r>
              <a:rPr lang="en-US" altLang="en-US" sz="1600" b="0" i="0">
                <a:solidFill>
                  <a:schemeClr val="accent6"/>
                </a:solidFill>
              </a:rPr>
              <a:t>Before the electron transfer, sodium and chloride are electrically neutral; after the electron transfer, the atoms are ions—that is, they are electrically charged.</a:t>
            </a:r>
          </a:p>
          <a:p>
            <a:pPr marL="0" indent="0" algn="ctr" eaLnBrk="1" hangingPunct="1">
              <a:lnSpc>
                <a:spcPct val="85000"/>
              </a:lnSpc>
              <a:spcBef>
                <a:spcPct val="0"/>
              </a:spcBef>
              <a:spcAft>
                <a:spcPct val="50000"/>
              </a:spcAft>
              <a:buSzPct val="80000"/>
              <a:buNone/>
            </a:pPr>
            <a:r>
              <a:rPr lang="en-US" altLang="en-US" sz="1600" b="0" i="0">
                <a:solidFill>
                  <a:schemeClr val="accent6"/>
                </a:solidFill>
              </a:rPr>
              <a:t>The Na</a:t>
            </a:r>
            <a:r>
              <a:rPr lang="en-US" altLang="en-US" sz="1600" b="0" i="0" baseline="22000">
                <a:solidFill>
                  <a:schemeClr val="accent6"/>
                </a:solidFill>
              </a:rPr>
              <a:t>+</a:t>
            </a:r>
            <a:r>
              <a:rPr lang="en-US" altLang="en-US" sz="1600" b="0" i="0">
                <a:solidFill>
                  <a:schemeClr val="accent6"/>
                </a:solidFill>
              </a:rPr>
              <a:t> and Cl</a:t>
            </a:r>
            <a:r>
              <a:rPr lang="en-US" altLang="en-US" sz="1600" b="0" i="0" baseline="22000">
                <a:solidFill>
                  <a:schemeClr val="accent6"/>
                </a:solidFill>
              </a:rPr>
              <a:t>-</a:t>
            </a:r>
            <a:r>
              <a:rPr lang="en-US" altLang="en-US" sz="1600" b="0" i="0">
                <a:solidFill>
                  <a:schemeClr val="accent6"/>
                </a:solidFill>
              </a:rPr>
              <a:t> ions are held together by an ionic bond, the attraction between ions with opposite charges, to form NaCl (sodium chloride).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6">
            <a:extLst>
              <a:ext uri="{FF2B5EF4-FFF2-40B4-BE49-F238E27FC236}">
                <a16:creationId xmlns:a16="http://schemas.microsoft.com/office/drawing/2014/main" id="{545113D6-731B-BF41-8276-91803ABF6A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A6A89FE-3A89-D341-9424-C9653B425920}" type="slidenum">
              <a:rPr lang="en-US" altLang="en-US" sz="1400" smtClean="0"/>
              <a:pPr>
                <a:spcBef>
                  <a:spcPct val="0"/>
                </a:spcBef>
                <a:buFontTx/>
                <a:buNone/>
              </a:pPr>
              <a:t>33</a:t>
            </a:fld>
            <a:endParaRPr lang="en-US" altLang="en-US" sz="1400"/>
          </a:p>
        </p:txBody>
      </p:sp>
      <p:sp>
        <p:nvSpPr>
          <p:cNvPr id="76802" name="Rectangle 2">
            <a:extLst>
              <a:ext uri="{FF2B5EF4-FFF2-40B4-BE49-F238E27FC236}">
                <a16:creationId xmlns:a16="http://schemas.microsoft.com/office/drawing/2014/main" id="{7846B8AB-40CB-D54F-B424-B511D7BA5041}"/>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Molecular Representations</a:t>
            </a:r>
          </a:p>
        </p:txBody>
      </p:sp>
      <p:sp>
        <p:nvSpPr>
          <p:cNvPr id="76803" name="Text Box 3">
            <a:extLst>
              <a:ext uri="{FF2B5EF4-FFF2-40B4-BE49-F238E27FC236}">
                <a16:creationId xmlns:a16="http://schemas.microsoft.com/office/drawing/2014/main" id="{BCFDFD90-D766-5D48-897E-A56AE97D1306}"/>
              </a:ext>
            </a:extLst>
          </p:cNvPr>
          <p:cNvSpPr txBox="1">
            <a:spLocks noChangeArrowheads="1"/>
          </p:cNvSpPr>
          <p:nvPr/>
        </p:nvSpPr>
        <p:spPr bwMode="auto">
          <a:xfrm>
            <a:off x="1201102" y="1539875"/>
            <a:ext cx="6744017"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Several methods can be used to represent molecules consisting of one or more atoms. </a:t>
            </a:r>
          </a:p>
        </p:txBody>
      </p:sp>
      <p:graphicFrame>
        <p:nvGraphicFramePr>
          <p:cNvPr id="4" name="Table 3">
            <a:extLst>
              <a:ext uri="{FF2B5EF4-FFF2-40B4-BE49-F238E27FC236}">
                <a16:creationId xmlns:a16="http://schemas.microsoft.com/office/drawing/2014/main" id="{19BFA5B3-B6DB-2E40-8A84-2EA1041882A6}"/>
              </a:ext>
            </a:extLst>
          </p:cNvPr>
          <p:cNvGraphicFramePr>
            <a:graphicFrameLocks noGrp="1"/>
          </p:cNvGraphicFramePr>
          <p:nvPr>
            <p:extLst>
              <p:ext uri="{D42A27DB-BD31-4B8C-83A1-F6EECF244321}">
                <p14:modId xmlns:p14="http://schemas.microsoft.com/office/powerpoint/2010/main" val="2361173491"/>
              </p:ext>
            </p:extLst>
          </p:nvPr>
        </p:nvGraphicFramePr>
        <p:xfrm>
          <a:off x="1150557" y="2304282"/>
          <a:ext cx="6858000" cy="2560320"/>
        </p:xfrm>
        <a:graphic>
          <a:graphicData uri="http://schemas.openxmlformats.org/drawingml/2006/table">
            <a:tbl>
              <a:tblPr firstRow="1" firstCol="1" bandRow="1">
                <a:tableStyleId>{5C22544A-7EE6-4342-B048-85BDC9FD1C3A}</a:tableStyleId>
              </a:tblPr>
              <a:tblGrid>
                <a:gridCol w="2286000">
                  <a:extLst>
                    <a:ext uri="{9D8B030D-6E8A-4147-A177-3AD203B41FA5}">
                      <a16:colId xmlns:a16="http://schemas.microsoft.com/office/drawing/2014/main" val="1505234526"/>
                    </a:ext>
                  </a:extLst>
                </a:gridCol>
                <a:gridCol w="2286000">
                  <a:extLst>
                    <a:ext uri="{9D8B030D-6E8A-4147-A177-3AD203B41FA5}">
                      <a16:colId xmlns:a16="http://schemas.microsoft.com/office/drawing/2014/main" val="4263670316"/>
                    </a:ext>
                  </a:extLst>
                </a:gridCol>
                <a:gridCol w="2286000">
                  <a:extLst>
                    <a:ext uri="{9D8B030D-6E8A-4147-A177-3AD203B41FA5}">
                      <a16:colId xmlns:a16="http://schemas.microsoft.com/office/drawing/2014/main" val="676671941"/>
                    </a:ext>
                  </a:extLst>
                </a:gridCol>
              </a:tblGrid>
              <a:tr h="365760">
                <a:tc>
                  <a:txBody>
                    <a:bodyPr/>
                    <a:lstStyle/>
                    <a:p>
                      <a:pPr marL="0" marR="0" algn="ctr">
                        <a:spcBef>
                          <a:spcPts val="0"/>
                        </a:spcBef>
                        <a:spcAft>
                          <a:spcPts val="0"/>
                        </a:spcAft>
                      </a:pPr>
                      <a:r>
                        <a:rPr lang="en-US" sz="1200" b="0">
                          <a:solidFill>
                            <a:schemeClr val="tx1"/>
                          </a:solidFill>
                          <a:effectLst/>
                          <a:latin typeface="+mj-lt"/>
                        </a:rPr>
                        <a:t>Representation</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Visual depiction</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latin typeface="+mj-lt"/>
                        </a:rPr>
                        <a:t>Used in this course?</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1118277085"/>
                  </a:ext>
                </a:extLst>
              </a:tr>
              <a:tr h="365760">
                <a:tc>
                  <a:txBody>
                    <a:bodyPr/>
                    <a:lstStyle/>
                    <a:p>
                      <a:pPr marL="0" marR="0" algn="ctr">
                        <a:spcBef>
                          <a:spcPts val="0"/>
                        </a:spcBef>
                        <a:spcAft>
                          <a:spcPts val="0"/>
                        </a:spcAft>
                      </a:pPr>
                      <a:r>
                        <a:rPr lang="en-US" sz="1200" b="0">
                          <a:solidFill>
                            <a:schemeClr val="tx1"/>
                          </a:solidFill>
                          <a:effectLst/>
                          <a:latin typeface="+mj-lt"/>
                        </a:rPr>
                        <a:t>Conventional naming</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Text</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Yes</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88878025"/>
                  </a:ext>
                </a:extLst>
              </a:tr>
              <a:tr h="365760">
                <a:tc>
                  <a:txBody>
                    <a:bodyPr/>
                    <a:lstStyle/>
                    <a:p>
                      <a:pPr marL="0" marR="0" algn="ctr">
                        <a:spcBef>
                          <a:spcPts val="0"/>
                        </a:spcBef>
                        <a:spcAft>
                          <a:spcPts val="0"/>
                        </a:spcAft>
                      </a:pPr>
                      <a:r>
                        <a:rPr lang="en-US" sz="1200" b="0">
                          <a:solidFill>
                            <a:schemeClr val="tx1"/>
                          </a:solidFill>
                          <a:effectLst/>
                          <a:latin typeface="+mj-lt"/>
                        </a:rPr>
                        <a:t>Molecular formula</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Text</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Yes</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0275012"/>
                  </a:ext>
                </a:extLst>
              </a:tr>
              <a:tr h="365760">
                <a:tc>
                  <a:txBody>
                    <a:bodyPr/>
                    <a:lstStyle/>
                    <a:p>
                      <a:pPr marL="0" marR="0" algn="ctr">
                        <a:spcBef>
                          <a:spcPts val="0"/>
                        </a:spcBef>
                        <a:spcAft>
                          <a:spcPts val="0"/>
                        </a:spcAft>
                      </a:pPr>
                      <a:r>
                        <a:rPr lang="en-US" sz="1200" b="0">
                          <a:solidFill>
                            <a:schemeClr val="tx1"/>
                          </a:solidFill>
                          <a:effectLst/>
                          <a:latin typeface="+mj-lt"/>
                        </a:rPr>
                        <a:t>Electron configuration</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Graphic</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No</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6489091"/>
                  </a:ext>
                </a:extLst>
              </a:tr>
              <a:tr h="365760">
                <a:tc>
                  <a:txBody>
                    <a:bodyPr/>
                    <a:lstStyle/>
                    <a:p>
                      <a:pPr marL="0" marR="0" algn="ctr">
                        <a:spcBef>
                          <a:spcPts val="0"/>
                        </a:spcBef>
                        <a:spcAft>
                          <a:spcPts val="0"/>
                        </a:spcAft>
                      </a:pPr>
                      <a:r>
                        <a:rPr lang="en-US" sz="1200" b="0">
                          <a:solidFill>
                            <a:schemeClr val="tx1"/>
                          </a:solidFill>
                          <a:effectLst/>
                          <a:latin typeface="+mj-lt"/>
                        </a:rPr>
                        <a:t>Structural configuration</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Text or 2-D graphic</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Yes</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8207612"/>
                  </a:ext>
                </a:extLst>
              </a:tr>
              <a:tr h="365760">
                <a:tc>
                  <a:txBody>
                    <a:bodyPr/>
                    <a:lstStyle/>
                    <a:p>
                      <a:pPr marL="0" marR="0" algn="ctr">
                        <a:spcBef>
                          <a:spcPts val="0"/>
                        </a:spcBef>
                        <a:spcAft>
                          <a:spcPts val="0"/>
                        </a:spcAft>
                      </a:pPr>
                      <a:r>
                        <a:rPr lang="en-US" sz="1200" b="0">
                          <a:solidFill>
                            <a:schemeClr val="tx1"/>
                          </a:solidFill>
                          <a:effectLst/>
                          <a:latin typeface="+mj-lt"/>
                        </a:rPr>
                        <a:t>Ball-and-stick model</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3-D model</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Sometimes</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633614"/>
                  </a:ext>
                </a:extLst>
              </a:tr>
              <a:tr h="365760">
                <a:tc>
                  <a:txBody>
                    <a:bodyPr/>
                    <a:lstStyle/>
                    <a:p>
                      <a:pPr marL="0" marR="0" algn="ctr">
                        <a:spcBef>
                          <a:spcPts val="0"/>
                        </a:spcBef>
                        <a:spcAft>
                          <a:spcPts val="0"/>
                        </a:spcAft>
                      </a:pPr>
                      <a:r>
                        <a:rPr lang="en-US" sz="1200" b="0">
                          <a:solidFill>
                            <a:schemeClr val="tx1"/>
                          </a:solidFill>
                          <a:effectLst/>
                          <a:latin typeface="+mj-lt"/>
                        </a:rPr>
                        <a:t>Space-filling model</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latin typeface="+mj-lt"/>
                        </a:rPr>
                        <a:t>3-D model</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latin typeface="+mj-lt"/>
                        </a:rPr>
                        <a:t>Sometimes</a:t>
                      </a:r>
                      <a:endParaRPr lang="en-US" sz="12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2233106"/>
                  </a:ext>
                </a:extLst>
              </a:tr>
            </a:tbl>
          </a:graphicData>
        </a:graphic>
      </p:graphicFrame>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5">
            <a:extLst>
              <a:ext uri="{FF2B5EF4-FFF2-40B4-BE49-F238E27FC236}">
                <a16:creationId xmlns:a16="http://schemas.microsoft.com/office/drawing/2014/main" id="{F46A59BB-07F1-984A-B521-B08F576734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D7DDE54-533E-1046-A96D-1BE16D49298A}" type="slidenum">
              <a:rPr lang="en-US" altLang="en-US" sz="1400" smtClean="0"/>
              <a:pPr>
                <a:spcBef>
                  <a:spcPct val="0"/>
                </a:spcBef>
                <a:buFontTx/>
                <a:buNone/>
              </a:pPr>
              <a:t>34</a:t>
            </a:fld>
            <a:endParaRPr lang="en-US" altLang="en-US" sz="1400"/>
          </a:p>
        </p:txBody>
      </p:sp>
      <p:grpSp>
        <p:nvGrpSpPr>
          <p:cNvPr id="78850" name="Group 18">
            <a:extLst>
              <a:ext uri="{FF2B5EF4-FFF2-40B4-BE49-F238E27FC236}">
                <a16:creationId xmlns:a16="http://schemas.microsoft.com/office/drawing/2014/main" id="{D7373D80-9F36-C04C-9EE7-B2CDB581D125}"/>
              </a:ext>
            </a:extLst>
          </p:cNvPr>
          <p:cNvGrpSpPr>
            <a:grpSpLocks/>
          </p:cNvGrpSpPr>
          <p:nvPr/>
        </p:nvGrpSpPr>
        <p:grpSpPr bwMode="auto">
          <a:xfrm>
            <a:off x="457200" y="449263"/>
            <a:ext cx="8229600" cy="5356224"/>
            <a:chOff x="288" y="283"/>
            <a:chExt cx="5184" cy="3374"/>
          </a:xfrm>
        </p:grpSpPr>
        <p:sp>
          <p:nvSpPr>
            <p:cNvPr id="78851" name="Rectangle 3">
              <a:extLst>
                <a:ext uri="{FF2B5EF4-FFF2-40B4-BE49-F238E27FC236}">
                  <a16:creationId xmlns:a16="http://schemas.microsoft.com/office/drawing/2014/main" id="{2A7CA0C6-820C-9547-8775-C09965267B12}"/>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Ball-and-Stick Models</a:t>
              </a:r>
            </a:p>
          </p:txBody>
        </p:sp>
        <p:grpSp>
          <p:nvGrpSpPr>
            <p:cNvPr id="78852" name="Group 16">
              <a:extLst>
                <a:ext uri="{FF2B5EF4-FFF2-40B4-BE49-F238E27FC236}">
                  <a16:creationId xmlns:a16="http://schemas.microsoft.com/office/drawing/2014/main" id="{2736DD5B-5D09-B743-ABBE-9E882E04E3B4}"/>
                </a:ext>
              </a:extLst>
            </p:cNvPr>
            <p:cNvGrpSpPr>
              <a:grpSpLocks/>
            </p:cNvGrpSpPr>
            <p:nvPr/>
          </p:nvGrpSpPr>
          <p:grpSpPr bwMode="auto">
            <a:xfrm>
              <a:off x="468" y="796"/>
              <a:ext cx="4638" cy="2861"/>
              <a:chOff x="468" y="796"/>
              <a:chExt cx="4638" cy="2861"/>
            </a:xfrm>
          </p:grpSpPr>
          <p:grpSp>
            <p:nvGrpSpPr>
              <p:cNvPr id="78853" name="Group 15">
                <a:extLst>
                  <a:ext uri="{FF2B5EF4-FFF2-40B4-BE49-F238E27FC236}">
                    <a16:creationId xmlns:a16="http://schemas.microsoft.com/office/drawing/2014/main" id="{A464D7EB-6DED-4945-BB0B-8D9ED5B6A63F}"/>
                  </a:ext>
                </a:extLst>
              </p:cNvPr>
              <p:cNvGrpSpPr>
                <a:grpSpLocks/>
              </p:cNvGrpSpPr>
              <p:nvPr/>
            </p:nvGrpSpPr>
            <p:grpSpPr bwMode="auto">
              <a:xfrm>
                <a:off x="2955" y="1451"/>
                <a:ext cx="2151" cy="2206"/>
                <a:chOff x="2955" y="1451"/>
                <a:chExt cx="2151" cy="2206"/>
              </a:xfrm>
            </p:grpSpPr>
            <p:sp>
              <p:nvSpPr>
                <p:cNvPr id="78858" name="Text Box 6">
                  <a:extLst>
                    <a:ext uri="{FF2B5EF4-FFF2-40B4-BE49-F238E27FC236}">
                      <a16:creationId xmlns:a16="http://schemas.microsoft.com/office/drawing/2014/main" id="{6DB75F2B-6550-E14C-86D5-5E547D0B2EDF}"/>
                    </a:ext>
                  </a:extLst>
                </p:cNvPr>
                <p:cNvSpPr txBox="1">
                  <a:spLocks noChangeArrowheads="1"/>
                </p:cNvSpPr>
                <p:nvPr/>
              </p:nvSpPr>
              <p:spPr bwMode="auto">
                <a:xfrm>
                  <a:off x="3768" y="1451"/>
                  <a:ext cx="4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DNA</a:t>
                  </a:r>
                </a:p>
              </p:txBody>
            </p:sp>
            <p:grpSp>
              <p:nvGrpSpPr>
                <p:cNvPr id="78859" name="Group 14">
                  <a:extLst>
                    <a:ext uri="{FF2B5EF4-FFF2-40B4-BE49-F238E27FC236}">
                      <a16:creationId xmlns:a16="http://schemas.microsoft.com/office/drawing/2014/main" id="{BE244B70-0A64-8F48-A6A4-23869EFA458A}"/>
                    </a:ext>
                  </a:extLst>
                </p:cNvPr>
                <p:cNvGrpSpPr>
                  <a:grpSpLocks/>
                </p:cNvGrpSpPr>
                <p:nvPr/>
              </p:nvGrpSpPr>
              <p:grpSpPr bwMode="auto">
                <a:xfrm>
                  <a:off x="2955" y="1860"/>
                  <a:ext cx="2151" cy="1797"/>
                  <a:chOff x="2955" y="1845"/>
                  <a:chExt cx="2151" cy="1797"/>
                </a:xfrm>
              </p:grpSpPr>
              <p:pic>
                <p:nvPicPr>
                  <p:cNvPr id="78860" name="Picture 8" descr="dna ball-and-stick">
                    <a:extLst>
                      <a:ext uri="{FF2B5EF4-FFF2-40B4-BE49-F238E27FC236}">
                        <a16:creationId xmlns:a16="http://schemas.microsoft.com/office/drawing/2014/main" id="{DCC9456A-33B3-384A-A961-5F20F58F5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 y="1845"/>
                    <a:ext cx="2055" cy="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1" name="Text Box 9">
                    <a:extLst>
                      <a:ext uri="{FF2B5EF4-FFF2-40B4-BE49-F238E27FC236}">
                        <a16:creationId xmlns:a16="http://schemas.microsoft.com/office/drawing/2014/main" id="{48170962-49F9-1F47-9E98-B785BBF0A738}"/>
                      </a:ext>
                    </a:extLst>
                  </p:cNvPr>
                  <p:cNvSpPr txBox="1">
                    <a:spLocks noChangeArrowheads="1"/>
                  </p:cNvSpPr>
                  <p:nvPr/>
                </p:nvSpPr>
                <p:spPr bwMode="auto">
                  <a:xfrm>
                    <a:off x="3934" y="3477"/>
                    <a:ext cx="117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https://www.orc.uni-linz.ac </a:t>
                    </a:r>
                  </a:p>
                </p:txBody>
              </p:sp>
            </p:grpSp>
          </p:grpSp>
          <p:grpSp>
            <p:nvGrpSpPr>
              <p:cNvPr id="78854" name="Group 10">
                <a:extLst>
                  <a:ext uri="{FF2B5EF4-FFF2-40B4-BE49-F238E27FC236}">
                    <a16:creationId xmlns:a16="http://schemas.microsoft.com/office/drawing/2014/main" id="{F03DD143-98AA-264E-B4CF-C3ABCBF6223E}"/>
                  </a:ext>
                </a:extLst>
              </p:cNvPr>
              <p:cNvGrpSpPr>
                <a:grpSpLocks/>
              </p:cNvGrpSpPr>
              <p:nvPr/>
            </p:nvGrpSpPr>
            <p:grpSpPr bwMode="auto">
              <a:xfrm>
                <a:off x="468" y="796"/>
                <a:ext cx="2073" cy="2703"/>
                <a:chOff x="423" y="796"/>
                <a:chExt cx="2073" cy="2703"/>
              </a:xfrm>
            </p:grpSpPr>
            <p:pic>
              <p:nvPicPr>
                <p:cNvPr id="78855" name="Picture 11" descr="n-butane">
                  <a:extLst>
                    <a:ext uri="{FF2B5EF4-FFF2-40B4-BE49-F238E27FC236}">
                      <a16:creationId xmlns:a16="http://schemas.microsoft.com/office/drawing/2014/main" id="{96057132-5402-0340-9255-3E3E3A9A61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 y="796"/>
                  <a:ext cx="2073"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6" name="Text Box 12">
                  <a:extLst>
                    <a:ext uri="{FF2B5EF4-FFF2-40B4-BE49-F238E27FC236}">
                      <a16:creationId xmlns:a16="http://schemas.microsoft.com/office/drawing/2014/main" id="{8BC7E6DB-E975-8947-BF28-80AF44E80E92}"/>
                    </a:ext>
                  </a:extLst>
                </p:cNvPr>
                <p:cNvSpPr txBox="1">
                  <a:spLocks noChangeArrowheads="1"/>
                </p:cNvSpPr>
                <p:nvPr/>
              </p:nvSpPr>
              <p:spPr bwMode="auto">
                <a:xfrm>
                  <a:off x="798" y="2464"/>
                  <a:ext cx="1316" cy="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ct val="30000"/>
                    </a:spcAft>
                    <a:buFontTx/>
                    <a:buNone/>
                  </a:pPr>
                  <a:r>
                    <a:rPr lang="en-US" altLang="en-US" sz="1800" b="0" i="0">
                      <a:solidFill>
                        <a:schemeClr val="accent6"/>
                      </a:solidFill>
                    </a:rPr>
                    <a:t>N-butane</a:t>
                  </a:r>
                </a:p>
                <a:p>
                  <a:pPr algn="ctr" eaLnBrk="1" hangingPunct="1">
                    <a:lnSpc>
                      <a:spcPct val="110000"/>
                    </a:lnSpc>
                    <a:spcBef>
                      <a:spcPct val="0"/>
                    </a:spcBef>
                    <a:buFontTx/>
                    <a:buNone/>
                  </a:pPr>
                  <a:r>
                    <a:rPr lang="en-US" altLang="en-US" sz="1800" b="0" i="0">
                      <a:solidFill>
                        <a:schemeClr val="accent6"/>
                      </a:solidFill>
                    </a:rPr>
                    <a:t>C</a:t>
                  </a:r>
                  <a:r>
                    <a:rPr lang="en-US" altLang="en-US" sz="1800" b="0" i="0" baseline="-15000">
                      <a:solidFill>
                        <a:schemeClr val="accent6"/>
                      </a:solidFill>
                    </a:rPr>
                    <a:t>4</a:t>
                  </a:r>
                  <a:r>
                    <a:rPr lang="en-US" altLang="en-US" sz="1800" b="0" i="0">
                      <a:solidFill>
                        <a:schemeClr val="accent6"/>
                      </a:solidFill>
                    </a:rPr>
                    <a:t>H</a:t>
                  </a:r>
                  <a:r>
                    <a:rPr lang="en-US" altLang="en-US" sz="1800" b="0" i="0" baseline="-15000">
                      <a:solidFill>
                        <a:schemeClr val="accent6"/>
                      </a:solidFill>
                    </a:rPr>
                    <a:t>10</a:t>
                  </a:r>
                  <a:r>
                    <a:rPr lang="en-US" altLang="en-US" sz="1800" b="0" i="0" baseline="-25000">
                      <a:solidFill>
                        <a:schemeClr val="accent6"/>
                      </a:solidFill>
                    </a:rPr>
                    <a:t> </a:t>
                  </a:r>
                </a:p>
                <a:p>
                  <a:pPr algn="ctr" eaLnBrk="1" hangingPunct="1">
                    <a:lnSpc>
                      <a:spcPct val="110000"/>
                    </a:lnSpc>
                    <a:spcBef>
                      <a:spcPct val="0"/>
                    </a:spcBef>
                    <a:buFontTx/>
                    <a:buNone/>
                  </a:pPr>
                  <a:r>
                    <a:rPr lang="en-US" altLang="en-US" sz="1800" b="0" i="0">
                      <a:solidFill>
                        <a:srgbClr val="7030A0"/>
                      </a:solidFill>
                    </a:rPr>
                    <a:t>or</a:t>
                  </a:r>
                  <a:r>
                    <a:rPr lang="en-US" altLang="en-US" sz="1800" b="0" i="0">
                      <a:solidFill>
                        <a:srgbClr val="011893"/>
                      </a:solidFill>
                    </a:rPr>
                    <a:t> </a:t>
                  </a:r>
                </a:p>
                <a:p>
                  <a:pPr algn="ctr" eaLnBrk="1" hangingPunct="1">
                    <a:lnSpc>
                      <a:spcPct val="110000"/>
                    </a:lnSpc>
                    <a:spcBef>
                      <a:spcPct val="0"/>
                    </a:spcBef>
                    <a:buFontTx/>
                    <a:buNone/>
                  </a:pPr>
                  <a:r>
                    <a:rPr lang="en-US" altLang="en-US" sz="1800" b="0" i="0">
                      <a:solidFill>
                        <a:schemeClr val="accent2"/>
                      </a:solidFill>
                    </a:rPr>
                    <a:t>CH</a:t>
                  </a:r>
                  <a:r>
                    <a:rPr lang="en-US" altLang="en-US" sz="1800" b="0" i="0" baseline="-15000">
                      <a:solidFill>
                        <a:schemeClr val="accent2"/>
                      </a:solidFill>
                    </a:rPr>
                    <a:t>3</a:t>
                  </a:r>
                  <a:r>
                    <a:rPr lang="en-US" altLang="en-US" sz="1800" b="0" i="0">
                      <a:solidFill>
                        <a:schemeClr val="accent2"/>
                      </a:solidFill>
                    </a:rPr>
                    <a:t>-CH</a:t>
                  </a:r>
                  <a:r>
                    <a:rPr lang="en-US" altLang="en-US" sz="1800" b="0" i="0" baseline="-15000">
                      <a:solidFill>
                        <a:schemeClr val="accent2"/>
                      </a:solidFill>
                    </a:rPr>
                    <a:t>2</a:t>
                  </a:r>
                  <a:r>
                    <a:rPr lang="en-US" altLang="en-US" sz="1800" b="0" i="0">
                      <a:solidFill>
                        <a:schemeClr val="accent2"/>
                      </a:solidFill>
                    </a:rPr>
                    <a:t>-CH</a:t>
                  </a:r>
                  <a:r>
                    <a:rPr lang="en-US" altLang="en-US" sz="1800" b="0" i="0" baseline="-15000">
                      <a:solidFill>
                        <a:schemeClr val="accent2"/>
                      </a:solidFill>
                    </a:rPr>
                    <a:t>2</a:t>
                  </a:r>
                  <a:r>
                    <a:rPr lang="en-US" altLang="en-US" sz="1800" b="0" i="0">
                      <a:solidFill>
                        <a:schemeClr val="accent2"/>
                      </a:solidFill>
                    </a:rPr>
                    <a:t>-CH</a:t>
                  </a:r>
                  <a:r>
                    <a:rPr lang="en-US" altLang="en-US" sz="1800" b="0" i="0" baseline="-15000">
                      <a:solidFill>
                        <a:schemeClr val="accent2"/>
                      </a:solidFill>
                    </a:rPr>
                    <a:t>3</a:t>
                  </a:r>
                  <a:endParaRPr lang="en-US" altLang="en-US" sz="1800" b="0" i="0" baseline="-25000">
                    <a:solidFill>
                      <a:schemeClr val="accent2"/>
                    </a:solidFill>
                  </a:endParaRPr>
                </a:p>
                <a:p>
                  <a:pPr algn="ctr" eaLnBrk="1" hangingPunct="1">
                    <a:spcBef>
                      <a:spcPct val="0"/>
                    </a:spcBef>
                    <a:buFontTx/>
                    <a:buNone/>
                  </a:pPr>
                  <a:endParaRPr lang="en-US" altLang="en-US" sz="1800" b="0" i="0"/>
                </a:p>
              </p:txBody>
            </p:sp>
            <p:sp>
              <p:nvSpPr>
                <p:cNvPr id="78857" name="Text Box 13">
                  <a:extLst>
                    <a:ext uri="{FF2B5EF4-FFF2-40B4-BE49-F238E27FC236}">
                      <a16:creationId xmlns:a16="http://schemas.microsoft.com/office/drawing/2014/main" id="{D145AC7B-FC97-134D-89FF-D1BA9FCAE040}"/>
                    </a:ext>
                  </a:extLst>
                </p:cNvPr>
                <p:cNvSpPr txBox="1">
                  <a:spLocks noChangeArrowheads="1"/>
                </p:cNvSpPr>
                <p:nvPr/>
              </p:nvSpPr>
              <p:spPr bwMode="auto">
                <a:xfrm>
                  <a:off x="872" y="2224"/>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https://www.wikimedia.org</a:t>
                  </a:r>
                  <a:endParaRPr lang="en-US" altLang="en-US" sz="1300" b="0" i="0"/>
                </a:p>
              </p:txBody>
            </p:sp>
          </p:gr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5">
            <a:extLst>
              <a:ext uri="{FF2B5EF4-FFF2-40B4-BE49-F238E27FC236}">
                <a16:creationId xmlns:a16="http://schemas.microsoft.com/office/drawing/2014/main" id="{13702D40-898A-5043-93CC-FBD45AB37B1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A5462D8-C555-FC46-A77D-A5CAE2AA662B}" type="slidenum">
              <a:rPr lang="en-US" altLang="en-US" sz="1400" smtClean="0"/>
              <a:pPr>
                <a:spcBef>
                  <a:spcPct val="0"/>
                </a:spcBef>
                <a:buFontTx/>
                <a:buNone/>
              </a:pPr>
              <a:t>35</a:t>
            </a:fld>
            <a:endParaRPr lang="en-US" altLang="en-US" sz="1400"/>
          </a:p>
        </p:txBody>
      </p:sp>
      <p:grpSp>
        <p:nvGrpSpPr>
          <p:cNvPr id="80898" name="Group 7">
            <a:extLst>
              <a:ext uri="{FF2B5EF4-FFF2-40B4-BE49-F238E27FC236}">
                <a16:creationId xmlns:a16="http://schemas.microsoft.com/office/drawing/2014/main" id="{70365C8A-EEE3-554A-9F2E-E68E97C3B499}"/>
              </a:ext>
            </a:extLst>
          </p:cNvPr>
          <p:cNvGrpSpPr>
            <a:grpSpLocks/>
          </p:cNvGrpSpPr>
          <p:nvPr/>
        </p:nvGrpSpPr>
        <p:grpSpPr bwMode="auto">
          <a:xfrm>
            <a:off x="457200" y="449263"/>
            <a:ext cx="8231188" cy="4398962"/>
            <a:chOff x="288" y="283"/>
            <a:chExt cx="5185" cy="2771"/>
          </a:xfrm>
        </p:grpSpPr>
        <p:sp>
          <p:nvSpPr>
            <p:cNvPr id="80899" name="Rectangle 3">
              <a:extLst>
                <a:ext uri="{FF2B5EF4-FFF2-40B4-BE49-F238E27FC236}">
                  <a16:creationId xmlns:a16="http://schemas.microsoft.com/office/drawing/2014/main" id="{389F4A82-9789-E64B-87DD-1380D7E469C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Chemical Reactions</a:t>
              </a:r>
            </a:p>
          </p:txBody>
        </p:sp>
        <p:sp>
          <p:nvSpPr>
            <p:cNvPr id="80900" name="Text Box 4">
              <a:extLst>
                <a:ext uri="{FF2B5EF4-FFF2-40B4-BE49-F238E27FC236}">
                  <a16:creationId xmlns:a16="http://schemas.microsoft.com/office/drawing/2014/main" id="{6E417A21-4735-7D48-9640-DF22700A5309}"/>
                </a:ext>
              </a:extLst>
            </p:cNvPr>
            <p:cNvSpPr txBox="1">
              <a:spLocks noChangeArrowheads="1"/>
            </p:cNvSpPr>
            <p:nvPr/>
          </p:nvSpPr>
          <p:spPr bwMode="auto">
            <a:xfrm>
              <a:off x="516" y="971"/>
              <a:ext cx="4957" cy="2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chemistry of life is dynamic—chemical reactions in cells rearrange molecules by breaking chemical bonds and forming new bonds for meta-</a:t>
              </a:r>
              <a:r>
                <a:rPr lang="en-US" altLang="en-US" sz="1800" b="0" i="0" dirty="0" err="1"/>
                <a:t>bolic</a:t>
              </a:r>
              <a:r>
                <a:rPr lang="en-US" altLang="en-US" sz="1800" b="0" i="0" dirty="0"/>
                <a:t> and other cellular functions. </a:t>
              </a:r>
            </a:p>
            <a:p>
              <a:pPr eaLnBrk="1" hangingPunct="1">
                <a:lnSpc>
                  <a:spcPct val="85000"/>
                </a:lnSpc>
                <a:spcBef>
                  <a:spcPct val="0"/>
                </a:spcBef>
                <a:spcAft>
                  <a:spcPts val="1200"/>
                </a:spcAft>
                <a:buSzPct val="80000"/>
                <a:buFont typeface="Times" pitchFamily="2" charset="0"/>
                <a:buChar char="•"/>
              </a:pPr>
              <a:r>
                <a:rPr lang="en-US" altLang="en-US" sz="1800" b="0" i="0" dirty="0"/>
                <a:t>For example, oxygen and hydrogen gases can react to form water and produce energy.</a:t>
              </a:r>
            </a:p>
            <a:p>
              <a:pPr algn="ctr" eaLnBrk="1" hangingPunct="1">
                <a:lnSpc>
                  <a:spcPct val="85000"/>
                </a:lnSpc>
                <a:spcAft>
                  <a:spcPts val="600"/>
                </a:spcAft>
                <a:buSzPct val="80000"/>
                <a:buFontTx/>
                <a:buNone/>
              </a:pPr>
              <a:r>
                <a:rPr lang="en-US" altLang="en-US" sz="1800" b="0" i="0" dirty="0">
                  <a:solidFill>
                    <a:schemeClr val="accent6"/>
                  </a:solidFill>
                </a:rPr>
                <a:t>2H</a:t>
              </a:r>
              <a:r>
                <a:rPr lang="en-US" altLang="en-US" sz="1800" b="0" i="0" baseline="-17000" dirty="0">
                  <a:solidFill>
                    <a:schemeClr val="accent6"/>
                  </a:solidFill>
                </a:rPr>
                <a:t>2</a:t>
              </a:r>
              <a:r>
                <a:rPr lang="en-US" altLang="en-US" sz="1800" b="0" i="0" dirty="0">
                  <a:solidFill>
                    <a:schemeClr val="accent6"/>
                  </a:solidFill>
                </a:rPr>
                <a:t> + O</a:t>
              </a:r>
              <a:r>
                <a:rPr lang="en-US" altLang="en-US" sz="1800" b="0" i="0" baseline="-17000" dirty="0">
                  <a:solidFill>
                    <a:schemeClr val="accent6"/>
                  </a:solidFill>
                </a:rPr>
                <a:t>2</a:t>
              </a:r>
              <a:r>
                <a:rPr lang="en-US" altLang="en-US" sz="1800" b="0" i="0" dirty="0">
                  <a:solidFill>
                    <a:schemeClr val="accent6"/>
                  </a:solidFill>
                </a:rPr>
                <a:t> = 2H</a:t>
              </a:r>
              <a:r>
                <a:rPr lang="en-US" altLang="en-US" sz="1800" b="0" i="0" baseline="-17000" dirty="0">
                  <a:solidFill>
                    <a:schemeClr val="accent6"/>
                  </a:solidFill>
                </a:rPr>
                <a:t>2</a:t>
              </a:r>
              <a:r>
                <a:rPr lang="en-US" altLang="en-US" sz="1800" b="0" i="0" dirty="0">
                  <a:solidFill>
                    <a:schemeClr val="accent6"/>
                  </a:solidFill>
                </a:rPr>
                <a:t>O + energy</a:t>
              </a:r>
            </a:p>
            <a:p>
              <a:pPr algn="ctr" eaLnBrk="1" hangingPunct="1">
                <a:lnSpc>
                  <a:spcPct val="85000"/>
                </a:lnSpc>
                <a:spcBef>
                  <a:spcPts val="600"/>
                </a:spcBef>
                <a:spcAft>
                  <a:spcPts val="1200"/>
                </a:spcAft>
                <a:buSzPct val="80000"/>
                <a:buFontTx/>
                <a:buNone/>
              </a:pPr>
              <a:r>
                <a:rPr lang="en-US" altLang="en-US" sz="1800" b="0" i="0" dirty="0">
                  <a:solidFill>
                    <a:schemeClr val="accent6"/>
                  </a:solidFill>
                </a:rPr>
                <a:t>H</a:t>
              </a:r>
              <a:r>
                <a:rPr lang="en-US" altLang="en-US" sz="1800" b="0" i="0" baseline="-17000" dirty="0">
                  <a:solidFill>
                    <a:schemeClr val="accent6"/>
                  </a:solidFill>
                </a:rPr>
                <a:t>2</a:t>
              </a:r>
              <a:r>
                <a:rPr lang="en-US" altLang="en-US" sz="1800" b="0" i="0" dirty="0">
                  <a:solidFill>
                    <a:schemeClr val="accent6"/>
                  </a:solidFill>
                </a:rPr>
                <a:t> and O</a:t>
              </a:r>
              <a:r>
                <a:rPr lang="en-US" altLang="en-US" sz="1800" b="0" i="0" baseline="-17000" dirty="0">
                  <a:solidFill>
                    <a:schemeClr val="accent6"/>
                  </a:solidFill>
                </a:rPr>
                <a:t>2</a:t>
              </a:r>
              <a:r>
                <a:rPr lang="en-US" altLang="en-US" sz="1800" b="0" i="0" dirty="0">
                  <a:solidFill>
                    <a:schemeClr val="accent6"/>
                  </a:solidFill>
                </a:rPr>
                <a:t> are the </a:t>
              </a:r>
              <a:r>
                <a:rPr lang="en-US" altLang="en-US" sz="1800" b="0" dirty="0">
                  <a:solidFill>
                    <a:schemeClr val="accent6"/>
                  </a:solidFill>
                </a:rPr>
                <a:t>reactants</a:t>
              </a:r>
              <a:r>
                <a:rPr lang="en-US" altLang="en-US" sz="1800" b="0" i="0" dirty="0">
                  <a:solidFill>
                    <a:schemeClr val="accent6"/>
                  </a:solidFill>
                </a:rPr>
                <a:t> and H</a:t>
              </a:r>
              <a:r>
                <a:rPr lang="en-US" altLang="en-US" sz="1800" b="0" i="0" baseline="-17000" dirty="0">
                  <a:solidFill>
                    <a:schemeClr val="accent6"/>
                  </a:solidFill>
                </a:rPr>
                <a:t>2</a:t>
              </a:r>
              <a:r>
                <a:rPr lang="en-US" altLang="en-US" sz="1800" b="0" i="0" dirty="0">
                  <a:solidFill>
                    <a:schemeClr val="accent6"/>
                  </a:solidFill>
                </a:rPr>
                <a:t>O is the </a:t>
              </a:r>
              <a:r>
                <a:rPr lang="en-US" altLang="en-US" sz="1800" b="0" dirty="0">
                  <a:solidFill>
                    <a:schemeClr val="accent6"/>
                  </a:solidFill>
                </a:rPr>
                <a:t>product.</a:t>
              </a:r>
            </a:p>
            <a:p>
              <a:pPr eaLnBrk="1" hangingPunct="1">
                <a:lnSpc>
                  <a:spcPct val="85000"/>
                </a:lnSpc>
                <a:spcBef>
                  <a:spcPct val="60000"/>
                </a:spcBef>
                <a:buSzPct val="80000"/>
                <a:buFont typeface="Times" pitchFamily="2" charset="0"/>
                <a:buChar char="•"/>
              </a:pPr>
              <a:r>
                <a:rPr lang="en-US" altLang="en-US" sz="1800" b="0" i="0" dirty="0"/>
                <a:t>Matter is neither created nor destroyed—the same number of hydrogen and oxygen atoms are found in the reactants and products, although they are arranged differently.</a:t>
              </a:r>
            </a:p>
          </p:txBody>
        </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5" name="Group 11">
            <a:extLst>
              <a:ext uri="{FF2B5EF4-FFF2-40B4-BE49-F238E27FC236}">
                <a16:creationId xmlns:a16="http://schemas.microsoft.com/office/drawing/2014/main" id="{6D4FF115-9834-194F-86F5-C86B65865C65}"/>
              </a:ext>
            </a:extLst>
          </p:cNvPr>
          <p:cNvGrpSpPr>
            <a:grpSpLocks/>
          </p:cNvGrpSpPr>
          <p:nvPr/>
        </p:nvGrpSpPr>
        <p:grpSpPr bwMode="auto">
          <a:xfrm>
            <a:off x="457200" y="449263"/>
            <a:ext cx="8229600" cy="3959225"/>
            <a:chOff x="288" y="283"/>
            <a:chExt cx="5184" cy="2494"/>
          </a:xfrm>
        </p:grpSpPr>
        <p:sp>
          <p:nvSpPr>
            <p:cNvPr id="82947" name="Rectangle 3">
              <a:extLst>
                <a:ext uri="{FF2B5EF4-FFF2-40B4-BE49-F238E27FC236}">
                  <a16:creationId xmlns:a16="http://schemas.microsoft.com/office/drawing/2014/main" id="{33DF1966-206B-754F-BA7F-4DE408016EC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Water and Life</a:t>
              </a:r>
            </a:p>
          </p:txBody>
        </p:sp>
        <p:sp>
          <p:nvSpPr>
            <p:cNvPr id="82949" name="Text Box 4">
              <a:extLst>
                <a:ext uri="{FF2B5EF4-FFF2-40B4-BE49-F238E27FC236}">
                  <a16:creationId xmlns:a16="http://schemas.microsoft.com/office/drawing/2014/main" id="{646547A1-4533-C048-9A5C-4492DCC8C331}"/>
                </a:ext>
              </a:extLst>
            </p:cNvPr>
            <p:cNvSpPr txBox="1">
              <a:spLocks noChangeArrowheads="1"/>
            </p:cNvSpPr>
            <p:nvPr/>
          </p:nvSpPr>
          <p:spPr bwMode="auto">
            <a:xfrm>
              <a:off x="518" y="974"/>
              <a:ext cx="4702" cy="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Life originated in the seas as single-cell organisms about 3.7 billion years ago and evolved in water for about 3 billion years before arriv-ing on land.</a:t>
              </a:r>
            </a:p>
            <a:p>
              <a:pPr eaLnBrk="1" hangingPunct="1">
                <a:lnSpc>
                  <a:spcPct val="85000"/>
                </a:lnSpc>
                <a:spcBef>
                  <a:spcPct val="0"/>
                </a:spcBef>
                <a:spcAft>
                  <a:spcPts val="900"/>
                </a:spcAft>
                <a:buSzPct val="80000"/>
                <a:buFont typeface="Times" pitchFamily="2" charset="0"/>
                <a:buChar char="•"/>
              </a:pPr>
              <a:r>
                <a:rPr lang="en-US" altLang="en-US" sz="1800" b="0" i="0"/>
                <a:t>Life remains tied to water; terrestrial (land) species developed water retention and regulation mechanisms suited to their physical environ-ments.</a:t>
              </a:r>
            </a:p>
            <a:p>
              <a:pPr eaLnBrk="1" hangingPunct="1">
                <a:lnSpc>
                  <a:spcPct val="85000"/>
                </a:lnSpc>
                <a:spcBef>
                  <a:spcPct val="0"/>
                </a:spcBef>
                <a:spcAft>
                  <a:spcPts val="900"/>
                </a:spcAft>
                <a:buSzPct val="80000"/>
                <a:buFont typeface="Times" pitchFamily="2" charset="0"/>
                <a:buChar char="•"/>
              </a:pPr>
              <a:r>
                <a:rPr lang="en-US" altLang="en-US" sz="1800" b="0" i="0"/>
                <a:t>Cells are surrounded by a fluid consisting mostly of water and they have 70 to 90 percent water content.</a:t>
              </a:r>
            </a:p>
            <a:p>
              <a:pPr eaLnBrk="1" hangingPunct="1">
                <a:lnSpc>
                  <a:spcPct val="85000"/>
                </a:lnSpc>
                <a:spcBef>
                  <a:spcPct val="0"/>
                </a:spcBef>
                <a:spcAft>
                  <a:spcPct val="50000"/>
                </a:spcAft>
                <a:buSzPct val="80000"/>
                <a:buFont typeface="Times" pitchFamily="2" charset="0"/>
                <a:buChar char="•"/>
              </a:pPr>
              <a:r>
                <a:rPr lang="en-US" altLang="en-US" sz="1800" b="0" i="0"/>
                <a:t>The abundance of water is a key reason that life can exist and flour-ish on Earth.</a:t>
              </a:r>
            </a:p>
          </p:txBody>
        </p:sp>
      </p:grpSp>
      <p:sp>
        <p:nvSpPr>
          <p:cNvPr id="82946" name="Slide Number Placeholder 5">
            <a:extLst>
              <a:ext uri="{FF2B5EF4-FFF2-40B4-BE49-F238E27FC236}">
                <a16:creationId xmlns:a16="http://schemas.microsoft.com/office/drawing/2014/main" id="{3643B240-0ED6-024E-AC77-339B55AEFFA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F52B051-8A7C-2A42-8EA9-4244476733FF}" type="slidenum">
              <a:rPr lang="en-US" altLang="en-US" sz="1400" b="0" i="0"/>
              <a:pPr algn="r" eaLnBrk="1" hangingPunct="1">
                <a:spcBef>
                  <a:spcPct val="0"/>
                </a:spcBef>
                <a:buFontTx/>
                <a:buNone/>
              </a:pPr>
              <a:t>36</a:t>
            </a:fld>
            <a:endParaRPr lang="en-US" altLang="en-US" sz="1400" b="0" i="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5">
            <a:extLst>
              <a:ext uri="{FF2B5EF4-FFF2-40B4-BE49-F238E27FC236}">
                <a16:creationId xmlns:a16="http://schemas.microsoft.com/office/drawing/2014/main" id="{63B7651A-2C50-D64D-9A1A-4B80C2D9276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955DE3-8B75-C148-B75C-6214E791E33B}" type="slidenum">
              <a:rPr lang="en-US" altLang="en-US" sz="1400" smtClean="0"/>
              <a:pPr>
                <a:spcBef>
                  <a:spcPct val="0"/>
                </a:spcBef>
                <a:buFontTx/>
                <a:buNone/>
              </a:pPr>
              <a:t>37</a:t>
            </a:fld>
            <a:endParaRPr lang="en-US" altLang="en-US" sz="1400"/>
          </a:p>
        </p:txBody>
      </p:sp>
      <p:grpSp>
        <p:nvGrpSpPr>
          <p:cNvPr id="84994" name="Group 9">
            <a:extLst>
              <a:ext uri="{FF2B5EF4-FFF2-40B4-BE49-F238E27FC236}">
                <a16:creationId xmlns:a16="http://schemas.microsoft.com/office/drawing/2014/main" id="{07CF70EA-5149-6549-BA37-B38C82409AE5}"/>
              </a:ext>
            </a:extLst>
          </p:cNvPr>
          <p:cNvGrpSpPr>
            <a:grpSpLocks/>
          </p:cNvGrpSpPr>
          <p:nvPr/>
        </p:nvGrpSpPr>
        <p:grpSpPr bwMode="auto">
          <a:xfrm>
            <a:off x="457200" y="449263"/>
            <a:ext cx="8229600" cy="3556000"/>
            <a:chOff x="288" y="283"/>
            <a:chExt cx="5184" cy="2240"/>
          </a:xfrm>
        </p:grpSpPr>
        <p:sp>
          <p:nvSpPr>
            <p:cNvPr id="84995" name="Rectangle 3">
              <a:extLst>
                <a:ext uri="{FF2B5EF4-FFF2-40B4-BE49-F238E27FC236}">
                  <a16:creationId xmlns:a16="http://schemas.microsoft.com/office/drawing/2014/main" id="{E2089214-7240-F54B-9197-158C297FBFDE}"/>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Hydrogen Bonds</a:t>
              </a:r>
            </a:p>
          </p:txBody>
        </p:sp>
        <p:sp>
          <p:nvSpPr>
            <p:cNvPr id="84996" name="Text Box 4">
              <a:extLst>
                <a:ext uri="{FF2B5EF4-FFF2-40B4-BE49-F238E27FC236}">
                  <a16:creationId xmlns:a16="http://schemas.microsoft.com/office/drawing/2014/main" id="{11389312-911E-AE4C-BBE0-F00DACE76F4C}"/>
                </a:ext>
              </a:extLst>
            </p:cNvPr>
            <p:cNvSpPr txBox="1">
              <a:spLocks noChangeArrowheads="1"/>
            </p:cNvSpPr>
            <p:nvPr/>
          </p:nvSpPr>
          <p:spPr bwMode="auto">
            <a:xfrm>
              <a:off x="516" y="970"/>
              <a:ext cx="4785" cy="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water molecule consists of two hydrogen atoms joined to an oxygen atom by two covalent bonds.  </a:t>
              </a:r>
            </a:p>
            <a:p>
              <a:pPr eaLnBrk="1" hangingPunct="1">
                <a:lnSpc>
                  <a:spcPct val="85000"/>
                </a:lnSpc>
                <a:spcBef>
                  <a:spcPct val="0"/>
                </a:spcBef>
                <a:spcAft>
                  <a:spcPts val="900"/>
                </a:spcAft>
                <a:buSzPct val="80000"/>
                <a:buFont typeface="Times" pitchFamily="2" charset="0"/>
                <a:buChar char="•"/>
              </a:pPr>
              <a:r>
                <a:rPr lang="en-US" altLang="en-US" sz="1800" b="0" i="0"/>
                <a:t>H</a:t>
              </a:r>
              <a:r>
                <a:rPr lang="en-US" altLang="en-US" sz="1800" b="0" i="0" baseline="-15000"/>
                <a:t>2</a:t>
              </a:r>
              <a:r>
                <a:rPr lang="en-US" altLang="en-US" sz="1800" b="0" i="0"/>
                <a:t>O is a polar molecule because of two features:</a:t>
              </a:r>
            </a:p>
            <a:p>
              <a:pPr lvl="1" eaLnBrk="1" hangingPunct="1">
                <a:lnSpc>
                  <a:spcPct val="85000"/>
                </a:lnSpc>
                <a:spcBef>
                  <a:spcPct val="0"/>
                </a:spcBef>
                <a:spcAft>
                  <a:spcPts val="600"/>
                </a:spcAft>
                <a:buSzPct val="80000"/>
              </a:pPr>
              <a:r>
                <a:rPr lang="en-US" altLang="en-US" sz="1800" b="0" i="0"/>
                <a:t>Oxygen, because of its much greater mass, attracts the electrons in the covalent bonds more strongly than does hydrogen.</a:t>
              </a:r>
            </a:p>
            <a:p>
              <a:pPr lvl="1" eaLnBrk="1" hangingPunct="1">
                <a:lnSpc>
                  <a:spcPct val="85000"/>
                </a:lnSpc>
                <a:spcBef>
                  <a:spcPct val="0"/>
                </a:spcBef>
                <a:spcAft>
                  <a:spcPts val="1200"/>
                </a:spcAft>
                <a:buSzPct val="80000"/>
              </a:pPr>
              <a:r>
                <a:rPr lang="en-US" altLang="en-US" sz="1800" b="0" i="0"/>
                <a:t>The V-shape of the molecule (slightly less than 145 degrees).</a:t>
              </a:r>
            </a:p>
            <a:p>
              <a:pPr eaLnBrk="1" hangingPunct="1">
                <a:lnSpc>
                  <a:spcPct val="85000"/>
                </a:lnSpc>
                <a:spcBef>
                  <a:spcPct val="0"/>
                </a:spcBef>
                <a:spcAft>
                  <a:spcPct val="50000"/>
                </a:spcAft>
                <a:buSzPct val="80000"/>
                <a:buFont typeface="Times" pitchFamily="2" charset="0"/>
                <a:buChar char="•"/>
              </a:pPr>
              <a:r>
                <a:rPr lang="en-US" altLang="en-US" sz="1800" b="0" i="0"/>
                <a:t>The polarity results in weak attraction, known as hydrogen bonding, between the hydrogen and oxygen atoms in adjacent water molecules.</a:t>
              </a:r>
            </a:p>
          </p:txBody>
        </p:sp>
      </p:grpSp>
      <p:pic>
        <p:nvPicPr>
          <p:cNvPr id="3" name="Picture 2" descr="A picture containing object, clock&#10;&#10;Description automatically generated">
            <a:extLst>
              <a:ext uri="{FF2B5EF4-FFF2-40B4-BE49-F238E27FC236}">
                <a16:creationId xmlns:a16="http://schemas.microsoft.com/office/drawing/2014/main" id="{7EEBE353-08CF-6947-A4AC-2451DA5273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4614" y="4246517"/>
            <a:ext cx="2447471" cy="1468483"/>
          </a:xfrm>
          <a:prstGeom prst="rect">
            <a:avLst/>
          </a:prstGeom>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5">
            <a:extLst>
              <a:ext uri="{FF2B5EF4-FFF2-40B4-BE49-F238E27FC236}">
                <a16:creationId xmlns:a16="http://schemas.microsoft.com/office/drawing/2014/main" id="{8A9E7D6E-599C-3343-94E6-13A1DA9FC00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1F5A113-A7A4-2B4F-8496-D866D7C2DA05}" type="slidenum">
              <a:rPr lang="en-US" altLang="en-US" sz="1400" smtClean="0"/>
              <a:pPr>
                <a:spcBef>
                  <a:spcPct val="0"/>
                </a:spcBef>
                <a:buFontTx/>
                <a:buNone/>
              </a:pPr>
              <a:t>38</a:t>
            </a:fld>
            <a:endParaRPr lang="en-US" altLang="en-US" sz="1400"/>
          </a:p>
        </p:txBody>
      </p:sp>
      <p:grpSp>
        <p:nvGrpSpPr>
          <p:cNvPr id="87042" name="Group 11">
            <a:extLst>
              <a:ext uri="{FF2B5EF4-FFF2-40B4-BE49-F238E27FC236}">
                <a16:creationId xmlns:a16="http://schemas.microsoft.com/office/drawing/2014/main" id="{26DC70B4-83EA-AD4A-940B-1796605BCA68}"/>
              </a:ext>
            </a:extLst>
          </p:cNvPr>
          <p:cNvGrpSpPr>
            <a:grpSpLocks/>
          </p:cNvGrpSpPr>
          <p:nvPr/>
        </p:nvGrpSpPr>
        <p:grpSpPr bwMode="auto">
          <a:xfrm>
            <a:off x="457200" y="449263"/>
            <a:ext cx="8229600" cy="3167065"/>
            <a:chOff x="288" y="283"/>
            <a:chExt cx="5184" cy="1995"/>
          </a:xfrm>
        </p:grpSpPr>
        <p:sp>
          <p:nvSpPr>
            <p:cNvPr id="87043" name="Rectangle 3">
              <a:extLst>
                <a:ext uri="{FF2B5EF4-FFF2-40B4-BE49-F238E27FC236}">
                  <a16:creationId xmlns:a16="http://schemas.microsoft.com/office/drawing/2014/main" id="{F8FDD1B2-D724-9F4A-B041-20C878AD493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Hydrogen Bonds </a:t>
              </a:r>
              <a:r>
                <a:rPr lang="en-US" altLang="en-US" sz="2200" b="0" i="0">
                  <a:solidFill>
                    <a:srgbClr val="333333"/>
                  </a:solidFill>
                </a:rPr>
                <a:t>(continued)</a:t>
              </a:r>
              <a:endParaRPr lang="en-US" altLang="en-US" sz="2800" b="0" i="0">
                <a:solidFill>
                  <a:srgbClr val="333333"/>
                </a:solidFill>
              </a:endParaRPr>
            </a:p>
          </p:txBody>
        </p:sp>
        <p:grpSp>
          <p:nvGrpSpPr>
            <p:cNvPr id="87044" name="Group 10">
              <a:extLst>
                <a:ext uri="{FF2B5EF4-FFF2-40B4-BE49-F238E27FC236}">
                  <a16:creationId xmlns:a16="http://schemas.microsoft.com/office/drawing/2014/main" id="{2C705F53-6E6D-B844-B7C1-7475B5BBFF89}"/>
                </a:ext>
              </a:extLst>
            </p:cNvPr>
            <p:cNvGrpSpPr>
              <a:grpSpLocks/>
            </p:cNvGrpSpPr>
            <p:nvPr/>
          </p:nvGrpSpPr>
          <p:grpSpPr bwMode="auto">
            <a:xfrm>
              <a:off x="516" y="970"/>
              <a:ext cx="4901" cy="1308"/>
              <a:chOff x="516" y="970"/>
              <a:chExt cx="4901" cy="1308"/>
            </a:xfrm>
          </p:grpSpPr>
          <p:sp>
            <p:nvSpPr>
              <p:cNvPr id="87045" name="Text Box 4">
                <a:extLst>
                  <a:ext uri="{FF2B5EF4-FFF2-40B4-BE49-F238E27FC236}">
                    <a16:creationId xmlns:a16="http://schemas.microsoft.com/office/drawing/2014/main" id="{597676A8-B749-494E-A28F-13DDFAAE87E3}"/>
                  </a:ext>
                </a:extLst>
              </p:cNvPr>
              <p:cNvSpPr txBox="1">
                <a:spLocks noChangeArrowheads="1"/>
              </p:cNvSpPr>
              <p:nvPr/>
            </p:nvSpPr>
            <p:spPr bwMode="auto">
              <a:xfrm>
                <a:off x="516" y="970"/>
                <a:ext cx="490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hydrogen bond is short-lived—it persists for only a few trillionths of a second.</a:t>
                </a:r>
              </a:p>
              <a:p>
                <a:pPr eaLnBrk="1" hangingPunct="1">
                  <a:lnSpc>
                    <a:spcPct val="85000"/>
                  </a:lnSpc>
                  <a:spcBef>
                    <a:spcPct val="0"/>
                  </a:spcBef>
                  <a:spcAft>
                    <a:spcPct val="50000"/>
                  </a:spcAft>
                  <a:buSzPct val="80000"/>
                  <a:buFont typeface="Times" pitchFamily="2" charset="0"/>
                  <a:buChar char="•"/>
                </a:pPr>
                <a:r>
                  <a:rPr lang="en-US" altLang="en-US" sz="1800" b="0" i="0"/>
                  <a:t>Although only 15 percent of H</a:t>
                </a:r>
                <a:r>
                  <a:rPr lang="en-US" altLang="en-US" sz="1800" b="0" i="0" baseline="-25000"/>
                  <a:t>2</a:t>
                </a:r>
                <a:r>
                  <a:rPr lang="en-US" altLang="en-US" sz="1800" b="0" i="0"/>
                  <a:t>O molecules are bonded to four adjacent H</a:t>
                </a:r>
                <a:r>
                  <a:rPr lang="en-US" altLang="en-US" sz="1800" b="0" i="0" baseline="-15000"/>
                  <a:t>2</a:t>
                </a:r>
                <a:r>
                  <a:rPr lang="en-US" altLang="en-US" sz="1800" b="0" i="0"/>
                  <a:t>O molecules at any given instant in time, water is more cohesive than most other liquids due to hydrogen bonding.</a:t>
                </a:r>
              </a:p>
            </p:txBody>
          </p:sp>
          <p:sp>
            <p:nvSpPr>
              <p:cNvPr id="87046" name="Text Box 5">
                <a:extLst>
                  <a:ext uri="{FF2B5EF4-FFF2-40B4-BE49-F238E27FC236}">
                    <a16:creationId xmlns:a16="http://schemas.microsoft.com/office/drawing/2014/main" id="{CDA93957-470E-DF45-A70B-0C3A4A29B599}"/>
                  </a:ext>
                </a:extLst>
              </p:cNvPr>
              <p:cNvSpPr txBox="1">
                <a:spLocks noChangeArrowheads="1"/>
              </p:cNvSpPr>
              <p:nvPr/>
            </p:nvSpPr>
            <p:spPr bwMode="auto">
              <a:xfrm>
                <a:off x="1070" y="1926"/>
                <a:ext cx="3611"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Cohesion = intermolecular force that holds molecules together in a solid or liquid.</a:t>
                </a: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5">
            <a:extLst>
              <a:ext uri="{FF2B5EF4-FFF2-40B4-BE49-F238E27FC236}">
                <a16:creationId xmlns:a16="http://schemas.microsoft.com/office/drawing/2014/main" id="{74978280-4183-1E48-963B-8ED3E10220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E2E860-1A73-364F-A238-D853B9D5A0A8}" type="slidenum">
              <a:rPr lang="en-US" altLang="en-US" sz="1400" smtClean="0"/>
              <a:pPr>
                <a:spcBef>
                  <a:spcPct val="0"/>
                </a:spcBef>
                <a:buFontTx/>
                <a:buNone/>
              </a:pPr>
              <a:t>39</a:t>
            </a:fld>
            <a:endParaRPr lang="en-US" altLang="en-US" sz="1400"/>
          </a:p>
        </p:txBody>
      </p:sp>
      <p:sp>
        <p:nvSpPr>
          <p:cNvPr id="89090" name="Text Box 2">
            <a:extLst>
              <a:ext uri="{FF2B5EF4-FFF2-40B4-BE49-F238E27FC236}">
                <a16:creationId xmlns:a16="http://schemas.microsoft.com/office/drawing/2014/main" id="{436B318F-EF01-AF4C-B77C-DF25C1BD812A}"/>
              </a:ext>
            </a:extLst>
          </p:cNvPr>
          <p:cNvSpPr txBox="1">
            <a:spLocks noChangeArrowheads="1"/>
          </p:cNvSpPr>
          <p:nvPr/>
        </p:nvSpPr>
        <p:spPr bwMode="auto">
          <a:xfrm>
            <a:off x="1049338" y="2236788"/>
            <a:ext cx="70469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a:t>Can you name and describe three types of molecular bonds?</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5">
            <a:extLst>
              <a:ext uri="{FF2B5EF4-FFF2-40B4-BE49-F238E27FC236}">
                <a16:creationId xmlns:a16="http://schemas.microsoft.com/office/drawing/2014/main" id="{36C83D67-64E2-C840-82D5-C63B21A22C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60A5C9A-7D03-D94D-95FD-195064A030DD}" type="slidenum">
              <a:rPr lang="en-US" altLang="en-US" sz="1400" smtClean="0"/>
              <a:pPr>
                <a:spcBef>
                  <a:spcPct val="0"/>
                </a:spcBef>
                <a:buFontTx/>
                <a:buNone/>
              </a:pPr>
              <a:t>40</a:t>
            </a:fld>
            <a:endParaRPr lang="en-US" altLang="en-US" sz="1400"/>
          </a:p>
        </p:txBody>
      </p:sp>
      <p:grpSp>
        <p:nvGrpSpPr>
          <p:cNvPr id="91138" name="Group 7">
            <a:extLst>
              <a:ext uri="{FF2B5EF4-FFF2-40B4-BE49-F238E27FC236}">
                <a16:creationId xmlns:a16="http://schemas.microsoft.com/office/drawing/2014/main" id="{2A4D52D8-C68E-FE47-B462-91E70D3E4EC9}"/>
              </a:ext>
            </a:extLst>
          </p:cNvPr>
          <p:cNvGrpSpPr>
            <a:grpSpLocks/>
          </p:cNvGrpSpPr>
          <p:nvPr/>
        </p:nvGrpSpPr>
        <p:grpSpPr bwMode="auto">
          <a:xfrm>
            <a:off x="457200" y="449263"/>
            <a:ext cx="8229600" cy="3179763"/>
            <a:chOff x="288" y="283"/>
            <a:chExt cx="5184" cy="2003"/>
          </a:xfrm>
        </p:grpSpPr>
        <p:sp>
          <p:nvSpPr>
            <p:cNvPr id="91139" name="Rectangle 3">
              <a:extLst>
                <a:ext uri="{FF2B5EF4-FFF2-40B4-BE49-F238E27FC236}">
                  <a16:creationId xmlns:a16="http://schemas.microsoft.com/office/drawing/2014/main" id="{3C479D3B-E052-C945-B46C-9829AA532B95}"/>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Solutions, Solvents, and Solutes</a:t>
              </a:r>
            </a:p>
          </p:txBody>
        </p:sp>
        <p:sp>
          <p:nvSpPr>
            <p:cNvPr id="91140" name="Text Box 4">
              <a:extLst>
                <a:ext uri="{FF2B5EF4-FFF2-40B4-BE49-F238E27FC236}">
                  <a16:creationId xmlns:a16="http://schemas.microsoft.com/office/drawing/2014/main" id="{7D5543E9-C346-8241-A802-5FF240B7ADAB}"/>
                </a:ext>
              </a:extLst>
            </p:cNvPr>
            <p:cNvSpPr txBox="1">
              <a:spLocks noChangeArrowheads="1"/>
            </p:cNvSpPr>
            <p:nvPr/>
          </p:nvSpPr>
          <p:spPr bwMode="auto">
            <a:xfrm>
              <a:off x="516" y="972"/>
              <a:ext cx="4620"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solution is a liquid that contains one or more substances (such as sugar).</a:t>
              </a:r>
            </a:p>
            <a:p>
              <a:pPr eaLnBrk="1" hangingPunct="1">
                <a:lnSpc>
                  <a:spcPct val="85000"/>
                </a:lnSpc>
                <a:spcBef>
                  <a:spcPct val="0"/>
                </a:spcBef>
                <a:spcAft>
                  <a:spcPts val="900"/>
                </a:spcAft>
                <a:buSzPct val="80000"/>
                <a:buFont typeface="Times" pitchFamily="2" charset="0"/>
                <a:buChar char="•"/>
              </a:pPr>
              <a:r>
                <a:rPr lang="en-US" altLang="en-US" sz="1800" b="0" i="0"/>
                <a:t>A substance that is dissolved is the solute and the dissolving agent is the solvent.</a:t>
              </a:r>
            </a:p>
            <a:p>
              <a:pPr eaLnBrk="1" hangingPunct="1">
                <a:lnSpc>
                  <a:spcPct val="85000"/>
                </a:lnSpc>
                <a:spcBef>
                  <a:spcPct val="0"/>
                </a:spcBef>
                <a:spcAft>
                  <a:spcPts val="900"/>
                </a:spcAft>
                <a:buSzPct val="80000"/>
                <a:buFont typeface="Times" pitchFamily="2" charset="0"/>
                <a:buChar char="•"/>
              </a:pPr>
              <a:r>
                <a:rPr lang="en-US" altLang="en-US" sz="1800" b="0" i="0"/>
                <a:t>Water is the solvent in an aqueous solution.</a:t>
              </a:r>
            </a:p>
            <a:p>
              <a:pPr eaLnBrk="1" hangingPunct="1">
                <a:lnSpc>
                  <a:spcPct val="85000"/>
                </a:lnSpc>
                <a:spcBef>
                  <a:spcPct val="0"/>
                </a:spcBef>
                <a:spcAft>
                  <a:spcPct val="50000"/>
                </a:spcAft>
                <a:buSzPct val="80000"/>
                <a:buFont typeface="Times" pitchFamily="2" charset="0"/>
                <a:buChar char="•"/>
              </a:pPr>
              <a:r>
                <a:rPr lang="en-US" altLang="en-US" sz="1800" b="0" i="0"/>
                <a:t>Water can dissolve many substances necessary for the sustainment of life.</a:t>
              </a:r>
            </a:p>
          </p:txBody>
        </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5">
            <a:extLst>
              <a:ext uri="{FF2B5EF4-FFF2-40B4-BE49-F238E27FC236}">
                <a16:creationId xmlns:a16="http://schemas.microsoft.com/office/drawing/2014/main" id="{41A402E7-5325-7040-8943-05731568D9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C5BB129-1F8B-2B45-B764-D78B442A2143}" type="slidenum">
              <a:rPr lang="en-US" altLang="en-US" sz="1400" smtClean="0"/>
              <a:pPr>
                <a:spcBef>
                  <a:spcPct val="0"/>
                </a:spcBef>
                <a:buFontTx/>
                <a:buNone/>
              </a:pPr>
              <a:t>41</a:t>
            </a:fld>
            <a:endParaRPr lang="en-US" altLang="en-US" sz="1400"/>
          </a:p>
        </p:txBody>
      </p:sp>
      <p:grpSp>
        <p:nvGrpSpPr>
          <p:cNvPr id="93186" name="Group 8">
            <a:extLst>
              <a:ext uri="{FF2B5EF4-FFF2-40B4-BE49-F238E27FC236}">
                <a16:creationId xmlns:a16="http://schemas.microsoft.com/office/drawing/2014/main" id="{0C6F1A5F-8545-2143-88EE-389D9407835E}"/>
              </a:ext>
            </a:extLst>
          </p:cNvPr>
          <p:cNvGrpSpPr>
            <a:grpSpLocks/>
          </p:cNvGrpSpPr>
          <p:nvPr/>
        </p:nvGrpSpPr>
        <p:grpSpPr bwMode="auto">
          <a:xfrm>
            <a:off x="457200" y="449263"/>
            <a:ext cx="8229600" cy="3416300"/>
            <a:chOff x="288" y="283"/>
            <a:chExt cx="5184" cy="2152"/>
          </a:xfrm>
        </p:grpSpPr>
        <p:sp>
          <p:nvSpPr>
            <p:cNvPr id="93187" name="Rectangle 3">
              <a:extLst>
                <a:ext uri="{FF2B5EF4-FFF2-40B4-BE49-F238E27FC236}">
                  <a16:creationId xmlns:a16="http://schemas.microsoft.com/office/drawing/2014/main" id="{E2790463-44E3-7B47-822B-717C45D160CA}"/>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Water</a:t>
              </a:r>
              <a:r>
                <a:rPr lang="en-US" altLang="en-US" sz="2800" b="0" i="0"/>
                <a:t>—</a:t>
              </a:r>
              <a:r>
                <a:rPr lang="en-US" altLang="en-US" sz="2800" b="0" i="0">
                  <a:solidFill>
                    <a:srgbClr val="333333"/>
                  </a:solidFill>
                </a:rPr>
                <a:t>The Solvent of Life</a:t>
              </a:r>
            </a:p>
          </p:txBody>
        </p:sp>
        <p:sp>
          <p:nvSpPr>
            <p:cNvPr id="93188" name="Text Box 4">
              <a:extLst>
                <a:ext uri="{FF2B5EF4-FFF2-40B4-BE49-F238E27FC236}">
                  <a16:creationId xmlns:a16="http://schemas.microsoft.com/office/drawing/2014/main" id="{898B242A-E493-BA4D-B60E-104549CF6BD5}"/>
                </a:ext>
              </a:extLst>
            </p:cNvPr>
            <p:cNvSpPr txBox="1">
              <a:spLocks noChangeArrowheads="1"/>
            </p:cNvSpPr>
            <p:nvPr/>
          </p:nvSpPr>
          <p:spPr bwMode="auto">
            <a:xfrm>
              <a:off x="516" y="972"/>
              <a:ext cx="473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H</a:t>
              </a:r>
              <a:r>
                <a:rPr lang="en-US" altLang="en-US" sz="1800" b="0" i="0" baseline="-25000"/>
                <a:t>2</a:t>
              </a:r>
              <a:r>
                <a:rPr lang="en-US" altLang="en-US" sz="1800" b="0" i="0"/>
                <a:t>O can dissolve ionic salts by orienting its charged regions toward the oppositely charged regions of these molecules.</a:t>
              </a:r>
            </a:p>
            <a:p>
              <a:pPr eaLnBrk="1" hangingPunct="1">
                <a:lnSpc>
                  <a:spcPct val="85000"/>
                </a:lnSpc>
                <a:spcBef>
                  <a:spcPct val="0"/>
                </a:spcBef>
                <a:spcAft>
                  <a:spcPts val="900"/>
                </a:spcAft>
                <a:buSzPct val="80000"/>
                <a:buFont typeface="Times" pitchFamily="2" charset="0"/>
                <a:buChar char="•"/>
              </a:pPr>
              <a:r>
                <a:rPr lang="en-US" altLang="en-US" sz="1800" b="0" i="0"/>
                <a:t>In sodium chloride (NaCl), the Na</a:t>
              </a:r>
              <a:r>
                <a:rPr lang="en-US" altLang="en-US" sz="1800" b="0" i="0" baseline="30000"/>
                <a:t>+</a:t>
              </a:r>
              <a:r>
                <a:rPr lang="en-US" altLang="en-US" sz="1800" b="0" i="0"/>
                <a:t> ions attract electrically negative ox-gen atoms, and the Cl</a:t>
              </a:r>
              <a:r>
                <a:rPr lang="en-US" altLang="en-US" sz="1800" b="0" i="0" baseline="30000"/>
                <a:t>-  </a:t>
              </a:r>
              <a:r>
                <a:rPr lang="en-US" altLang="en-US" sz="1800" b="0" i="0"/>
                <a:t>ions attract positively charged hydrogen atoms in water molecules.</a:t>
              </a:r>
            </a:p>
            <a:p>
              <a:pPr eaLnBrk="1" hangingPunct="1">
                <a:lnSpc>
                  <a:spcPct val="85000"/>
                </a:lnSpc>
                <a:spcBef>
                  <a:spcPct val="0"/>
                </a:spcBef>
                <a:spcAft>
                  <a:spcPts val="900"/>
                </a:spcAft>
                <a:buSzPct val="80000"/>
                <a:buFont typeface="Times" pitchFamily="2" charset="0"/>
                <a:buChar char="•"/>
              </a:pPr>
              <a:r>
                <a:rPr lang="en-US" altLang="en-US" sz="1800" b="0" i="0"/>
                <a:t>Polar attractions facilitate the dissolving of many types of salt crystals in water.</a:t>
              </a:r>
            </a:p>
            <a:p>
              <a:pPr eaLnBrk="1" hangingPunct="1">
                <a:lnSpc>
                  <a:spcPct val="85000"/>
                </a:lnSpc>
                <a:spcBef>
                  <a:spcPct val="0"/>
                </a:spcBef>
                <a:spcAft>
                  <a:spcPct val="50000"/>
                </a:spcAft>
                <a:buSzPct val="80000"/>
                <a:buFont typeface="Times" pitchFamily="2" charset="0"/>
                <a:buChar char="•"/>
              </a:pPr>
              <a:r>
                <a:rPr lang="en-US" altLang="en-US" sz="1800" b="0" i="0"/>
                <a:t>Other polar molecules, including sugars, also readily dissolve in water. </a:t>
              </a:r>
            </a:p>
          </p:txBody>
        </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5">
            <a:extLst>
              <a:ext uri="{FF2B5EF4-FFF2-40B4-BE49-F238E27FC236}">
                <a16:creationId xmlns:a16="http://schemas.microsoft.com/office/drawing/2014/main" id="{EE3E4A5D-358A-5C45-8311-641C9538649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F86AC87-2A96-1440-82C5-C8A4D29E6106}" type="slidenum">
              <a:rPr lang="en-US" altLang="en-US" sz="1400" smtClean="0"/>
              <a:pPr>
                <a:spcBef>
                  <a:spcPct val="0"/>
                </a:spcBef>
                <a:buFontTx/>
                <a:buNone/>
              </a:pPr>
              <a:t>42</a:t>
            </a:fld>
            <a:endParaRPr lang="en-US" altLang="en-US" sz="1400"/>
          </a:p>
        </p:txBody>
      </p:sp>
      <p:grpSp>
        <p:nvGrpSpPr>
          <p:cNvPr id="95234" name="Group 6">
            <a:extLst>
              <a:ext uri="{FF2B5EF4-FFF2-40B4-BE49-F238E27FC236}">
                <a16:creationId xmlns:a16="http://schemas.microsoft.com/office/drawing/2014/main" id="{1B52318E-C9CE-1A49-85F9-3024BA28FB5B}"/>
              </a:ext>
            </a:extLst>
          </p:cNvPr>
          <p:cNvGrpSpPr>
            <a:grpSpLocks/>
          </p:cNvGrpSpPr>
          <p:nvPr/>
        </p:nvGrpSpPr>
        <p:grpSpPr bwMode="auto">
          <a:xfrm>
            <a:off x="457200" y="449263"/>
            <a:ext cx="8229600" cy="3648075"/>
            <a:chOff x="288" y="283"/>
            <a:chExt cx="5184" cy="2298"/>
          </a:xfrm>
        </p:grpSpPr>
        <p:sp>
          <p:nvSpPr>
            <p:cNvPr id="95235" name="Rectangle 3">
              <a:extLst>
                <a:ext uri="{FF2B5EF4-FFF2-40B4-BE49-F238E27FC236}">
                  <a16:creationId xmlns:a16="http://schemas.microsoft.com/office/drawing/2014/main" id="{C728AE31-A310-C644-9413-46422C22BA28}"/>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Acids and Bases</a:t>
              </a:r>
              <a:endParaRPr lang="en-US" altLang="en-US" sz="2400" b="0" i="0">
                <a:solidFill>
                  <a:srgbClr val="333333"/>
                </a:solidFill>
              </a:endParaRPr>
            </a:p>
          </p:txBody>
        </p:sp>
        <p:sp>
          <p:nvSpPr>
            <p:cNvPr id="95236" name="Text Box 4">
              <a:extLst>
                <a:ext uri="{FF2B5EF4-FFF2-40B4-BE49-F238E27FC236}">
                  <a16:creationId xmlns:a16="http://schemas.microsoft.com/office/drawing/2014/main" id="{062D31FF-314E-1441-8C24-785495813C99}"/>
                </a:ext>
              </a:extLst>
            </p:cNvPr>
            <p:cNvSpPr txBox="1">
              <a:spLocks noChangeArrowheads="1"/>
            </p:cNvSpPr>
            <p:nvPr/>
          </p:nvSpPr>
          <p:spPr bwMode="auto">
            <a:xfrm>
              <a:off x="516" y="970"/>
              <a:ext cx="462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Water molecules can dissociate (break apart) into hydrogen (H</a:t>
              </a:r>
              <a:r>
                <a:rPr lang="en-US" altLang="en-US" sz="1800" b="0" i="0" baseline="30000"/>
                <a:t>+</a:t>
              </a:r>
              <a:r>
                <a:rPr lang="en-US" altLang="en-US" sz="1800" b="0" i="0"/>
                <a:t>) and hydroxide (OH</a:t>
              </a:r>
              <a:r>
                <a:rPr lang="en-US" altLang="en-US" sz="1800" b="0" i="0" baseline="30000"/>
                <a:t>-</a:t>
              </a:r>
              <a:r>
                <a:rPr lang="en-US" altLang="en-US" sz="1800" b="0" i="0"/>
                <a:t>) ions.</a:t>
              </a:r>
            </a:p>
            <a:p>
              <a:pPr eaLnBrk="1" hangingPunct="1">
                <a:lnSpc>
                  <a:spcPct val="85000"/>
                </a:lnSpc>
                <a:spcBef>
                  <a:spcPct val="0"/>
                </a:spcBef>
                <a:spcAft>
                  <a:spcPts val="900"/>
                </a:spcAft>
                <a:buSzPct val="80000"/>
                <a:buFont typeface="Times" pitchFamily="2" charset="0"/>
                <a:buChar char="•"/>
              </a:pPr>
              <a:r>
                <a:rPr lang="en-US" altLang="en-US" sz="1800" b="0" i="0"/>
                <a:t>A base, or alkali, is a compound that accepts H</a:t>
              </a:r>
              <a:r>
                <a:rPr lang="en-US" altLang="en-US" sz="1800" b="0" i="0" baseline="30000"/>
                <a:t>+</a:t>
              </a:r>
              <a:r>
                <a:rPr lang="en-US" altLang="en-US" sz="1800" b="0" i="0"/>
                <a:t> ions and removes them from the solution.</a:t>
              </a:r>
            </a:p>
            <a:p>
              <a:pPr eaLnBrk="1" hangingPunct="1">
                <a:lnSpc>
                  <a:spcPct val="85000"/>
                </a:lnSpc>
                <a:spcBef>
                  <a:spcPct val="0"/>
                </a:spcBef>
                <a:spcAft>
                  <a:spcPts val="900"/>
                </a:spcAft>
                <a:buSzPct val="80000"/>
                <a:buFont typeface="Times" pitchFamily="2" charset="0"/>
                <a:buChar char="•"/>
              </a:pPr>
              <a:r>
                <a:rPr lang="en-US" altLang="en-US" sz="1800" b="0" i="0"/>
                <a:t>A chemical compound that donates H</a:t>
              </a:r>
              <a:r>
                <a:rPr lang="en-US" altLang="en-US" sz="1800" b="0" i="0" baseline="30000"/>
                <a:t>+</a:t>
              </a:r>
              <a:r>
                <a:rPr lang="en-US" altLang="en-US" sz="1800" b="0" i="0"/>
                <a:t> ions to a solution is known as an acid.  </a:t>
              </a:r>
            </a:p>
            <a:p>
              <a:pPr eaLnBrk="1" hangingPunct="1">
                <a:lnSpc>
                  <a:spcPct val="85000"/>
                </a:lnSpc>
                <a:spcBef>
                  <a:spcPct val="0"/>
                </a:spcBef>
                <a:spcAft>
                  <a:spcPct val="50000"/>
                </a:spcAft>
                <a:buSzPct val="80000"/>
                <a:buFont typeface="Times" pitchFamily="2" charset="0"/>
                <a:buChar char="•"/>
              </a:pPr>
              <a:r>
                <a:rPr lang="en-US" altLang="en-US" sz="1800" b="0" i="0"/>
                <a:t>Hydrochloric acid (HCl) in the lumen of the stomach is a strong acid formed from H</a:t>
              </a:r>
              <a:r>
                <a:rPr lang="en-US" altLang="en-US" sz="1800" b="0" i="0" baseline="30000"/>
                <a:t>+</a:t>
              </a:r>
              <a:r>
                <a:rPr lang="en-US" altLang="en-US" sz="1800" b="0" i="0"/>
                <a:t> and Cl</a:t>
              </a:r>
              <a:r>
                <a:rPr lang="en-US" altLang="en-US" sz="1800" b="0" i="0" baseline="30000"/>
                <a:t>-</a:t>
              </a:r>
              <a:r>
                <a:rPr lang="en-US" altLang="en-US" sz="1800" b="0" i="0"/>
                <a:t> secreted by specialized cells in the stomach wall.</a:t>
              </a:r>
            </a:p>
          </p:txBody>
        </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5">
            <a:extLst>
              <a:ext uri="{FF2B5EF4-FFF2-40B4-BE49-F238E27FC236}">
                <a16:creationId xmlns:a16="http://schemas.microsoft.com/office/drawing/2014/main" id="{68FF6B08-9803-5D48-8F9A-E4DD902402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B11145-3564-214C-93C3-8BAE6C12F648}" type="slidenum">
              <a:rPr lang="en-US" altLang="en-US" sz="1400" smtClean="0"/>
              <a:pPr>
                <a:spcBef>
                  <a:spcPct val="0"/>
                </a:spcBef>
                <a:buFontTx/>
                <a:buNone/>
              </a:pPr>
              <a:t>43</a:t>
            </a:fld>
            <a:endParaRPr lang="en-US" altLang="en-US" sz="1400"/>
          </a:p>
        </p:txBody>
      </p:sp>
      <p:grpSp>
        <p:nvGrpSpPr>
          <p:cNvPr id="97282" name="Group 19">
            <a:extLst>
              <a:ext uri="{FF2B5EF4-FFF2-40B4-BE49-F238E27FC236}">
                <a16:creationId xmlns:a16="http://schemas.microsoft.com/office/drawing/2014/main" id="{988ED0B8-0322-3140-9E51-D73E288ED6F6}"/>
              </a:ext>
            </a:extLst>
          </p:cNvPr>
          <p:cNvGrpSpPr>
            <a:grpSpLocks/>
          </p:cNvGrpSpPr>
          <p:nvPr/>
        </p:nvGrpSpPr>
        <p:grpSpPr bwMode="auto">
          <a:xfrm>
            <a:off x="457200" y="449263"/>
            <a:ext cx="8229600" cy="3397252"/>
            <a:chOff x="288" y="283"/>
            <a:chExt cx="5184" cy="2140"/>
          </a:xfrm>
        </p:grpSpPr>
        <p:sp>
          <p:nvSpPr>
            <p:cNvPr id="97283" name="Rectangle 3">
              <a:extLst>
                <a:ext uri="{FF2B5EF4-FFF2-40B4-BE49-F238E27FC236}">
                  <a16:creationId xmlns:a16="http://schemas.microsoft.com/office/drawing/2014/main" id="{2B403764-74A5-124A-86EA-F8FBBF1713D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pH Scale</a:t>
              </a:r>
            </a:p>
          </p:txBody>
        </p:sp>
        <p:grpSp>
          <p:nvGrpSpPr>
            <p:cNvPr id="97284" name="Group 18">
              <a:extLst>
                <a:ext uri="{FF2B5EF4-FFF2-40B4-BE49-F238E27FC236}">
                  <a16:creationId xmlns:a16="http://schemas.microsoft.com/office/drawing/2014/main" id="{BF4A652F-E2D8-994C-A973-7E63014C7756}"/>
                </a:ext>
              </a:extLst>
            </p:cNvPr>
            <p:cNvGrpSpPr>
              <a:grpSpLocks/>
            </p:cNvGrpSpPr>
            <p:nvPr/>
          </p:nvGrpSpPr>
          <p:grpSpPr bwMode="auto">
            <a:xfrm>
              <a:off x="516" y="969"/>
              <a:ext cx="4843" cy="1454"/>
              <a:chOff x="516" y="969"/>
              <a:chExt cx="4843" cy="1454"/>
            </a:xfrm>
          </p:grpSpPr>
          <p:sp>
            <p:nvSpPr>
              <p:cNvPr id="97285" name="Text Box 4">
                <a:extLst>
                  <a:ext uri="{FF2B5EF4-FFF2-40B4-BE49-F238E27FC236}">
                    <a16:creationId xmlns:a16="http://schemas.microsoft.com/office/drawing/2014/main" id="{593CB28D-6513-264F-A72B-C7D524BABC37}"/>
                  </a:ext>
                </a:extLst>
              </p:cNvPr>
              <p:cNvSpPr txBox="1">
                <a:spLocks noChangeArrowheads="1"/>
              </p:cNvSpPr>
              <p:nvPr/>
            </p:nvSpPr>
            <p:spPr bwMode="auto">
              <a:xfrm>
                <a:off x="516" y="969"/>
                <a:ext cx="484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pH (potential hydrogen) scale ranges from 0 to 14—that is, from very acidic to very basic.</a:t>
                </a:r>
              </a:p>
              <a:p>
                <a:pPr eaLnBrk="1" hangingPunct="1">
                  <a:lnSpc>
                    <a:spcPct val="85000"/>
                  </a:lnSpc>
                  <a:spcBef>
                    <a:spcPct val="0"/>
                  </a:spcBef>
                  <a:spcAft>
                    <a:spcPct val="50000"/>
                  </a:spcAft>
                  <a:buSzPct val="80000"/>
                  <a:buFont typeface="Times" pitchFamily="2" charset="0"/>
                  <a:buChar char="•"/>
                </a:pPr>
                <a:r>
                  <a:rPr lang="en-US" altLang="en-US" sz="1800" b="0" i="0"/>
                  <a:t>Biological fluids have buffers that resist changes in pH to maintain the organism’s homeostasis (internal equilibrium) for proper functioning of metabolic processes.</a:t>
                </a:r>
              </a:p>
            </p:txBody>
          </p:sp>
          <p:sp>
            <p:nvSpPr>
              <p:cNvPr id="97286" name="Text Box 6">
                <a:extLst>
                  <a:ext uri="{FF2B5EF4-FFF2-40B4-BE49-F238E27FC236}">
                    <a16:creationId xmlns:a16="http://schemas.microsoft.com/office/drawing/2014/main" id="{1EF1EED6-09D3-1C41-B51E-C2ED8B8575E8}"/>
                  </a:ext>
                </a:extLst>
              </p:cNvPr>
              <p:cNvSpPr txBox="1">
                <a:spLocks noChangeArrowheads="1"/>
              </p:cNvSpPr>
              <p:nvPr/>
            </p:nvSpPr>
            <p:spPr bwMode="auto">
              <a:xfrm>
                <a:off x="1087" y="1920"/>
                <a:ext cx="3584"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rgbClr val="941100"/>
                    </a:solidFill>
                  </a:rPr>
                  <a:t>Buffer = resists changes in pH by accepting H</a:t>
                </a:r>
                <a:r>
                  <a:rPr lang="en-US" altLang="en-US" sz="1800" b="0" i="0" baseline="30000">
                    <a:solidFill>
                      <a:srgbClr val="941100"/>
                    </a:solidFill>
                  </a:rPr>
                  <a:t>+</a:t>
                </a:r>
                <a:r>
                  <a:rPr lang="en-US" altLang="en-US" sz="1800" b="0" i="0">
                    <a:solidFill>
                      <a:srgbClr val="941100"/>
                    </a:solidFill>
                  </a:rPr>
                  <a:t> ions when they are in excess and donate H</a:t>
                </a:r>
                <a:r>
                  <a:rPr lang="en-US" altLang="en-US" sz="1800" b="0" i="0" baseline="30000">
                    <a:solidFill>
                      <a:srgbClr val="941100"/>
                    </a:solidFill>
                  </a:rPr>
                  <a:t>+</a:t>
                </a:r>
                <a:r>
                  <a:rPr lang="en-US" altLang="en-US" sz="1800" b="0" i="0">
                    <a:solidFill>
                      <a:srgbClr val="941100"/>
                    </a:solidFill>
                  </a:rPr>
                  <a:t> ions when they are depleted.</a:t>
                </a:r>
              </a:p>
            </p:txBody>
          </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5">
            <a:extLst>
              <a:ext uri="{FF2B5EF4-FFF2-40B4-BE49-F238E27FC236}">
                <a16:creationId xmlns:a16="http://schemas.microsoft.com/office/drawing/2014/main" id="{CA68CE63-20DE-6C4B-BD0A-11E3A3497F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6ECA46F-9FCD-8F4E-BCF2-44973BA132AF}" type="slidenum">
              <a:rPr lang="en-US" altLang="en-US" sz="1400" smtClean="0"/>
              <a:pPr>
                <a:spcBef>
                  <a:spcPct val="0"/>
                </a:spcBef>
                <a:buFontTx/>
                <a:buNone/>
              </a:pPr>
              <a:t>44</a:t>
            </a:fld>
            <a:endParaRPr lang="en-US" altLang="en-US" sz="1400"/>
          </a:p>
        </p:txBody>
      </p:sp>
      <p:grpSp>
        <p:nvGrpSpPr>
          <p:cNvPr id="99330" name="Group 78">
            <a:extLst>
              <a:ext uri="{FF2B5EF4-FFF2-40B4-BE49-F238E27FC236}">
                <a16:creationId xmlns:a16="http://schemas.microsoft.com/office/drawing/2014/main" id="{1BCC23BD-E167-044B-9E8B-CFA7B0B86579}"/>
              </a:ext>
            </a:extLst>
          </p:cNvPr>
          <p:cNvGrpSpPr>
            <a:grpSpLocks/>
          </p:cNvGrpSpPr>
          <p:nvPr/>
        </p:nvGrpSpPr>
        <p:grpSpPr bwMode="auto">
          <a:xfrm>
            <a:off x="455613" y="446088"/>
            <a:ext cx="8229600" cy="5313362"/>
            <a:chOff x="287" y="281"/>
            <a:chExt cx="5184" cy="3347"/>
          </a:xfrm>
        </p:grpSpPr>
        <p:sp>
          <p:nvSpPr>
            <p:cNvPr id="99331" name="Rectangle 3">
              <a:extLst>
                <a:ext uri="{FF2B5EF4-FFF2-40B4-BE49-F238E27FC236}">
                  <a16:creationId xmlns:a16="http://schemas.microsoft.com/office/drawing/2014/main" id="{492B7CF2-4E96-F740-81D5-8C81FF596689}"/>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pH Scale </a:t>
              </a:r>
              <a:r>
                <a:rPr lang="en-US" altLang="en-US" sz="2200" b="0" i="0">
                  <a:solidFill>
                    <a:srgbClr val="333333"/>
                  </a:solidFill>
                </a:rPr>
                <a:t>(continued)</a:t>
              </a:r>
              <a:endParaRPr lang="en-US" altLang="en-US" sz="2800" b="0" i="0">
                <a:solidFill>
                  <a:srgbClr val="333333"/>
                </a:solidFill>
              </a:endParaRPr>
            </a:p>
          </p:txBody>
        </p:sp>
        <p:grpSp>
          <p:nvGrpSpPr>
            <p:cNvPr id="99332" name="Group 77">
              <a:extLst>
                <a:ext uri="{FF2B5EF4-FFF2-40B4-BE49-F238E27FC236}">
                  <a16:creationId xmlns:a16="http://schemas.microsoft.com/office/drawing/2014/main" id="{04642690-86B2-3344-A582-2E0CA5305A99}"/>
                </a:ext>
              </a:extLst>
            </p:cNvPr>
            <p:cNvGrpSpPr>
              <a:grpSpLocks/>
            </p:cNvGrpSpPr>
            <p:nvPr/>
          </p:nvGrpSpPr>
          <p:grpSpPr bwMode="auto">
            <a:xfrm>
              <a:off x="511" y="927"/>
              <a:ext cx="4919" cy="2701"/>
              <a:chOff x="511" y="927"/>
              <a:chExt cx="4919" cy="2701"/>
            </a:xfrm>
          </p:grpSpPr>
          <p:grpSp>
            <p:nvGrpSpPr>
              <p:cNvPr id="99333" name="Group 76">
                <a:extLst>
                  <a:ext uri="{FF2B5EF4-FFF2-40B4-BE49-F238E27FC236}">
                    <a16:creationId xmlns:a16="http://schemas.microsoft.com/office/drawing/2014/main" id="{A8C73392-9E83-164B-9B71-AA1968312CA6}"/>
                  </a:ext>
                </a:extLst>
              </p:cNvPr>
              <p:cNvGrpSpPr>
                <a:grpSpLocks/>
              </p:cNvGrpSpPr>
              <p:nvPr/>
            </p:nvGrpSpPr>
            <p:grpSpPr bwMode="auto">
              <a:xfrm>
                <a:off x="511" y="927"/>
                <a:ext cx="3168" cy="2701"/>
                <a:chOff x="575" y="927"/>
                <a:chExt cx="3168" cy="2701"/>
              </a:xfrm>
            </p:grpSpPr>
            <p:sp>
              <p:nvSpPr>
                <p:cNvPr id="99335" name="Text Box 38">
                  <a:extLst>
                    <a:ext uri="{FF2B5EF4-FFF2-40B4-BE49-F238E27FC236}">
                      <a16:creationId xmlns:a16="http://schemas.microsoft.com/office/drawing/2014/main" id="{327B35F9-903D-7D46-96EF-0E9B0A158E49}"/>
                    </a:ext>
                  </a:extLst>
                </p:cNvPr>
                <p:cNvSpPr txBox="1">
                  <a:spLocks noChangeArrowheads="1"/>
                </p:cNvSpPr>
                <p:nvPr/>
              </p:nvSpPr>
              <p:spPr bwMode="auto">
                <a:xfrm>
                  <a:off x="1860" y="927"/>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14</a:t>
                  </a:r>
                </a:p>
              </p:txBody>
            </p:sp>
            <p:sp>
              <p:nvSpPr>
                <p:cNvPr id="99336" name="Text Box 46">
                  <a:extLst>
                    <a:ext uri="{FF2B5EF4-FFF2-40B4-BE49-F238E27FC236}">
                      <a16:creationId xmlns:a16="http://schemas.microsoft.com/office/drawing/2014/main" id="{B7FA5839-BA23-A548-892A-B8508252BFCF}"/>
                    </a:ext>
                  </a:extLst>
                </p:cNvPr>
                <p:cNvSpPr txBox="1">
                  <a:spLocks noChangeArrowheads="1"/>
                </p:cNvSpPr>
                <p:nvPr/>
              </p:nvSpPr>
              <p:spPr bwMode="auto">
                <a:xfrm>
                  <a:off x="2866" y="2058"/>
                  <a:ext cx="87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Human blood</a:t>
                  </a:r>
                </a:p>
              </p:txBody>
            </p:sp>
            <p:sp>
              <p:nvSpPr>
                <p:cNvPr id="99337" name="Text Box 5">
                  <a:extLst>
                    <a:ext uri="{FF2B5EF4-FFF2-40B4-BE49-F238E27FC236}">
                      <a16:creationId xmlns:a16="http://schemas.microsoft.com/office/drawing/2014/main" id="{6F38DADA-1740-694D-8295-6B790DED620A}"/>
                    </a:ext>
                  </a:extLst>
                </p:cNvPr>
                <p:cNvSpPr txBox="1">
                  <a:spLocks noChangeArrowheads="1"/>
                </p:cNvSpPr>
                <p:nvPr/>
              </p:nvSpPr>
              <p:spPr bwMode="auto">
                <a:xfrm>
                  <a:off x="1871" y="3436"/>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0</a:t>
                  </a:r>
                </a:p>
              </p:txBody>
            </p:sp>
            <p:sp>
              <p:nvSpPr>
                <p:cNvPr id="99338" name="Rectangle 9">
                  <a:extLst>
                    <a:ext uri="{FF2B5EF4-FFF2-40B4-BE49-F238E27FC236}">
                      <a16:creationId xmlns:a16="http://schemas.microsoft.com/office/drawing/2014/main" id="{7FACDF49-8937-2F43-B8AC-6D8878650827}"/>
                    </a:ext>
                  </a:extLst>
                </p:cNvPr>
                <p:cNvSpPr>
                  <a:spLocks noChangeArrowheads="1"/>
                </p:cNvSpPr>
                <p:nvPr/>
              </p:nvSpPr>
              <p:spPr bwMode="auto">
                <a:xfrm>
                  <a:off x="1361" y="1006"/>
                  <a:ext cx="383" cy="2510"/>
                </a:xfrm>
                <a:prstGeom prst="rect">
                  <a:avLst/>
                </a:prstGeom>
                <a:solidFill>
                  <a:schemeClr val="bg1"/>
                </a:solidFill>
                <a:ln w="222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99339" name="Line 10">
                  <a:extLst>
                    <a:ext uri="{FF2B5EF4-FFF2-40B4-BE49-F238E27FC236}">
                      <a16:creationId xmlns:a16="http://schemas.microsoft.com/office/drawing/2014/main" id="{BDCE604E-7F51-C649-88A7-AF0528D34751}"/>
                    </a:ext>
                  </a:extLst>
                </p:cNvPr>
                <p:cNvSpPr>
                  <a:spLocks noChangeShapeType="1"/>
                </p:cNvSpPr>
                <p:nvPr/>
              </p:nvSpPr>
              <p:spPr bwMode="auto">
                <a:xfrm>
                  <a:off x="1745" y="3515"/>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0" name="Line 11">
                  <a:extLst>
                    <a:ext uri="{FF2B5EF4-FFF2-40B4-BE49-F238E27FC236}">
                      <a16:creationId xmlns:a16="http://schemas.microsoft.com/office/drawing/2014/main" id="{402D4A60-88BD-924B-8F2A-35C382554017}"/>
                    </a:ext>
                  </a:extLst>
                </p:cNvPr>
                <p:cNvSpPr>
                  <a:spLocks noChangeShapeType="1"/>
                </p:cNvSpPr>
                <p:nvPr/>
              </p:nvSpPr>
              <p:spPr bwMode="auto">
                <a:xfrm>
                  <a:off x="1744" y="3161"/>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1" name="Line 12">
                  <a:extLst>
                    <a:ext uri="{FF2B5EF4-FFF2-40B4-BE49-F238E27FC236}">
                      <a16:creationId xmlns:a16="http://schemas.microsoft.com/office/drawing/2014/main" id="{51A93D92-E0B5-0F4B-A3BC-2D781114916C}"/>
                    </a:ext>
                  </a:extLst>
                </p:cNvPr>
                <p:cNvSpPr>
                  <a:spLocks noChangeShapeType="1"/>
                </p:cNvSpPr>
                <p:nvPr/>
              </p:nvSpPr>
              <p:spPr bwMode="auto">
                <a:xfrm>
                  <a:off x="1747" y="2978"/>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2" name="Line 13">
                  <a:extLst>
                    <a:ext uri="{FF2B5EF4-FFF2-40B4-BE49-F238E27FC236}">
                      <a16:creationId xmlns:a16="http://schemas.microsoft.com/office/drawing/2014/main" id="{D46509A6-2C2B-8549-B1A7-A42A61AD6E37}"/>
                    </a:ext>
                  </a:extLst>
                </p:cNvPr>
                <p:cNvSpPr>
                  <a:spLocks noChangeShapeType="1"/>
                </p:cNvSpPr>
                <p:nvPr/>
              </p:nvSpPr>
              <p:spPr bwMode="auto">
                <a:xfrm>
                  <a:off x="1742" y="3340"/>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3" name="Line 14">
                  <a:extLst>
                    <a:ext uri="{FF2B5EF4-FFF2-40B4-BE49-F238E27FC236}">
                      <a16:creationId xmlns:a16="http://schemas.microsoft.com/office/drawing/2014/main" id="{5AE11D32-461B-5C46-AB46-2C6F77348162}"/>
                    </a:ext>
                  </a:extLst>
                </p:cNvPr>
                <p:cNvSpPr>
                  <a:spLocks noChangeShapeType="1"/>
                </p:cNvSpPr>
                <p:nvPr/>
              </p:nvSpPr>
              <p:spPr bwMode="auto">
                <a:xfrm>
                  <a:off x="1746" y="2801"/>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4" name="Line 15">
                  <a:extLst>
                    <a:ext uri="{FF2B5EF4-FFF2-40B4-BE49-F238E27FC236}">
                      <a16:creationId xmlns:a16="http://schemas.microsoft.com/office/drawing/2014/main" id="{4BECCB3A-0982-8240-9731-561328FDDF81}"/>
                    </a:ext>
                  </a:extLst>
                </p:cNvPr>
                <p:cNvSpPr>
                  <a:spLocks noChangeShapeType="1"/>
                </p:cNvSpPr>
                <p:nvPr/>
              </p:nvSpPr>
              <p:spPr bwMode="auto">
                <a:xfrm>
                  <a:off x="1745" y="2619"/>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5" name="Line 16">
                  <a:extLst>
                    <a:ext uri="{FF2B5EF4-FFF2-40B4-BE49-F238E27FC236}">
                      <a16:creationId xmlns:a16="http://schemas.microsoft.com/office/drawing/2014/main" id="{68CF10F2-1C20-5D44-8554-0488CCD24C2D}"/>
                    </a:ext>
                  </a:extLst>
                </p:cNvPr>
                <p:cNvSpPr>
                  <a:spLocks noChangeShapeType="1"/>
                </p:cNvSpPr>
                <p:nvPr/>
              </p:nvSpPr>
              <p:spPr bwMode="auto">
                <a:xfrm>
                  <a:off x="1748" y="2437"/>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6" name="Line 17">
                  <a:extLst>
                    <a:ext uri="{FF2B5EF4-FFF2-40B4-BE49-F238E27FC236}">
                      <a16:creationId xmlns:a16="http://schemas.microsoft.com/office/drawing/2014/main" id="{A2DCBBC7-4611-C040-A840-83F35E51465D}"/>
                    </a:ext>
                  </a:extLst>
                </p:cNvPr>
                <p:cNvSpPr>
                  <a:spLocks noChangeShapeType="1"/>
                </p:cNvSpPr>
                <p:nvPr/>
              </p:nvSpPr>
              <p:spPr bwMode="auto">
                <a:xfrm>
                  <a:off x="1747" y="2257"/>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7" name="Line 18">
                  <a:extLst>
                    <a:ext uri="{FF2B5EF4-FFF2-40B4-BE49-F238E27FC236}">
                      <a16:creationId xmlns:a16="http://schemas.microsoft.com/office/drawing/2014/main" id="{D21E9173-FD36-084D-BEEF-152650C39427}"/>
                    </a:ext>
                  </a:extLst>
                </p:cNvPr>
                <p:cNvSpPr>
                  <a:spLocks noChangeShapeType="1"/>
                </p:cNvSpPr>
                <p:nvPr/>
              </p:nvSpPr>
              <p:spPr bwMode="auto">
                <a:xfrm>
                  <a:off x="1746" y="1900"/>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8" name="Line 19">
                  <a:extLst>
                    <a:ext uri="{FF2B5EF4-FFF2-40B4-BE49-F238E27FC236}">
                      <a16:creationId xmlns:a16="http://schemas.microsoft.com/office/drawing/2014/main" id="{98CE945E-3B90-7048-B0C5-DC5C37A5C561}"/>
                    </a:ext>
                  </a:extLst>
                </p:cNvPr>
                <p:cNvSpPr>
                  <a:spLocks noChangeShapeType="1"/>
                </p:cNvSpPr>
                <p:nvPr/>
              </p:nvSpPr>
              <p:spPr bwMode="auto">
                <a:xfrm>
                  <a:off x="1745" y="1718"/>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9" name="Line 20">
                  <a:extLst>
                    <a:ext uri="{FF2B5EF4-FFF2-40B4-BE49-F238E27FC236}">
                      <a16:creationId xmlns:a16="http://schemas.microsoft.com/office/drawing/2014/main" id="{F7FEF7AF-9EFD-954D-B44D-15CBE83587C8}"/>
                    </a:ext>
                  </a:extLst>
                </p:cNvPr>
                <p:cNvSpPr>
                  <a:spLocks noChangeShapeType="1"/>
                </p:cNvSpPr>
                <p:nvPr/>
              </p:nvSpPr>
              <p:spPr bwMode="auto">
                <a:xfrm>
                  <a:off x="1748" y="1538"/>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50" name="Line 21">
                  <a:extLst>
                    <a:ext uri="{FF2B5EF4-FFF2-40B4-BE49-F238E27FC236}">
                      <a16:creationId xmlns:a16="http://schemas.microsoft.com/office/drawing/2014/main" id="{A211FB3C-C278-D84F-810A-807773BAF04A}"/>
                    </a:ext>
                  </a:extLst>
                </p:cNvPr>
                <p:cNvSpPr>
                  <a:spLocks noChangeShapeType="1"/>
                </p:cNvSpPr>
                <p:nvPr/>
              </p:nvSpPr>
              <p:spPr bwMode="auto">
                <a:xfrm>
                  <a:off x="1747" y="2076"/>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51" name="Line 22">
                  <a:extLst>
                    <a:ext uri="{FF2B5EF4-FFF2-40B4-BE49-F238E27FC236}">
                      <a16:creationId xmlns:a16="http://schemas.microsoft.com/office/drawing/2014/main" id="{9ADDCAA6-D889-2F4D-A397-861535B42AD5}"/>
                    </a:ext>
                  </a:extLst>
                </p:cNvPr>
                <p:cNvSpPr>
                  <a:spLocks noChangeShapeType="1"/>
                </p:cNvSpPr>
                <p:nvPr/>
              </p:nvSpPr>
              <p:spPr bwMode="auto">
                <a:xfrm>
                  <a:off x="1743" y="1005"/>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52" name="Line 23">
                  <a:extLst>
                    <a:ext uri="{FF2B5EF4-FFF2-40B4-BE49-F238E27FC236}">
                      <a16:creationId xmlns:a16="http://schemas.microsoft.com/office/drawing/2014/main" id="{287F2E4D-D35F-3141-9D3E-27F39D80B82A}"/>
                    </a:ext>
                  </a:extLst>
                </p:cNvPr>
                <p:cNvSpPr>
                  <a:spLocks noChangeShapeType="1"/>
                </p:cNvSpPr>
                <p:nvPr/>
              </p:nvSpPr>
              <p:spPr bwMode="auto">
                <a:xfrm>
                  <a:off x="1746" y="1174"/>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53" name="Line 24">
                  <a:extLst>
                    <a:ext uri="{FF2B5EF4-FFF2-40B4-BE49-F238E27FC236}">
                      <a16:creationId xmlns:a16="http://schemas.microsoft.com/office/drawing/2014/main" id="{E71AD18E-449F-C54C-936C-74FB1E8E732B}"/>
                    </a:ext>
                  </a:extLst>
                </p:cNvPr>
                <p:cNvSpPr>
                  <a:spLocks noChangeShapeType="1"/>
                </p:cNvSpPr>
                <p:nvPr/>
              </p:nvSpPr>
              <p:spPr bwMode="auto">
                <a:xfrm>
                  <a:off x="1745" y="1357"/>
                  <a:ext cx="104" cy="0"/>
                </a:xfrm>
                <a:prstGeom prst="line">
                  <a:avLst/>
                </a:prstGeom>
                <a:noFill/>
                <a:ln w="222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54" name="Text Box 25">
                  <a:extLst>
                    <a:ext uri="{FF2B5EF4-FFF2-40B4-BE49-F238E27FC236}">
                      <a16:creationId xmlns:a16="http://schemas.microsoft.com/office/drawing/2014/main" id="{674C9592-B253-1242-9714-BACAEDA37713}"/>
                    </a:ext>
                  </a:extLst>
                </p:cNvPr>
                <p:cNvSpPr txBox="1">
                  <a:spLocks noChangeArrowheads="1"/>
                </p:cNvSpPr>
                <p:nvPr/>
              </p:nvSpPr>
              <p:spPr bwMode="auto">
                <a:xfrm>
                  <a:off x="1876" y="3260"/>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a:t>
                  </a:r>
                </a:p>
              </p:txBody>
            </p:sp>
            <p:sp>
              <p:nvSpPr>
                <p:cNvPr id="99355" name="Text Box 26">
                  <a:extLst>
                    <a:ext uri="{FF2B5EF4-FFF2-40B4-BE49-F238E27FC236}">
                      <a16:creationId xmlns:a16="http://schemas.microsoft.com/office/drawing/2014/main" id="{048233A3-6B30-C645-B538-DBC85C2395B6}"/>
                    </a:ext>
                  </a:extLst>
                </p:cNvPr>
                <p:cNvSpPr txBox="1">
                  <a:spLocks noChangeArrowheads="1"/>
                </p:cNvSpPr>
                <p:nvPr/>
              </p:nvSpPr>
              <p:spPr bwMode="auto">
                <a:xfrm>
                  <a:off x="1868" y="3080"/>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2</a:t>
                  </a:r>
                </a:p>
              </p:txBody>
            </p:sp>
            <p:sp>
              <p:nvSpPr>
                <p:cNvPr id="99356" name="Text Box 27">
                  <a:extLst>
                    <a:ext uri="{FF2B5EF4-FFF2-40B4-BE49-F238E27FC236}">
                      <a16:creationId xmlns:a16="http://schemas.microsoft.com/office/drawing/2014/main" id="{8F6A7142-99DB-674F-967F-B56A8157F7DF}"/>
                    </a:ext>
                  </a:extLst>
                </p:cNvPr>
                <p:cNvSpPr txBox="1">
                  <a:spLocks noChangeArrowheads="1"/>
                </p:cNvSpPr>
                <p:nvPr/>
              </p:nvSpPr>
              <p:spPr bwMode="auto">
                <a:xfrm>
                  <a:off x="1868" y="2895"/>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3</a:t>
                  </a:r>
                </a:p>
              </p:txBody>
            </p:sp>
            <p:sp>
              <p:nvSpPr>
                <p:cNvPr id="99357" name="Text Box 28">
                  <a:extLst>
                    <a:ext uri="{FF2B5EF4-FFF2-40B4-BE49-F238E27FC236}">
                      <a16:creationId xmlns:a16="http://schemas.microsoft.com/office/drawing/2014/main" id="{75EF5F98-F8AA-6D4C-9EB1-71007C3FB1F3}"/>
                    </a:ext>
                  </a:extLst>
                </p:cNvPr>
                <p:cNvSpPr txBox="1">
                  <a:spLocks noChangeArrowheads="1"/>
                </p:cNvSpPr>
                <p:nvPr/>
              </p:nvSpPr>
              <p:spPr bwMode="auto">
                <a:xfrm>
                  <a:off x="1868" y="2720"/>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4</a:t>
                  </a:r>
                </a:p>
              </p:txBody>
            </p:sp>
            <p:sp>
              <p:nvSpPr>
                <p:cNvPr id="99358" name="Text Box 29">
                  <a:extLst>
                    <a:ext uri="{FF2B5EF4-FFF2-40B4-BE49-F238E27FC236}">
                      <a16:creationId xmlns:a16="http://schemas.microsoft.com/office/drawing/2014/main" id="{A73D9341-BF34-0944-8909-680EB1904B7B}"/>
                    </a:ext>
                  </a:extLst>
                </p:cNvPr>
                <p:cNvSpPr txBox="1">
                  <a:spLocks noChangeArrowheads="1"/>
                </p:cNvSpPr>
                <p:nvPr/>
              </p:nvSpPr>
              <p:spPr bwMode="auto">
                <a:xfrm>
                  <a:off x="1868" y="2540"/>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5</a:t>
                  </a:r>
                </a:p>
              </p:txBody>
            </p:sp>
            <p:sp>
              <p:nvSpPr>
                <p:cNvPr id="99359" name="Text Box 30">
                  <a:extLst>
                    <a:ext uri="{FF2B5EF4-FFF2-40B4-BE49-F238E27FC236}">
                      <a16:creationId xmlns:a16="http://schemas.microsoft.com/office/drawing/2014/main" id="{B4244935-CAF0-6C4A-8BDD-17D6EAC1E6FF}"/>
                    </a:ext>
                  </a:extLst>
                </p:cNvPr>
                <p:cNvSpPr txBox="1">
                  <a:spLocks noChangeArrowheads="1"/>
                </p:cNvSpPr>
                <p:nvPr/>
              </p:nvSpPr>
              <p:spPr bwMode="auto">
                <a:xfrm>
                  <a:off x="1868" y="2358"/>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6</a:t>
                  </a:r>
                </a:p>
              </p:txBody>
            </p:sp>
            <p:sp>
              <p:nvSpPr>
                <p:cNvPr id="99360" name="Text Box 31">
                  <a:extLst>
                    <a:ext uri="{FF2B5EF4-FFF2-40B4-BE49-F238E27FC236}">
                      <a16:creationId xmlns:a16="http://schemas.microsoft.com/office/drawing/2014/main" id="{687CB92D-398F-AA40-BD45-EE04444B5B26}"/>
                    </a:ext>
                  </a:extLst>
                </p:cNvPr>
                <p:cNvSpPr txBox="1">
                  <a:spLocks noChangeArrowheads="1"/>
                </p:cNvSpPr>
                <p:nvPr/>
              </p:nvSpPr>
              <p:spPr bwMode="auto">
                <a:xfrm>
                  <a:off x="1872" y="2175"/>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7</a:t>
                  </a:r>
                </a:p>
              </p:txBody>
            </p:sp>
            <p:sp>
              <p:nvSpPr>
                <p:cNvPr id="99361" name="Text Box 32">
                  <a:extLst>
                    <a:ext uri="{FF2B5EF4-FFF2-40B4-BE49-F238E27FC236}">
                      <a16:creationId xmlns:a16="http://schemas.microsoft.com/office/drawing/2014/main" id="{71494FAC-56AF-F447-A1A3-F6C144CFE0A1}"/>
                    </a:ext>
                  </a:extLst>
                </p:cNvPr>
                <p:cNvSpPr txBox="1">
                  <a:spLocks noChangeArrowheads="1"/>
                </p:cNvSpPr>
                <p:nvPr/>
              </p:nvSpPr>
              <p:spPr bwMode="auto">
                <a:xfrm>
                  <a:off x="1868" y="1995"/>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8</a:t>
                  </a:r>
                </a:p>
              </p:txBody>
            </p:sp>
            <p:sp>
              <p:nvSpPr>
                <p:cNvPr id="99362" name="Text Box 33">
                  <a:extLst>
                    <a:ext uri="{FF2B5EF4-FFF2-40B4-BE49-F238E27FC236}">
                      <a16:creationId xmlns:a16="http://schemas.microsoft.com/office/drawing/2014/main" id="{284D6904-5FD9-A14A-8EDB-D3639287ACE8}"/>
                    </a:ext>
                  </a:extLst>
                </p:cNvPr>
                <p:cNvSpPr txBox="1">
                  <a:spLocks noChangeArrowheads="1"/>
                </p:cNvSpPr>
                <p:nvPr/>
              </p:nvSpPr>
              <p:spPr bwMode="auto">
                <a:xfrm>
                  <a:off x="1868" y="1823"/>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9</a:t>
                  </a:r>
                </a:p>
              </p:txBody>
            </p:sp>
            <p:sp>
              <p:nvSpPr>
                <p:cNvPr id="99363" name="Text Box 34">
                  <a:extLst>
                    <a:ext uri="{FF2B5EF4-FFF2-40B4-BE49-F238E27FC236}">
                      <a16:creationId xmlns:a16="http://schemas.microsoft.com/office/drawing/2014/main" id="{CF765E83-58CB-3443-AECA-F86B101FC981}"/>
                    </a:ext>
                  </a:extLst>
                </p:cNvPr>
                <p:cNvSpPr txBox="1">
                  <a:spLocks noChangeArrowheads="1"/>
                </p:cNvSpPr>
                <p:nvPr/>
              </p:nvSpPr>
              <p:spPr bwMode="auto">
                <a:xfrm>
                  <a:off x="1860" y="1638"/>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10</a:t>
                  </a:r>
                </a:p>
              </p:txBody>
            </p:sp>
            <p:sp>
              <p:nvSpPr>
                <p:cNvPr id="99364" name="Text Box 35">
                  <a:extLst>
                    <a:ext uri="{FF2B5EF4-FFF2-40B4-BE49-F238E27FC236}">
                      <a16:creationId xmlns:a16="http://schemas.microsoft.com/office/drawing/2014/main" id="{B0F74DAD-92C9-9246-81CD-050A112C1B6E}"/>
                    </a:ext>
                  </a:extLst>
                </p:cNvPr>
                <p:cNvSpPr txBox="1">
                  <a:spLocks noChangeArrowheads="1"/>
                </p:cNvSpPr>
                <p:nvPr/>
              </p:nvSpPr>
              <p:spPr bwMode="auto">
                <a:xfrm>
                  <a:off x="1860" y="1459"/>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11</a:t>
                  </a:r>
                </a:p>
              </p:txBody>
            </p:sp>
            <p:sp>
              <p:nvSpPr>
                <p:cNvPr id="99365" name="Text Box 36">
                  <a:extLst>
                    <a:ext uri="{FF2B5EF4-FFF2-40B4-BE49-F238E27FC236}">
                      <a16:creationId xmlns:a16="http://schemas.microsoft.com/office/drawing/2014/main" id="{5E311194-36E9-B840-9B03-02EC0D01F2BE}"/>
                    </a:ext>
                  </a:extLst>
                </p:cNvPr>
                <p:cNvSpPr txBox="1">
                  <a:spLocks noChangeArrowheads="1"/>
                </p:cNvSpPr>
                <p:nvPr/>
              </p:nvSpPr>
              <p:spPr bwMode="auto">
                <a:xfrm>
                  <a:off x="1860" y="1278"/>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12</a:t>
                  </a:r>
                </a:p>
              </p:txBody>
            </p:sp>
            <p:sp>
              <p:nvSpPr>
                <p:cNvPr id="99366" name="Text Box 37">
                  <a:extLst>
                    <a:ext uri="{FF2B5EF4-FFF2-40B4-BE49-F238E27FC236}">
                      <a16:creationId xmlns:a16="http://schemas.microsoft.com/office/drawing/2014/main" id="{73EF201E-C2B3-864F-80DC-F2E91FF71F17}"/>
                    </a:ext>
                  </a:extLst>
                </p:cNvPr>
                <p:cNvSpPr txBox="1">
                  <a:spLocks noChangeArrowheads="1"/>
                </p:cNvSpPr>
                <p:nvPr/>
              </p:nvSpPr>
              <p:spPr bwMode="auto">
                <a:xfrm>
                  <a:off x="1864" y="1093"/>
                  <a:ext cx="24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13</a:t>
                  </a:r>
                </a:p>
              </p:txBody>
            </p:sp>
            <p:sp>
              <p:nvSpPr>
                <p:cNvPr id="103463" name="Rectangle 39">
                  <a:extLst>
                    <a:ext uri="{FF2B5EF4-FFF2-40B4-BE49-F238E27FC236}">
                      <a16:creationId xmlns:a16="http://schemas.microsoft.com/office/drawing/2014/main" id="{7B9AE0AE-CB94-1948-8A48-C96899CE1E9D}"/>
                    </a:ext>
                  </a:extLst>
                </p:cNvPr>
                <p:cNvSpPr>
                  <a:spLocks noChangeArrowheads="1"/>
                </p:cNvSpPr>
                <p:nvPr/>
              </p:nvSpPr>
              <p:spPr bwMode="auto">
                <a:xfrm>
                  <a:off x="575" y="1005"/>
                  <a:ext cx="655" cy="346"/>
                </a:xfrm>
                <a:prstGeom prst="rect">
                  <a:avLst/>
                </a:prstGeom>
                <a:solidFill>
                  <a:srgbClr val="99CCFF"/>
                </a:solidFill>
                <a:ln w="15875">
                  <a:solidFill>
                    <a:schemeClr val="tx1">
                      <a:lumMod val="50000"/>
                      <a:lumOff val="50000"/>
                    </a:schemeClr>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defRPr/>
                  </a:pPr>
                  <a:r>
                    <a:rPr lang="en-US" altLang="en-US" sz="1200" b="0" i="0"/>
                    <a:t>Basic</a:t>
                  </a:r>
                </a:p>
                <a:p>
                  <a:pPr algn="ctr" eaLnBrk="1" hangingPunct="1">
                    <a:lnSpc>
                      <a:spcPct val="85000"/>
                    </a:lnSpc>
                    <a:spcBef>
                      <a:spcPct val="0"/>
                    </a:spcBef>
                    <a:buFontTx/>
                    <a:buNone/>
                    <a:defRPr/>
                  </a:pPr>
                  <a:r>
                    <a:rPr lang="en-US" altLang="en-US" sz="1200" b="0" i="0"/>
                    <a:t> solution</a:t>
                  </a:r>
                </a:p>
                <a:p>
                  <a:pPr algn="ctr" eaLnBrk="1" hangingPunct="1">
                    <a:lnSpc>
                      <a:spcPct val="85000"/>
                    </a:lnSpc>
                    <a:spcBef>
                      <a:spcPct val="0"/>
                    </a:spcBef>
                    <a:buFontTx/>
                    <a:buNone/>
                    <a:defRPr/>
                  </a:pPr>
                  <a:r>
                    <a:rPr lang="en-US" altLang="en-US" sz="1200" b="0" i="0"/>
                    <a:t>pH &gt; 7.0</a:t>
                  </a:r>
                  <a:endParaRPr lang="en-US" altLang="en-US" sz="1400" b="0" i="0"/>
                </a:p>
              </p:txBody>
            </p:sp>
            <p:sp>
              <p:nvSpPr>
                <p:cNvPr id="99368" name="Text Box 40">
                  <a:extLst>
                    <a:ext uri="{FF2B5EF4-FFF2-40B4-BE49-F238E27FC236}">
                      <a16:creationId xmlns:a16="http://schemas.microsoft.com/office/drawing/2014/main" id="{556F4EC4-1E01-E748-9469-1AA484EEC79E}"/>
                    </a:ext>
                  </a:extLst>
                </p:cNvPr>
                <p:cNvSpPr txBox="1">
                  <a:spLocks noChangeArrowheads="1"/>
                </p:cNvSpPr>
                <p:nvPr/>
              </p:nvSpPr>
              <p:spPr bwMode="auto">
                <a:xfrm>
                  <a:off x="2094" y="3072"/>
                  <a:ext cx="155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Lemon juice, gastric juice</a:t>
                  </a:r>
                </a:p>
              </p:txBody>
            </p:sp>
            <p:sp>
              <p:nvSpPr>
                <p:cNvPr id="99369" name="Text Box 41">
                  <a:extLst>
                    <a:ext uri="{FF2B5EF4-FFF2-40B4-BE49-F238E27FC236}">
                      <a16:creationId xmlns:a16="http://schemas.microsoft.com/office/drawing/2014/main" id="{4AFF2311-B86E-024E-B932-1CC46553BF4D}"/>
                    </a:ext>
                  </a:extLst>
                </p:cNvPr>
                <p:cNvSpPr txBox="1">
                  <a:spLocks noChangeArrowheads="1"/>
                </p:cNvSpPr>
                <p:nvPr/>
              </p:nvSpPr>
              <p:spPr bwMode="auto">
                <a:xfrm>
                  <a:off x="2093" y="2883"/>
                  <a:ext cx="98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Grapefruit juice</a:t>
                  </a:r>
                </a:p>
              </p:txBody>
            </p:sp>
            <p:sp>
              <p:nvSpPr>
                <p:cNvPr id="99370" name="Text Box 42">
                  <a:extLst>
                    <a:ext uri="{FF2B5EF4-FFF2-40B4-BE49-F238E27FC236}">
                      <a16:creationId xmlns:a16="http://schemas.microsoft.com/office/drawing/2014/main" id="{209C9A44-94AF-6D41-83A1-C1DF79C2E26D}"/>
                    </a:ext>
                  </a:extLst>
                </p:cNvPr>
                <p:cNvSpPr txBox="1">
                  <a:spLocks noChangeArrowheads="1"/>
                </p:cNvSpPr>
                <p:nvPr/>
              </p:nvSpPr>
              <p:spPr bwMode="auto">
                <a:xfrm>
                  <a:off x="2102" y="2716"/>
                  <a:ext cx="84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Tomato juice</a:t>
                  </a:r>
                </a:p>
              </p:txBody>
            </p:sp>
            <p:sp>
              <p:nvSpPr>
                <p:cNvPr id="99371" name="Text Box 43">
                  <a:extLst>
                    <a:ext uri="{FF2B5EF4-FFF2-40B4-BE49-F238E27FC236}">
                      <a16:creationId xmlns:a16="http://schemas.microsoft.com/office/drawing/2014/main" id="{7D8A913F-C296-C04E-A62B-D5B33269C4DB}"/>
                    </a:ext>
                  </a:extLst>
                </p:cNvPr>
                <p:cNvSpPr txBox="1">
                  <a:spLocks noChangeArrowheads="1"/>
                </p:cNvSpPr>
                <p:nvPr/>
              </p:nvSpPr>
              <p:spPr bwMode="auto">
                <a:xfrm>
                  <a:off x="2094" y="2359"/>
                  <a:ext cx="42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Urine</a:t>
                  </a:r>
                </a:p>
              </p:txBody>
            </p:sp>
            <p:sp>
              <p:nvSpPr>
                <p:cNvPr id="99372" name="Text Box 44">
                  <a:extLst>
                    <a:ext uri="{FF2B5EF4-FFF2-40B4-BE49-F238E27FC236}">
                      <a16:creationId xmlns:a16="http://schemas.microsoft.com/office/drawing/2014/main" id="{856F9E45-993C-2E41-B74F-8BF3C675275D}"/>
                    </a:ext>
                  </a:extLst>
                </p:cNvPr>
                <p:cNvSpPr txBox="1">
                  <a:spLocks noChangeArrowheads="1"/>
                </p:cNvSpPr>
                <p:nvPr/>
              </p:nvSpPr>
              <p:spPr bwMode="auto">
                <a:xfrm>
                  <a:off x="2096" y="2171"/>
                  <a:ext cx="73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Pure water</a:t>
                  </a:r>
                </a:p>
              </p:txBody>
            </p:sp>
            <p:sp>
              <p:nvSpPr>
                <p:cNvPr id="99373" name="Line 45">
                  <a:extLst>
                    <a:ext uri="{FF2B5EF4-FFF2-40B4-BE49-F238E27FC236}">
                      <a16:creationId xmlns:a16="http://schemas.microsoft.com/office/drawing/2014/main" id="{15A423C8-3DB2-DC4E-8E72-5DC223B17DE6}"/>
                    </a:ext>
                  </a:extLst>
                </p:cNvPr>
                <p:cNvSpPr>
                  <a:spLocks noChangeShapeType="1"/>
                </p:cNvSpPr>
                <p:nvPr/>
              </p:nvSpPr>
              <p:spPr bwMode="auto">
                <a:xfrm>
                  <a:off x="2156" y="2165"/>
                  <a:ext cx="725" cy="0"/>
                </a:xfrm>
                <a:prstGeom prst="line">
                  <a:avLst/>
                </a:prstGeom>
                <a:noFill/>
                <a:ln w="50800">
                  <a:solidFill>
                    <a:schemeClr val="bg2"/>
                  </a:solidFill>
                  <a:prstDash val="sysDot"/>
                  <a:round/>
                  <a:headEnd type="triangle"/>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74" name="Text Box 47">
                  <a:extLst>
                    <a:ext uri="{FF2B5EF4-FFF2-40B4-BE49-F238E27FC236}">
                      <a16:creationId xmlns:a16="http://schemas.microsoft.com/office/drawing/2014/main" id="{BD8019BA-11B5-E440-8FDC-E48AF8CB54E1}"/>
                    </a:ext>
                  </a:extLst>
                </p:cNvPr>
                <p:cNvSpPr txBox="1">
                  <a:spLocks noChangeArrowheads="1"/>
                </p:cNvSpPr>
                <p:nvPr/>
              </p:nvSpPr>
              <p:spPr bwMode="auto">
                <a:xfrm>
                  <a:off x="2094" y="1914"/>
                  <a:ext cx="6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Seawater</a:t>
                  </a:r>
                </a:p>
              </p:txBody>
            </p:sp>
            <p:sp>
              <p:nvSpPr>
                <p:cNvPr id="99375" name="Text Box 48">
                  <a:extLst>
                    <a:ext uri="{FF2B5EF4-FFF2-40B4-BE49-F238E27FC236}">
                      <a16:creationId xmlns:a16="http://schemas.microsoft.com/office/drawing/2014/main" id="{AC142E7E-CE9C-054C-BB0B-505AC36A36B8}"/>
                    </a:ext>
                  </a:extLst>
                </p:cNvPr>
                <p:cNvSpPr txBox="1">
                  <a:spLocks noChangeArrowheads="1"/>
                </p:cNvSpPr>
                <p:nvPr/>
              </p:nvSpPr>
              <p:spPr bwMode="auto">
                <a:xfrm>
                  <a:off x="2102" y="1551"/>
                  <a:ext cx="107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Milk of magnesia</a:t>
                  </a:r>
                </a:p>
              </p:txBody>
            </p:sp>
            <p:sp>
              <p:nvSpPr>
                <p:cNvPr id="99376" name="Text Box 49">
                  <a:extLst>
                    <a:ext uri="{FF2B5EF4-FFF2-40B4-BE49-F238E27FC236}">
                      <a16:creationId xmlns:a16="http://schemas.microsoft.com/office/drawing/2014/main" id="{AB08FD41-07F0-5047-8F0F-9B808CB91ACD}"/>
                    </a:ext>
                  </a:extLst>
                </p:cNvPr>
                <p:cNvSpPr txBox="1">
                  <a:spLocks noChangeArrowheads="1"/>
                </p:cNvSpPr>
                <p:nvPr/>
              </p:nvSpPr>
              <p:spPr bwMode="auto">
                <a:xfrm>
                  <a:off x="2097" y="1363"/>
                  <a:ext cx="129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Household ammonia</a:t>
                  </a:r>
                </a:p>
              </p:txBody>
            </p:sp>
            <p:sp>
              <p:nvSpPr>
                <p:cNvPr id="99377" name="Text Box 50">
                  <a:extLst>
                    <a:ext uri="{FF2B5EF4-FFF2-40B4-BE49-F238E27FC236}">
                      <a16:creationId xmlns:a16="http://schemas.microsoft.com/office/drawing/2014/main" id="{5351FD60-330A-B845-95C3-8CBF42AA7161}"/>
                    </a:ext>
                  </a:extLst>
                </p:cNvPr>
                <p:cNvSpPr txBox="1">
                  <a:spLocks noChangeArrowheads="1"/>
                </p:cNvSpPr>
                <p:nvPr/>
              </p:nvSpPr>
              <p:spPr bwMode="auto">
                <a:xfrm>
                  <a:off x="2102" y="1188"/>
                  <a:ext cx="114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Household bleach</a:t>
                  </a:r>
                </a:p>
              </p:txBody>
            </p:sp>
            <p:sp>
              <p:nvSpPr>
                <p:cNvPr id="99378" name="Text Box 51">
                  <a:extLst>
                    <a:ext uri="{FF2B5EF4-FFF2-40B4-BE49-F238E27FC236}">
                      <a16:creationId xmlns:a16="http://schemas.microsoft.com/office/drawing/2014/main" id="{035F3993-B2A6-9342-95BE-FACDA63D4627}"/>
                    </a:ext>
                  </a:extLst>
                </p:cNvPr>
                <p:cNvSpPr txBox="1">
                  <a:spLocks noChangeArrowheads="1"/>
                </p:cNvSpPr>
                <p:nvPr/>
              </p:nvSpPr>
              <p:spPr bwMode="auto">
                <a:xfrm>
                  <a:off x="2094" y="1026"/>
                  <a:ext cx="87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t>Oven cleaner</a:t>
                  </a:r>
                </a:p>
              </p:txBody>
            </p:sp>
            <p:sp>
              <p:nvSpPr>
                <p:cNvPr id="103475" name="Rectangle 52">
                  <a:extLst>
                    <a:ext uri="{FF2B5EF4-FFF2-40B4-BE49-F238E27FC236}">
                      <a16:creationId xmlns:a16="http://schemas.microsoft.com/office/drawing/2014/main" id="{A7C0D00A-9B99-5240-897C-ABEB462A92AD}"/>
                    </a:ext>
                  </a:extLst>
                </p:cNvPr>
                <p:cNvSpPr>
                  <a:spLocks noChangeArrowheads="1"/>
                </p:cNvSpPr>
                <p:nvPr/>
              </p:nvSpPr>
              <p:spPr bwMode="auto">
                <a:xfrm>
                  <a:off x="589" y="3172"/>
                  <a:ext cx="655" cy="346"/>
                </a:xfrm>
                <a:prstGeom prst="rect">
                  <a:avLst/>
                </a:prstGeom>
                <a:solidFill>
                  <a:srgbClr val="FF99CC"/>
                </a:solidFill>
                <a:ln w="15875">
                  <a:solidFill>
                    <a:schemeClr val="tx1">
                      <a:lumMod val="50000"/>
                      <a:lumOff val="50000"/>
                    </a:schemeClr>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defRPr/>
                  </a:pPr>
                  <a:r>
                    <a:rPr lang="en-US" altLang="en-US" sz="1200" b="0" i="0"/>
                    <a:t>Acidic</a:t>
                  </a:r>
                </a:p>
                <a:p>
                  <a:pPr algn="ctr" eaLnBrk="1" hangingPunct="1">
                    <a:lnSpc>
                      <a:spcPct val="85000"/>
                    </a:lnSpc>
                    <a:spcBef>
                      <a:spcPct val="0"/>
                    </a:spcBef>
                    <a:buFontTx/>
                    <a:buNone/>
                    <a:defRPr/>
                  </a:pPr>
                  <a:r>
                    <a:rPr lang="en-US" altLang="en-US" sz="1200" b="0" i="0"/>
                    <a:t> solution</a:t>
                  </a:r>
                </a:p>
                <a:p>
                  <a:pPr algn="ctr" eaLnBrk="1" hangingPunct="1">
                    <a:lnSpc>
                      <a:spcPct val="85000"/>
                    </a:lnSpc>
                    <a:spcBef>
                      <a:spcPct val="0"/>
                    </a:spcBef>
                    <a:buFontTx/>
                    <a:buNone/>
                    <a:defRPr/>
                  </a:pPr>
                  <a:r>
                    <a:rPr lang="en-US" altLang="en-US" sz="1200" b="0" i="0"/>
                    <a:t>pH = &lt; 7.0</a:t>
                  </a:r>
                </a:p>
              </p:txBody>
            </p:sp>
            <p:sp>
              <p:nvSpPr>
                <p:cNvPr id="103476" name="Rectangle 53">
                  <a:extLst>
                    <a:ext uri="{FF2B5EF4-FFF2-40B4-BE49-F238E27FC236}">
                      <a16:creationId xmlns:a16="http://schemas.microsoft.com/office/drawing/2014/main" id="{B84292D1-FA47-D34F-B3AB-2D6A730177FD}"/>
                    </a:ext>
                  </a:extLst>
                </p:cNvPr>
                <p:cNvSpPr>
                  <a:spLocks noChangeArrowheads="1"/>
                </p:cNvSpPr>
                <p:nvPr/>
              </p:nvSpPr>
              <p:spPr bwMode="auto">
                <a:xfrm>
                  <a:off x="589" y="2082"/>
                  <a:ext cx="655" cy="346"/>
                </a:xfrm>
                <a:prstGeom prst="rect">
                  <a:avLst/>
                </a:prstGeom>
                <a:noFill/>
                <a:ln w="15875">
                  <a:solidFill>
                    <a:schemeClr val="tx1">
                      <a:lumMod val="50000"/>
                      <a:lumOff val="50000"/>
                    </a:schemeClr>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defRPr/>
                  </a:pPr>
                  <a:r>
                    <a:rPr lang="en-US" altLang="en-US" sz="1200" b="0" i="0"/>
                    <a:t>Neutral</a:t>
                  </a:r>
                  <a:endParaRPr lang="en-US" altLang="en-US" sz="1400" b="0" i="0"/>
                </a:p>
                <a:p>
                  <a:pPr algn="ctr" eaLnBrk="1" hangingPunct="1">
                    <a:lnSpc>
                      <a:spcPct val="85000"/>
                    </a:lnSpc>
                    <a:spcBef>
                      <a:spcPct val="0"/>
                    </a:spcBef>
                    <a:buFontTx/>
                    <a:buNone/>
                    <a:defRPr/>
                  </a:pPr>
                  <a:r>
                    <a:rPr lang="en-US" altLang="en-US" sz="1400" b="0" i="0"/>
                    <a:t> </a:t>
                  </a:r>
                  <a:r>
                    <a:rPr lang="en-US" altLang="en-US" sz="1200" b="0" i="0"/>
                    <a:t>solution</a:t>
                  </a:r>
                </a:p>
                <a:p>
                  <a:pPr algn="ctr" eaLnBrk="1" hangingPunct="1">
                    <a:lnSpc>
                      <a:spcPct val="85000"/>
                    </a:lnSpc>
                    <a:spcBef>
                      <a:spcPct val="0"/>
                    </a:spcBef>
                    <a:buFontTx/>
                    <a:buNone/>
                    <a:defRPr/>
                  </a:pPr>
                  <a:r>
                    <a:rPr lang="en-US" altLang="en-US" sz="1200" b="0" i="0"/>
                    <a:t>pH = 7.0</a:t>
                  </a:r>
                </a:p>
              </p:txBody>
            </p:sp>
            <p:sp>
              <p:nvSpPr>
                <p:cNvPr id="99381" name="Text Box 54">
                  <a:extLst>
                    <a:ext uri="{FF2B5EF4-FFF2-40B4-BE49-F238E27FC236}">
                      <a16:creationId xmlns:a16="http://schemas.microsoft.com/office/drawing/2014/main" id="{B61F9998-B2B5-AD46-AF4A-B49BF25FD359}"/>
                    </a:ext>
                  </a:extLst>
                </p:cNvPr>
                <p:cNvSpPr txBox="1">
                  <a:spLocks noChangeArrowheads="1"/>
                </p:cNvSpPr>
                <p:nvPr/>
              </p:nvSpPr>
              <p:spPr bwMode="auto">
                <a:xfrm>
                  <a:off x="608" y="1367"/>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rgbClr val="941100"/>
                      </a:solidFill>
                    </a:rPr>
                    <a:t>H</a:t>
                  </a:r>
                  <a:r>
                    <a:rPr lang="en-US" altLang="en-US" sz="1600" b="0" i="0" baseline="30000">
                      <a:solidFill>
                        <a:srgbClr val="941100"/>
                      </a:solidFill>
                    </a:rPr>
                    <a:t>+</a:t>
                  </a:r>
                  <a:r>
                    <a:rPr lang="en-US" altLang="en-US" sz="1600" b="0" i="0">
                      <a:solidFill>
                        <a:srgbClr val="941100"/>
                      </a:solidFill>
                    </a:rPr>
                    <a:t> &lt; OH</a:t>
                  </a:r>
                  <a:r>
                    <a:rPr lang="en-US" altLang="en-US" sz="1600" b="0" i="0" baseline="30000">
                      <a:solidFill>
                        <a:srgbClr val="941100"/>
                      </a:solidFill>
                    </a:rPr>
                    <a:t>-</a:t>
                  </a:r>
                </a:p>
              </p:txBody>
            </p:sp>
            <p:sp>
              <p:nvSpPr>
                <p:cNvPr id="99382" name="Text Box 55">
                  <a:extLst>
                    <a:ext uri="{FF2B5EF4-FFF2-40B4-BE49-F238E27FC236}">
                      <a16:creationId xmlns:a16="http://schemas.microsoft.com/office/drawing/2014/main" id="{EE6E3A36-7DF8-664C-AD42-21F245420C3C}"/>
                    </a:ext>
                  </a:extLst>
                </p:cNvPr>
                <p:cNvSpPr txBox="1">
                  <a:spLocks noChangeArrowheads="1"/>
                </p:cNvSpPr>
                <p:nvPr/>
              </p:nvSpPr>
              <p:spPr bwMode="auto">
                <a:xfrm>
                  <a:off x="621" y="2440"/>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rgbClr val="941100"/>
                      </a:solidFill>
                    </a:rPr>
                    <a:t>H</a:t>
                  </a:r>
                  <a:r>
                    <a:rPr lang="en-US" altLang="en-US" sz="1600" b="0" i="0" baseline="30000">
                      <a:solidFill>
                        <a:srgbClr val="941100"/>
                      </a:solidFill>
                    </a:rPr>
                    <a:t>+</a:t>
                  </a:r>
                  <a:r>
                    <a:rPr lang="en-US" altLang="en-US" sz="1600" b="0" i="0">
                      <a:solidFill>
                        <a:srgbClr val="941100"/>
                      </a:solidFill>
                    </a:rPr>
                    <a:t> = OH</a:t>
                  </a:r>
                  <a:r>
                    <a:rPr lang="en-US" altLang="en-US" sz="1600" b="0" i="0" baseline="30000">
                      <a:solidFill>
                        <a:srgbClr val="941100"/>
                      </a:solidFill>
                    </a:rPr>
                    <a:t>-</a:t>
                  </a:r>
                </a:p>
              </p:txBody>
            </p:sp>
            <p:sp>
              <p:nvSpPr>
                <p:cNvPr id="99383" name="Text Box 56">
                  <a:extLst>
                    <a:ext uri="{FF2B5EF4-FFF2-40B4-BE49-F238E27FC236}">
                      <a16:creationId xmlns:a16="http://schemas.microsoft.com/office/drawing/2014/main" id="{530EBBA0-41F4-9840-A86D-6E54A1C12BF8}"/>
                    </a:ext>
                  </a:extLst>
                </p:cNvPr>
                <p:cNvSpPr txBox="1">
                  <a:spLocks noChangeArrowheads="1"/>
                </p:cNvSpPr>
                <p:nvPr/>
              </p:nvSpPr>
              <p:spPr bwMode="auto">
                <a:xfrm>
                  <a:off x="611" y="29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rgbClr val="941100"/>
                      </a:solidFill>
                    </a:rPr>
                    <a:t>H</a:t>
                  </a:r>
                  <a:r>
                    <a:rPr lang="en-US" altLang="en-US" sz="1600" b="0" i="0" baseline="30000">
                      <a:solidFill>
                        <a:srgbClr val="941100"/>
                      </a:solidFill>
                    </a:rPr>
                    <a:t>+</a:t>
                  </a:r>
                  <a:r>
                    <a:rPr lang="en-US" altLang="en-US" sz="1600" b="0" i="0">
                      <a:solidFill>
                        <a:srgbClr val="941100"/>
                      </a:solidFill>
                    </a:rPr>
                    <a:t> &gt; OH</a:t>
                  </a:r>
                  <a:r>
                    <a:rPr lang="en-US" altLang="en-US" sz="1600" b="0" i="0" baseline="30000">
                      <a:solidFill>
                        <a:srgbClr val="941100"/>
                      </a:solidFill>
                    </a:rPr>
                    <a:t>-</a:t>
                  </a:r>
                </a:p>
              </p:txBody>
            </p:sp>
            <p:sp>
              <p:nvSpPr>
                <p:cNvPr id="99384" name="Line 57">
                  <a:extLst>
                    <a:ext uri="{FF2B5EF4-FFF2-40B4-BE49-F238E27FC236}">
                      <a16:creationId xmlns:a16="http://schemas.microsoft.com/office/drawing/2014/main" id="{4F81CAAE-A30E-C443-AC19-53FA276960AE}"/>
                    </a:ext>
                  </a:extLst>
                </p:cNvPr>
                <p:cNvSpPr>
                  <a:spLocks noChangeShapeType="1"/>
                </p:cNvSpPr>
                <p:nvPr/>
              </p:nvSpPr>
              <p:spPr bwMode="auto">
                <a:xfrm flipV="1">
                  <a:off x="1632" y="1107"/>
                  <a:ext cx="8" cy="902"/>
                </a:xfrm>
                <a:prstGeom prst="line">
                  <a:avLst/>
                </a:prstGeom>
                <a:noFill/>
                <a:ln w="762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85" name="Line 58">
                  <a:extLst>
                    <a:ext uri="{FF2B5EF4-FFF2-40B4-BE49-F238E27FC236}">
                      <a16:creationId xmlns:a16="http://schemas.microsoft.com/office/drawing/2014/main" id="{1AFEAFC5-A3DE-0B42-AD4E-E23DCB267C61}"/>
                    </a:ext>
                  </a:extLst>
                </p:cNvPr>
                <p:cNvSpPr>
                  <a:spLocks noChangeShapeType="1"/>
                </p:cNvSpPr>
                <p:nvPr/>
              </p:nvSpPr>
              <p:spPr bwMode="auto">
                <a:xfrm flipV="1">
                  <a:off x="1630" y="2507"/>
                  <a:ext cx="7" cy="901"/>
                </a:xfrm>
                <a:prstGeom prst="line">
                  <a:avLst/>
                </a:prstGeom>
                <a:noFill/>
                <a:ln w="76200">
                  <a:solidFill>
                    <a:srgbClr val="FF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86" name="Text Box 59">
                  <a:extLst>
                    <a:ext uri="{FF2B5EF4-FFF2-40B4-BE49-F238E27FC236}">
                      <a16:creationId xmlns:a16="http://schemas.microsoft.com/office/drawing/2014/main" id="{59EA7FC8-C8AC-C049-AFCD-CDA234486BD9}"/>
                    </a:ext>
                  </a:extLst>
                </p:cNvPr>
                <p:cNvSpPr txBox="1">
                  <a:spLocks noChangeArrowheads="1"/>
                </p:cNvSpPr>
                <p:nvPr/>
              </p:nvSpPr>
              <p:spPr bwMode="auto">
                <a:xfrm rot="16200000">
                  <a:off x="970" y="1454"/>
                  <a:ext cx="100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Increasingly basic</a:t>
                  </a:r>
                </a:p>
              </p:txBody>
            </p:sp>
            <p:sp>
              <p:nvSpPr>
                <p:cNvPr id="99387" name="Text Box 60">
                  <a:extLst>
                    <a:ext uri="{FF2B5EF4-FFF2-40B4-BE49-F238E27FC236}">
                      <a16:creationId xmlns:a16="http://schemas.microsoft.com/office/drawing/2014/main" id="{77A9BA77-527C-BB41-BB94-F42191F746EA}"/>
                    </a:ext>
                  </a:extLst>
                </p:cNvPr>
                <p:cNvSpPr txBox="1">
                  <a:spLocks noChangeArrowheads="1"/>
                </p:cNvSpPr>
                <p:nvPr/>
              </p:nvSpPr>
              <p:spPr bwMode="auto">
                <a:xfrm rot="16200000">
                  <a:off x="950" y="2848"/>
                  <a:ext cx="103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a:t>Increasingly acidic</a:t>
                  </a:r>
                </a:p>
              </p:txBody>
            </p:sp>
          </p:grpSp>
          <p:sp>
            <p:nvSpPr>
              <p:cNvPr id="99334" name="Text Box 61">
                <a:extLst>
                  <a:ext uri="{FF2B5EF4-FFF2-40B4-BE49-F238E27FC236}">
                    <a16:creationId xmlns:a16="http://schemas.microsoft.com/office/drawing/2014/main" id="{C13A637F-21B2-E64B-8604-4F6DE1A2C643}"/>
                  </a:ext>
                </a:extLst>
              </p:cNvPr>
              <p:cNvSpPr txBox="1">
                <a:spLocks noChangeArrowheads="1"/>
              </p:cNvSpPr>
              <p:nvPr/>
            </p:nvSpPr>
            <p:spPr bwMode="auto">
              <a:xfrm>
                <a:off x="3648" y="1120"/>
                <a:ext cx="1782" cy="1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600" b="0" i="0">
                    <a:solidFill>
                      <a:schemeClr val="accent6"/>
                    </a:solidFill>
                  </a:rPr>
                  <a:t>The pH scale is logarithmic. Each whole unit represents a ten-fold change in hydrogen concentration.  </a:t>
                </a:r>
              </a:p>
              <a:p>
                <a:pPr algn="ctr" eaLnBrk="1" hangingPunct="1">
                  <a:lnSpc>
                    <a:spcPct val="85000"/>
                  </a:lnSpc>
                  <a:spcBef>
                    <a:spcPct val="0"/>
                  </a:spcBef>
                  <a:buFontTx/>
                  <a:buNone/>
                </a:pPr>
                <a:r>
                  <a:rPr lang="en-US" altLang="en-US" sz="1600" b="0" i="0">
                    <a:solidFill>
                      <a:schemeClr val="accent6"/>
                    </a:solidFill>
                  </a:rPr>
                  <a:t>For example, lemon juice (pH 2) has about ten times more H</a:t>
                </a:r>
                <a:r>
                  <a:rPr lang="en-US" altLang="en-US" sz="1600" b="0" i="0" baseline="22000">
                    <a:solidFill>
                      <a:schemeClr val="accent6"/>
                    </a:solidFill>
                  </a:rPr>
                  <a:t>+</a:t>
                </a:r>
                <a:r>
                  <a:rPr lang="en-US" altLang="en-US" sz="1600" b="0" i="0">
                    <a:solidFill>
                      <a:schemeClr val="accent6"/>
                    </a:solidFill>
                  </a:rPr>
                  <a:t> ions than an equivalent amount of grapefruit juice (pH 3).</a:t>
                </a:r>
                <a:endParaRPr lang="en-US" altLang="en-US" sz="1600" b="0">
                  <a:solidFill>
                    <a:schemeClr val="accent6"/>
                  </a:solidFill>
                </a:endParaRPr>
              </a:p>
            </p:txBody>
          </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5">
            <a:extLst>
              <a:ext uri="{FF2B5EF4-FFF2-40B4-BE49-F238E27FC236}">
                <a16:creationId xmlns:a16="http://schemas.microsoft.com/office/drawing/2014/main" id="{992CE88F-9906-A04A-97A6-8095F940EA3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AB644D0-096A-0345-AF3E-535DF13A5E1B}" type="slidenum">
              <a:rPr lang="en-US" altLang="en-US" sz="1400" smtClean="0"/>
              <a:pPr>
                <a:spcBef>
                  <a:spcPct val="0"/>
                </a:spcBef>
                <a:buFontTx/>
                <a:buNone/>
              </a:pPr>
              <a:t>45</a:t>
            </a:fld>
            <a:endParaRPr lang="en-US" altLang="en-US" sz="1400"/>
          </a:p>
        </p:txBody>
      </p:sp>
      <p:grpSp>
        <p:nvGrpSpPr>
          <p:cNvPr id="101378" name="Group 13">
            <a:extLst>
              <a:ext uri="{FF2B5EF4-FFF2-40B4-BE49-F238E27FC236}">
                <a16:creationId xmlns:a16="http://schemas.microsoft.com/office/drawing/2014/main" id="{F887F093-026B-4B45-A2F3-24B9F78424D7}"/>
              </a:ext>
            </a:extLst>
          </p:cNvPr>
          <p:cNvGrpSpPr>
            <a:grpSpLocks/>
          </p:cNvGrpSpPr>
          <p:nvPr/>
        </p:nvGrpSpPr>
        <p:grpSpPr bwMode="auto">
          <a:xfrm>
            <a:off x="685800" y="1719263"/>
            <a:ext cx="7772400" cy="4575175"/>
            <a:chOff x="432" y="1083"/>
            <a:chExt cx="4896" cy="2882"/>
          </a:xfrm>
        </p:grpSpPr>
        <p:sp>
          <p:nvSpPr>
            <p:cNvPr id="101379" name="Rectangle 5">
              <a:extLst>
                <a:ext uri="{FF2B5EF4-FFF2-40B4-BE49-F238E27FC236}">
                  <a16:creationId xmlns:a16="http://schemas.microsoft.com/office/drawing/2014/main" id="{FC0D367E-F4B0-7446-9822-C42DB7889520}"/>
                </a:ext>
              </a:extLst>
            </p:cNvPr>
            <p:cNvSpPr>
              <a:spLocks noChangeArrowheads="1"/>
            </p:cNvSpPr>
            <p:nvPr/>
          </p:nvSpPr>
          <p:spPr bwMode="auto">
            <a:xfrm>
              <a:off x="432" y="1083"/>
              <a:ext cx="4896" cy="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b="0" i="0">
                  <a:solidFill>
                    <a:srgbClr val="333333"/>
                  </a:solidFill>
                </a:rPr>
                <a:t>Organic and Biochemistry</a:t>
              </a:r>
              <a:br>
                <a:rPr lang="en-US" altLang="en-US" b="0" i="0">
                  <a:solidFill>
                    <a:srgbClr val="333333"/>
                  </a:solidFill>
                </a:rPr>
              </a:br>
              <a:endParaRPr lang="en-US" altLang="en-US" sz="2800" b="0" i="0">
                <a:solidFill>
                  <a:schemeClr val="tx2"/>
                </a:solidFill>
              </a:endParaRPr>
            </a:p>
          </p:txBody>
        </p:sp>
        <p:grpSp>
          <p:nvGrpSpPr>
            <p:cNvPr id="101380" name="Group 6">
              <a:extLst>
                <a:ext uri="{FF2B5EF4-FFF2-40B4-BE49-F238E27FC236}">
                  <a16:creationId xmlns:a16="http://schemas.microsoft.com/office/drawing/2014/main" id="{D5E7B080-EDC0-BD4B-8C78-6C2B29A0E2B8}"/>
                </a:ext>
              </a:extLst>
            </p:cNvPr>
            <p:cNvGrpSpPr>
              <a:grpSpLocks/>
            </p:cNvGrpSpPr>
            <p:nvPr/>
          </p:nvGrpSpPr>
          <p:grpSpPr bwMode="auto">
            <a:xfrm>
              <a:off x="2139" y="2305"/>
              <a:ext cx="2403" cy="1660"/>
              <a:chOff x="2139" y="2305"/>
              <a:chExt cx="2403" cy="1660"/>
            </a:xfrm>
          </p:grpSpPr>
          <p:pic>
            <p:nvPicPr>
              <p:cNvPr id="101381" name="Picture 7" descr="library_thinkquest-org fructose">
                <a:extLst>
                  <a:ext uri="{FF2B5EF4-FFF2-40B4-BE49-F238E27FC236}">
                    <a16:creationId xmlns:a16="http://schemas.microsoft.com/office/drawing/2014/main" id="{4DF21054-57CF-BA46-9467-066D6683A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 y="2305"/>
                <a:ext cx="1481" cy="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2" name="Rectangle 8">
                <a:extLst>
                  <a:ext uri="{FF2B5EF4-FFF2-40B4-BE49-F238E27FC236}">
                    <a16:creationId xmlns:a16="http://schemas.microsoft.com/office/drawing/2014/main" id="{1A7972E1-DD97-D047-A1FA-D8CC8C6325D8}"/>
                  </a:ext>
                </a:extLst>
              </p:cNvPr>
              <p:cNvSpPr>
                <a:spLocks noChangeArrowheads="1"/>
              </p:cNvSpPr>
              <p:nvPr/>
            </p:nvSpPr>
            <p:spPr bwMode="auto">
              <a:xfrm>
                <a:off x="2421" y="3681"/>
                <a:ext cx="1187" cy="28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1383" name="Text Box 9">
                <a:extLst>
                  <a:ext uri="{FF2B5EF4-FFF2-40B4-BE49-F238E27FC236}">
                    <a16:creationId xmlns:a16="http://schemas.microsoft.com/office/drawing/2014/main" id="{2E9066D7-E22A-8547-BB0B-E25388309AF3}"/>
                  </a:ext>
                </a:extLst>
              </p:cNvPr>
              <p:cNvSpPr txBox="1">
                <a:spLocks noChangeArrowheads="1"/>
              </p:cNvSpPr>
              <p:nvPr/>
            </p:nvSpPr>
            <p:spPr bwMode="auto">
              <a:xfrm>
                <a:off x="3119" y="3481"/>
                <a:ext cx="142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https://www.library.thinkquest.org</a:t>
                </a:r>
              </a:p>
            </p:txBody>
          </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5">
            <a:extLst>
              <a:ext uri="{FF2B5EF4-FFF2-40B4-BE49-F238E27FC236}">
                <a16:creationId xmlns:a16="http://schemas.microsoft.com/office/drawing/2014/main" id="{292B4D06-3D27-E241-A239-5B5888CBC6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2455714-70E8-6F4A-8C4B-E495C05EE5D3}" type="slidenum">
              <a:rPr lang="en-US" altLang="en-US" sz="1400" smtClean="0"/>
              <a:pPr>
                <a:spcBef>
                  <a:spcPct val="0"/>
                </a:spcBef>
                <a:buFontTx/>
                <a:buNone/>
              </a:pPr>
              <a:t>46</a:t>
            </a:fld>
            <a:endParaRPr lang="en-US" altLang="en-US" sz="1400"/>
          </a:p>
        </p:txBody>
      </p:sp>
      <p:grpSp>
        <p:nvGrpSpPr>
          <p:cNvPr id="103426" name="Group 63">
            <a:extLst>
              <a:ext uri="{FF2B5EF4-FFF2-40B4-BE49-F238E27FC236}">
                <a16:creationId xmlns:a16="http://schemas.microsoft.com/office/drawing/2014/main" id="{55B7276F-9117-0B40-AE0C-11A9EFB4D67C}"/>
              </a:ext>
            </a:extLst>
          </p:cNvPr>
          <p:cNvGrpSpPr>
            <a:grpSpLocks/>
          </p:cNvGrpSpPr>
          <p:nvPr/>
        </p:nvGrpSpPr>
        <p:grpSpPr bwMode="auto">
          <a:xfrm>
            <a:off x="457200" y="456027"/>
            <a:ext cx="8229600" cy="5360988"/>
            <a:chOff x="288" y="281"/>
            <a:chExt cx="5184" cy="3377"/>
          </a:xfrm>
        </p:grpSpPr>
        <p:sp>
          <p:nvSpPr>
            <p:cNvPr id="103427" name="Rectangle 3">
              <a:extLst>
                <a:ext uri="{FF2B5EF4-FFF2-40B4-BE49-F238E27FC236}">
                  <a16:creationId xmlns:a16="http://schemas.microsoft.com/office/drawing/2014/main" id="{98608A11-542C-6841-858F-F68F9406CAA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Organic Chemistry—All Life is Carbon-Based</a:t>
              </a:r>
              <a:endParaRPr lang="en-US" altLang="en-US" sz="2800" b="0" i="0">
                <a:solidFill>
                  <a:schemeClr val="tx2"/>
                </a:solidFill>
              </a:endParaRPr>
            </a:p>
          </p:txBody>
        </p:sp>
        <p:grpSp>
          <p:nvGrpSpPr>
            <p:cNvPr id="103428" name="Group 62">
              <a:extLst>
                <a:ext uri="{FF2B5EF4-FFF2-40B4-BE49-F238E27FC236}">
                  <a16:creationId xmlns:a16="http://schemas.microsoft.com/office/drawing/2014/main" id="{7A890A47-4937-5444-A52A-6B4B5D91314A}"/>
                </a:ext>
              </a:extLst>
            </p:cNvPr>
            <p:cNvGrpSpPr>
              <a:grpSpLocks/>
            </p:cNvGrpSpPr>
            <p:nvPr/>
          </p:nvGrpSpPr>
          <p:grpSpPr bwMode="auto">
            <a:xfrm>
              <a:off x="523" y="902"/>
              <a:ext cx="4718" cy="2756"/>
              <a:chOff x="523" y="902"/>
              <a:chExt cx="4718" cy="2756"/>
            </a:xfrm>
          </p:grpSpPr>
          <p:grpSp>
            <p:nvGrpSpPr>
              <p:cNvPr id="103429" name="Group 57">
                <a:extLst>
                  <a:ext uri="{FF2B5EF4-FFF2-40B4-BE49-F238E27FC236}">
                    <a16:creationId xmlns:a16="http://schemas.microsoft.com/office/drawing/2014/main" id="{DE5722A0-1F0E-974D-B01A-4DD66B94111B}"/>
                  </a:ext>
                </a:extLst>
              </p:cNvPr>
              <p:cNvGrpSpPr>
                <a:grpSpLocks/>
              </p:cNvGrpSpPr>
              <p:nvPr/>
            </p:nvGrpSpPr>
            <p:grpSpPr bwMode="auto">
              <a:xfrm>
                <a:off x="2476" y="985"/>
                <a:ext cx="1581" cy="1867"/>
                <a:chOff x="2564" y="1041"/>
                <a:chExt cx="1581" cy="1867"/>
              </a:xfrm>
            </p:grpSpPr>
            <p:pic>
              <p:nvPicPr>
                <p:cNvPr id="103442" name="Picture 6" descr="3611farm1-static_flickr_com lichen on gravestone">
                  <a:extLst>
                    <a:ext uri="{FF2B5EF4-FFF2-40B4-BE49-F238E27FC236}">
                      <a16:creationId xmlns:a16="http://schemas.microsoft.com/office/drawing/2014/main" id="{5B117479-4E5F-1C42-AB70-9F22DFF5A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 y="1584"/>
                  <a:ext cx="1541"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3" name="Text Box 7">
                  <a:extLst>
                    <a:ext uri="{FF2B5EF4-FFF2-40B4-BE49-F238E27FC236}">
                      <a16:creationId xmlns:a16="http://schemas.microsoft.com/office/drawing/2014/main" id="{C3F753F0-3917-684C-949D-1A217936E9DB}"/>
                    </a:ext>
                  </a:extLst>
                </p:cNvPr>
                <p:cNvSpPr txBox="1">
                  <a:spLocks noChangeArrowheads="1"/>
                </p:cNvSpPr>
                <p:nvPr/>
              </p:nvSpPr>
              <p:spPr bwMode="auto">
                <a:xfrm>
                  <a:off x="2564" y="1041"/>
                  <a:ext cx="1581"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b="0" i="0">
                      <a:solidFill>
                        <a:schemeClr val="accent4"/>
                      </a:solidFill>
                    </a:rPr>
                    <a:t>Lichen (combination of fungus and a symbiotic photosynthetic partner)</a:t>
                  </a:r>
                </a:p>
                <a:p>
                  <a:pPr algn="ctr" eaLnBrk="1" hangingPunct="1">
                    <a:lnSpc>
                      <a:spcPct val="85000"/>
                    </a:lnSpc>
                    <a:spcBef>
                      <a:spcPts val="300"/>
                    </a:spcBef>
                    <a:buFontTx/>
                    <a:buNone/>
                  </a:pPr>
                  <a:r>
                    <a:rPr lang="en-US" altLang="en-US" sz="1100" b="0" i="0"/>
                    <a:t>https://3611farm1.static.flickr.com</a:t>
                  </a:r>
                  <a:endParaRPr lang="en-US" altLang="en-US" sz="1300" b="0" i="0"/>
                </a:p>
              </p:txBody>
            </p:sp>
          </p:grpSp>
          <p:grpSp>
            <p:nvGrpSpPr>
              <p:cNvPr id="103430" name="Group 50">
                <a:extLst>
                  <a:ext uri="{FF2B5EF4-FFF2-40B4-BE49-F238E27FC236}">
                    <a16:creationId xmlns:a16="http://schemas.microsoft.com/office/drawing/2014/main" id="{06038A9B-A61F-AC47-9FA7-ED18F552B11C}"/>
                  </a:ext>
                </a:extLst>
              </p:cNvPr>
              <p:cNvGrpSpPr>
                <a:grpSpLocks/>
              </p:cNvGrpSpPr>
              <p:nvPr/>
            </p:nvGrpSpPr>
            <p:grpSpPr bwMode="auto">
              <a:xfrm>
                <a:off x="942" y="2325"/>
                <a:ext cx="2008" cy="1330"/>
                <a:chOff x="942" y="2325"/>
                <a:chExt cx="2008" cy="1330"/>
              </a:xfrm>
            </p:grpSpPr>
            <p:sp>
              <p:nvSpPr>
                <p:cNvPr id="103440" name="Text Box 9">
                  <a:extLst>
                    <a:ext uri="{FF2B5EF4-FFF2-40B4-BE49-F238E27FC236}">
                      <a16:creationId xmlns:a16="http://schemas.microsoft.com/office/drawing/2014/main" id="{CBB4E371-F5D4-A54B-85E3-368FE30A5ECB}"/>
                    </a:ext>
                  </a:extLst>
                </p:cNvPr>
                <p:cNvSpPr txBox="1">
                  <a:spLocks noChangeArrowheads="1"/>
                </p:cNvSpPr>
                <p:nvPr/>
              </p:nvSpPr>
              <p:spPr bwMode="auto">
                <a:xfrm rot="16200000">
                  <a:off x="550" y="3114"/>
                  <a:ext cx="933"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100" b="0" i="0"/>
                    <a:t>https://www.fs.fed.us</a:t>
                  </a:r>
                </a:p>
              </p:txBody>
            </p:sp>
            <p:pic>
              <p:nvPicPr>
                <p:cNvPr id="103441" name="Picture 10" descr="www_fs_fed_us eschscholzia_californica_lg">
                  <a:extLst>
                    <a:ext uri="{FF2B5EF4-FFF2-40B4-BE49-F238E27FC236}">
                      <a16:creationId xmlns:a16="http://schemas.microsoft.com/office/drawing/2014/main" id="{4350C409-54AE-4D4E-8883-09F45BDD9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 y="2325"/>
                  <a:ext cx="1877"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3431" name="Group 54">
                <a:extLst>
                  <a:ext uri="{FF2B5EF4-FFF2-40B4-BE49-F238E27FC236}">
                    <a16:creationId xmlns:a16="http://schemas.microsoft.com/office/drawing/2014/main" id="{20AE5BEF-3192-9141-ADF4-89232F4497BB}"/>
                  </a:ext>
                </a:extLst>
              </p:cNvPr>
              <p:cNvGrpSpPr>
                <a:grpSpLocks/>
              </p:cNvGrpSpPr>
              <p:nvPr/>
            </p:nvGrpSpPr>
            <p:grpSpPr bwMode="auto">
              <a:xfrm>
                <a:off x="523" y="1013"/>
                <a:ext cx="1690" cy="1498"/>
                <a:chOff x="523" y="1013"/>
                <a:chExt cx="1690" cy="1498"/>
              </a:xfrm>
            </p:grpSpPr>
            <p:sp>
              <p:nvSpPr>
                <p:cNvPr id="103438" name="Text Box 12">
                  <a:extLst>
                    <a:ext uri="{FF2B5EF4-FFF2-40B4-BE49-F238E27FC236}">
                      <a16:creationId xmlns:a16="http://schemas.microsoft.com/office/drawing/2014/main" id="{502824DF-14D8-6242-B1F4-6A1274F5C2F3}"/>
                    </a:ext>
                  </a:extLst>
                </p:cNvPr>
                <p:cNvSpPr txBox="1">
                  <a:spLocks noChangeArrowheads="1"/>
                </p:cNvSpPr>
                <p:nvPr/>
              </p:nvSpPr>
              <p:spPr bwMode="auto">
                <a:xfrm rot="16200000">
                  <a:off x="87" y="1909"/>
                  <a:ext cx="103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https://media.wiley.com</a:t>
                  </a:r>
                  <a:endParaRPr lang="en-US" altLang="en-US" sz="1100" b="0" i="0" baseline="-25000"/>
                </a:p>
              </p:txBody>
            </p:sp>
            <p:pic>
              <p:nvPicPr>
                <p:cNvPr id="103439" name="Picture 13" descr="media_wiley_com yorkey">
                  <a:extLst>
                    <a:ext uri="{FF2B5EF4-FFF2-40B4-BE49-F238E27FC236}">
                      <a16:creationId xmlns:a16="http://schemas.microsoft.com/office/drawing/2014/main" id="{4D5690F5-5CB5-AE4D-A6D0-217C3E23EC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 y="1013"/>
                  <a:ext cx="1546"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3432" name="Group 53">
                <a:extLst>
                  <a:ext uri="{FF2B5EF4-FFF2-40B4-BE49-F238E27FC236}">
                    <a16:creationId xmlns:a16="http://schemas.microsoft.com/office/drawing/2014/main" id="{C6897964-91DC-F04D-9477-33CEBB48C337}"/>
                  </a:ext>
                </a:extLst>
              </p:cNvPr>
              <p:cNvGrpSpPr>
                <a:grpSpLocks/>
              </p:cNvGrpSpPr>
              <p:nvPr/>
            </p:nvGrpSpPr>
            <p:grpSpPr bwMode="auto">
              <a:xfrm>
                <a:off x="3919" y="1928"/>
                <a:ext cx="1322" cy="1730"/>
                <a:chOff x="3919" y="1928"/>
                <a:chExt cx="1322" cy="1730"/>
              </a:xfrm>
            </p:grpSpPr>
            <p:pic>
              <p:nvPicPr>
                <p:cNvPr id="103436" name="Picture 15" descr="www_richardseaman_com HornedLizardLyingOnSand">
                  <a:extLst>
                    <a:ext uri="{FF2B5EF4-FFF2-40B4-BE49-F238E27FC236}">
                      <a16:creationId xmlns:a16="http://schemas.microsoft.com/office/drawing/2014/main" id="{81B37360-4C24-C04F-AC3A-98453F93AC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9" y="1928"/>
                  <a:ext cx="1184"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7" name="Text Box 16">
                  <a:extLst>
                    <a:ext uri="{FF2B5EF4-FFF2-40B4-BE49-F238E27FC236}">
                      <a16:creationId xmlns:a16="http://schemas.microsoft.com/office/drawing/2014/main" id="{905258B3-002A-9847-9BD4-BA7A4E631482}"/>
                    </a:ext>
                  </a:extLst>
                </p:cNvPr>
                <p:cNvSpPr txBox="1">
                  <a:spLocks noChangeArrowheads="1"/>
                </p:cNvSpPr>
                <p:nvPr/>
              </p:nvSpPr>
              <p:spPr bwMode="auto">
                <a:xfrm rot="16200000">
                  <a:off x="4469" y="2886"/>
                  <a:ext cx="137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https://www.richardseaman.com</a:t>
                  </a:r>
                  <a:endParaRPr lang="en-US" altLang="en-US" sz="1200" b="0" i="0"/>
                </a:p>
              </p:txBody>
            </p:sp>
          </p:grpSp>
          <p:grpSp>
            <p:nvGrpSpPr>
              <p:cNvPr id="103433" name="Group 47">
                <a:extLst>
                  <a:ext uri="{FF2B5EF4-FFF2-40B4-BE49-F238E27FC236}">
                    <a16:creationId xmlns:a16="http://schemas.microsoft.com/office/drawing/2014/main" id="{8616591B-BF82-4845-8E11-A4A95CEFD075}"/>
                  </a:ext>
                </a:extLst>
              </p:cNvPr>
              <p:cNvGrpSpPr>
                <a:grpSpLocks/>
              </p:cNvGrpSpPr>
              <p:nvPr/>
            </p:nvGrpSpPr>
            <p:grpSpPr bwMode="auto">
              <a:xfrm>
                <a:off x="4227" y="902"/>
                <a:ext cx="879" cy="846"/>
                <a:chOff x="4227" y="902"/>
                <a:chExt cx="879" cy="846"/>
              </a:xfrm>
            </p:grpSpPr>
            <p:pic>
              <p:nvPicPr>
                <p:cNvPr id="103434" name="Picture 18" descr="www_rspb_org_uk raven_tcm9-166946">
                  <a:extLst>
                    <a:ext uri="{FF2B5EF4-FFF2-40B4-BE49-F238E27FC236}">
                      <a16:creationId xmlns:a16="http://schemas.microsoft.com/office/drawing/2014/main" id="{31E5E594-966B-FA40-88BE-B0377DAFE8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7" y="902"/>
                  <a:ext cx="846"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5" name="Text Box 19">
                  <a:extLst>
                    <a:ext uri="{FF2B5EF4-FFF2-40B4-BE49-F238E27FC236}">
                      <a16:creationId xmlns:a16="http://schemas.microsoft.com/office/drawing/2014/main" id="{D6A2F73B-D10B-3742-BA5E-D90B1CFE0A58}"/>
                    </a:ext>
                  </a:extLst>
                </p:cNvPr>
                <p:cNvSpPr txBox="1">
                  <a:spLocks noChangeArrowheads="1"/>
                </p:cNvSpPr>
                <p:nvPr/>
              </p:nvSpPr>
              <p:spPr bwMode="auto">
                <a:xfrm>
                  <a:off x="4230" y="1599"/>
                  <a:ext cx="876"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b="0" i="0"/>
                    <a:t>https://www.rspb.org.uk</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Number Placeholder 5">
            <a:extLst>
              <a:ext uri="{FF2B5EF4-FFF2-40B4-BE49-F238E27FC236}">
                <a16:creationId xmlns:a16="http://schemas.microsoft.com/office/drawing/2014/main" id="{B47257B6-F7D6-A54A-834D-1E71B12C62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B29287-F09A-294A-BF0B-CF0697F225E2}" type="slidenum">
              <a:rPr lang="en-US" altLang="en-US" sz="1400" smtClean="0"/>
              <a:pPr>
                <a:spcBef>
                  <a:spcPct val="0"/>
                </a:spcBef>
                <a:buFontTx/>
                <a:buNone/>
              </a:pPr>
              <a:t>47</a:t>
            </a:fld>
            <a:endParaRPr lang="en-US" altLang="en-US" sz="1400"/>
          </a:p>
        </p:txBody>
      </p:sp>
      <p:grpSp>
        <p:nvGrpSpPr>
          <p:cNvPr id="105474" name="Group 26">
            <a:extLst>
              <a:ext uri="{FF2B5EF4-FFF2-40B4-BE49-F238E27FC236}">
                <a16:creationId xmlns:a16="http://schemas.microsoft.com/office/drawing/2014/main" id="{77B39B3E-11A4-6844-A01C-C08661B4B63E}"/>
              </a:ext>
            </a:extLst>
          </p:cNvPr>
          <p:cNvGrpSpPr>
            <a:grpSpLocks/>
          </p:cNvGrpSpPr>
          <p:nvPr/>
        </p:nvGrpSpPr>
        <p:grpSpPr bwMode="auto">
          <a:xfrm>
            <a:off x="457200" y="446088"/>
            <a:ext cx="8229600" cy="5354638"/>
            <a:chOff x="288" y="281"/>
            <a:chExt cx="5184" cy="3373"/>
          </a:xfrm>
        </p:grpSpPr>
        <p:sp>
          <p:nvSpPr>
            <p:cNvPr id="105475" name="Rectangle 3">
              <a:extLst>
                <a:ext uri="{FF2B5EF4-FFF2-40B4-BE49-F238E27FC236}">
                  <a16:creationId xmlns:a16="http://schemas.microsoft.com/office/drawing/2014/main" id="{366256C5-86B3-E944-97A1-9DCD0FDC3C1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Organic Chemistry</a:t>
              </a:r>
              <a:endParaRPr lang="en-US" altLang="en-US" sz="2800" b="0" i="0">
                <a:solidFill>
                  <a:schemeClr val="tx2"/>
                </a:solidFill>
              </a:endParaRPr>
            </a:p>
          </p:txBody>
        </p:sp>
        <p:grpSp>
          <p:nvGrpSpPr>
            <p:cNvPr id="105476" name="Group 25">
              <a:extLst>
                <a:ext uri="{FF2B5EF4-FFF2-40B4-BE49-F238E27FC236}">
                  <a16:creationId xmlns:a16="http://schemas.microsoft.com/office/drawing/2014/main" id="{E9E962E1-F858-1544-B259-76E55A5FE2EA}"/>
                </a:ext>
              </a:extLst>
            </p:cNvPr>
            <p:cNvGrpSpPr>
              <a:grpSpLocks/>
            </p:cNvGrpSpPr>
            <p:nvPr/>
          </p:nvGrpSpPr>
          <p:grpSpPr bwMode="auto">
            <a:xfrm>
              <a:off x="518" y="969"/>
              <a:ext cx="4895" cy="2685"/>
              <a:chOff x="518" y="969"/>
              <a:chExt cx="4895" cy="2685"/>
            </a:xfrm>
          </p:grpSpPr>
          <p:sp>
            <p:nvSpPr>
              <p:cNvPr id="105477" name="Text Box 5">
                <a:extLst>
                  <a:ext uri="{FF2B5EF4-FFF2-40B4-BE49-F238E27FC236}">
                    <a16:creationId xmlns:a16="http://schemas.microsoft.com/office/drawing/2014/main" id="{AED9644A-EDB4-2F47-B55A-968C771D4C5B}"/>
                  </a:ext>
                </a:extLst>
              </p:cNvPr>
              <p:cNvSpPr txBox="1">
                <a:spLocks noChangeArrowheads="1"/>
              </p:cNvSpPr>
              <p:nvPr/>
            </p:nvSpPr>
            <p:spPr bwMode="auto">
              <a:xfrm>
                <a:off x="518" y="969"/>
                <a:ext cx="4895"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Cells contain mostly water—the remainder is primarily carbon-based molecules.</a:t>
                </a:r>
              </a:p>
              <a:p>
                <a:pPr eaLnBrk="1" hangingPunct="1">
                  <a:lnSpc>
                    <a:spcPct val="85000"/>
                  </a:lnSpc>
                  <a:spcBef>
                    <a:spcPct val="0"/>
                  </a:spcBef>
                  <a:spcAft>
                    <a:spcPts val="900"/>
                  </a:spcAft>
                  <a:buSzPct val="80000"/>
                  <a:buFont typeface="Times" pitchFamily="2" charset="0"/>
                  <a:buChar char="•"/>
                </a:pPr>
                <a:r>
                  <a:rPr lang="en-US" altLang="en-US" sz="1800" b="0" i="0" dirty="0"/>
                  <a:t>Carbon can form large, complex, and diverse molecular structures.</a:t>
                </a:r>
              </a:p>
              <a:p>
                <a:pPr eaLnBrk="1" hangingPunct="1">
                  <a:lnSpc>
                    <a:spcPct val="85000"/>
                  </a:lnSpc>
                  <a:spcBef>
                    <a:spcPct val="0"/>
                  </a:spcBef>
                  <a:spcAft>
                    <a:spcPct val="50000"/>
                  </a:spcAft>
                  <a:buSzPct val="80000"/>
                  <a:buFont typeface="Times" pitchFamily="2" charset="0"/>
                  <a:buChar char="•"/>
                </a:pPr>
                <a:r>
                  <a:rPr lang="en-US" altLang="en-US" sz="1800" b="0" i="0" dirty="0"/>
                  <a:t>The study of carbon-based compounds is known as organic chemistry.</a:t>
                </a:r>
              </a:p>
            </p:txBody>
          </p:sp>
          <p:grpSp>
            <p:nvGrpSpPr>
              <p:cNvPr id="105478" name="Group 24">
                <a:extLst>
                  <a:ext uri="{FF2B5EF4-FFF2-40B4-BE49-F238E27FC236}">
                    <a16:creationId xmlns:a16="http://schemas.microsoft.com/office/drawing/2014/main" id="{2F9C5C3E-EB3F-684A-9C7C-2B9AA3503F1D}"/>
                  </a:ext>
                </a:extLst>
              </p:cNvPr>
              <p:cNvGrpSpPr>
                <a:grpSpLocks/>
              </p:cNvGrpSpPr>
              <p:nvPr/>
            </p:nvGrpSpPr>
            <p:grpSpPr bwMode="auto">
              <a:xfrm>
                <a:off x="2203" y="2047"/>
                <a:ext cx="1355" cy="1607"/>
                <a:chOff x="2203" y="2047"/>
                <a:chExt cx="1355" cy="1607"/>
              </a:xfrm>
            </p:grpSpPr>
            <p:pic>
              <p:nvPicPr>
                <p:cNvPr id="105479" name="Picture 7" descr="oragbaicglassware_com lab supplies">
                  <a:extLst>
                    <a:ext uri="{FF2B5EF4-FFF2-40B4-BE49-F238E27FC236}">
                      <a16:creationId xmlns:a16="http://schemas.microsoft.com/office/drawing/2014/main" id="{8D94124D-9DE3-C944-8B17-3A60A6181A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5" y="2047"/>
                  <a:ext cx="981" cy="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80" name="Text Box 8">
                  <a:extLst>
                    <a:ext uri="{FF2B5EF4-FFF2-40B4-BE49-F238E27FC236}">
                      <a16:creationId xmlns:a16="http://schemas.microsoft.com/office/drawing/2014/main" id="{77A1D9AC-4910-2D46-8EE7-E71FBE94DE74}"/>
                    </a:ext>
                  </a:extLst>
                </p:cNvPr>
                <p:cNvSpPr txBox="1">
                  <a:spLocks noChangeArrowheads="1"/>
                </p:cNvSpPr>
                <p:nvPr/>
              </p:nvSpPr>
              <p:spPr bwMode="auto">
                <a:xfrm>
                  <a:off x="2203" y="3499"/>
                  <a:ext cx="135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https://www.organicglassware.com</a:t>
                  </a:r>
                </a:p>
              </p:txBody>
            </p:sp>
          </p:gr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Number Placeholder 5">
            <a:extLst>
              <a:ext uri="{FF2B5EF4-FFF2-40B4-BE49-F238E27FC236}">
                <a16:creationId xmlns:a16="http://schemas.microsoft.com/office/drawing/2014/main" id="{DF3E01F6-EE59-864D-8AC7-7951FF90D37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916B46-3E71-5542-8B32-C4B98D365591}" type="slidenum">
              <a:rPr lang="en-US" altLang="en-US" sz="1400" smtClean="0"/>
              <a:pPr>
                <a:spcBef>
                  <a:spcPct val="0"/>
                </a:spcBef>
                <a:buFontTx/>
                <a:buNone/>
              </a:pPr>
              <a:t>48</a:t>
            </a:fld>
            <a:endParaRPr lang="en-US" altLang="en-US" sz="1400"/>
          </a:p>
        </p:txBody>
      </p:sp>
      <p:grpSp>
        <p:nvGrpSpPr>
          <p:cNvPr id="107522" name="Group 6">
            <a:extLst>
              <a:ext uri="{FF2B5EF4-FFF2-40B4-BE49-F238E27FC236}">
                <a16:creationId xmlns:a16="http://schemas.microsoft.com/office/drawing/2014/main" id="{93E48437-80D0-AC4A-9BDB-2E7BDB01FC03}"/>
              </a:ext>
            </a:extLst>
          </p:cNvPr>
          <p:cNvGrpSpPr>
            <a:grpSpLocks/>
          </p:cNvGrpSpPr>
          <p:nvPr/>
        </p:nvGrpSpPr>
        <p:grpSpPr bwMode="auto">
          <a:xfrm>
            <a:off x="457200" y="446088"/>
            <a:ext cx="8229600" cy="4121151"/>
            <a:chOff x="288" y="281"/>
            <a:chExt cx="5184" cy="2596"/>
          </a:xfrm>
        </p:grpSpPr>
        <p:sp>
          <p:nvSpPr>
            <p:cNvPr id="107523" name="Rectangle 3">
              <a:extLst>
                <a:ext uri="{FF2B5EF4-FFF2-40B4-BE49-F238E27FC236}">
                  <a16:creationId xmlns:a16="http://schemas.microsoft.com/office/drawing/2014/main" id="{C726F790-9A83-FA4A-9BD3-E02F7EC528B8}"/>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Organic Chemistry—Characteristics of Carbon</a:t>
              </a:r>
              <a:endParaRPr lang="en-US" altLang="en-US" sz="2800" b="0" i="0">
                <a:solidFill>
                  <a:schemeClr val="tx2"/>
                </a:solidFill>
              </a:endParaRPr>
            </a:p>
          </p:txBody>
        </p:sp>
        <p:sp>
          <p:nvSpPr>
            <p:cNvPr id="107524" name="Text Box 4">
              <a:extLst>
                <a:ext uri="{FF2B5EF4-FFF2-40B4-BE49-F238E27FC236}">
                  <a16:creationId xmlns:a16="http://schemas.microsoft.com/office/drawing/2014/main" id="{87A0249E-9481-BF4F-81B3-441E0C968D42}"/>
                </a:ext>
              </a:extLst>
            </p:cNvPr>
            <p:cNvSpPr txBox="1">
              <a:spLocks noChangeArrowheads="1"/>
            </p:cNvSpPr>
            <p:nvPr/>
          </p:nvSpPr>
          <p:spPr bwMode="auto">
            <a:xfrm>
              <a:off x="518" y="969"/>
              <a:ext cx="4741"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versatility of carbon in organic molecules is due to four physical features:</a:t>
              </a:r>
            </a:p>
            <a:p>
              <a:pPr lvl="1" eaLnBrk="1" hangingPunct="1">
                <a:lnSpc>
                  <a:spcPct val="85000"/>
                </a:lnSpc>
                <a:spcBef>
                  <a:spcPct val="0"/>
                </a:spcBef>
                <a:spcAft>
                  <a:spcPts val="600"/>
                </a:spcAft>
                <a:buSzPct val="80000"/>
              </a:pPr>
              <a:r>
                <a:rPr lang="en-US" altLang="en-US" sz="1800" b="0" i="0" dirty="0"/>
                <a:t>Has four electrons in an outer shell that can accommodate eight electrons.</a:t>
              </a:r>
            </a:p>
            <a:p>
              <a:pPr lvl="1" eaLnBrk="1" hangingPunct="1">
                <a:lnSpc>
                  <a:spcPct val="85000"/>
                </a:lnSpc>
                <a:spcBef>
                  <a:spcPct val="0"/>
                </a:spcBef>
                <a:spcAft>
                  <a:spcPts val="600"/>
                </a:spcAft>
                <a:buSzPct val="80000"/>
              </a:pPr>
              <a:r>
                <a:rPr lang="en-US" altLang="en-US" sz="1800" b="0" i="0" dirty="0"/>
                <a:t>Can complete its outer shell by forming covalent bonds with many other chemical elements including hydrogen, oxygen, and nitro-gen.</a:t>
              </a:r>
            </a:p>
            <a:p>
              <a:pPr lvl="1" eaLnBrk="1" hangingPunct="1">
                <a:lnSpc>
                  <a:spcPct val="85000"/>
                </a:lnSpc>
                <a:spcBef>
                  <a:spcPct val="0"/>
                </a:spcBef>
                <a:spcAft>
                  <a:spcPts val="600"/>
                </a:spcAft>
                <a:buSzPct val="80000"/>
              </a:pPr>
              <a:r>
                <a:rPr lang="en-US" altLang="en-US" sz="1800" b="0" i="0" dirty="0"/>
                <a:t>Serves as a molecular intersection that can branch in four </a:t>
              </a:r>
              <a:r>
                <a:rPr lang="en-US" altLang="en-US" sz="1800" b="0" i="0" dirty="0" err="1"/>
                <a:t>direc-tions</a:t>
              </a:r>
              <a:r>
                <a:rPr lang="en-US" altLang="en-US" sz="1800" b="0" i="0" dirty="0"/>
                <a:t>.</a:t>
              </a:r>
            </a:p>
            <a:p>
              <a:pPr lvl="1" eaLnBrk="1" hangingPunct="1">
                <a:lnSpc>
                  <a:spcPct val="85000"/>
                </a:lnSpc>
                <a:spcBef>
                  <a:spcPct val="0"/>
                </a:spcBef>
                <a:spcAft>
                  <a:spcPct val="35000"/>
                </a:spcAft>
                <a:buSzPct val="80000"/>
              </a:pPr>
              <a:r>
                <a:rPr lang="en-US" altLang="en-US" sz="1800" b="0" i="0" dirty="0"/>
                <a:t>Can bond to other carbon atoms to form intricate and vast </a:t>
              </a:r>
              <a:r>
                <a:rPr lang="en-US" altLang="en-US" sz="1800" b="0" i="0" dirty="0" err="1"/>
                <a:t>molec-ular</a:t>
              </a:r>
              <a:r>
                <a:rPr lang="en-US" altLang="en-US" sz="1800" b="0" i="0" dirty="0"/>
                <a:t> structures.</a:t>
              </a:r>
            </a:p>
          </p:txBody>
        </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Number Placeholder 5">
            <a:extLst>
              <a:ext uri="{FF2B5EF4-FFF2-40B4-BE49-F238E27FC236}">
                <a16:creationId xmlns:a16="http://schemas.microsoft.com/office/drawing/2014/main" id="{03E5A8D0-8F10-A64D-8691-E0241AA524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AABF60-1D09-8945-BF69-6DEC707F92F7}" type="slidenum">
              <a:rPr lang="en-US" altLang="en-US" sz="1400" smtClean="0"/>
              <a:pPr>
                <a:spcBef>
                  <a:spcPct val="0"/>
                </a:spcBef>
                <a:buFontTx/>
                <a:buNone/>
              </a:pPr>
              <a:t>49</a:t>
            </a:fld>
            <a:endParaRPr lang="en-US" altLang="en-US" sz="1400"/>
          </a:p>
        </p:txBody>
      </p:sp>
      <p:grpSp>
        <p:nvGrpSpPr>
          <p:cNvPr id="109570" name="Group 27">
            <a:extLst>
              <a:ext uri="{FF2B5EF4-FFF2-40B4-BE49-F238E27FC236}">
                <a16:creationId xmlns:a16="http://schemas.microsoft.com/office/drawing/2014/main" id="{3F4432F5-72E8-1E4F-96D4-566F305CB566}"/>
              </a:ext>
            </a:extLst>
          </p:cNvPr>
          <p:cNvGrpSpPr>
            <a:grpSpLocks/>
          </p:cNvGrpSpPr>
          <p:nvPr/>
        </p:nvGrpSpPr>
        <p:grpSpPr bwMode="auto">
          <a:xfrm>
            <a:off x="457200" y="446088"/>
            <a:ext cx="8229600" cy="5510216"/>
            <a:chOff x="288" y="281"/>
            <a:chExt cx="5184" cy="3471"/>
          </a:xfrm>
        </p:grpSpPr>
        <p:sp>
          <p:nvSpPr>
            <p:cNvPr id="109571" name="Rectangle 3">
              <a:extLst>
                <a:ext uri="{FF2B5EF4-FFF2-40B4-BE49-F238E27FC236}">
                  <a16:creationId xmlns:a16="http://schemas.microsoft.com/office/drawing/2014/main" id="{5F5E64C8-2554-A34D-AC55-95DABA3814B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Organic Chemistry—Carbon Backbones</a:t>
              </a:r>
              <a:endParaRPr lang="en-US" altLang="en-US" sz="2800" b="0" i="0">
                <a:solidFill>
                  <a:schemeClr val="tx2"/>
                </a:solidFill>
              </a:endParaRPr>
            </a:p>
          </p:txBody>
        </p:sp>
        <p:grpSp>
          <p:nvGrpSpPr>
            <p:cNvPr id="109572" name="Group 26">
              <a:extLst>
                <a:ext uri="{FF2B5EF4-FFF2-40B4-BE49-F238E27FC236}">
                  <a16:creationId xmlns:a16="http://schemas.microsoft.com/office/drawing/2014/main" id="{A142FA4D-B3CC-A84D-89CF-71B5679B45DC}"/>
                </a:ext>
              </a:extLst>
            </p:cNvPr>
            <p:cNvGrpSpPr>
              <a:grpSpLocks/>
            </p:cNvGrpSpPr>
            <p:nvPr/>
          </p:nvGrpSpPr>
          <p:grpSpPr bwMode="auto">
            <a:xfrm>
              <a:off x="518" y="969"/>
              <a:ext cx="4597" cy="2783"/>
              <a:chOff x="518" y="969"/>
              <a:chExt cx="4597" cy="2783"/>
            </a:xfrm>
          </p:grpSpPr>
          <p:sp>
            <p:nvSpPr>
              <p:cNvPr id="109573" name="Text Box 5">
                <a:extLst>
                  <a:ext uri="{FF2B5EF4-FFF2-40B4-BE49-F238E27FC236}">
                    <a16:creationId xmlns:a16="http://schemas.microsoft.com/office/drawing/2014/main" id="{072040E3-BA32-224A-9F57-2037806EF0A7}"/>
                  </a:ext>
                </a:extLst>
              </p:cNvPr>
              <p:cNvSpPr txBox="1">
                <a:spLocks noChangeArrowheads="1"/>
              </p:cNvSpPr>
              <p:nvPr/>
            </p:nvSpPr>
            <p:spPr bwMode="auto">
              <a:xfrm>
                <a:off x="518" y="969"/>
                <a:ext cx="4597" cy="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3088" indent="-22701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Carbon backbones (or skeletons) can vary in length from very short to very long, and are:</a:t>
                </a:r>
              </a:p>
              <a:p>
                <a:pPr lvl="1" eaLnBrk="1" hangingPunct="1">
                  <a:lnSpc>
                    <a:spcPct val="85000"/>
                  </a:lnSpc>
                  <a:spcBef>
                    <a:spcPct val="0"/>
                  </a:spcBef>
                  <a:spcAft>
                    <a:spcPts val="600"/>
                  </a:spcAft>
                  <a:buSzPct val="80000"/>
                  <a:buFont typeface="Times" pitchFamily="2" charset="0"/>
                  <a:buChar char="–"/>
                </a:pPr>
                <a:r>
                  <a:rPr lang="en-US" altLang="en-US" sz="1800" b="0" i="0"/>
                  <a:t>Unbranched or branched</a:t>
                </a:r>
              </a:p>
              <a:p>
                <a:pPr lvl="1" eaLnBrk="1" hangingPunct="1">
                  <a:lnSpc>
                    <a:spcPct val="85000"/>
                  </a:lnSpc>
                  <a:spcBef>
                    <a:spcPct val="0"/>
                  </a:spcBef>
                  <a:spcAft>
                    <a:spcPts val="600"/>
                  </a:spcAft>
                  <a:buSzPct val="80000"/>
                  <a:buFont typeface="Times" pitchFamily="2" charset="0"/>
                  <a:buChar char="–"/>
                </a:pPr>
                <a:r>
                  <a:rPr lang="en-US" altLang="en-US" sz="1800" b="0" i="0"/>
                  <a:t>Have single or double covalent bonds</a:t>
                </a:r>
              </a:p>
              <a:p>
                <a:pPr lvl="1" eaLnBrk="1" hangingPunct="1">
                  <a:lnSpc>
                    <a:spcPct val="85000"/>
                  </a:lnSpc>
                  <a:spcBef>
                    <a:spcPct val="0"/>
                  </a:spcBef>
                  <a:spcAft>
                    <a:spcPct val="50000"/>
                  </a:spcAft>
                  <a:buSzPct val="80000"/>
                  <a:buFont typeface="Times" pitchFamily="2" charset="0"/>
                  <a:buChar char="–"/>
                </a:pPr>
                <a:r>
                  <a:rPr lang="en-US" altLang="en-US" sz="1800" b="0" i="0"/>
                  <a:t>Arranged in single-ring or multi-ring structures</a:t>
                </a:r>
              </a:p>
            </p:txBody>
          </p:sp>
          <p:grpSp>
            <p:nvGrpSpPr>
              <p:cNvPr id="109574" name="Group 23">
                <a:extLst>
                  <a:ext uri="{FF2B5EF4-FFF2-40B4-BE49-F238E27FC236}">
                    <a16:creationId xmlns:a16="http://schemas.microsoft.com/office/drawing/2014/main" id="{DD736CC1-14FA-FC45-9A25-524B74827C3D}"/>
                  </a:ext>
                </a:extLst>
              </p:cNvPr>
              <p:cNvGrpSpPr>
                <a:grpSpLocks/>
              </p:cNvGrpSpPr>
              <p:nvPr/>
            </p:nvGrpSpPr>
            <p:grpSpPr bwMode="auto">
              <a:xfrm>
                <a:off x="1350" y="2165"/>
                <a:ext cx="2945" cy="1587"/>
                <a:chOff x="1350" y="2169"/>
                <a:chExt cx="2945" cy="1587"/>
              </a:xfrm>
            </p:grpSpPr>
            <p:sp>
              <p:nvSpPr>
                <p:cNvPr id="109575" name="Text Box 7">
                  <a:extLst>
                    <a:ext uri="{FF2B5EF4-FFF2-40B4-BE49-F238E27FC236}">
                      <a16:creationId xmlns:a16="http://schemas.microsoft.com/office/drawing/2014/main" id="{BE86462B-2398-CD46-9A43-0AF733B33B24}"/>
                    </a:ext>
                  </a:extLst>
                </p:cNvPr>
                <p:cNvSpPr txBox="1">
                  <a:spLocks noChangeArrowheads="1"/>
                </p:cNvSpPr>
                <p:nvPr/>
              </p:nvSpPr>
              <p:spPr bwMode="auto">
                <a:xfrm>
                  <a:off x="1350" y="2551"/>
                  <a:ext cx="1360" cy="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560"/>
                    </a:lnSpc>
                    <a:spcBef>
                      <a:spcPct val="0"/>
                    </a:spcBef>
                    <a:buFontTx/>
                    <a:buNone/>
                  </a:pPr>
                  <a:r>
                    <a:rPr lang="en-US" altLang="en-US" sz="1600" b="0" i="0">
                      <a:solidFill>
                        <a:schemeClr val="accent6"/>
                      </a:solidFill>
                    </a:rPr>
                    <a:t>Carbon backbone of a protein molecule</a:t>
                  </a:r>
                </a:p>
                <a:p>
                  <a:pPr algn="ctr" eaLnBrk="1" hangingPunct="1">
                    <a:lnSpc>
                      <a:spcPts val="1560"/>
                    </a:lnSpc>
                    <a:spcBef>
                      <a:spcPct val="0"/>
                    </a:spcBef>
                    <a:buFontTx/>
                    <a:buNone/>
                  </a:pPr>
                  <a:r>
                    <a:rPr lang="en-US" altLang="en-US" sz="1600" b="0" i="0">
                      <a:solidFill>
                        <a:schemeClr val="accent6"/>
                      </a:solidFill>
                    </a:rPr>
                    <a:t>(x-ray diffraction image).</a:t>
                  </a:r>
                </a:p>
              </p:txBody>
            </p:sp>
            <p:grpSp>
              <p:nvGrpSpPr>
                <p:cNvPr id="109576" name="Group 22">
                  <a:extLst>
                    <a:ext uri="{FF2B5EF4-FFF2-40B4-BE49-F238E27FC236}">
                      <a16:creationId xmlns:a16="http://schemas.microsoft.com/office/drawing/2014/main" id="{86688353-7A28-644E-A31B-06FEB50CA688}"/>
                    </a:ext>
                  </a:extLst>
                </p:cNvPr>
                <p:cNvGrpSpPr>
                  <a:grpSpLocks/>
                </p:cNvGrpSpPr>
                <p:nvPr/>
              </p:nvGrpSpPr>
              <p:grpSpPr bwMode="auto">
                <a:xfrm>
                  <a:off x="2887" y="2169"/>
                  <a:ext cx="1408" cy="1587"/>
                  <a:chOff x="2887" y="2169"/>
                  <a:chExt cx="1408" cy="1587"/>
                </a:xfrm>
              </p:grpSpPr>
              <p:pic>
                <p:nvPicPr>
                  <p:cNvPr id="109577" name="Picture 9" descr="www_scielo_cl protein carnon backbone">
                    <a:extLst>
                      <a:ext uri="{FF2B5EF4-FFF2-40B4-BE49-F238E27FC236}">
                        <a16:creationId xmlns:a16="http://schemas.microsoft.com/office/drawing/2014/main" id="{52963D3B-75F3-D24E-B624-7B7B8A2469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 y="2169"/>
                    <a:ext cx="1305" cy="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8" name="Text Box 10">
                    <a:extLst>
                      <a:ext uri="{FF2B5EF4-FFF2-40B4-BE49-F238E27FC236}">
                        <a16:creationId xmlns:a16="http://schemas.microsoft.com/office/drawing/2014/main" id="{A312A351-20FB-B044-AEA6-83BACC19F1B2}"/>
                      </a:ext>
                    </a:extLst>
                  </p:cNvPr>
                  <p:cNvSpPr txBox="1">
                    <a:spLocks noChangeArrowheads="1"/>
                  </p:cNvSpPr>
                  <p:nvPr/>
                </p:nvSpPr>
                <p:spPr bwMode="auto">
                  <a:xfrm>
                    <a:off x="3244" y="3485"/>
                    <a:ext cx="1051"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https://www.scielo.com	</a:t>
                    </a:r>
                  </a:p>
                </p:txBody>
              </p:sp>
            </p:grpSp>
          </p:gr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Number Placeholder 5">
            <a:extLst>
              <a:ext uri="{FF2B5EF4-FFF2-40B4-BE49-F238E27FC236}">
                <a16:creationId xmlns:a16="http://schemas.microsoft.com/office/drawing/2014/main" id="{467BC334-9D6A-D94E-BBD9-57C113EF27F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75C91F-A698-1C4A-89B9-FCC6B9AA9332}" type="slidenum">
              <a:rPr lang="en-US" altLang="en-US" sz="1400" smtClean="0"/>
              <a:pPr>
                <a:spcBef>
                  <a:spcPct val="0"/>
                </a:spcBef>
                <a:buFontTx/>
                <a:buNone/>
              </a:pPr>
              <a:t>50</a:t>
            </a:fld>
            <a:endParaRPr lang="en-US" altLang="en-US" sz="1400"/>
          </a:p>
        </p:txBody>
      </p:sp>
      <p:grpSp>
        <p:nvGrpSpPr>
          <p:cNvPr id="111618" name="Group 7">
            <a:extLst>
              <a:ext uri="{FF2B5EF4-FFF2-40B4-BE49-F238E27FC236}">
                <a16:creationId xmlns:a16="http://schemas.microsoft.com/office/drawing/2014/main" id="{D9A6122C-43E6-6745-B5D5-C78349773A8E}"/>
              </a:ext>
            </a:extLst>
          </p:cNvPr>
          <p:cNvGrpSpPr>
            <a:grpSpLocks/>
          </p:cNvGrpSpPr>
          <p:nvPr/>
        </p:nvGrpSpPr>
        <p:grpSpPr bwMode="auto">
          <a:xfrm>
            <a:off x="457200" y="446088"/>
            <a:ext cx="8229600" cy="4275138"/>
            <a:chOff x="288" y="281"/>
            <a:chExt cx="5184" cy="2693"/>
          </a:xfrm>
        </p:grpSpPr>
        <p:sp>
          <p:nvSpPr>
            <p:cNvPr id="111619" name="Rectangle 3">
              <a:extLst>
                <a:ext uri="{FF2B5EF4-FFF2-40B4-BE49-F238E27FC236}">
                  <a16:creationId xmlns:a16="http://schemas.microsoft.com/office/drawing/2014/main" id="{733FBDE5-9691-3640-8012-66E479287D3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Hydrocarbons</a:t>
              </a:r>
              <a:endParaRPr lang="en-US" altLang="en-US" sz="2400" b="0" i="0">
                <a:solidFill>
                  <a:schemeClr val="tx2"/>
                </a:solidFill>
              </a:endParaRPr>
            </a:p>
          </p:txBody>
        </p:sp>
        <p:sp>
          <p:nvSpPr>
            <p:cNvPr id="111620" name="Text Box 4">
              <a:extLst>
                <a:ext uri="{FF2B5EF4-FFF2-40B4-BE49-F238E27FC236}">
                  <a16:creationId xmlns:a16="http://schemas.microsoft.com/office/drawing/2014/main" id="{B0097EEE-99E6-4E4F-ACB6-466EF9AE742B}"/>
                </a:ext>
              </a:extLst>
            </p:cNvPr>
            <p:cNvSpPr txBox="1">
              <a:spLocks noChangeArrowheads="1"/>
            </p:cNvSpPr>
            <p:nvPr/>
          </p:nvSpPr>
          <p:spPr bwMode="auto">
            <a:xfrm>
              <a:off x="519" y="969"/>
              <a:ext cx="4864" cy="2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simplest organic compounds are the hydrocarbons, which consist of carbon and hydrogen atoms.</a:t>
              </a:r>
            </a:p>
            <a:p>
              <a:pPr eaLnBrk="1" hangingPunct="1">
                <a:lnSpc>
                  <a:spcPct val="85000"/>
                </a:lnSpc>
                <a:spcBef>
                  <a:spcPct val="0"/>
                </a:spcBef>
                <a:spcAft>
                  <a:spcPts val="900"/>
                </a:spcAft>
                <a:buSzPct val="80000"/>
                <a:buFont typeface="Times" pitchFamily="2" charset="0"/>
                <a:buChar char="•"/>
              </a:pPr>
              <a:r>
                <a:rPr lang="en-US" altLang="en-US" sz="1800" b="0" i="0"/>
                <a:t>The simplest hydrocarbon is methane (CH</a:t>
              </a:r>
              <a:r>
                <a:rPr lang="en-US" altLang="en-US" sz="1800" b="0" i="0" baseline="-17000"/>
                <a:t>4</a:t>
              </a:r>
              <a:r>
                <a:rPr lang="en-US" altLang="en-US" sz="1800" b="0" i="0"/>
                <a:t>), a carbon atom with cova-lent bonds to four hydrogen atoms.  </a:t>
              </a:r>
            </a:p>
            <a:p>
              <a:pPr eaLnBrk="1" hangingPunct="1">
                <a:lnSpc>
                  <a:spcPct val="85000"/>
                </a:lnSpc>
                <a:spcBef>
                  <a:spcPct val="0"/>
                </a:spcBef>
                <a:spcAft>
                  <a:spcPts val="900"/>
                </a:spcAft>
                <a:buSzPct val="80000"/>
                <a:buFont typeface="Times" pitchFamily="2" charset="0"/>
                <a:buChar char="•"/>
              </a:pPr>
              <a:r>
                <a:rPr lang="en-US" altLang="en-US" sz="1800" b="0" i="0"/>
                <a:t>Methane is:</a:t>
              </a:r>
            </a:p>
            <a:p>
              <a:pPr lvl="1" eaLnBrk="1" hangingPunct="1">
                <a:lnSpc>
                  <a:spcPct val="85000"/>
                </a:lnSpc>
                <a:spcBef>
                  <a:spcPct val="0"/>
                </a:spcBef>
                <a:spcAft>
                  <a:spcPts val="600"/>
                </a:spcAft>
                <a:buSzPct val="80000"/>
                <a:buFont typeface="Times" pitchFamily="2" charset="0"/>
                <a:buChar char="–"/>
              </a:pPr>
              <a:r>
                <a:rPr lang="en-US" altLang="en-US" sz="1800" b="0" i="0"/>
                <a:t>One of the most abundant hydrocarbons found in natural gas that may heat our homes.</a:t>
              </a:r>
            </a:p>
            <a:p>
              <a:pPr lvl="1" eaLnBrk="1" hangingPunct="1">
                <a:lnSpc>
                  <a:spcPct val="85000"/>
                </a:lnSpc>
                <a:spcBef>
                  <a:spcPct val="0"/>
                </a:spcBef>
                <a:spcAft>
                  <a:spcPts val="600"/>
                </a:spcAft>
                <a:buSzPct val="80000"/>
                <a:buFont typeface="Times" pitchFamily="2" charset="0"/>
                <a:buChar char="–"/>
              </a:pPr>
              <a:r>
                <a:rPr lang="en-US" altLang="en-US" sz="1800" b="0" i="0"/>
                <a:t>Produced by prokaryotic bacteria in the digestive tracts of grazing animals including cattle and sheep.</a:t>
              </a:r>
            </a:p>
            <a:p>
              <a:pPr lvl="1" eaLnBrk="1" hangingPunct="1">
                <a:lnSpc>
                  <a:spcPct val="85000"/>
                </a:lnSpc>
                <a:spcBef>
                  <a:spcPct val="0"/>
                </a:spcBef>
                <a:spcAft>
                  <a:spcPct val="35000"/>
                </a:spcAft>
                <a:buSzPct val="80000"/>
                <a:buFont typeface="Times" pitchFamily="2" charset="0"/>
                <a:buChar char="–"/>
              </a:pPr>
              <a:r>
                <a:rPr lang="en-US" altLang="en-US" sz="1800" b="0" i="0"/>
                <a:t>Produced by prokaryotic cells in swamps of decaying vegetation, especially in the southeastern region of the United States.</a:t>
              </a:r>
            </a:p>
          </p:txBody>
        </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5">
            <a:extLst>
              <a:ext uri="{FF2B5EF4-FFF2-40B4-BE49-F238E27FC236}">
                <a16:creationId xmlns:a16="http://schemas.microsoft.com/office/drawing/2014/main" id="{2DC49673-F469-B243-89EA-413074BDCFE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C943DB-04B2-F74C-A058-24EA7340B164}" type="slidenum">
              <a:rPr lang="en-US" altLang="en-US" sz="1400" smtClean="0"/>
              <a:pPr>
                <a:spcBef>
                  <a:spcPct val="0"/>
                </a:spcBef>
                <a:buFontTx/>
                <a:buNone/>
              </a:pPr>
              <a:t>51</a:t>
            </a:fld>
            <a:endParaRPr lang="en-US" altLang="en-US" sz="1400"/>
          </a:p>
        </p:txBody>
      </p:sp>
      <p:grpSp>
        <p:nvGrpSpPr>
          <p:cNvPr id="113666" name="Group 1037">
            <a:extLst>
              <a:ext uri="{FF2B5EF4-FFF2-40B4-BE49-F238E27FC236}">
                <a16:creationId xmlns:a16="http://schemas.microsoft.com/office/drawing/2014/main" id="{D02420A5-37B6-DB44-982A-E8CBF9283725}"/>
              </a:ext>
            </a:extLst>
          </p:cNvPr>
          <p:cNvGrpSpPr>
            <a:grpSpLocks/>
          </p:cNvGrpSpPr>
          <p:nvPr/>
        </p:nvGrpSpPr>
        <p:grpSpPr bwMode="auto">
          <a:xfrm>
            <a:off x="457200" y="446088"/>
            <a:ext cx="8229600" cy="4054475"/>
            <a:chOff x="288" y="281"/>
            <a:chExt cx="5184" cy="2554"/>
          </a:xfrm>
        </p:grpSpPr>
        <p:sp>
          <p:nvSpPr>
            <p:cNvPr id="113667" name="Rectangle 1027">
              <a:extLst>
                <a:ext uri="{FF2B5EF4-FFF2-40B4-BE49-F238E27FC236}">
                  <a16:creationId xmlns:a16="http://schemas.microsoft.com/office/drawing/2014/main" id="{AE2BB3C7-2135-7D45-A760-FE6339334FD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Hydrocarbons </a:t>
              </a:r>
              <a:r>
                <a:rPr lang="en-US" altLang="en-US" sz="2200" b="0" i="0">
                  <a:solidFill>
                    <a:srgbClr val="333333"/>
                  </a:solidFill>
                </a:rPr>
                <a:t>(continued)</a:t>
              </a:r>
              <a:endParaRPr lang="en-US" altLang="en-US" sz="2400" b="0" i="0">
                <a:solidFill>
                  <a:schemeClr val="tx2"/>
                </a:solidFill>
              </a:endParaRPr>
            </a:p>
          </p:txBody>
        </p:sp>
        <p:grpSp>
          <p:nvGrpSpPr>
            <p:cNvPr id="113668" name="Group 1036">
              <a:extLst>
                <a:ext uri="{FF2B5EF4-FFF2-40B4-BE49-F238E27FC236}">
                  <a16:creationId xmlns:a16="http://schemas.microsoft.com/office/drawing/2014/main" id="{E53B42FC-8F87-3542-8E92-AD6E19BF643E}"/>
                </a:ext>
              </a:extLst>
            </p:cNvPr>
            <p:cNvGrpSpPr>
              <a:grpSpLocks/>
            </p:cNvGrpSpPr>
            <p:nvPr/>
          </p:nvGrpSpPr>
          <p:grpSpPr bwMode="auto">
            <a:xfrm>
              <a:off x="519" y="969"/>
              <a:ext cx="4740" cy="1866"/>
              <a:chOff x="519" y="969"/>
              <a:chExt cx="4740" cy="1866"/>
            </a:xfrm>
          </p:grpSpPr>
          <p:sp>
            <p:nvSpPr>
              <p:cNvPr id="113669" name="Text Box 1028">
                <a:extLst>
                  <a:ext uri="{FF2B5EF4-FFF2-40B4-BE49-F238E27FC236}">
                    <a16:creationId xmlns:a16="http://schemas.microsoft.com/office/drawing/2014/main" id="{9A18BE9F-1A31-F849-AFB3-7CA71053AE3B}"/>
                  </a:ext>
                </a:extLst>
              </p:cNvPr>
              <p:cNvSpPr txBox="1">
                <a:spLocks noChangeArrowheads="1"/>
              </p:cNvSpPr>
              <p:nvPr/>
            </p:nvSpPr>
            <p:spPr bwMode="auto">
              <a:xfrm>
                <a:off x="519" y="969"/>
                <a:ext cx="474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Octane, with its eight carbon molecules, is in the fossil fuels (gasoline and diesel oil) used by internal combustion engines. </a:t>
                </a:r>
              </a:p>
              <a:p>
                <a:pPr eaLnBrk="1" hangingPunct="1">
                  <a:lnSpc>
                    <a:spcPct val="85000"/>
                  </a:lnSpc>
                  <a:spcBef>
                    <a:spcPct val="0"/>
                  </a:spcBef>
                  <a:spcAft>
                    <a:spcPct val="50000"/>
                  </a:spcAft>
                  <a:buSzPct val="80000"/>
                  <a:buFont typeface="Times" pitchFamily="2" charset="0"/>
                  <a:buChar char="•"/>
                </a:pPr>
                <a:r>
                  <a:rPr lang="en-US" altLang="en-US" sz="1800" b="0" i="0"/>
                  <a:t>The energy-rich components (fatty acids) of fat molecules have hydro-carbon structures.</a:t>
                </a:r>
              </a:p>
            </p:txBody>
          </p:sp>
          <p:grpSp>
            <p:nvGrpSpPr>
              <p:cNvPr id="113670" name="Group 1033">
                <a:extLst>
                  <a:ext uri="{FF2B5EF4-FFF2-40B4-BE49-F238E27FC236}">
                    <a16:creationId xmlns:a16="http://schemas.microsoft.com/office/drawing/2014/main" id="{7F6504A6-68FA-144E-B753-CFFC535179DA}"/>
                  </a:ext>
                </a:extLst>
              </p:cNvPr>
              <p:cNvGrpSpPr>
                <a:grpSpLocks/>
              </p:cNvGrpSpPr>
              <p:nvPr/>
            </p:nvGrpSpPr>
            <p:grpSpPr bwMode="auto">
              <a:xfrm>
                <a:off x="1599" y="1938"/>
                <a:ext cx="2642" cy="897"/>
                <a:chOff x="1599" y="1890"/>
                <a:chExt cx="2642" cy="897"/>
              </a:xfrm>
            </p:grpSpPr>
            <p:pic>
              <p:nvPicPr>
                <p:cNvPr id="113671" name="Picture 1031" descr="Octane">
                  <a:extLst>
                    <a:ext uri="{FF2B5EF4-FFF2-40B4-BE49-F238E27FC236}">
                      <a16:creationId xmlns:a16="http://schemas.microsoft.com/office/drawing/2014/main" id="{AC7EA2ED-DF67-FC48-915F-C2E58627F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 y="1890"/>
                  <a:ext cx="2579" cy="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2" name="Text Box 1032">
                  <a:extLst>
                    <a:ext uri="{FF2B5EF4-FFF2-40B4-BE49-F238E27FC236}">
                      <a16:creationId xmlns:a16="http://schemas.microsoft.com/office/drawing/2014/main" id="{1F57FDA8-7340-8D4E-8D12-1E8D367DB07E}"/>
                    </a:ext>
                  </a:extLst>
                </p:cNvPr>
                <p:cNvSpPr txBox="1">
                  <a:spLocks noChangeArrowheads="1"/>
                </p:cNvSpPr>
                <p:nvPr/>
              </p:nvSpPr>
              <p:spPr bwMode="auto">
                <a:xfrm>
                  <a:off x="3017" y="2632"/>
                  <a:ext cx="1224"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https://www.pedrosgarage.com</a:t>
                  </a:r>
                  <a:endParaRPr lang="en-US" altLang="en-US" sz="1800" b="0" i="0"/>
                </a:p>
              </p:txBody>
            </p:sp>
          </p:grpSp>
        </p:grpSp>
      </p:grpSp>
      <p:sp>
        <p:nvSpPr>
          <p:cNvPr id="2" name="TextBox 1">
            <a:extLst>
              <a:ext uri="{FF2B5EF4-FFF2-40B4-BE49-F238E27FC236}">
                <a16:creationId xmlns:a16="http://schemas.microsoft.com/office/drawing/2014/main" id="{16F87700-4035-FB22-4EB9-EBDED55E6F86}"/>
              </a:ext>
            </a:extLst>
          </p:cNvPr>
          <p:cNvSpPr txBox="1"/>
          <p:nvPr/>
        </p:nvSpPr>
        <p:spPr>
          <a:xfrm>
            <a:off x="3607903" y="4546726"/>
            <a:ext cx="1928733" cy="369332"/>
          </a:xfrm>
          <a:prstGeom prst="rect">
            <a:avLst/>
          </a:prstGeom>
          <a:noFill/>
        </p:spPr>
        <p:txBody>
          <a:bodyPr wrap="none" rtlCol="0">
            <a:spAutoFit/>
          </a:bodyPr>
          <a:lstStyle/>
          <a:p>
            <a:r>
              <a:rPr lang="en-US" b="0" i="0">
                <a:solidFill>
                  <a:schemeClr val="accent6"/>
                </a:solidFill>
              </a:rPr>
              <a:t>At the gas pump.</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Number Placeholder 5">
            <a:extLst>
              <a:ext uri="{FF2B5EF4-FFF2-40B4-BE49-F238E27FC236}">
                <a16:creationId xmlns:a16="http://schemas.microsoft.com/office/drawing/2014/main" id="{343D3421-FC33-0C47-8464-4FA88C0C362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8E1A99-2320-B847-9BBF-63F5925EBCBB}" type="slidenum">
              <a:rPr lang="en-US" altLang="en-US" sz="1400" smtClean="0"/>
              <a:pPr>
                <a:spcBef>
                  <a:spcPct val="0"/>
                </a:spcBef>
                <a:buFontTx/>
                <a:buNone/>
              </a:pPr>
              <a:t>52</a:t>
            </a:fld>
            <a:endParaRPr lang="en-US" altLang="en-US" sz="1400"/>
          </a:p>
        </p:txBody>
      </p:sp>
      <p:grpSp>
        <p:nvGrpSpPr>
          <p:cNvPr id="115714" name="Group 14">
            <a:extLst>
              <a:ext uri="{FF2B5EF4-FFF2-40B4-BE49-F238E27FC236}">
                <a16:creationId xmlns:a16="http://schemas.microsoft.com/office/drawing/2014/main" id="{2583D42A-9854-2641-9BD1-B6E7F2690567}"/>
              </a:ext>
            </a:extLst>
          </p:cNvPr>
          <p:cNvGrpSpPr>
            <a:grpSpLocks/>
          </p:cNvGrpSpPr>
          <p:nvPr/>
        </p:nvGrpSpPr>
        <p:grpSpPr bwMode="auto">
          <a:xfrm>
            <a:off x="457200" y="446088"/>
            <a:ext cx="8229600" cy="2241550"/>
            <a:chOff x="288" y="281"/>
            <a:chExt cx="5184" cy="1412"/>
          </a:xfrm>
        </p:grpSpPr>
        <p:sp>
          <p:nvSpPr>
            <p:cNvPr id="115715" name="Rectangle 3">
              <a:extLst>
                <a:ext uri="{FF2B5EF4-FFF2-40B4-BE49-F238E27FC236}">
                  <a16:creationId xmlns:a16="http://schemas.microsoft.com/office/drawing/2014/main" id="{C23D713A-CB81-F947-8F6D-8BECFB00C2E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Organic Molecule Shapes</a:t>
              </a:r>
              <a:endParaRPr lang="en-US" altLang="en-US" sz="2400" b="0" i="0">
                <a:solidFill>
                  <a:schemeClr val="tx2"/>
                </a:solidFill>
              </a:endParaRPr>
            </a:p>
          </p:txBody>
        </p:sp>
        <p:sp>
          <p:nvSpPr>
            <p:cNvPr id="115716" name="Text Box 5">
              <a:extLst>
                <a:ext uri="{FF2B5EF4-FFF2-40B4-BE49-F238E27FC236}">
                  <a16:creationId xmlns:a16="http://schemas.microsoft.com/office/drawing/2014/main" id="{BBCE7FE1-8C32-A44E-801A-08E7BFC344DD}"/>
                </a:ext>
              </a:extLst>
            </p:cNvPr>
            <p:cNvSpPr txBox="1">
              <a:spLocks noChangeArrowheads="1"/>
            </p:cNvSpPr>
            <p:nvPr/>
          </p:nvSpPr>
          <p:spPr bwMode="auto">
            <a:xfrm>
              <a:off x="519" y="969"/>
              <a:ext cx="480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Each organic molecule has a unique three-dimensional shape, which is primarily due to carbon’s ability to form four bonds. </a:t>
              </a:r>
            </a:p>
            <a:p>
              <a:pPr eaLnBrk="1" hangingPunct="1">
                <a:lnSpc>
                  <a:spcPct val="85000"/>
                </a:lnSpc>
                <a:spcBef>
                  <a:spcPct val="0"/>
                </a:spcBef>
                <a:spcAft>
                  <a:spcPct val="50000"/>
                </a:spcAft>
                <a:buSzPct val="80000"/>
                <a:buFont typeface="Times" pitchFamily="2" charset="0"/>
                <a:buChar char="•"/>
              </a:pPr>
              <a:r>
                <a:rPr lang="en-US" altLang="en-US" sz="1800" b="0" i="0"/>
                <a:t>Large organic molecules can have elaborate shapes such as branched and multi-ring structures.</a:t>
              </a:r>
            </a:p>
          </p:txBody>
        </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Number Placeholder 5">
            <a:extLst>
              <a:ext uri="{FF2B5EF4-FFF2-40B4-BE49-F238E27FC236}">
                <a16:creationId xmlns:a16="http://schemas.microsoft.com/office/drawing/2014/main" id="{2869CE78-4B77-074D-81C6-EEDD29F3F45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F308B7-B1B2-2C48-B808-6406A105A545}" type="slidenum">
              <a:rPr lang="en-US" altLang="en-US" sz="1400" smtClean="0"/>
              <a:pPr>
                <a:spcBef>
                  <a:spcPct val="0"/>
                </a:spcBef>
                <a:buFontTx/>
                <a:buNone/>
              </a:pPr>
              <a:t>53</a:t>
            </a:fld>
            <a:endParaRPr lang="en-US" altLang="en-US" sz="1400"/>
          </a:p>
        </p:txBody>
      </p:sp>
      <p:grpSp>
        <p:nvGrpSpPr>
          <p:cNvPr id="117762" name="Group 33">
            <a:extLst>
              <a:ext uri="{FF2B5EF4-FFF2-40B4-BE49-F238E27FC236}">
                <a16:creationId xmlns:a16="http://schemas.microsoft.com/office/drawing/2014/main" id="{AF2BBD2A-9DF2-C441-ADAD-D7244AD30AA7}"/>
              </a:ext>
            </a:extLst>
          </p:cNvPr>
          <p:cNvGrpSpPr>
            <a:grpSpLocks/>
          </p:cNvGrpSpPr>
          <p:nvPr/>
        </p:nvGrpSpPr>
        <p:grpSpPr bwMode="auto">
          <a:xfrm>
            <a:off x="457200" y="447675"/>
            <a:ext cx="8229600" cy="5338763"/>
            <a:chOff x="288" y="282"/>
            <a:chExt cx="5184" cy="3363"/>
          </a:xfrm>
        </p:grpSpPr>
        <p:sp>
          <p:nvSpPr>
            <p:cNvPr id="117763" name="Rectangle 3">
              <a:extLst>
                <a:ext uri="{FF2B5EF4-FFF2-40B4-BE49-F238E27FC236}">
                  <a16:creationId xmlns:a16="http://schemas.microsoft.com/office/drawing/2014/main" id="{5AD7DC6D-44BB-5E42-AEF0-16D1CD4540C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Molecular Comparisons</a:t>
              </a:r>
              <a:endParaRPr lang="en-US" altLang="en-US" sz="2400" b="0" i="0">
                <a:solidFill>
                  <a:schemeClr val="tx2"/>
                </a:solidFill>
              </a:endParaRPr>
            </a:p>
          </p:txBody>
        </p:sp>
        <p:grpSp>
          <p:nvGrpSpPr>
            <p:cNvPr id="117764" name="Group 32">
              <a:extLst>
                <a:ext uri="{FF2B5EF4-FFF2-40B4-BE49-F238E27FC236}">
                  <a16:creationId xmlns:a16="http://schemas.microsoft.com/office/drawing/2014/main" id="{B5A3EE8D-F840-2840-A5E3-D9BFE7B93432}"/>
                </a:ext>
              </a:extLst>
            </p:cNvPr>
            <p:cNvGrpSpPr>
              <a:grpSpLocks/>
            </p:cNvGrpSpPr>
            <p:nvPr/>
          </p:nvGrpSpPr>
          <p:grpSpPr bwMode="auto">
            <a:xfrm>
              <a:off x="775" y="1018"/>
              <a:ext cx="4318" cy="2627"/>
              <a:chOff x="775" y="1018"/>
              <a:chExt cx="4318" cy="2627"/>
            </a:xfrm>
          </p:grpSpPr>
          <p:grpSp>
            <p:nvGrpSpPr>
              <p:cNvPr id="117765" name="Group 31">
                <a:extLst>
                  <a:ext uri="{FF2B5EF4-FFF2-40B4-BE49-F238E27FC236}">
                    <a16:creationId xmlns:a16="http://schemas.microsoft.com/office/drawing/2014/main" id="{A4C22D30-55DB-814A-9A56-37E4C6714B78}"/>
                  </a:ext>
                </a:extLst>
              </p:cNvPr>
              <p:cNvGrpSpPr>
                <a:grpSpLocks/>
              </p:cNvGrpSpPr>
              <p:nvPr/>
            </p:nvGrpSpPr>
            <p:grpSpPr bwMode="auto">
              <a:xfrm>
                <a:off x="2651" y="1237"/>
                <a:ext cx="2442" cy="2408"/>
                <a:chOff x="2651" y="1237"/>
                <a:chExt cx="2442" cy="2408"/>
              </a:xfrm>
            </p:grpSpPr>
            <p:grpSp>
              <p:nvGrpSpPr>
                <p:cNvPr id="117771" name="Group 30">
                  <a:extLst>
                    <a:ext uri="{FF2B5EF4-FFF2-40B4-BE49-F238E27FC236}">
                      <a16:creationId xmlns:a16="http://schemas.microsoft.com/office/drawing/2014/main" id="{F84E3181-9720-1248-B46B-207A5640F385}"/>
                    </a:ext>
                  </a:extLst>
                </p:cNvPr>
                <p:cNvGrpSpPr>
                  <a:grpSpLocks/>
                </p:cNvGrpSpPr>
                <p:nvPr/>
              </p:nvGrpSpPr>
              <p:grpSpPr bwMode="auto">
                <a:xfrm>
                  <a:off x="2758" y="2133"/>
                  <a:ext cx="2223" cy="1512"/>
                  <a:chOff x="2758" y="2133"/>
                  <a:chExt cx="2223" cy="1512"/>
                </a:xfrm>
              </p:grpSpPr>
              <p:pic>
                <p:nvPicPr>
                  <p:cNvPr id="117774" name="Picture 7" descr="fixedreference_org molecular shape">
                    <a:extLst>
                      <a:ext uri="{FF2B5EF4-FFF2-40B4-BE49-F238E27FC236}">
                        <a16:creationId xmlns:a16="http://schemas.microsoft.com/office/drawing/2014/main" id="{F73F2B95-203F-3644-82EC-243A545ED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 y="2133"/>
                    <a:ext cx="2144" cy="1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75" name="Text Box 8">
                    <a:extLst>
                      <a:ext uri="{FF2B5EF4-FFF2-40B4-BE49-F238E27FC236}">
                        <a16:creationId xmlns:a16="http://schemas.microsoft.com/office/drawing/2014/main" id="{CDF0A886-DEA9-C647-8397-A1CB43D107C2}"/>
                      </a:ext>
                    </a:extLst>
                  </p:cNvPr>
                  <p:cNvSpPr txBox="1">
                    <a:spLocks noChangeArrowheads="1"/>
                  </p:cNvSpPr>
                  <p:nvPr/>
                </p:nvSpPr>
                <p:spPr bwMode="auto">
                  <a:xfrm>
                    <a:off x="3628" y="3480"/>
                    <a:ext cx="13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https://www.fixedreference.com</a:t>
                    </a:r>
                    <a:endParaRPr lang="en-US" altLang="en-US" sz="1800" b="0" i="0"/>
                  </a:p>
                </p:txBody>
              </p:sp>
            </p:grpSp>
            <p:sp>
              <p:nvSpPr>
                <p:cNvPr id="117772" name="Text Box 9">
                  <a:extLst>
                    <a:ext uri="{FF2B5EF4-FFF2-40B4-BE49-F238E27FC236}">
                      <a16:creationId xmlns:a16="http://schemas.microsoft.com/office/drawing/2014/main" id="{9B3639DE-00B5-864A-96F2-A082FD1FCE53}"/>
                    </a:ext>
                  </a:extLst>
                </p:cNvPr>
                <p:cNvSpPr txBox="1">
                  <a:spLocks noChangeArrowheads="1"/>
                </p:cNvSpPr>
                <p:nvPr/>
              </p:nvSpPr>
              <p:spPr bwMode="auto">
                <a:xfrm>
                  <a:off x="2651" y="1237"/>
                  <a:ext cx="2442"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Organic molecules range from simple to very complex structures.</a:t>
                  </a:r>
                </a:p>
              </p:txBody>
            </p:sp>
            <p:sp>
              <p:nvSpPr>
                <p:cNvPr id="117773" name="Text Box 10">
                  <a:extLst>
                    <a:ext uri="{FF2B5EF4-FFF2-40B4-BE49-F238E27FC236}">
                      <a16:creationId xmlns:a16="http://schemas.microsoft.com/office/drawing/2014/main" id="{B8473E3B-2F82-3D45-B655-102D2EF89F70}"/>
                    </a:ext>
                  </a:extLst>
                </p:cNvPr>
                <p:cNvSpPr txBox="1">
                  <a:spLocks noChangeArrowheads="1"/>
                </p:cNvSpPr>
                <p:nvPr/>
              </p:nvSpPr>
              <p:spPr bwMode="auto">
                <a:xfrm>
                  <a:off x="3268" y="1794"/>
                  <a:ext cx="119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t>Protein molecule</a:t>
                  </a:r>
                </a:p>
              </p:txBody>
            </p:sp>
          </p:grpSp>
          <p:grpSp>
            <p:nvGrpSpPr>
              <p:cNvPr id="117766" name="Group 25">
                <a:extLst>
                  <a:ext uri="{FF2B5EF4-FFF2-40B4-BE49-F238E27FC236}">
                    <a16:creationId xmlns:a16="http://schemas.microsoft.com/office/drawing/2014/main" id="{0DA1CEC4-52EA-A142-B3B0-B122624AEFE8}"/>
                  </a:ext>
                </a:extLst>
              </p:cNvPr>
              <p:cNvGrpSpPr>
                <a:grpSpLocks/>
              </p:cNvGrpSpPr>
              <p:nvPr/>
            </p:nvGrpSpPr>
            <p:grpSpPr bwMode="auto">
              <a:xfrm>
                <a:off x="775" y="1018"/>
                <a:ext cx="1490" cy="1913"/>
                <a:chOff x="775" y="1026"/>
                <a:chExt cx="1490" cy="1913"/>
              </a:xfrm>
            </p:grpSpPr>
            <p:grpSp>
              <p:nvGrpSpPr>
                <p:cNvPr id="117767" name="Group 16">
                  <a:extLst>
                    <a:ext uri="{FF2B5EF4-FFF2-40B4-BE49-F238E27FC236}">
                      <a16:creationId xmlns:a16="http://schemas.microsoft.com/office/drawing/2014/main" id="{FF65A51B-30F3-9440-B36F-E5967DFFBD7E}"/>
                    </a:ext>
                  </a:extLst>
                </p:cNvPr>
                <p:cNvGrpSpPr>
                  <a:grpSpLocks/>
                </p:cNvGrpSpPr>
                <p:nvPr/>
              </p:nvGrpSpPr>
              <p:grpSpPr bwMode="auto">
                <a:xfrm>
                  <a:off x="775" y="1026"/>
                  <a:ext cx="1490" cy="1535"/>
                  <a:chOff x="775" y="1026"/>
                  <a:chExt cx="1490" cy="1535"/>
                </a:xfrm>
              </p:grpSpPr>
              <p:pic>
                <p:nvPicPr>
                  <p:cNvPr id="117769" name="Picture 13" descr="nai_nasa_gov methane molecule">
                    <a:extLst>
                      <a:ext uri="{FF2B5EF4-FFF2-40B4-BE49-F238E27FC236}">
                        <a16:creationId xmlns:a16="http://schemas.microsoft.com/office/drawing/2014/main" id="{0FBD7270-7BF9-E142-A2F1-8EE7316E2B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 y="1026"/>
                    <a:ext cx="1387" cy="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70" name="Text Box 14">
                    <a:extLst>
                      <a:ext uri="{FF2B5EF4-FFF2-40B4-BE49-F238E27FC236}">
                        <a16:creationId xmlns:a16="http://schemas.microsoft.com/office/drawing/2014/main" id="{F1538792-72C9-BD4E-AD3D-15F0BF8A0FF6}"/>
                      </a:ext>
                    </a:extLst>
                  </p:cNvPr>
                  <p:cNvSpPr txBox="1">
                    <a:spLocks noChangeArrowheads="1"/>
                  </p:cNvSpPr>
                  <p:nvPr/>
                </p:nvSpPr>
                <p:spPr bwMode="auto">
                  <a:xfrm>
                    <a:off x="1133" y="2396"/>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b="0" i="0"/>
                      <a:t>https://www.nai.nasa.gov</a:t>
                    </a:r>
                  </a:p>
                </p:txBody>
              </p:sp>
            </p:grpSp>
            <p:sp>
              <p:nvSpPr>
                <p:cNvPr id="117768" name="Text Box 15">
                  <a:extLst>
                    <a:ext uri="{FF2B5EF4-FFF2-40B4-BE49-F238E27FC236}">
                      <a16:creationId xmlns:a16="http://schemas.microsoft.com/office/drawing/2014/main" id="{87BA6F05-3BF9-A748-8A00-0D389DA22DF7}"/>
                    </a:ext>
                  </a:extLst>
                </p:cNvPr>
                <p:cNvSpPr txBox="1">
                  <a:spLocks noChangeArrowheads="1"/>
                </p:cNvSpPr>
                <p:nvPr/>
              </p:nvSpPr>
              <p:spPr bwMode="auto">
                <a:xfrm>
                  <a:off x="786" y="2587"/>
                  <a:ext cx="135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t>Methane molecule (CH</a:t>
                  </a:r>
                  <a:r>
                    <a:rPr lang="en-US" altLang="en-US" sz="1800" b="0" i="0" baseline="-17000"/>
                    <a:t>4</a:t>
                  </a:r>
                  <a:r>
                    <a:rPr lang="en-US" altLang="en-US" sz="1800" b="0" i="0"/>
                    <a:t>)</a:t>
                  </a:r>
                </a:p>
              </p:txBody>
            </p:sp>
          </p:gr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Number Placeholder 5">
            <a:extLst>
              <a:ext uri="{FF2B5EF4-FFF2-40B4-BE49-F238E27FC236}">
                <a16:creationId xmlns:a16="http://schemas.microsoft.com/office/drawing/2014/main" id="{4993A705-D84C-6C44-9F16-01286B0A44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663055-7938-F34B-B030-7B4CD68D26AE}" type="slidenum">
              <a:rPr lang="en-US" altLang="en-US" sz="1400" smtClean="0"/>
              <a:pPr>
                <a:spcBef>
                  <a:spcPct val="0"/>
                </a:spcBef>
                <a:buFontTx/>
                <a:buNone/>
              </a:pPr>
              <a:t>54</a:t>
            </a:fld>
            <a:endParaRPr lang="en-US" altLang="en-US" sz="1400"/>
          </a:p>
        </p:txBody>
      </p:sp>
      <p:sp>
        <p:nvSpPr>
          <p:cNvPr id="119810" name="Text Box 1026">
            <a:extLst>
              <a:ext uri="{FF2B5EF4-FFF2-40B4-BE49-F238E27FC236}">
                <a16:creationId xmlns:a16="http://schemas.microsoft.com/office/drawing/2014/main" id="{874836EC-DCEB-B14D-9F23-A0E243E50752}"/>
              </a:ext>
            </a:extLst>
          </p:cNvPr>
          <p:cNvSpPr txBox="1">
            <a:spLocks noChangeArrowheads="1"/>
          </p:cNvSpPr>
          <p:nvPr/>
        </p:nvSpPr>
        <p:spPr bwMode="auto">
          <a:xfrm>
            <a:off x="1704215" y="2219325"/>
            <a:ext cx="5720314" cy="103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a:t>Are there other atoms that could take the place of carbon as the basis for life?</a:t>
            </a:r>
          </a:p>
          <a:p>
            <a:pPr algn="ctr" eaLnBrk="1" hangingPunct="1">
              <a:lnSpc>
                <a:spcPct val="85000"/>
              </a:lnSpc>
              <a:spcBef>
                <a:spcPts val="1200"/>
              </a:spcBef>
              <a:buFontTx/>
              <a:buNone/>
            </a:pPr>
            <a:r>
              <a:rPr lang="en-US" altLang="en-US" sz="2000" b="0" i="0"/>
              <a:t>The short answer: no.</a:t>
            </a:r>
            <a:endParaRPr lang="en-US" altLang="en-US" sz="1800" b="0" i="0"/>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Number Placeholder 5">
            <a:extLst>
              <a:ext uri="{FF2B5EF4-FFF2-40B4-BE49-F238E27FC236}">
                <a16:creationId xmlns:a16="http://schemas.microsoft.com/office/drawing/2014/main" id="{283E2600-D9C7-B341-9C5D-9772F3B086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30A27F-E944-334E-B66F-1120B1A7C674}" type="slidenum">
              <a:rPr lang="en-US" altLang="en-US" sz="1400" smtClean="0"/>
              <a:pPr>
                <a:spcBef>
                  <a:spcPct val="0"/>
                </a:spcBef>
                <a:buFontTx/>
                <a:buNone/>
              </a:pPr>
              <a:t>55</a:t>
            </a:fld>
            <a:endParaRPr lang="en-US" altLang="en-US" sz="1400"/>
          </a:p>
        </p:txBody>
      </p:sp>
      <p:grpSp>
        <p:nvGrpSpPr>
          <p:cNvPr id="121858" name="Group 7">
            <a:extLst>
              <a:ext uri="{FF2B5EF4-FFF2-40B4-BE49-F238E27FC236}">
                <a16:creationId xmlns:a16="http://schemas.microsoft.com/office/drawing/2014/main" id="{9386BDBF-D669-4144-83C6-3CCFA8BE0EDF}"/>
              </a:ext>
            </a:extLst>
          </p:cNvPr>
          <p:cNvGrpSpPr>
            <a:grpSpLocks/>
          </p:cNvGrpSpPr>
          <p:nvPr/>
        </p:nvGrpSpPr>
        <p:grpSpPr bwMode="auto">
          <a:xfrm>
            <a:off x="457200" y="447675"/>
            <a:ext cx="8229600" cy="2244725"/>
            <a:chOff x="288" y="282"/>
            <a:chExt cx="5184" cy="1414"/>
          </a:xfrm>
        </p:grpSpPr>
        <p:sp>
          <p:nvSpPr>
            <p:cNvPr id="121859" name="Rectangle 3">
              <a:extLst>
                <a:ext uri="{FF2B5EF4-FFF2-40B4-BE49-F238E27FC236}">
                  <a16:creationId xmlns:a16="http://schemas.microsoft.com/office/drawing/2014/main" id="{FC50BA4A-6DD1-5247-9F24-9EF0D56A214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Functional Groups</a:t>
              </a:r>
              <a:endParaRPr lang="en-US" altLang="en-US" sz="2800" b="0" i="0">
                <a:solidFill>
                  <a:schemeClr val="tx2"/>
                </a:solidFill>
              </a:endParaRPr>
            </a:p>
          </p:txBody>
        </p:sp>
        <p:sp>
          <p:nvSpPr>
            <p:cNvPr id="121860" name="Text Box 4">
              <a:extLst>
                <a:ext uri="{FF2B5EF4-FFF2-40B4-BE49-F238E27FC236}">
                  <a16:creationId xmlns:a16="http://schemas.microsoft.com/office/drawing/2014/main" id="{B6FBDA6F-7BE2-AE40-9B3A-427144006597}"/>
                </a:ext>
              </a:extLst>
            </p:cNvPr>
            <p:cNvSpPr txBox="1">
              <a:spLocks noChangeArrowheads="1"/>
            </p:cNvSpPr>
            <p:nvPr/>
          </p:nvSpPr>
          <p:spPr bwMode="auto">
            <a:xfrm>
              <a:off x="519" y="972"/>
              <a:ext cx="476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properties of an organic compound depend on carbon and other atoms attached to the carbon skeleton.</a:t>
              </a:r>
            </a:p>
            <a:p>
              <a:pPr eaLnBrk="1" hangingPunct="1">
                <a:lnSpc>
                  <a:spcPct val="85000"/>
                </a:lnSpc>
                <a:spcBef>
                  <a:spcPct val="0"/>
                </a:spcBef>
                <a:spcAft>
                  <a:spcPct val="50000"/>
                </a:spcAft>
                <a:buSzPct val="80000"/>
                <a:buFont typeface="Times" pitchFamily="2" charset="0"/>
                <a:buChar char="•"/>
              </a:pPr>
              <a:r>
                <a:rPr lang="en-US" altLang="en-US" sz="1800" b="0" i="0"/>
                <a:t>Atoms that participate in chemical reactions are known as functional groups.</a:t>
              </a:r>
            </a:p>
          </p:txBody>
        </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5">
            <a:extLst>
              <a:ext uri="{FF2B5EF4-FFF2-40B4-BE49-F238E27FC236}">
                <a16:creationId xmlns:a16="http://schemas.microsoft.com/office/drawing/2014/main" id="{D945EB56-9C81-2046-931F-981ADAE482D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865FA6-4E38-AA41-8EC9-10B735E291DC}" type="slidenum">
              <a:rPr lang="en-US" altLang="en-US" sz="1400" smtClean="0"/>
              <a:pPr>
                <a:spcBef>
                  <a:spcPct val="0"/>
                </a:spcBef>
                <a:buFontTx/>
                <a:buNone/>
              </a:pPr>
              <a:t>56</a:t>
            </a:fld>
            <a:endParaRPr lang="en-US" altLang="en-US" sz="1400"/>
          </a:p>
        </p:txBody>
      </p:sp>
      <p:grpSp>
        <p:nvGrpSpPr>
          <p:cNvPr id="123906" name="Group 6">
            <a:extLst>
              <a:ext uri="{FF2B5EF4-FFF2-40B4-BE49-F238E27FC236}">
                <a16:creationId xmlns:a16="http://schemas.microsoft.com/office/drawing/2014/main" id="{50F9C0CD-8170-0840-8FAD-19FB360F7D9A}"/>
              </a:ext>
            </a:extLst>
          </p:cNvPr>
          <p:cNvGrpSpPr>
            <a:grpSpLocks/>
          </p:cNvGrpSpPr>
          <p:nvPr/>
        </p:nvGrpSpPr>
        <p:grpSpPr bwMode="auto">
          <a:xfrm>
            <a:off x="457200" y="447675"/>
            <a:ext cx="8229600" cy="3806826"/>
            <a:chOff x="288" y="282"/>
            <a:chExt cx="5184" cy="2398"/>
          </a:xfrm>
        </p:grpSpPr>
        <p:sp>
          <p:nvSpPr>
            <p:cNvPr id="123907" name="Rectangle 3">
              <a:extLst>
                <a:ext uri="{FF2B5EF4-FFF2-40B4-BE49-F238E27FC236}">
                  <a16:creationId xmlns:a16="http://schemas.microsoft.com/office/drawing/2014/main" id="{CC26DC15-2491-AB4E-97F4-28DE34CAED4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Functional Groups </a:t>
              </a:r>
              <a:r>
                <a:rPr lang="en-US" altLang="en-US" sz="2200" b="0" i="0">
                  <a:solidFill>
                    <a:srgbClr val="333333"/>
                  </a:solidFill>
                </a:rPr>
                <a:t>(continued)</a:t>
              </a:r>
              <a:endParaRPr lang="en-US" altLang="en-US" sz="2800" b="0" i="0">
                <a:solidFill>
                  <a:schemeClr val="tx2"/>
                </a:solidFill>
              </a:endParaRPr>
            </a:p>
          </p:txBody>
        </p:sp>
        <p:sp>
          <p:nvSpPr>
            <p:cNvPr id="123908" name="Text Box 4">
              <a:extLst>
                <a:ext uri="{FF2B5EF4-FFF2-40B4-BE49-F238E27FC236}">
                  <a16:creationId xmlns:a16="http://schemas.microsoft.com/office/drawing/2014/main" id="{D25F0B52-E0A3-2F44-8773-1C8F8C85C98C}"/>
                </a:ext>
              </a:extLst>
            </p:cNvPr>
            <p:cNvSpPr txBox="1">
              <a:spLocks noChangeArrowheads="1"/>
            </p:cNvSpPr>
            <p:nvPr/>
          </p:nvSpPr>
          <p:spPr bwMode="auto">
            <a:xfrm>
              <a:off x="519" y="972"/>
              <a:ext cx="4645" cy="1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Four functional groups that are important in the chemistry of life con-sist of:</a:t>
              </a:r>
            </a:p>
            <a:p>
              <a:pPr lvl="1" eaLnBrk="1" hangingPunct="1">
                <a:lnSpc>
                  <a:spcPct val="85000"/>
                </a:lnSpc>
                <a:spcBef>
                  <a:spcPct val="0"/>
                </a:spcBef>
                <a:spcAft>
                  <a:spcPts val="600"/>
                </a:spcAft>
                <a:buSzPct val="80000"/>
                <a:buFont typeface="Times" pitchFamily="2" charset="0"/>
                <a:buChar char="–"/>
              </a:pPr>
              <a:r>
                <a:rPr lang="en-US" altLang="en-US" sz="1800" b="0" i="0"/>
                <a:t>Hydroxyl group (O-H) found in alcohols and sugars</a:t>
              </a:r>
            </a:p>
            <a:p>
              <a:pPr lvl="1" eaLnBrk="1" hangingPunct="1">
                <a:lnSpc>
                  <a:spcPct val="85000"/>
                </a:lnSpc>
                <a:spcBef>
                  <a:spcPct val="0"/>
                </a:spcBef>
                <a:spcAft>
                  <a:spcPts val="600"/>
                </a:spcAft>
                <a:buSzPct val="80000"/>
                <a:buFont typeface="Times" pitchFamily="2" charset="0"/>
                <a:buChar char="–"/>
              </a:pPr>
              <a:r>
                <a:rPr lang="en-US" altLang="en-US" sz="1800" b="0" i="0"/>
                <a:t>Carbonyl group (C=O) found in sugars</a:t>
              </a:r>
            </a:p>
            <a:p>
              <a:pPr lvl="1" eaLnBrk="1" hangingPunct="1">
                <a:lnSpc>
                  <a:spcPct val="85000"/>
                </a:lnSpc>
                <a:spcBef>
                  <a:spcPct val="0"/>
                </a:spcBef>
                <a:spcAft>
                  <a:spcPts val="600"/>
                </a:spcAft>
                <a:buSzPct val="80000"/>
                <a:buFont typeface="Times" pitchFamily="2" charset="0"/>
                <a:buChar char="–"/>
              </a:pPr>
              <a:r>
                <a:rPr lang="en-US" altLang="en-US" sz="1800" b="0" i="0"/>
                <a:t>Amino group (H-N-H) found in amino acids</a:t>
              </a:r>
            </a:p>
            <a:p>
              <a:pPr lvl="1" eaLnBrk="1" hangingPunct="1">
                <a:lnSpc>
                  <a:spcPct val="85000"/>
                </a:lnSpc>
                <a:spcBef>
                  <a:spcPct val="0"/>
                </a:spcBef>
                <a:spcAft>
                  <a:spcPts val="1200"/>
                </a:spcAft>
                <a:buSzPct val="80000"/>
                <a:buFont typeface="Times" pitchFamily="2" charset="0"/>
                <a:buChar char="–"/>
              </a:pPr>
              <a:r>
                <a:rPr lang="en-US" altLang="en-US" sz="1800" b="0" i="0"/>
                <a:t>Carboxyl group (O=C-O-H) found in amino acids, fatty acids, and some vitamins</a:t>
              </a:r>
            </a:p>
            <a:p>
              <a:pPr eaLnBrk="1" hangingPunct="1">
                <a:lnSpc>
                  <a:spcPct val="85000"/>
                </a:lnSpc>
                <a:spcBef>
                  <a:spcPct val="0"/>
                </a:spcBef>
                <a:spcAft>
                  <a:spcPct val="50000"/>
                </a:spcAft>
                <a:buSzPct val="80000"/>
                <a:buFont typeface="Times" pitchFamily="2" charset="0"/>
                <a:buChar char="•"/>
              </a:pPr>
              <a:r>
                <a:rPr lang="en-US" altLang="en-US" sz="1800" b="0" i="0"/>
                <a:t>Many biological molecules, including amino acids and nucleic acids, have two or more functional groups.</a:t>
              </a:r>
            </a:p>
          </p:txBody>
        </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Number Placeholder 5">
            <a:extLst>
              <a:ext uri="{FF2B5EF4-FFF2-40B4-BE49-F238E27FC236}">
                <a16:creationId xmlns:a16="http://schemas.microsoft.com/office/drawing/2014/main" id="{901DF237-03EC-E540-8BC2-42B453258E8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22555A-243E-0D49-BE31-7E2F14D34D4A}" type="slidenum">
              <a:rPr lang="en-US" altLang="en-US" sz="1400" smtClean="0"/>
              <a:pPr>
                <a:spcBef>
                  <a:spcPct val="0"/>
                </a:spcBef>
                <a:buFontTx/>
                <a:buNone/>
              </a:pPr>
              <a:t>57</a:t>
            </a:fld>
            <a:endParaRPr lang="en-US" altLang="en-US" sz="1400"/>
          </a:p>
        </p:txBody>
      </p:sp>
      <p:grpSp>
        <p:nvGrpSpPr>
          <p:cNvPr id="125954" name="Group 8">
            <a:extLst>
              <a:ext uri="{FF2B5EF4-FFF2-40B4-BE49-F238E27FC236}">
                <a16:creationId xmlns:a16="http://schemas.microsoft.com/office/drawing/2014/main" id="{56759FAD-5BB7-B648-83C1-BF256D52D183}"/>
              </a:ext>
            </a:extLst>
          </p:cNvPr>
          <p:cNvGrpSpPr>
            <a:grpSpLocks/>
          </p:cNvGrpSpPr>
          <p:nvPr/>
        </p:nvGrpSpPr>
        <p:grpSpPr bwMode="auto">
          <a:xfrm>
            <a:off x="457200" y="446088"/>
            <a:ext cx="8229600" cy="4568824"/>
            <a:chOff x="288" y="281"/>
            <a:chExt cx="5184" cy="2878"/>
          </a:xfrm>
        </p:grpSpPr>
        <p:sp>
          <p:nvSpPr>
            <p:cNvPr id="125955" name="Rectangle 3">
              <a:extLst>
                <a:ext uri="{FF2B5EF4-FFF2-40B4-BE49-F238E27FC236}">
                  <a16:creationId xmlns:a16="http://schemas.microsoft.com/office/drawing/2014/main" id="{205DCA73-93EA-BF4E-9825-A1ED6644D84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Macromolecules</a:t>
              </a:r>
              <a:endParaRPr lang="en-US" altLang="en-US" sz="2800" b="0" i="0">
                <a:solidFill>
                  <a:schemeClr val="tx2"/>
                </a:solidFill>
              </a:endParaRPr>
            </a:p>
          </p:txBody>
        </p:sp>
        <p:sp>
          <p:nvSpPr>
            <p:cNvPr id="125956" name="Text Box 4">
              <a:extLst>
                <a:ext uri="{FF2B5EF4-FFF2-40B4-BE49-F238E27FC236}">
                  <a16:creationId xmlns:a16="http://schemas.microsoft.com/office/drawing/2014/main" id="{B9D9BA72-DAD2-7743-A911-CF5745E9317D}"/>
                </a:ext>
              </a:extLst>
            </p:cNvPr>
            <p:cNvSpPr txBox="1">
              <a:spLocks noChangeArrowheads="1"/>
            </p:cNvSpPr>
            <p:nvPr/>
          </p:nvSpPr>
          <p:spPr bwMode="auto">
            <a:xfrm>
              <a:off x="517" y="969"/>
              <a:ext cx="4663" cy="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22300" indent="-2794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Biological molecules that are very large on a molecular scale are called macromolecules.</a:t>
              </a:r>
            </a:p>
            <a:p>
              <a:pPr eaLnBrk="1" hangingPunct="1">
                <a:lnSpc>
                  <a:spcPct val="85000"/>
                </a:lnSpc>
                <a:spcBef>
                  <a:spcPct val="0"/>
                </a:spcBef>
                <a:spcAft>
                  <a:spcPts val="900"/>
                </a:spcAft>
                <a:buSzPct val="80000"/>
                <a:buFont typeface="Times" pitchFamily="2" charset="0"/>
                <a:buChar char="•"/>
              </a:pPr>
              <a:r>
                <a:rPr lang="en-US" altLang="en-US" sz="1800" b="0" i="0"/>
                <a:t>Macromolecules include:</a:t>
              </a:r>
            </a:p>
            <a:p>
              <a:pPr lvl="1" eaLnBrk="1" hangingPunct="1">
                <a:lnSpc>
                  <a:spcPct val="85000"/>
                </a:lnSpc>
                <a:spcBef>
                  <a:spcPct val="0"/>
                </a:spcBef>
                <a:spcAft>
                  <a:spcPts val="600"/>
                </a:spcAft>
                <a:buSzPct val="80000"/>
                <a:buFont typeface="Times" pitchFamily="2" charset="0"/>
                <a:buChar char="–"/>
              </a:pPr>
              <a:r>
                <a:rPr lang="en-US" altLang="en-US" sz="1800" b="0" i="0"/>
                <a:t>Polysaccharides (complex sugars)</a:t>
              </a:r>
            </a:p>
            <a:p>
              <a:pPr lvl="1" eaLnBrk="1" hangingPunct="1">
                <a:lnSpc>
                  <a:spcPct val="85000"/>
                </a:lnSpc>
                <a:spcBef>
                  <a:spcPct val="0"/>
                </a:spcBef>
                <a:spcAft>
                  <a:spcPts val="600"/>
                </a:spcAft>
                <a:buSzPct val="80000"/>
                <a:buFont typeface="Times" pitchFamily="2" charset="0"/>
                <a:buChar char="–"/>
              </a:pPr>
              <a:r>
                <a:rPr lang="en-US" altLang="en-US" sz="1800" b="0" i="0"/>
                <a:t>Triglycerides (a type of fat molecule)</a:t>
              </a:r>
            </a:p>
            <a:p>
              <a:pPr lvl="1" eaLnBrk="1" hangingPunct="1">
                <a:lnSpc>
                  <a:spcPct val="85000"/>
                </a:lnSpc>
                <a:spcBef>
                  <a:spcPct val="0"/>
                </a:spcBef>
                <a:spcAft>
                  <a:spcPts val="600"/>
                </a:spcAft>
                <a:buSzPct val="80000"/>
                <a:buFont typeface="Times" pitchFamily="2" charset="0"/>
                <a:buChar char="–"/>
              </a:pPr>
              <a:r>
                <a:rPr lang="en-US" altLang="en-US" sz="1800" b="0" i="0"/>
                <a:t>Polypeptide chains and proteins</a:t>
              </a:r>
            </a:p>
            <a:p>
              <a:pPr lvl="1" eaLnBrk="1" hangingPunct="1">
                <a:lnSpc>
                  <a:spcPct val="85000"/>
                </a:lnSpc>
                <a:spcBef>
                  <a:spcPct val="0"/>
                </a:spcBef>
                <a:spcAft>
                  <a:spcPts val="1200"/>
                </a:spcAft>
                <a:buSzPct val="80000"/>
                <a:buFont typeface="Times" pitchFamily="2" charset="0"/>
                <a:buChar char="–"/>
              </a:pPr>
              <a:r>
                <a:rPr lang="en-US" altLang="en-US" sz="1800" b="0" i="0"/>
                <a:t>Nucleic acids (DNA and RNA)</a:t>
              </a:r>
            </a:p>
            <a:p>
              <a:pPr eaLnBrk="1" hangingPunct="1">
                <a:lnSpc>
                  <a:spcPct val="85000"/>
                </a:lnSpc>
                <a:spcBef>
                  <a:spcPct val="0"/>
                </a:spcBef>
                <a:spcAft>
                  <a:spcPts val="900"/>
                </a:spcAft>
                <a:buSzPct val="80000"/>
                <a:buFont typeface="Times" pitchFamily="2" charset="0"/>
                <a:buChar char="•"/>
              </a:pPr>
              <a:r>
                <a:rPr lang="en-US" altLang="en-US" sz="1800" b="0" i="0"/>
                <a:t>The polymer structures of some macromolecules are synthesized from repeating units of smaller molecules known as monomers.</a:t>
              </a:r>
            </a:p>
            <a:p>
              <a:pPr eaLnBrk="1" hangingPunct="1">
                <a:lnSpc>
                  <a:spcPct val="85000"/>
                </a:lnSpc>
                <a:spcBef>
                  <a:spcPct val="0"/>
                </a:spcBef>
                <a:spcAft>
                  <a:spcPct val="50000"/>
                </a:spcAft>
                <a:buSzPct val="80000"/>
                <a:buFont typeface="Times" pitchFamily="2" charset="0"/>
                <a:buChar char="•"/>
              </a:pPr>
              <a:r>
                <a:rPr lang="en-US" altLang="en-US" sz="1800" b="0" i="0"/>
                <a:t>A polymer is (sort of) like a beaded necklace consisting of many in-dividual beads.</a:t>
              </a:r>
            </a:p>
          </p:txBody>
        </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5">
            <a:extLst>
              <a:ext uri="{FF2B5EF4-FFF2-40B4-BE49-F238E27FC236}">
                <a16:creationId xmlns:a16="http://schemas.microsoft.com/office/drawing/2014/main" id="{F9B36A9B-64A1-5F47-A739-3248880A5D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BCB3E6-A8CB-6A4D-BAA4-0FEC37EC893F}" type="slidenum">
              <a:rPr lang="en-US" altLang="en-US" sz="1400" smtClean="0"/>
              <a:pPr>
                <a:spcBef>
                  <a:spcPct val="0"/>
                </a:spcBef>
                <a:buFontTx/>
                <a:buNone/>
              </a:pPr>
              <a:t>58</a:t>
            </a:fld>
            <a:endParaRPr lang="en-US" altLang="en-US" sz="1400"/>
          </a:p>
        </p:txBody>
      </p:sp>
      <p:grpSp>
        <p:nvGrpSpPr>
          <p:cNvPr id="128002" name="Group 30">
            <a:extLst>
              <a:ext uri="{FF2B5EF4-FFF2-40B4-BE49-F238E27FC236}">
                <a16:creationId xmlns:a16="http://schemas.microsoft.com/office/drawing/2014/main" id="{C1E3E2B8-01B2-D146-84D1-F3B25205E15E}"/>
              </a:ext>
            </a:extLst>
          </p:cNvPr>
          <p:cNvGrpSpPr>
            <a:grpSpLocks/>
          </p:cNvGrpSpPr>
          <p:nvPr/>
        </p:nvGrpSpPr>
        <p:grpSpPr bwMode="auto">
          <a:xfrm>
            <a:off x="457200" y="457614"/>
            <a:ext cx="8229600" cy="4933950"/>
            <a:chOff x="287" y="282"/>
            <a:chExt cx="5184" cy="3108"/>
          </a:xfrm>
        </p:grpSpPr>
        <p:sp>
          <p:nvSpPr>
            <p:cNvPr id="128003" name="Rectangle 3">
              <a:extLst>
                <a:ext uri="{FF2B5EF4-FFF2-40B4-BE49-F238E27FC236}">
                  <a16:creationId xmlns:a16="http://schemas.microsoft.com/office/drawing/2014/main" id="{80A5AFE9-C923-C841-8384-11EF115C9F1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String of Pearls</a:t>
              </a:r>
              <a:endParaRPr lang="en-US" altLang="en-US" sz="2800" b="0" i="0">
                <a:solidFill>
                  <a:schemeClr val="tx2"/>
                </a:solidFill>
              </a:endParaRPr>
            </a:p>
          </p:txBody>
        </p:sp>
        <p:grpSp>
          <p:nvGrpSpPr>
            <p:cNvPr id="128004" name="Group 29">
              <a:extLst>
                <a:ext uri="{FF2B5EF4-FFF2-40B4-BE49-F238E27FC236}">
                  <a16:creationId xmlns:a16="http://schemas.microsoft.com/office/drawing/2014/main" id="{94768BC9-355A-6849-BFDC-8C4C138E1AC2}"/>
                </a:ext>
              </a:extLst>
            </p:cNvPr>
            <p:cNvGrpSpPr>
              <a:grpSpLocks/>
            </p:cNvGrpSpPr>
            <p:nvPr/>
          </p:nvGrpSpPr>
          <p:grpSpPr bwMode="auto">
            <a:xfrm>
              <a:off x="911" y="1025"/>
              <a:ext cx="3942" cy="2365"/>
              <a:chOff x="911" y="1025"/>
              <a:chExt cx="3942" cy="2365"/>
            </a:xfrm>
          </p:grpSpPr>
          <p:grpSp>
            <p:nvGrpSpPr>
              <p:cNvPr id="128005" name="Group 26">
                <a:extLst>
                  <a:ext uri="{FF2B5EF4-FFF2-40B4-BE49-F238E27FC236}">
                    <a16:creationId xmlns:a16="http://schemas.microsoft.com/office/drawing/2014/main" id="{1D14296A-DE16-ED4B-ABE6-D25990500A09}"/>
                  </a:ext>
                </a:extLst>
              </p:cNvPr>
              <p:cNvGrpSpPr>
                <a:grpSpLocks/>
              </p:cNvGrpSpPr>
              <p:nvPr/>
            </p:nvGrpSpPr>
            <p:grpSpPr bwMode="auto">
              <a:xfrm>
                <a:off x="1839" y="1025"/>
                <a:ext cx="2172" cy="1633"/>
                <a:chOff x="1839" y="1025"/>
                <a:chExt cx="2172" cy="1633"/>
              </a:xfrm>
            </p:grpSpPr>
            <p:pic>
              <p:nvPicPr>
                <p:cNvPr id="128007" name="Picture 6" descr="k43_pbase_com string of pearls">
                  <a:extLst>
                    <a:ext uri="{FF2B5EF4-FFF2-40B4-BE49-F238E27FC236}">
                      <a16:creationId xmlns:a16="http://schemas.microsoft.com/office/drawing/2014/main" id="{AD164492-1E01-954E-8F30-F76516843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 y="1025"/>
                  <a:ext cx="2092" cy="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8" name="Text Box 7">
                  <a:extLst>
                    <a:ext uri="{FF2B5EF4-FFF2-40B4-BE49-F238E27FC236}">
                      <a16:creationId xmlns:a16="http://schemas.microsoft.com/office/drawing/2014/main" id="{5DFB3112-1C0D-9545-A1C9-45A733F39A9E}"/>
                    </a:ext>
                  </a:extLst>
                </p:cNvPr>
                <p:cNvSpPr txBox="1">
                  <a:spLocks noChangeArrowheads="1"/>
                </p:cNvSpPr>
                <p:nvPr/>
              </p:nvSpPr>
              <p:spPr bwMode="auto">
                <a:xfrm>
                  <a:off x="2810" y="2493"/>
                  <a:ext cx="120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https://www.k43.pbase.com</a:t>
                  </a:r>
                  <a:endParaRPr lang="en-US" altLang="en-US" sz="1800" b="0" i="0"/>
                </a:p>
              </p:txBody>
            </p:sp>
          </p:grpSp>
          <p:sp>
            <p:nvSpPr>
              <p:cNvPr id="128006" name="Text Box 8">
                <a:extLst>
                  <a:ext uri="{FF2B5EF4-FFF2-40B4-BE49-F238E27FC236}">
                    <a16:creationId xmlns:a16="http://schemas.microsoft.com/office/drawing/2014/main" id="{41FCDBCF-B30E-5847-A9C0-C8F62F6B521C}"/>
                  </a:ext>
                </a:extLst>
              </p:cNvPr>
              <p:cNvSpPr txBox="1">
                <a:spLocks noChangeArrowheads="1"/>
              </p:cNvSpPr>
              <p:nvPr/>
            </p:nvSpPr>
            <p:spPr bwMode="auto">
              <a:xfrm>
                <a:off x="911" y="2739"/>
                <a:ext cx="3942"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The string of pearls is somewhat analogous to identical monomers (simple sugars) bonded together to form starch or different monomers (amino acids) bonded together to form polypeptides that form proteins. </a:t>
                </a: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Number Placeholder 5">
            <a:extLst>
              <a:ext uri="{FF2B5EF4-FFF2-40B4-BE49-F238E27FC236}">
                <a16:creationId xmlns:a16="http://schemas.microsoft.com/office/drawing/2014/main" id="{09483B3D-5BFE-F74D-BCEB-74348DCD34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9E143E-2513-0E45-838E-3358A02E13A5}" type="slidenum">
              <a:rPr lang="en-US" altLang="en-US" sz="1400" smtClean="0"/>
              <a:pPr>
                <a:spcBef>
                  <a:spcPct val="0"/>
                </a:spcBef>
                <a:buFontTx/>
                <a:buNone/>
              </a:pPr>
              <a:t>59</a:t>
            </a:fld>
            <a:endParaRPr lang="en-US" altLang="en-US" sz="1400"/>
          </a:p>
        </p:txBody>
      </p:sp>
      <p:grpSp>
        <p:nvGrpSpPr>
          <p:cNvPr id="130050" name="Group 7">
            <a:extLst>
              <a:ext uri="{FF2B5EF4-FFF2-40B4-BE49-F238E27FC236}">
                <a16:creationId xmlns:a16="http://schemas.microsoft.com/office/drawing/2014/main" id="{1F8BC318-9EC8-0849-A0C6-B485C11E620C}"/>
              </a:ext>
            </a:extLst>
          </p:cNvPr>
          <p:cNvGrpSpPr>
            <a:grpSpLocks/>
          </p:cNvGrpSpPr>
          <p:nvPr/>
        </p:nvGrpSpPr>
        <p:grpSpPr bwMode="auto">
          <a:xfrm>
            <a:off x="457200" y="447675"/>
            <a:ext cx="8229600" cy="2873375"/>
            <a:chOff x="288" y="282"/>
            <a:chExt cx="5184" cy="1810"/>
          </a:xfrm>
        </p:grpSpPr>
        <p:sp>
          <p:nvSpPr>
            <p:cNvPr id="130051" name="Rectangle 3">
              <a:extLst>
                <a:ext uri="{FF2B5EF4-FFF2-40B4-BE49-F238E27FC236}">
                  <a16:creationId xmlns:a16="http://schemas.microsoft.com/office/drawing/2014/main" id="{0C0C21A8-A9F4-9B4D-AA40-0137E01A78C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Polymer Formation</a:t>
              </a:r>
              <a:endParaRPr lang="en-US" altLang="en-US" sz="2800" b="0" i="0">
                <a:solidFill>
                  <a:schemeClr val="tx2"/>
                </a:solidFill>
              </a:endParaRPr>
            </a:p>
          </p:txBody>
        </p:sp>
        <p:sp>
          <p:nvSpPr>
            <p:cNvPr id="130052" name="Text Box 4">
              <a:extLst>
                <a:ext uri="{FF2B5EF4-FFF2-40B4-BE49-F238E27FC236}">
                  <a16:creationId xmlns:a16="http://schemas.microsoft.com/office/drawing/2014/main" id="{758B7328-ADC7-254F-ABD9-E90677DB82DC}"/>
                </a:ext>
              </a:extLst>
            </p:cNvPr>
            <p:cNvSpPr txBox="1">
              <a:spLocks noChangeArrowheads="1"/>
            </p:cNvSpPr>
            <p:nvPr/>
          </p:nvSpPr>
          <p:spPr bwMode="auto">
            <a:xfrm>
              <a:off x="516" y="969"/>
              <a:ext cx="4775"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Polymers are formed from monomers through the process of dehydra-tion synthesis.</a:t>
              </a:r>
            </a:p>
            <a:p>
              <a:pPr eaLnBrk="1" hangingPunct="1">
                <a:lnSpc>
                  <a:spcPct val="85000"/>
                </a:lnSpc>
                <a:spcBef>
                  <a:spcPct val="0"/>
                </a:spcBef>
                <a:spcAft>
                  <a:spcPts val="900"/>
                </a:spcAft>
                <a:buSzPct val="80000"/>
                <a:buFont typeface="Times" pitchFamily="2" charset="0"/>
                <a:buChar char="•"/>
              </a:pPr>
              <a:r>
                <a:rPr lang="en-US" altLang="en-US" sz="1800" b="0" i="0"/>
                <a:t>For each monomer added to a polymer chain, a water (H</a:t>
              </a:r>
              <a:r>
                <a:rPr lang="en-US" altLang="en-US" sz="1800" b="0" i="0" baseline="-15000"/>
                <a:t>2</a:t>
              </a:r>
              <a:r>
                <a:rPr lang="en-US" altLang="en-US" sz="1800" b="0" i="0"/>
                <a:t>O) molecule is formed with the release of one oxygen and two hydrogen atoms.</a:t>
              </a:r>
            </a:p>
            <a:p>
              <a:pPr eaLnBrk="1" hangingPunct="1">
                <a:lnSpc>
                  <a:spcPct val="85000"/>
                </a:lnSpc>
                <a:spcBef>
                  <a:spcPct val="0"/>
                </a:spcBef>
                <a:spcAft>
                  <a:spcPct val="50000"/>
                </a:spcAft>
                <a:buSzPct val="80000"/>
                <a:buFont typeface="Times" pitchFamily="2" charset="0"/>
                <a:buChar char="•"/>
              </a:pPr>
              <a:r>
                <a:rPr lang="en-US" altLang="en-US" sz="1800" b="0" i="0"/>
                <a:t>The monomers replace lost covalent bonds by forming covalent bonds to each other.</a:t>
              </a:r>
            </a:p>
          </p:txBody>
        </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Number Placeholder 5">
            <a:extLst>
              <a:ext uri="{FF2B5EF4-FFF2-40B4-BE49-F238E27FC236}">
                <a16:creationId xmlns:a16="http://schemas.microsoft.com/office/drawing/2014/main" id="{A49501A4-B141-5C4D-ADDA-1F101ED162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8B0F184-BDD1-4F4F-8944-9921798E0334}" type="slidenum">
              <a:rPr lang="en-US" altLang="en-US" sz="1400" smtClean="0"/>
              <a:pPr>
                <a:spcBef>
                  <a:spcPct val="0"/>
                </a:spcBef>
                <a:buFontTx/>
                <a:buNone/>
              </a:pPr>
              <a:t>60</a:t>
            </a:fld>
            <a:endParaRPr lang="en-US" altLang="en-US" sz="1400"/>
          </a:p>
        </p:txBody>
      </p:sp>
      <p:grpSp>
        <p:nvGrpSpPr>
          <p:cNvPr id="132098" name="Group 24">
            <a:extLst>
              <a:ext uri="{FF2B5EF4-FFF2-40B4-BE49-F238E27FC236}">
                <a16:creationId xmlns:a16="http://schemas.microsoft.com/office/drawing/2014/main" id="{7EC799CA-E0DE-6B4F-8B0A-23F4728138B3}"/>
              </a:ext>
            </a:extLst>
          </p:cNvPr>
          <p:cNvGrpSpPr>
            <a:grpSpLocks/>
          </p:cNvGrpSpPr>
          <p:nvPr/>
        </p:nvGrpSpPr>
        <p:grpSpPr bwMode="auto">
          <a:xfrm>
            <a:off x="457200" y="446088"/>
            <a:ext cx="8229600" cy="5024439"/>
            <a:chOff x="288" y="281"/>
            <a:chExt cx="5184" cy="3165"/>
          </a:xfrm>
        </p:grpSpPr>
        <p:grpSp>
          <p:nvGrpSpPr>
            <p:cNvPr id="132099" name="Group 22">
              <a:extLst>
                <a:ext uri="{FF2B5EF4-FFF2-40B4-BE49-F238E27FC236}">
                  <a16:creationId xmlns:a16="http://schemas.microsoft.com/office/drawing/2014/main" id="{8923418E-2432-B94D-8B32-C387BCAFC3B7}"/>
                </a:ext>
              </a:extLst>
            </p:cNvPr>
            <p:cNvGrpSpPr>
              <a:grpSpLocks/>
            </p:cNvGrpSpPr>
            <p:nvPr/>
          </p:nvGrpSpPr>
          <p:grpSpPr bwMode="auto">
            <a:xfrm>
              <a:off x="1085" y="728"/>
              <a:ext cx="3699" cy="2718"/>
              <a:chOff x="1085" y="728"/>
              <a:chExt cx="3699" cy="2718"/>
            </a:xfrm>
          </p:grpSpPr>
          <p:sp>
            <p:nvSpPr>
              <p:cNvPr id="132101" name="Text Box 4">
                <a:extLst>
                  <a:ext uri="{FF2B5EF4-FFF2-40B4-BE49-F238E27FC236}">
                    <a16:creationId xmlns:a16="http://schemas.microsoft.com/office/drawing/2014/main" id="{93FD0729-A7F6-E846-83B7-B04B190BFE2C}"/>
                  </a:ext>
                </a:extLst>
              </p:cNvPr>
              <p:cNvSpPr txBox="1">
                <a:spLocks noChangeArrowheads="1"/>
              </p:cNvSpPr>
              <p:nvPr/>
            </p:nvSpPr>
            <p:spPr bwMode="auto">
              <a:xfrm>
                <a:off x="1204" y="2943"/>
                <a:ext cx="3360"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50000"/>
                  </a:spcAft>
                  <a:buFontTx/>
                  <a:buNone/>
                </a:pPr>
                <a:r>
                  <a:rPr lang="en-US" altLang="en-US" sz="1800" b="0" i="0">
                    <a:solidFill>
                      <a:schemeClr val="accent6"/>
                    </a:solidFill>
                  </a:rPr>
                  <a:t>Monomers (such as glucose but not happy faces) are joined through the process of dehydration synthesis.</a:t>
                </a:r>
              </a:p>
            </p:txBody>
          </p:sp>
          <p:grpSp>
            <p:nvGrpSpPr>
              <p:cNvPr id="132102" name="Group 5">
                <a:extLst>
                  <a:ext uri="{FF2B5EF4-FFF2-40B4-BE49-F238E27FC236}">
                    <a16:creationId xmlns:a16="http://schemas.microsoft.com/office/drawing/2014/main" id="{8634F874-872E-134F-B2CA-644AF458E737}"/>
                  </a:ext>
                </a:extLst>
              </p:cNvPr>
              <p:cNvGrpSpPr>
                <a:grpSpLocks/>
              </p:cNvGrpSpPr>
              <p:nvPr/>
            </p:nvGrpSpPr>
            <p:grpSpPr bwMode="auto">
              <a:xfrm>
                <a:off x="1085" y="728"/>
                <a:ext cx="3699" cy="2190"/>
                <a:chOff x="1085" y="733"/>
                <a:chExt cx="3699" cy="2190"/>
              </a:xfrm>
            </p:grpSpPr>
            <p:sp>
              <p:nvSpPr>
                <p:cNvPr id="132103" name="Rectangle 6">
                  <a:extLst>
                    <a:ext uri="{FF2B5EF4-FFF2-40B4-BE49-F238E27FC236}">
                      <a16:creationId xmlns:a16="http://schemas.microsoft.com/office/drawing/2014/main" id="{C99DEAE2-9165-0C42-801A-4F4DD8BBF2F9}"/>
                    </a:ext>
                  </a:extLst>
                </p:cNvPr>
                <p:cNvSpPr>
                  <a:spLocks noChangeArrowheads="1"/>
                </p:cNvSpPr>
                <p:nvPr/>
              </p:nvSpPr>
              <p:spPr bwMode="auto">
                <a:xfrm>
                  <a:off x="2111" y="751"/>
                  <a:ext cx="1540" cy="21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132104" name="Picture 7" descr="chsweb_lr_k12_nj_us_dehydration synthesis">
                  <a:extLst>
                    <a:ext uri="{FF2B5EF4-FFF2-40B4-BE49-F238E27FC236}">
                      <a16:creationId xmlns:a16="http://schemas.microsoft.com/office/drawing/2014/main" id="{8B23B9C2-A5DC-0E44-A192-922FEB951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 y="733"/>
                  <a:ext cx="3196" cy="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5" name="Rectangle 8">
                  <a:extLst>
                    <a:ext uri="{FF2B5EF4-FFF2-40B4-BE49-F238E27FC236}">
                      <a16:creationId xmlns:a16="http://schemas.microsoft.com/office/drawing/2014/main" id="{BCC4BE09-2DBE-944A-A72C-27E1FE639C80}"/>
                    </a:ext>
                  </a:extLst>
                </p:cNvPr>
                <p:cNvSpPr>
                  <a:spLocks noChangeArrowheads="1"/>
                </p:cNvSpPr>
                <p:nvPr/>
              </p:nvSpPr>
              <p:spPr bwMode="auto">
                <a:xfrm>
                  <a:off x="2095" y="777"/>
                  <a:ext cx="1483" cy="21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2106" name="Text Box 9">
                  <a:extLst>
                    <a:ext uri="{FF2B5EF4-FFF2-40B4-BE49-F238E27FC236}">
                      <a16:creationId xmlns:a16="http://schemas.microsoft.com/office/drawing/2014/main" id="{505B6BE8-84C6-0A49-95B5-0840C92B829E}"/>
                    </a:ext>
                  </a:extLst>
                </p:cNvPr>
                <p:cNvSpPr txBox="1">
                  <a:spLocks noChangeArrowheads="1"/>
                </p:cNvSpPr>
                <p:nvPr/>
              </p:nvSpPr>
              <p:spPr bwMode="auto">
                <a:xfrm>
                  <a:off x="4000" y="1765"/>
                  <a:ext cx="52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a:solidFill>
                        <a:srgbClr val="941100"/>
                      </a:solidFill>
                    </a:rPr>
                    <a:t>(H</a:t>
                  </a:r>
                  <a:r>
                    <a:rPr lang="en-US" altLang="en-US" sz="2000" b="0" i="0" baseline="-25000">
                      <a:solidFill>
                        <a:srgbClr val="941100"/>
                      </a:solidFill>
                    </a:rPr>
                    <a:t>2</a:t>
                  </a:r>
                  <a:r>
                    <a:rPr lang="en-US" altLang="en-US" sz="2000" b="0" i="0">
                      <a:solidFill>
                        <a:srgbClr val="941100"/>
                      </a:solidFill>
                    </a:rPr>
                    <a:t>O)</a:t>
                  </a:r>
                </a:p>
              </p:txBody>
            </p:sp>
            <p:sp>
              <p:nvSpPr>
                <p:cNvPr id="132107" name="Rectangle 10">
                  <a:extLst>
                    <a:ext uri="{FF2B5EF4-FFF2-40B4-BE49-F238E27FC236}">
                      <a16:creationId xmlns:a16="http://schemas.microsoft.com/office/drawing/2014/main" id="{F59341B3-AA87-7F47-9B74-74DDBBD41A0F}"/>
                    </a:ext>
                  </a:extLst>
                </p:cNvPr>
                <p:cNvSpPr>
                  <a:spLocks noChangeArrowheads="1"/>
                </p:cNvSpPr>
                <p:nvPr/>
              </p:nvSpPr>
              <p:spPr bwMode="auto">
                <a:xfrm>
                  <a:off x="1085" y="1624"/>
                  <a:ext cx="1552" cy="52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2108" name="Rectangle 11">
                  <a:extLst>
                    <a:ext uri="{FF2B5EF4-FFF2-40B4-BE49-F238E27FC236}">
                      <a16:creationId xmlns:a16="http://schemas.microsoft.com/office/drawing/2014/main" id="{C74437FA-5993-6C49-8F41-A2B10335DAF7}"/>
                    </a:ext>
                  </a:extLst>
                </p:cNvPr>
                <p:cNvSpPr>
                  <a:spLocks noChangeArrowheads="1"/>
                </p:cNvSpPr>
                <p:nvPr/>
              </p:nvSpPr>
              <p:spPr bwMode="auto">
                <a:xfrm>
                  <a:off x="3548" y="2194"/>
                  <a:ext cx="1236" cy="729"/>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2109" name="Text Box 12">
                  <a:extLst>
                    <a:ext uri="{FF2B5EF4-FFF2-40B4-BE49-F238E27FC236}">
                      <a16:creationId xmlns:a16="http://schemas.microsoft.com/office/drawing/2014/main" id="{98D7973F-D1BC-4846-8DC9-06E29A2B202A}"/>
                    </a:ext>
                  </a:extLst>
                </p:cNvPr>
                <p:cNvSpPr txBox="1">
                  <a:spLocks noChangeArrowheads="1"/>
                </p:cNvSpPr>
                <p:nvPr/>
              </p:nvSpPr>
              <p:spPr bwMode="auto">
                <a:xfrm>
                  <a:off x="2208" y="2737"/>
                  <a:ext cx="135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https://www.chsweb.lr.k12.nj.us</a:t>
                  </a:r>
                  <a:endParaRPr lang="en-US" altLang="en-US" sz="1300" b="0" i="0"/>
                </a:p>
              </p:txBody>
            </p:sp>
          </p:grpSp>
        </p:grpSp>
        <p:sp>
          <p:nvSpPr>
            <p:cNvPr id="132100" name="Rectangle 13">
              <a:extLst>
                <a:ext uri="{FF2B5EF4-FFF2-40B4-BE49-F238E27FC236}">
                  <a16:creationId xmlns:a16="http://schemas.microsoft.com/office/drawing/2014/main" id="{2C5063BB-9A33-EE48-970A-DAA5299559F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Dehydration Synthesis</a:t>
              </a:r>
              <a:endParaRPr lang="en-US" altLang="en-US" sz="2800" b="0" i="0">
                <a:solidFill>
                  <a:schemeClr val="tx2"/>
                </a:solidFill>
              </a:endParaRPr>
            </a:p>
          </p:txBody>
        </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Number Placeholder 5">
            <a:extLst>
              <a:ext uri="{FF2B5EF4-FFF2-40B4-BE49-F238E27FC236}">
                <a16:creationId xmlns:a16="http://schemas.microsoft.com/office/drawing/2014/main" id="{41CAF712-30CA-2543-951A-A5D2F2A3E4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9055BC-01FE-614A-8ECA-BB000625D413}" type="slidenum">
              <a:rPr lang="en-US" altLang="en-US" sz="1400" smtClean="0"/>
              <a:pPr>
                <a:spcBef>
                  <a:spcPct val="0"/>
                </a:spcBef>
                <a:buFontTx/>
                <a:buNone/>
              </a:pPr>
              <a:t>61</a:t>
            </a:fld>
            <a:endParaRPr lang="en-US" altLang="en-US" sz="1400"/>
          </a:p>
        </p:txBody>
      </p:sp>
      <p:grpSp>
        <p:nvGrpSpPr>
          <p:cNvPr id="134146" name="Group 20">
            <a:extLst>
              <a:ext uri="{FF2B5EF4-FFF2-40B4-BE49-F238E27FC236}">
                <a16:creationId xmlns:a16="http://schemas.microsoft.com/office/drawing/2014/main" id="{948F1A32-F86D-7F4A-97D6-F45011EE5287}"/>
              </a:ext>
            </a:extLst>
          </p:cNvPr>
          <p:cNvGrpSpPr>
            <a:grpSpLocks/>
          </p:cNvGrpSpPr>
          <p:nvPr/>
        </p:nvGrpSpPr>
        <p:grpSpPr bwMode="auto">
          <a:xfrm>
            <a:off x="457200" y="446088"/>
            <a:ext cx="8229600" cy="4670426"/>
            <a:chOff x="288" y="281"/>
            <a:chExt cx="5184" cy="2942"/>
          </a:xfrm>
        </p:grpSpPr>
        <p:sp>
          <p:nvSpPr>
            <p:cNvPr id="134147" name="Rectangle 3">
              <a:extLst>
                <a:ext uri="{FF2B5EF4-FFF2-40B4-BE49-F238E27FC236}">
                  <a16:creationId xmlns:a16="http://schemas.microsoft.com/office/drawing/2014/main" id="{8C7637FF-DB6F-2244-8216-73D14F28BC0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Breakdown of Polymers</a:t>
              </a:r>
              <a:endParaRPr lang="en-US" altLang="en-US" sz="2800" b="0" i="0">
                <a:solidFill>
                  <a:schemeClr val="tx2"/>
                </a:solidFill>
              </a:endParaRPr>
            </a:p>
          </p:txBody>
        </p:sp>
        <p:grpSp>
          <p:nvGrpSpPr>
            <p:cNvPr id="134148" name="Group 19">
              <a:extLst>
                <a:ext uri="{FF2B5EF4-FFF2-40B4-BE49-F238E27FC236}">
                  <a16:creationId xmlns:a16="http://schemas.microsoft.com/office/drawing/2014/main" id="{3A9C9485-5AD4-2943-9D7C-262989DF5696}"/>
                </a:ext>
              </a:extLst>
            </p:cNvPr>
            <p:cNvGrpSpPr>
              <a:grpSpLocks/>
            </p:cNvGrpSpPr>
            <p:nvPr/>
          </p:nvGrpSpPr>
          <p:grpSpPr bwMode="auto">
            <a:xfrm>
              <a:off x="516" y="969"/>
              <a:ext cx="4637" cy="2254"/>
              <a:chOff x="516" y="969"/>
              <a:chExt cx="4637" cy="2254"/>
            </a:xfrm>
          </p:grpSpPr>
          <p:sp>
            <p:nvSpPr>
              <p:cNvPr id="134149" name="Text Box 4">
                <a:extLst>
                  <a:ext uri="{FF2B5EF4-FFF2-40B4-BE49-F238E27FC236}">
                    <a16:creationId xmlns:a16="http://schemas.microsoft.com/office/drawing/2014/main" id="{F6538A91-28AA-874A-AF2E-BCFE362AB31D}"/>
                  </a:ext>
                </a:extLst>
              </p:cNvPr>
              <p:cNvSpPr txBox="1">
                <a:spLocks noChangeArrowheads="1"/>
              </p:cNvSpPr>
              <p:nvPr/>
            </p:nvSpPr>
            <p:spPr bwMode="auto">
              <a:xfrm>
                <a:off x="516" y="969"/>
                <a:ext cx="463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Organisms (including humans) can breakdown certain molecules into smaller molecules or atoms. </a:t>
                </a:r>
              </a:p>
              <a:p>
                <a:pPr eaLnBrk="1" hangingPunct="1">
                  <a:lnSpc>
                    <a:spcPct val="85000"/>
                  </a:lnSpc>
                  <a:spcBef>
                    <a:spcPct val="0"/>
                  </a:spcBef>
                  <a:spcAft>
                    <a:spcPts val="900"/>
                  </a:spcAft>
                  <a:buSzPct val="80000"/>
                  <a:buFont typeface="Times" pitchFamily="2" charset="0"/>
                  <a:buChar char="•"/>
                </a:pPr>
                <a:r>
                  <a:rPr lang="en-US" altLang="en-US" sz="1800" b="0" i="0"/>
                  <a:t>The starches and proteins in the food we eat consist of long chains of polymers.</a:t>
                </a:r>
              </a:p>
              <a:p>
                <a:pPr eaLnBrk="1" hangingPunct="1">
                  <a:lnSpc>
                    <a:spcPct val="85000"/>
                  </a:lnSpc>
                  <a:spcBef>
                    <a:spcPct val="0"/>
                  </a:spcBef>
                  <a:spcAft>
                    <a:spcPct val="50000"/>
                  </a:spcAft>
                  <a:buSzPct val="80000"/>
                  <a:buFont typeface="Times" pitchFamily="2" charset="0"/>
                  <a:buChar char="•"/>
                </a:pPr>
                <a:r>
                  <a:rPr lang="en-US" altLang="en-US" sz="1800" b="0" i="0"/>
                  <a:t>The polymers must be broken-down (digested) for absorption by the small intestine to make the monomers available for cell metabolism. </a:t>
                </a:r>
              </a:p>
            </p:txBody>
          </p:sp>
          <p:sp>
            <p:nvSpPr>
              <p:cNvPr id="134150" name="Text Box 12">
                <a:extLst>
                  <a:ext uri="{FF2B5EF4-FFF2-40B4-BE49-F238E27FC236}">
                    <a16:creationId xmlns:a16="http://schemas.microsoft.com/office/drawing/2014/main" id="{9299F8DD-0A52-CE4A-AF34-ADABE920178A}"/>
                  </a:ext>
                </a:extLst>
              </p:cNvPr>
              <p:cNvSpPr txBox="1">
                <a:spLocks noChangeArrowheads="1"/>
              </p:cNvSpPr>
              <p:nvPr/>
            </p:nvSpPr>
            <p:spPr bwMode="auto">
              <a:xfrm>
                <a:off x="1087" y="2127"/>
                <a:ext cx="3599"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rgbClr val="941100"/>
                    </a:solidFill>
                  </a:rPr>
                  <a:t>Cell metabolism = the chemical processes occurring within a living cell or organism that are necessary for the maintenance of life.  In metabolism, some substances are broken down to yield energy for vital processes while other substances, necessary for life, are synthesized. </a:t>
                </a:r>
              </a:p>
              <a:p>
                <a:pPr algn="ctr" eaLnBrk="1" hangingPunct="1">
                  <a:lnSpc>
                    <a:spcPct val="85000"/>
                  </a:lnSpc>
                  <a:spcBef>
                    <a:spcPct val="0"/>
                  </a:spcBef>
                  <a:buFontTx/>
                  <a:buNone/>
                </a:pPr>
                <a:r>
                  <a:rPr lang="en-US" altLang="en-US" sz="1800" b="0" i="0">
                    <a:solidFill>
                      <a:srgbClr val="941100"/>
                    </a:solidFill>
                  </a:rPr>
                  <a:t>(https://www.thefreedictionary.com)</a:t>
                </a: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Number Placeholder 5">
            <a:extLst>
              <a:ext uri="{FF2B5EF4-FFF2-40B4-BE49-F238E27FC236}">
                <a16:creationId xmlns:a16="http://schemas.microsoft.com/office/drawing/2014/main" id="{FEE9D730-D830-4D45-BA0E-6C6FCFD18F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B46A0A-436F-1145-8106-1B256FA369C0}" type="slidenum">
              <a:rPr lang="en-US" altLang="en-US" sz="1400" smtClean="0"/>
              <a:pPr>
                <a:spcBef>
                  <a:spcPct val="0"/>
                </a:spcBef>
                <a:buFontTx/>
                <a:buNone/>
              </a:pPr>
              <a:t>62</a:t>
            </a:fld>
            <a:endParaRPr lang="en-US" altLang="en-US" sz="1400"/>
          </a:p>
        </p:txBody>
      </p:sp>
      <p:grpSp>
        <p:nvGrpSpPr>
          <p:cNvPr id="136194" name="Group 16">
            <a:extLst>
              <a:ext uri="{FF2B5EF4-FFF2-40B4-BE49-F238E27FC236}">
                <a16:creationId xmlns:a16="http://schemas.microsoft.com/office/drawing/2014/main" id="{84E2A1F9-B78B-BF40-8108-A2D42E7C98DE}"/>
              </a:ext>
            </a:extLst>
          </p:cNvPr>
          <p:cNvGrpSpPr>
            <a:grpSpLocks/>
          </p:cNvGrpSpPr>
          <p:nvPr/>
        </p:nvGrpSpPr>
        <p:grpSpPr bwMode="auto">
          <a:xfrm>
            <a:off x="457200" y="446088"/>
            <a:ext cx="8229600" cy="2241550"/>
            <a:chOff x="288" y="281"/>
            <a:chExt cx="5184" cy="1412"/>
          </a:xfrm>
        </p:grpSpPr>
        <p:sp>
          <p:nvSpPr>
            <p:cNvPr id="136195" name="Rectangle 3">
              <a:extLst>
                <a:ext uri="{FF2B5EF4-FFF2-40B4-BE49-F238E27FC236}">
                  <a16:creationId xmlns:a16="http://schemas.microsoft.com/office/drawing/2014/main" id="{CA6361E1-9FC7-9F4F-8333-A3C22C5ACB5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Breakdown of Polymers </a:t>
              </a:r>
              <a:r>
                <a:rPr lang="en-US" altLang="en-US" sz="2200" b="0" i="0">
                  <a:solidFill>
                    <a:srgbClr val="333333"/>
                  </a:solidFill>
                </a:rPr>
                <a:t>(continued)</a:t>
              </a:r>
              <a:endParaRPr lang="en-US" altLang="en-US" sz="2800" b="0" i="0">
                <a:solidFill>
                  <a:schemeClr val="tx2"/>
                </a:solidFill>
              </a:endParaRPr>
            </a:p>
          </p:txBody>
        </p:sp>
        <p:sp>
          <p:nvSpPr>
            <p:cNvPr id="136196" name="Text Box 5">
              <a:extLst>
                <a:ext uri="{FF2B5EF4-FFF2-40B4-BE49-F238E27FC236}">
                  <a16:creationId xmlns:a16="http://schemas.microsoft.com/office/drawing/2014/main" id="{2A79F60D-AA28-8D47-882A-46A2A0476B3B}"/>
                </a:ext>
              </a:extLst>
            </p:cNvPr>
            <p:cNvSpPr txBox="1">
              <a:spLocks noChangeArrowheads="1"/>
            </p:cNvSpPr>
            <p:nvPr/>
          </p:nvSpPr>
          <p:spPr bwMode="auto">
            <a:xfrm>
              <a:off x="516" y="969"/>
              <a:ext cx="459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process of hydrolysis is the reverse of the process of dehydra-tion synthesis.</a:t>
              </a:r>
            </a:p>
            <a:p>
              <a:pPr eaLnBrk="1" hangingPunct="1">
                <a:lnSpc>
                  <a:spcPct val="85000"/>
                </a:lnSpc>
                <a:spcBef>
                  <a:spcPct val="0"/>
                </a:spcBef>
                <a:spcAft>
                  <a:spcPct val="50000"/>
                </a:spcAft>
                <a:buSzPct val="80000"/>
                <a:buFont typeface="Times" pitchFamily="2" charset="0"/>
                <a:buChar char="•"/>
              </a:pPr>
              <a:r>
                <a:rPr lang="en-US" altLang="en-US" sz="1800" b="0" i="0"/>
                <a:t>The covalent bonds between monomers are broken by adding H</a:t>
              </a:r>
              <a:r>
                <a:rPr lang="en-US" altLang="en-US" sz="1800" b="0" i="0" baseline="-17000"/>
                <a:t>2</a:t>
              </a:r>
              <a:r>
                <a:rPr lang="en-US" altLang="en-US" sz="1800" b="0" i="0"/>
                <a:t>O along with an enzyme to facilitate the chemical reaction.</a:t>
              </a:r>
            </a:p>
          </p:txBody>
        </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Number Placeholder 5">
            <a:extLst>
              <a:ext uri="{FF2B5EF4-FFF2-40B4-BE49-F238E27FC236}">
                <a16:creationId xmlns:a16="http://schemas.microsoft.com/office/drawing/2014/main" id="{43591091-F50E-BD4D-A9B3-CD227D36E2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908ACE-11F8-5542-8957-086953A22067}" type="slidenum">
              <a:rPr lang="en-US" altLang="en-US" sz="1400" smtClean="0"/>
              <a:pPr>
                <a:spcBef>
                  <a:spcPct val="0"/>
                </a:spcBef>
                <a:buFontTx/>
                <a:buNone/>
              </a:pPr>
              <a:t>63</a:t>
            </a:fld>
            <a:endParaRPr lang="en-US" altLang="en-US" sz="1400"/>
          </a:p>
        </p:txBody>
      </p:sp>
      <p:grpSp>
        <p:nvGrpSpPr>
          <p:cNvPr id="138242" name="Group 33">
            <a:extLst>
              <a:ext uri="{FF2B5EF4-FFF2-40B4-BE49-F238E27FC236}">
                <a16:creationId xmlns:a16="http://schemas.microsoft.com/office/drawing/2014/main" id="{A2131F09-AB18-9B4A-944B-2AD8E6ADFB6C}"/>
              </a:ext>
            </a:extLst>
          </p:cNvPr>
          <p:cNvGrpSpPr>
            <a:grpSpLocks/>
          </p:cNvGrpSpPr>
          <p:nvPr/>
        </p:nvGrpSpPr>
        <p:grpSpPr bwMode="auto">
          <a:xfrm>
            <a:off x="452438" y="447675"/>
            <a:ext cx="8229600" cy="5300663"/>
            <a:chOff x="285" y="282"/>
            <a:chExt cx="5184" cy="3339"/>
          </a:xfrm>
        </p:grpSpPr>
        <p:sp>
          <p:nvSpPr>
            <p:cNvPr id="138243" name="Rectangle 3">
              <a:extLst>
                <a:ext uri="{FF2B5EF4-FFF2-40B4-BE49-F238E27FC236}">
                  <a16:creationId xmlns:a16="http://schemas.microsoft.com/office/drawing/2014/main" id="{10A3DD56-DFC0-4749-8D8C-00C7C4870DD9}"/>
                </a:ext>
              </a:extLst>
            </p:cNvPr>
            <p:cNvSpPr>
              <a:spLocks noChangeArrowheads="1"/>
            </p:cNvSpPr>
            <p:nvPr/>
          </p:nvSpPr>
          <p:spPr bwMode="auto">
            <a:xfrm>
              <a:off x="285"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Hydrolysis</a:t>
              </a:r>
              <a:endParaRPr lang="en-US" altLang="en-US" sz="2800" b="0" i="0">
                <a:solidFill>
                  <a:schemeClr val="tx2"/>
                </a:solidFill>
              </a:endParaRPr>
            </a:p>
          </p:txBody>
        </p:sp>
        <p:grpSp>
          <p:nvGrpSpPr>
            <p:cNvPr id="138244" name="Group 32">
              <a:extLst>
                <a:ext uri="{FF2B5EF4-FFF2-40B4-BE49-F238E27FC236}">
                  <a16:creationId xmlns:a16="http://schemas.microsoft.com/office/drawing/2014/main" id="{0AD263A6-FC5B-E749-ACBB-0E8109D5C918}"/>
                </a:ext>
              </a:extLst>
            </p:cNvPr>
            <p:cNvGrpSpPr>
              <a:grpSpLocks/>
            </p:cNvGrpSpPr>
            <p:nvPr/>
          </p:nvGrpSpPr>
          <p:grpSpPr bwMode="auto">
            <a:xfrm>
              <a:off x="1035" y="875"/>
              <a:ext cx="4053" cy="2746"/>
              <a:chOff x="1035" y="875"/>
              <a:chExt cx="4053" cy="2746"/>
            </a:xfrm>
          </p:grpSpPr>
          <p:sp>
            <p:nvSpPr>
              <p:cNvPr id="138245" name="Text Box 5">
                <a:extLst>
                  <a:ext uri="{FF2B5EF4-FFF2-40B4-BE49-F238E27FC236}">
                    <a16:creationId xmlns:a16="http://schemas.microsoft.com/office/drawing/2014/main" id="{0ABF4070-F55D-6C4E-8030-756F3107759C}"/>
                  </a:ext>
                </a:extLst>
              </p:cNvPr>
              <p:cNvSpPr txBox="1">
                <a:spLocks noChangeArrowheads="1"/>
              </p:cNvSpPr>
              <p:nvPr/>
            </p:nvSpPr>
            <p:spPr bwMode="auto">
              <a:xfrm>
                <a:off x="1035" y="3269"/>
                <a:ext cx="3698"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In hydrolysis, the covalent bond between the two glucose molecules is broken-down through hydrolysis.</a:t>
                </a:r>
                <a:r>
                  <a:rPr lang="en-US" altLang="en-US" sz="1800" b="0">
                    <a:solidFill>
                      <a:schemeClr val="accent6"/>
                    </a:solidFill>
                  </a:rPr>
                  <a:t> </a:t>
                </a:r>
              </a:p>
            </p:txBody>
          </p:sp>
          <p:grpSp>
            <p:nvGrpSpPr>
              <p:cNvPr id="138246" name="Group 18">
                <a:extLst>
                  <a:ext uri="{FF2B5EF4-FFF2-40B4-BE49-F238E27FC236}">
                    <a16:creationId xmlns:a16="http://schemas.microsoft.com/office/drawing/2014/main" id="{8F5A0618-BEE0-7340-A6A8-2DA5912DFEF0}"/>
                  </a:ext>
                </a:extLst>
              </p:cNvPr>
              <p:cNvGrpSpPr>
                <a:grpSpLocks/>
              </p:cNvGrpSpPr>
              <p:nvPr/>
            </p:nvGrpSpPr>
            <p:grpSpPr bwMode="auto">
              <a:xfrm>
                <a:off x="1725" y="875"/>
                <a:ext cx="3363" cy="2281"/>
                <a:chOff x="1725" y="875"/>
                <a:chExt cx="3363" cy="2281"/>
              </a:xfrm>
            </p:grpSpPr>
            <p:pic>
              <p:nvPicPr>
                <p:cNvPr id="138247" name="Picture 7" descr="northonline_sccd_ctc_edu_hydrolysis">
                  <a:extLst>
                    <a:ext uri="{FF2B5EF4-FFF2-40B4-BE49-F238E27FC236}">
                      <a16:creationId xmlns:a16="http://schemas.microsoft.com/office/drawing/2014/main" id="{DDFCB6BC-498F-A448-B8BD-79856BBD1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2" y="897"/>
                  <a:ext cx="1376" cy="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8" name="Rectangle 8">
                  <a:extLst>
                    <a:ext uri="{FF2B5EF4-FFF2-40B4-BE49-F238E27FC236}">
                      <a16:creationId xmlns:a16="http://schemas.microsoft.com/office/drawing/2014/main" id="{30921F90-9BC8-0344-8A30-5CD0AA18424F}"/>
                    </a:ext>
                  </a:extLst>
                </p:cNvPr>
                <p:cNvSpPr>
                  <a:spLocks noChangeArrowheads="1"/>
                </p:cNvSpPr>
                <p:nvPr/>
              </p:nvSpPr>
              <p:spPr bwMode="auto">
                <a:xfrm>
                  <a:off x="2262" y="936"/>
                  <a:ext cx="1227" cy="17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8249" name="Text Box 9">
                  <a:extLst>
                    <a:ext uri="{FF2B5EF4-FFF2-40B4-BE49-F238E27FC236}">
                      <a16:creationId xmlns:a16="http://schemas.microsoft.com/office/drawing/2014/main" id="{468DB4E5-F75B-5E4C-B040-C9DBF6744124}"/>
                    </a:ext>
                  </a:extLst>
                </p:cNvPr>
                <p:cNvSpPr txBox="1">
                  <a:spLocks noChangeArrowheads="1"/>
                </p:cNvSpPr>
                <p:nvPr/>
              </p:nvSpPr>
              <p:spPr bwMode="auto">
                <a:xfrm>
                  <a:off x="3532" y="2991"/>
                  <a:ext cx="155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https://www.northonline.sccd.ctc.edu</a:t>
                  </a:r>
                </a:p>
              </p:txBody>
            </p:sp>
            <p:sp>
              <p:nvSpPr>
                <p:cNvPr id="138250" name="Text Box 10">
                  <a:extLst>
                    <a:ext uri="{FF2B5EF4-FFF2-40B4-BE49-F238E27FC236}">
                      <a16:creationId xmlns:a16="http://schemas.microsoft.com/office/drawing/2014/main" id="{CE239BA7-6F3F-A540-9E88-4ABD6A6DF09B}"/>
                    </a:ext>
                  </a:extLst>
                </p:cNvPr>
                <p:cNvSpPr txBox="1">
                  <a:spLocks noChangeArrowheads="1"/>
                </p:cNvSpPr>
                <p:nvPr/>
              </p:nvSpPr>
              <p:spPr bwMode="auto">
                <a:xfrm>
                  <a:off x="2994" y="2032"/>
                  <a:ext cx="140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a:solidFill>
                        <a:srgbClr val="941100"/>
                      </a:solidFill>
                    </a:rPr>
                    <a:t>+</a:t>
                  </a:r>
                  <a:r>
                    <a:rPr lang="en-US" altLang="en-US" sz="1800" b="0" i="0">
                      <a:solidFill>
                        <a:srgbClr val="941100"/>
                      </a:solidFill>
                    </a:rPr>
                    <a:t> Maltase (enzyme)</a:t>
                  </a:r>
                </a:p>
              </p:txBody>
            </p:sp>
            <p:sp>
              <p:nvSpPr>
                <p:cNvPr id="138251" name="Rectangle 11">
                  <a:extLst>
                    <a:ext uri="{FF2B5EF4-FFF2-40B4-BE49-F238E27FC236}">
                      <a16:creationId xmlns:a16="http://schemas.microsoft.com/office/drawing/2014/main" id="{B6A6AA84-C63C-2E4A-9F4A-4B3BB831B234}"/>
                    </a:ext>
                  </a:extLst>
                </p:cNvPr>
                <p:cNvSpPr>
                  <a:spLocks noChangeArrowheads="1"/>
                </p:cNvSpPr>
                <p:nvPr/>
              </p:nvSpPr>
              <p:spPr bwMode="auto">
                <a:xfrm>
                  <a:off x="1725" y="875"/>
                  <a:ext cx="2308" cy="389"/>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rgbClr val="7030A0"/>
                      </a:solidFill>
                    </a:rPr>
                    <a:t>Maltose (double sugar)</a:t>
                  </a:r>
                </a:p>
              </p:txBody>
            </p:sp>
            <p:sp>
              <p:nvSpPr>
                <p:cNvPr id="138252" name="Rectangle 12">
                  <a:extLst>
                    <a:ext uri="{FF2B5EF4-FFF2-40B4-BE49-F238E27FC236}">
                      <a16:creationId xmlns:a16="http://schemas.microsoft.com/office/drawing/2014/main" id="{89678E09-8ACE-B045-AF3F-F53172D1412F}"/>
                    </a:ext>
                  </a:extLst>
                </p:cNvPr>
                <p:cNvSpPr>
                  <a:spLocks noChangeArrowheads="1"/>
                </p:cNvSpPr>
                <p:nvPr/>
              </p:nvSpPr>
              <p:spPr bwMode="auto">
                <a:xfrm>
                  <a:off x="1950" y="2424"/>
                  <a:ext cx="823" cy="259"/>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8253" name="Rectangle 13">
                  <a:extLst>
                    <a:ext uri="{FF2B5EF4-FFF2-40B4-BE49-F238E27FC236}">
                      <a16:creationId xmlns:a16="http://schemas.microsoft.com/office/drawing/2014/main" id="{059E657E-B7D2-3449-8A9C-80F001B4B2E0}"/>
                    </a:ext>
                  </a:extLst>
                </p:cNvPr>
                <p:cNvSpPr>
                  <a:spLocks noChangeArrowheads="1"/>
                </p:cNvSpPr>
                <p:nvPr/>
              </p:nvSpPr>
              <p:spPr bwMode="auto">
                <a:xfrm>
                  <a:off x="1976" y="2426"/>
                  <a:ext cx="823" cy="259"/>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rgbClr val="7030A0"/>
                      </a:solidFill>
                    </a:rPr>
                    <a:t>Glucose</a:t>
                  </a:r>
                </a:p>
              </p:txBody>
            </p:sp>
          </p:grpSp>
        </p:grpSp>
      </p:grpSp>
      <p:sp>
        <p:nvSpPr>
          <p:cNvPr id="2" name="Rectangle 1">
            <a:extLst>
              <a:ext uri="{FF2B5EF4-FFF2-40B4-BE49-F238E27FC236}">
                <a16:creationId xmlns:a16="http://schemas.microsoft.com/office/drawing/2014/main" id="{58232BE1-AAA5-D155-0754-97E2FE88C7AB}"/>
              </a:ext>
            </a:extLst>
          </p:cNvPr>
          <p:cNvSpPr/>
          <p:nvPr/>
        </p:nvSpPr>
        <p:spPr bwMode="auto">
          <a:xfrm>
            <a:off x="4949686" y="4030666"/>
            <a:ext cx="715618" cy="23653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779164CD-036D-96D4-1EEA-98246C2C27EB}"/>
              </a:ext>
            </a:extLst>
          </p:cNvPr>
          <p:cNvSpPr txBox="1"/>
          <p:nvPr/>
        </p:nvSpPr>
        <p:spPr>
          <a:xfrm>
            <a:off x="4736619" y="3875264"/>
            <a:ext cx="2608406" cy="369332"/>
          </a:xfrm>
          <a:prstGeom prst="rect">
            <a:avLst/>
          </a:prstGeom>
          <a:noFill/>
        </p:spPr>
        <p:txBody>
          <a:bodyPr wrap="none" rtlCol="0">
            <a:spAutoFit/>
          </a:bodyPr>
          <a:lstStyle/>
          <a:p>
            <a:r>
              <a:rPr lang="en-US" b="0" i="0">
                <a:solidFill>
                  <a:srgbClr val="7030A0"/>
                </a:solidFill>
              </a:rPr>
              <a:t>Glucose (single sugars)</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Number Placeholder 5">
            <a:extLst>
              <a:ext uri="{FF2B5EF4-FFF2-40B4-BE49-F238E27FC236}">
                <a16:creationId xmlns:a16="http://schemas.microsoft.com/office/drawing/2014/main" id="{2E7A8B90-B0A6-5C4B-9178-7EEF860BF7A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659500-0C37-F84B-8E6B-75B610DCA537}" type="slidenum">
              <a:rPr lang="en-US" altLang="en-US" sz="1400" smtClean="0"/>
              <a:pPr>
                <a:spcBef>
                  <a:spcPct val="0"/>
                </a:spcBef>
                <a:buFontTx/>
                <a:buNone/>
              </a:pPr>
              <a:t>64</a:t>
            </a:fld>
            <a:endParaRPr lang="en-US" altLang="en-US" sz="1400"/>
          </a:p>
        </p:txBody>
      </p:sp>
      <p:grpSp>
        <p:nvGrpSpPr>
          <p:cNvPr id="140290" name="Group 34">
            <a:extLst>
              <a:ext uri="{FF2B5EF4-FFF2-40B4-BE49-F238E27FC236}">
                <a16:creationId xmlns:a16="http://schemas.microsoft.com/office/drawing/2014/main" id="{1CB796DF-43D6-CC43-A7BB-65FE205ADD0A}"/>
              </a:ext>
            </a:extLst>
          </p:cNvPr>
          <p:cNvGrpSpPr>
            <a:grpSpLocks/>
          </p:cNvGrpSpPr>
          <p:nvPr/>
        </p:nvGrpSpPr>
        <p:grpSpPr bwMode="auto">
          <a:xfrm>
            <a:off x="455613" y="446088"/>
            <a:ext cx="8229600" cy="5311775"/>
            <a:chOff x="287" y="281"/>
            <a:chExt cx="5184" cy="3346"/>
          </a:xfrm>
        </p:grpSpPr>
        <p:sp>
          <p:nvSpPr>
            <p:cNvPr id="140291" name="Rectangle 3">
              <a:extLst>
                <a:ext uri="{FF2B5EF4-FFF2-40B4-BE49-F238E27FC236}">
                  <a16:creationId xmlns:a16="http://schemas.microsoft.com/office/drawing/2014/main" id="{FB0A369A-FC24-E245-B132-3CE1940361F0}"/>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Carbohydrates</a:t>
              </a:r>
              <a:endParaRPr lang="en-US" altLang="en-US" sz="2800" b="0" i="0">
                <a:solidFill>
                  <a:schemeClr val="tx2"/>
                </a:solidFill>
              </a:endParaRPr>
            </a:p>
          </p:txBody>
        </p:sp>
        <p:grpSp>
          <p:nvGrpSpPr>
            <p:cNvPr id="140292" name="Group 33">
              <a:extLst>
                <a:ext uri="{FF2B5EF4-FFF2-40B4-BE49-F238E27FC236}">
                  <a16:creationId xmlns:a16="http://schemas.microsoft.com/office/drawing/2014/main" id="{34581BF5-708B-1746-8414-60CEC2CDD611}"/>
                </a:ext>
              </a:extLst>
            </p:cNvPr>
            <p:cNvGrpSpPr>
              <a:grpSpLocks/>
            </p:cNvGrpSpPr>
            <p:nvPr/>
          </p:nvGrpSpPr>
          <p:grpSpPr bwMode="auto">
            <a:xfrm>
              <a:off x="720" y="1021"/>
              <a:ext cx="4057" cy="2606"/>
              <a:chOff x="720" y="1021"/>
              <a:chExt cx="4057" cy="2606"/>
            </a:xfrm>
          </p:grpSpPr>
          <p:sp>
            <p:nvSpPr>
              <p:cNvPr id="140293" name="Text Box 5">
                <a:extLst>
                  <a:ext uri="{FF2B5EF4-FFF2-40B4-BE49-F238E27FC236}">
                    <a16:creationId xmlns:a16="http://schemas.microsoft.com/office/drawing/2014/main" id="{ADADF21E-C061-D046-809A-D3F70ED46DAE}"/>
                  </a:ext>
                </a:extLst>
              </p:cNvPr>
              <p:cNvSpPr txBox="1">
                <a:spLocks noChangeArrowheads="1"/>
              </p:cNvSpPr>
              <p:nvPr/>
            </p:nvSpPr>
            <p:spPr bwMode="auto">
              <a:xfrm>
                <a:off x="1124" y="3124"/>
                <a:ext cx="3518"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SzPct val="80000"/>
                  <a:buFont typeface="Times" pitchFamily="2" charset="0"/>
                  <a:buNone/>
                </a:pPr>
                <a:r>
                  <a:rPr lang="en-US" altLang="en-US" sz="1800" b="0" i="0">
                    <a:solidFill>
                      <a:schemeClr val="accent6"/>
                    </a:solidFill>
                  </a:rPr>
                  <a:t>Carbohydrates range from single- and double-sugar molecules in soft drinks and candy, to long-chained starch molecules in pasta and potatoes.</a:t>
                </a:r>
              </a:p>
            </p:txBody>
          </p:sp>
          <p:grpSp>
            <p:nvGrpSpPr>
              <p:cNvPr id="140294" name="Group 32">
                <a:extLst>
                  <a:ext uri="{FF2B5EF4-FFF2-40B4-BE49-F238E27FC236}">
                    <a16:creationId xmlns:a16="http://schemas.microsoft.com/office/drawing/2014/main" id="{95D36912-5641-D94B-A775-0ADFF9874529}"/>
                  </a:ext>
                </a:extLst>
              </p:cNvPr>
              <p:cNvGrpSpPr>
                <a:grpSpLocks/>
              </p:cNvGrpSpPr>
              <p:nvPr/>
            </p:nvGrpSpPr>
            <p:grpSpPr bwMode="auto">
              <a:xfrm>
                <a:off x="2985" y="1021"/>
                <a:ext cx="1792" cy="1729"/>
                <a:chOff x="2985" y="1021"/>
                <a:chExt cx="1792" cy="1729"/>
              </a:xfrm>
            </p:grpSpPr>
            <p:pic>
              <p:nvPicPr>
                <p:cNvPr id="140298" name="Picture 7" descr="www_blackgoldpotato_com_bag of potatoes">
                  <a:extLst>
                    <a:ext uri="{FF2B5EF4-FFF2-40B4-BE49-F238E27FC236}">
                      <a16:creationId xmlns:a16="http://schemas.microsoft.com/office/drawing/2014/main" id="{D9BB6DB6-2D6D-9445-9425-5C0B05B2A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 y="1021"/>
                  <a:ext cx="1717" cy="1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9" name="Text Box 8">
                  <a:extLst>
                    <a:ext uri="{FF2B5EF4-FFF2-40B4-BE49-F238E27FC236}">
                      <a16:creationId xmlns:a16="http://schemas.microsoft.com/office/drawing/2014/main" id="{5D991E11-5B96-AF4A-BB7B-10D6C3B4C3AB}"/>
                    </a:ext>
                  </a:extLst>
                </p:cNvPr>
                <p:cNvSpPr txBox="1">
                  <a:spLocks noChangeArrowheads="1"/>
                </p:cNvSpPr>
                <p:nvPr/>
              </p:nvSpPr>
              <p:spPr bwMode="auto">
                <a:xfrm>
                  <a:off x="3269" y="2585"/>
                  <a:ext cx="150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https://www.blackgoldpotatoes.com</a:t>
                  </a:r>
                </a:p>
              </p:txBody>
            </p:sp>
          </p:grpSp>
          <p:grpSp>
            <p:nvGrpSpPr>
              <p:cNvPr id="140295" name="Group 17">
                <a:extLst>
                  <a:ext uri="{FF2B5EF4-FFF2-40B4-BE49-F238E27FC236}">
                    <a16:creationId xmlns:a16="http://schemas.microsoft.com/office/drawing/2014/main" id="{507C0554-294C-1F42-B37A-158B617D2334}"/>
                  </a:ext>
                </a:extLst>
              </p:cNvPr>
              <p:cNvGrpSpPr>
                <a:grpSpLocks/>
              </p:cNvGrpSpPr>
              <p:nvPr/>
            </p:nvGrpSpPr>
            <p:grpSpPr bwMode="auto">
              <a:xfrm>
                <a:off x="720" y="1152"/>
                <a:ext cx="1759" cy="1883"/>
                <a:chOff x="624" y="1092"/>
                <a:chExt cx="1759" cy="1883"/>
              </a:xfrm>
            </p:grpSpPr>
            <p:pic>
              <p:nvPicPr>
                <p:cNvPr id="140296" name="Picture 10" descr="www_dormgear_com_7up_can">
                  <a:extLst>
                    <a:ext uri="{FF2B5EF4-FFF2-40B4-BE49-F238E27FC236}">
                      <a16:creationId xmlns:a16="http://schemas.microsoft.com/office/drawing/2014/main" id="{5B4E522F-D4A2-1F41-B428-2B12C24889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 y="1092"/>
                  <a:ext cx="1759" cy="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7" name="Text Box 11">
                  <a:extLst>
                    <a:ext uri="{FF2B5EF4-FFF2-40B4-BE49-F238E27FC236}">
                      <a16:creationId xmlns:a16="http://schemas.microsoft.com/office/drawing/2014/main" id="{3166DAC7-88DF-D640-983A-CB6E71EC58D6}"/>
                    </a:ext>
                  </a:extLst>
                </p:cNvPr>
                <p:cNvSpPr txBox="1">
                  <a:spLocks noChangeArrowheads="1"/>
                </p:cNvSpPr>
                <p:nvPr/>
              </p:nvSpPr>
              <p:spPr bwMode="auto">
                <a:xfrm>
                  <a:off x="907" y="2810"/>
                  <a:ext cx="117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https://www.dormgear.com</a:t>
                  </a:r>
                  <a:endParaRPr lang="en-US" altLang="en-US" sz="1800" b="0" i="0"/>
                </a:p>
              </p:txBody>
            </p:sp>
          </p:gr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Number Placeholder 5">
            <a:extLst>
              <a:ext uri="{FF2B5EF4-FFF2-40B4-BE49-F238E27FC236}">
                <a16:creationId xmlns:a16="http://schemas.microsoft.com/office/drawing/2014/main" id="{B1D744CD-E66F-8A4C-9154-1B91A0AB814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1378D5-B48A-E748-B2B0-0C85214D393D}" type="slidenum">
              <a:rPr lang="en-US" altLang="en-US" sz="1400" smtClean="0"/>
              <a:pPr>
                <a:spcBef>
                  <a:spcPct val="0"/>
                </a:spcBef>
                <a:buFontTx/>
                <a:buNone/>
              </a:pPr>
              <a:t>65</a:t>
            </a:fld>
            <a:endParaRPr lang="en-US" altLang="en-US" sz="1400"/>
          </a:p>
        </p:txBody>
      </p:sp>
      <p:grpSp>
        <p:nvGrpSpPr>
          <p:cNvPr id="142338" name="Group 7">
            <a:extLst>
              <a:ext uri="{FF2B5EF4-FFF2-40B4-BE49-F238E27FC236}">
                <a16:creationId xmlns:a16="http://schemas.microsoft.com/office/drawing/2014/main" id="{F317A63F-6DCB-074F-998C-B15A6063D6CC}"/>
              </a:ext>
            </a:extLst>
          </p:cNvPr>
          <p:cNvGrpSpPr>
            <a:grpSpLocks/>
          </p:cNvGrpSpPr>
          <p:nvPr/>
        </p:nvGrpSpPr>
        <p:grpSpPr bwMode="auto">
          <a:xfrm>
            <a:off x="455613" y="447675"/>
            <a:ext cx="8229600" cy="4046538"/>
            <a:chOff x="287" y="282"/>
            <a:chExt cx="5184" cy="2549"/>
          </a:xfrm>
        </p:grpSpPr>
        <p:sp>
          <p:nvSpPr>
            <p:cNvPr id="142339" name="Rectangle 3">
              <a:extLst>
                <a:ext uri="{FF2B5EF4-FFF2-40B4-BE49-F238E27FC236}">
                  <a16:creationId xmlns:a16="http://schemas.microsoft.com/office/drawing/2014/main" id="{523A9B96-BE0C-F346-B267-39521B640A67}"/>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Monosaccharides</a:t>
              </a:r>
              <a:endParaRPr lang="en-US" altLang="en-US" sz="2800" b="0" i="0">
                <a:solidFill>
                  <a:schemeClr val="tx2"/>
                </a:solidFill>
              </a:endParaRPr>
            </a:p>
          </p:txBody>
        </p:sp>
        <p:sp>
          <p:nvSpPr>
            <p:cNvPr id="142340" name="Text Box 4">
              <a:extLst>
                <a:ext uri="{FF2B5EF4-FFF2-40B4-BE49-F238E27FC236}">
                  <a16:creationId xmlns:a16="http://schemas.microsoft.com/office/drawing/2014/main" id="{6BF7D42C-30CB-A840-98CF-617807B5B226}"/>
                </a:ext>
              </a:extLst>
            </p:cNvPr>
            <p:cNvSpPr txBox="1">
              <a:spLocks noChangeArrowheads="1"/>
            </p:cNvSpPr>
            <p:nvPr/>
          </p:nvSpPr>
          <p:spPr bwMode="auto">
            <a:xfrm>
              <a:off x="516" y="972"/>
              <a:ext cx="4793" cy="1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Simple sugars (or monosaccharides) include:</a:t>
              </a:r>
            </a:p>
            <a:p>
              <a:pPr lvl="1" eaLnBrk="1" hangingPunct="1">
                <a:lnSpc>
                  <a:spcPct val="85000"/>
                </a:lnSpc>
                <a:spcBef>
                  <a:spcPct val="0"/>
                </a:spcBef>
                <a:spcAft>
                  <a:spcPts val="600"/>
                </a:spcAft>
                <a:buSzPct val="80000"/>
                <a:buFont typeface="Times" pitchFamily="2" charset="0"/>
                <a:buChar char="–"/>
              </a:pPr>
              <a:r>
                <a:rPr lang="en-US" altLang="en-US" sz="1800" b="0" i="0"/>
                <a:t>Glucose in sports drinks and corn syrup</a:t>
              </a:r>
            </a:p>
            <a:p>
              <a:pPr lvl="1" eaLnBrk="1" hangingPunct="1">
                <a:lnSpc>
                  <a:spcPct val="85000"/>
                </a:lnSpc>
                <a:spcBef>
                  <a:spcPct val="0"/>
                </a:spcBef>
                <a:spcAft>
                  <a:spcPts val="600"/>
                </a:spcAft>
                <a:buSzPct val="80000"/>
                <a:buFont typeface="Times" pitchFamily="2" charset="0"/>
                <a:buChar char="–"/>
              </a:pPr>
              <a:r>
                <a:rPr lang="en-US" altLang="en-US" sz="1800" b="0" i="0"/>
                <a:t>Fructose in fruit</a:t>
              </a:r>
            </a:p>
            <a:p>
              <a:pPr lvl="1" eaLnBrk="1" hangingPunct="1">
                <a:lnSpc>
                  <a:spcPct val="85000"/>
                </a:lnSpc>
                <a:spcBef>
                  <a:spcPct val="0"/>
                </a:spcBef>
                <a:spcAft>
                  <a:spcPts val="1200"/>
                </a:spcAft>
                <a:buSzPct val="80000"/>
                <a:buFont typeface="Times" pitchFamily="2" charset="0"/>
                <a:buChar char="–"/>
              </a:pPr>
              <a:r>
                <a:rPr lang="en-US" altLang="en-US" sz="1800" b="0" i="0"/>
                <a:t>Fructose and glucose in high fructose corn syrup (HFCS)</a:t>
              </a:r>
            </a:p>
            <a:p>
              <a:pPr eaLnBrk="1" hangingPunct="1">
                <a:lnSpc>
                  <a:spcPct val="85000"/>
                </a:lnSpc>
                <a:spcBef>
                  <a:spcPct val="0"/>
                </a:spcBef>
                <a:spcAft>
                  <a:spcPts val="900"/>
                </a:spcAft>
                <a:buSzPct val="80000"/>
                <a:buFont typeface="Times" pitchFamily="2" charset="0"/>
                <a:buChar char="•"/>
              </a:pPr>
              <a:r>
                <a:rPr lang="en-US" altLang="en-US" sz="1800" b="0" i="0"/>
                <a:t>Glucose and fructose are isomers that have the same molecular for-mula (C</a:t>
              </a:r>
              <a:r>
                <a:rPr lang="en-US" altLang="en-US" sz="1800" b="0" i="0" baseline="-13000"/>
                <a:t>6</a:t>
              </a:r>
              <a:r>
                <a:rPr lang="en-US" altLang="en-US" sz="1800" b="0" i="0"/>
                <a:t>H</a:t>
              </a:r>
              <a:r>
                <a:rPr lang="en-US" altLang="en-US" sz="1800" b="0" i="0" baseline="-13000"/>
                <a:t>12</a:t>
              </a:r>
              <a:r>
                <a:rPr lang="en-US" altLang="en-US" sz="1800" b="0" i="0"/>
                <a:t>O</a:t>
              </a:r>
              <a:r>
                <a:rPr lang="en-US" altLang="en-US" sz="1800" b="0" i="0" baseline="-13000"/>
                <a:t>6</a:t>
              </a:r>
              <a:r>
                <a:rPr lang="en-US" altLang="en-US" sz="1800" b="0" i="0"/>
                <a:t>).</a:t>
              </a:r>
            </a:p>
            <a:p>
              <a:pPr eaLnBrk="1" hangingPunct="1">
                <a:lnSpc>
                  <a:spcPct val="85000"/>
                </a:lnSpc>
                <a:spcBef>
                  <a:spcPct val="0"/>
                </a:spcBef>
                <a:spcAft>
                  <a:spcPts val="900"/>
                </a:spcAft>
                <a:buSzPct val="80000"/>
                <a:buFont typeface="Times" pitchFamily="2" charset="0"/>
                <a:buChar char="•"/>
              </a:pPr>
              <a:r>
                <a:rPr lang="en-US" altLang="en-US" sz="1800" b="0" i="0"/>
                <a:t>These two isomers differ in the position of a double covalent bond of an oxygen atom.</a:t>
              </a:r>
            </a:p>
            <a:p>
              <a:pPr eaLnBrk="1" hangingPunct="1">
                <a:lnSpc>
                  <a:spcPct val="85000"/>
                </a:lnSpc>
                <a:spcBef>
                  <a:spcPct val="0"/>
                </a:spcBef>
                <a:spcAft>
                  <a:spcPct val="50000"/>
                </a:spcAft>
                <a:buSzPct val="80000"/>
                <a:buFont typeface="Times" pitchFamily="2" charset="0"/>
                <a:buChar char="•"/>
              </a:pPr>
              <a:r>
                <a:rPr lang="en-US" altLang="en-US" sz="1800" b="0" i="0"/>
                <a:t>Many monosaccharides form ring-like structures in aqueous solutions.</a:t>
              </a:r>
            </a:p>
          </p:txBody>
        </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Number Placeholder 5">
            <a:extLst>
              <a:ext uri="{FF2B5EF4-FFF2-40B4-BE49-F238E27FC236}">
                <a16:creationId xmlns:a16="http://schemas.microsoft.com/office/drawing/2014/main" id="{0AABA30A-3AEA-0347-B849-21AA7A9014A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618714-C8FE-9046-AB8B-031216D87E93}" type="slidenum">
              <a:rPr lang="en-US" altLang="en-US" sz="1400" smtClean="0"/>
              <a:pPr>
                <a:spcBef>
                  <a:spcPct val="0"/>
                </a:spcBef>
                <a:buFontTx/>
                <a:buNone/>
              </a:pPr>
              <a:t>66</a:t>
            </a:fld>
            <a:endParaRPr lang="en-US" altLang="en-US" sz="1400"/>
          </a:p>
        </p:txBody>
      </p:sp>
      <p:grpSp>
        <p:nvGrpSpPr>
          <p:cNvPr id="144386" name="Group 27">
            <a:extLst>
              <a:ext uri="{FF2B5EF4-FFF2-40B4-BE49-F238E27FC236}">
                <a16:creationId xmlns:a16="http://schemas.microsoft.com/office/drawing/2014/main" id="{96929597-F7FB-C646-9C4F-41AFEA003477}"/>
              </a:ext>
            </a:extLst>
          </p:cNvPr>
          <p:cNvGrpSpPr>
            <a:grpSpLocks/>
          </p:cNvGrpSpPr>
          <p:nvPr/>
        </p:nvGrpSpPr>
        <p:grpSpPr bwMode="auto">
          <a:xfrm>
            <a:off x="215900" y="646113"/>
            <a:ext cx="8705850" cy="5318129"/>
            <a:chOff x="136" y="407"/>
            <a:chExt cx="5484" cy="3350"/>
          </a:xfrm>
        </p:grpSpPr>
        <p:sp>
          <p:nvSpPr>
            <p:cNvPr id="144387" name="Rectangle 3">
              <a:extLst>
                <a:ext uri="{FF2B5EF4-FFF2-40B4-BE49-F238E27FC236}">
                  <a16:creationId xmlns:a16="http://schemas.microsoft.com/office/drawing/2014/main" id="{ABBB4FAB-6693-114E-82BD-B16FB984D816}"/>
                </a:ext>
              </a:extLst>
            </p:cNvPr>
            <p:cNvSpPr>
              <a:spLocks noChangeArrowheads="1"/>
            </p:cNvSpPr>
            <p:nvPr/>
          </p:nvSpPr>
          <p:spPr bwMode="auto">
            <a:xfrm>
              <a:off x="136" y="407"/>
              <a:ext cx="54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800" b="0" i="0">
                  <a:solidFill>
                    <a:srgbClr val="333333"/>
                  </a:solidFill>
                </a:rPr>
                <a:t>Glucose</a:t>
              </a:r>
              <a:r>
                <a:rPr lang="en-US" altLang="en-US" sz="2800" b="0" i="0">
                  <a:solidFill>
                    <a:schemeClr val="tx2"/>
                  </a:solidFill>
                </a:rPr>
                <a:t> </a:t>
              </a:r>
              <a:br>
                <a:rPr lang="en-US" altLang="en-US" sz="2800" b="0" i="0">
                  <a:solidFill>
                    <a:schemeClr val="tx2"/>
                  </a:solidFill>
                </a:rPr>
              </a:br>
              <a:endParaRPr lang="en-US" altLang="en-US" sz="2800" b="0" i="0">
                <a:solidFill>
                  <a:schemeClr val="tx2"/>
                </a:solidFill>
              </a:endParaRPr>
            </a:p>
          </p:txBody>
        </p:sp>
        <p:grpSp>
          <p:nvGrpSpPr>
            <p:cNvPr id="144388" name="Group 26">
              <a:extLst>
                <a:ext uri="{FF2B5EF4-FFF2-40B4-BE49-F238E27FC236}">
                  <a16:creationId xmlns:a16="http://schemas.microsoft.com/office/drawing/2014/main" id="{25A1B6B2-15D5-D24A-A631-EE8A5EC8D7D4}"/>
                </a:ext>
              </a:extLst>
            </p:cNvPr>
            <p:cNvGrpSpPr>
              <a:grpSpLocks/>
            </p:cNvGrpSpPr>
            <p:nvPr/>
          </p:nvGrpSpPr>
          <p:grpSpPr bwMode="auto">
            <a:xfrm>
              <a:off x="952" y="1020"/>
              <a:ext cx="3869" cy="2737"/>
              <a:chOff x="952" y="1020"/>
              <a:chExt cx="3869" cy="2737"/>
            </a:xfrm>
          </p:grpSpPr>
          <p:grpSp>
            <p:nvGrpSpPr>
              <p:cNvPr id="144389" name="Group 23">
                <a:extLst>
                  <a:ext uri="{FF2B5EF4-FFF2-40B4-BE49-F238E27FC236}">
                    <a16:creationId xmlns:a16="http://schemas.microsoft.com/office/drawing/2014/main" id="{E34DB812-04D1-1843-803E-133EA43DEC9E}"/>
                  </a:ext>
                </a:extLst>
              </p:cNvPr>
              <p:cNvGrpSpPr>
                <a:grpSpLocks/>
              </p:cNvGrpSpPr>
              <p:nvPr/>
            </p:nvGrpSpPr>
            <p:grpSpPr bwMode="auto">
              <a:xfrm>
                <a:off x="1503" y="1020"/>
                <a:ext cx="2833" cy="1787"/>
                <a:chOff x="1503" y="1020"/>
                <a:chExt cx="2833" cy="1787"/>
              </a:xfrm>
            </p:grpSpPr>
            <p:pic>
              <p:nvPicPr>
                <p:cNvPr id="144391" name="Picture 6" descr="01_glucose_PB121143[1]">
                  <a:extLst>
                    <a:ext uri="{FF2B5EF4-FFF2-40B4-BE49-F238E27FC236}">
                      <a16:creationId xmlns:a16="http://schemas.microsoft.com/office/drawing/2014/main" id="{827F1C8D-3EAB-D247-A35E-F6BF99F7B5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 y="1020"/>
                  <a:ext cx="2756" cy="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2" name="Text Box 7">
                  <a:extLst>
                    <a:ext uri="{FF2B5EF4-FFF2-40B4-BE49-F238E27FC236}">
                      <a16:creationId xmlns:a16="http://schemas.microsoft.com/office/drawing/2014/main" id="{AF67D29A-C192-4E42-90CA-F0721AC065B1}"/>
                    </a:ext>
                  </a:extLst>
                </p:cNvPr>
                <p:cNvSpPr txBox="1">
                  <a:spLocks noChangeArrowheads="1"/>
                </p:cNvSpPr>
                <p:nvPr/>
              </p:nvSpPr>
              <p:spPr bwMode="auto">
                <a:xfrm>
                  <a:off x="3030" y="2642"/>
                  <a:ext cx="13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https://www.biology.clc.uc.edu</a:t>
                  </a:r>
                </a:p>
              </p:txBody>
            </p:sp>
          </p:grpSp>
          <p:sp>
            <p:nvSpPr>
              <p:cNvPr id="144390" name="Text Box 8">
                <a:extLst>
                  <a:ext uri="{FF2B5EF4-FFF2-40B4-BE49-F238E27FC236}">
                    <a16:creationId xmlns:a16="http://schemas.microsoft.com/office/drawing/2014/main" id="{4D4CB96B-8C43-EF43-BC57-E2CCC2B73589}"/>
                  </a:ext>
                </a:extLst>
              </p:cNvPr>
              <p:cNvSpPr txBox="1">
                <a:spLocks noChangeArrowheads="1"/>
              </p:cNvSpPr>
              <p:nvPr/>
            </p:nvSpPr>
            <p:spPr bwMode="auto">
              <a:xfrm>
                <a:off x="952" y="2860"/>
                <a:ext cx="3869" cy="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0"/>
                  </a:spcAft>
                  <a:buFontTx/>
                  <a:buNone/>
                </a:pPr>
                <a:r>
                  <a:rPr lang="en-US" altLang="en-US" sz="1800" b="0" i="0"/>
                  <a:t>Molecular formula: C</a:t>
                </a:r>
                <a:r>
                  <a:rPr lang="en-US" altLang="en-US" sz="1800" b="0" i="0" baseline="-17000"/>
                  <a:t>6</a:t>
                </a:r>
                <a:r>
                  <a:rPr lang="en-US" altLang="en-US" sz="1800" b="0" i="0"/>
                  <a:t>H</a:t>
                </a:r>
                <a:r>
                  <a:rPr lang="en-US" altLang="en-US" sz="1800" b="0" i="0" baseline="-17000"/>
                  <a:t>12</a:t>
                </a:r>
                <a:r>
                  <a:rPr lang="en-US" altLang="en-US" sz="1800" b="0" i="0"/>
                  <a:t>O</a:t>
                </a:r>
                <a:r>
                  <a:rPr lang="en-US" altLang="en-US" sz="1800" b="0" i="0" baseline="-17000"/>
                  <a:t>6</a:t>
                </a:r>
              </a:p>
              <a:p>
                <a:pPr algn="ctr" eaLnBrk="1" hangingPunct="1">
                  <a:lnSpc>
                    <a:spcPct val="85000"/>
                  </a:lnSpc>
                  <a:spcBef>
                    <a:spcPts val="1200"/>
                  </a:spcBef>
                  <a:buFontTx/>
                  <a:buNone/>
                </a:pPr>
                <a:r>
                  <a:rPr lang="en-US" altLang="en-US" sz="1800" b="0" i="0">
                    <a:solidFill>
                      <a:schemeClr val="accent6"/>
                    </a:solidFill>
                  </a:rPr>
                  <a:t>For glucose, the double bond for an oxygen atom is at the first carbon position.  For fructose, an isomer of glucose (same molecular formula), the oxygen double bond is at the second carbon position.</a:t>
                </a: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Number Placeholder 5">
            <a:extLst>
              <a:ext uri="{FF2B5EF4-FFF2-40B4-BE49-F238E27FC236}">
                <a16:creationId xmlns:a16="http://schemas.microsoft.com/office/drawing/2014/main" id="{B66BBE58-87AF-BF4F-BA70-2315A17FAA0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25740B-D01F-0243-8E1F-BBC878EC7A47}" type="slidenum">
              <a:rPr lang="en-US" altLang="en-US" sz="1400" smtClean="0"/>
              <a:pPr>
                <a:spcBef>
                  <a:spcPct val="0"/>
                </a:spcBef>
                <a:buFontTx/>
                <a:buNone/>
              </a:pPr>
              <a:t>67</a:t>
            </a:fld>
            <a:endParaRPr lang="en-US" altLang="en-US" sz="1400"/>
          </a:p>
        </p:txBody>
      </p:sp>
      <p:grpSp>
        <p:nvGrpSpPr>
          <p:cNvPr id="146434" name="Group 2">
            <a:extLst>
              <a:ext uri="{FF2B5EF4-FFF2-40B4-BE49-F238E27FC236}">
                <a16:creationId xmlns:a16="http://schemas.microsoft.com/office/drawing/2014/main" id="{2B40ABE0-4340-5E4B-9CB2-32662F4C606B}"/>
              </a:ext>
            </a:extLst>
          </p:cNvPr>
          <p:cNvGrpSpPr>
            <a:grpSpLocks/>
          </p:cNvGrpSpPr>
          <p:nvPr/>
        </p:nvGrpSpPr>
        <p:grpSpPr bwMode="auto">
          <a:xfrm>
            <a:off x="455613" y="447675"/>
            <a:ext cx="8229600" cy="3722689"/>
            <a:chOff x="287" y="282"/>
            <a:chExt cx="5184" cy="2345"/>
          </a:xfrm>
        </p:grpSpPr>
        <p:sp>
          <p:nvSpPr>
            <p:cNvPr id="146435" name="Rectangle 3">
              <a:extLst>
                <a:ext uri="{FF2B5EF4-FFF2-40B4-BE49-F238E27FC236}">
                  <a16:creationId xmlns:a16="http://schemas.microsoft.com/office/drawing/2014/main" id="{6AB6651A-DCA4-A04F-AA24-CECB4F5CA5D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Monosaccharides </a:t>
              </a:r>
              <a:r>
                <a:rPr lang="en-US" altLang="en-US" sz="2200" b="0" i="0">
                  <a:solidFill>
                    <a:srgbClr val="333333"/>
                  </a:solidFill>
                </a:rPr>
                <a:t>(continued)</a:t>
              </a:r>
              <a:endParaRPr lang="en-US" altLang="en-US" sz="2800" b="0" i="0">
                <a:solidFill>
                  <a:schemeClr val="tx2"/>
                </a:solidFill>
              </a:endParaRPr>
            </a:p>
          </p:txBody>
        </p:sp>
        <p:sp>
          <p:nvSpPr>
            <p:cNvPr id="146436" name="Text Box 4">
              <a:extLst>
                <a:ext uri="{FF2B5EF4-FFF2-40B4-BE49-F238E27FC236}">
                  <a16:creationId xmlns:a16="http://schemas.microsoft.com/office/drawing/2014/main" id="{34DC31E0-0973-5642-84A3-3673105C74B4}"/>
                </a:ext>
              </a:extLst>
            </p:cNvPr>
            <p:cNvSpPr txBox="1">
              <a:spLocks noChangeArrowheads="1"/>
            </p:cNvSpPr>
            <p:nvPr/>
          </p:nvSpPr>
          <p:spPr bwMode="auto">
            <a:xfrm>
              <a:off x="516" y="972"/>
              <a:ext cx="4770"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We experience fructose as being much sweeter than glucose because our taste receptors for sweetness better fit the shape of fructose mole-cules.</a:t>
              </a:r>
            </a:p>
            <a:p>
              <a:pPr eaLnBrk="1" hangingPunct="1">
                <a:lnSpc>
                  <a:spcPct val="85000"/>
                </a:lnSpc>
                <a:spcBef>
                  <a:spcPct val="0"/>
                </a:spcBef>
                <a:spcAft>
                  <a:spcPts val="900"/>
                </a:spcAft>
                <a:buSzPct val="80000"/>
                <a:buFont typeface="Times" pitchFamily="2" charset="0"/>
                <a:buChar char="•"/>
              </a:pPr>
              <a:r>
                <a:rPr lang="en-US" altLang="en-US" sz="1800" b="0" i="0"/>
                <a:t>Glucose is a primary source of chemical energy for performing cellu-lar work.</a:t>
              </a:r>
            </a:p>
            <a:p>
              <a:pPr eaLnBrk="1" hangingPunct="1">
                <a:lnSpc>
                  <a:spcPct val="85000"/>
                </a:lnSpc>
                <a:spcBef>
                  <a:spcPct val="0"/>
                </a:spcBef>
                <a:spcAft>
                  <a:spcPts val="900"/>
                </a:spcAft>
                <a:buSzPct val="80000"/>
                <a:buFont typeface="Times" pitchFamily="2" charset="0"/>
                <a:buChar char="•"/>
              </a:pPr>
              <a:r>
                <a:rPr lang="en-US" altLang="en-US" sz="1800" b="0" i="0"/>
                <a:t>It is the only energy source used by the brain and other nervous sys-tem tissues.</a:t>
              </a:r>
            </a:p>
            <a:p>
              <a:pPr eaLnBrk="1" hangingPunct="1">
                <a:lnSpc>
                  <a:spcPct val="85000"/>
                </a:lnSpc>
                <a:spcBef>
                  <a:spcPct val="0"/>
                </a:spcBef>
                <a:spcAft>
                  <a:spcPct val="50000"/>
                </a:spcAft>
                <a:buSzPct val="80000"/>
                <a:buFont typeface="Times" pitchFamily="2" charset="0"/>
                <a:buChar char="•"/>
              </a:pPr>
              <a:r>
                <a:rPr lang="en-US" altLang="en-US" sz="1800" b="0" i="0"/>
                <a:t>Fructose is converted to glucose by the liver so that it can be used as an energy source by cells.</a:t>
              </a:r>
            </a:p>
          </p:txBody>
        </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Number Placeholder 5">
            <a:extLst>
              <a:ext uri="{FF2B5EF4-FFF2-40B4-BE49-F238E27FC236}">
                <a16:creationId xmlns:a16="http://schemas.microsoft.com/office/drawing/2014/main" id="{04A132E3-BD81-4347-B3EF-391B613CBCB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677854-F512-0C44-8AC5-7E416EC599B3}" type="slidenum">
              <a:rPr lang="en-US" altLang="en-US" sz="1400" smtClean="0"/>
              <a:pPr>
                <a:spcBef>
                  <a:spcPct val="0"/>
                </a:spcBef>
                <a:buFontTx/>
                <a:buNone/>
              </a:pPr>
              <a:t>68</a:t>
            </a:fld>
            <a:endParaRPr lang="en-US" altLang="en-US" sz="1400"/>
          </a:p>
        </p:txBody>
      </p:sp>
      <p:grpSp>
        <p:nvGrpSpPr>
          <p:cNvPr id="148482" name="Group 6">
            <a:extLst>
              <a:ext uri="{FF2B5EF4-FFF2-40B4-BE49-F238E27FC236}">
                <a16:creationId xmlns:a16="http://schemas.microsoft.com/office/drawing/2014/main" id="{895D3241-1D84-2140-A0B3-0AD3B4EA6DD1}"/>
              </a:ext>
            </a:extLst>
          </p:cNvPr>
          <p:cNvGrpSpPr>
            <a:grpSpLocks/>
          </p:cNvGrpSpPr>
          <p:nvPr/>
        </p:nvGrpSpPr>
        <p:grpSpPr bwMode="auto">
          <a:xfrm>
            <a:off x="455613" y="446088"/>
            <a:ext cx="8229600" cy="3217863"/>
            <a:chOff x="287" y="281"/>
            <a:chExt cx="5184" cy="2027"/>
          </a:xfrm>
        </p:grpSpPr>
        <p:sp>
          <p:nvSpPr>
            <p:cNvPr id="148483" name="Rectangle 3">
              <a:extLst>
                <a:ext uri="{FF2B5EF4-FFF2-40B4-BE49-F238E27FC236}">
                  <a16:creationId xmlns:a16="http://schemas.microsoft.com/office/drawing/2014/main" id="{D102EC67-8F53-A144-A11E-C945D81DB87B}"/>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Disaccharides</a:t>
              </a:r>
              <a:endParaRPr lang="en-US" altLang="en-US" sz="2800" b="0" i="0">
                <a:solidFill>
                  <a:schemeClr val="tx2"/>
                </a:solidFill>
              </a:endParaRPr>
            </a:p>
          </p:txBody>
        </p:sp>
        <p:sp>
          <p:nvSpPr>
            <p:cNvPr id="148484" name="Text Box 4">
              <a:extLst>
                <a:ext uri="{FF2B5EF4-FFF2-40B4-BE49-F238E27FC236}">
                  <a16:creationId xmlns:a16="http://schemas.microsoft.com/office/drawing/2014/main" id="{FE872A7D-20F6-7D4A-B851-374643C78802}"/>
                </a:ext>
              </a:extLst>
            </p:cNvPr>
            <p:cNvSpPr txBox="1">
              <a:spLocks noChangeArrowheads="1"/>
            </p:cNvSpPr>
            <p:nvPr/>
          </p:nvSpPr>
          <p:spPr bwMode="auto">
            <a:xfrm>
              <a:off x="516" y="969"/>
              <a:ext cx="4781" cy="1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15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disaccharide is a double sugar formed from two monosaccharides through dehydration synthesis.</a:t>
              </a:r>
            </a:p>
            <a:p>
              <a:pPr eaLnBrk="1" hangingPunct="1">
                <a:lnSpc>
                  <a:spcPct val="85000"/>
                </a:lnSpc>
                <a:spcBef>
                  <a:spcPct val="0"/>
                </a:spcBef>
                <a:spcAft>
                  <a:spcPts val="900"/>
                </a:spcAft>
                <a:buSzPct val="80000"/>
                <a:buFont typeface="Times" pitchFamily="2" charset="0"/>
                <a:buChar char="•"/>
              </a:pPr>
              <a:r>
                <a:rPr lang="en-US" altLang="en-US" sz="1800" b="0" i="0"/>
                <a:t>Disaccharides and their monosaccharides include:</a:t>
              </a:r>
            </a:p>
            <a:p>
              <a:pPr lvl="1" eaLnBrk="1" hangingPunct="1">
                <a:lnSpc>
                  <a:spcPct val="85000"/>
                </a:lnSpc>
                <a:spcBef>
                  <a:spcPct val="0"/>
                </a:spcBef>
                <a:spcAft>
                  <a:spcPts val="600"/>
                </a:spcAft>
                <a:buSzPct val="80000"/>
                <a:buFont typeface="Times" pitchFamily="2" charset="0"/>
                <a:buChar char="–"/>
              </a:pPr>
              <a:r>
                <a:rPr lang="en-US" altLang="en-US" sz="1800" b="0" i="0"/>
                <a:t>Sucrose = glucose + fructose (sugar cane and beet sugar)</a:t>
              </a:r>
            </a:p>
            <a:p>
              <a:pPr lvl="1" eaLnBrk="1" hangingPunct="1">
                <a:lnSpc>
                  <a:spcPct val="85000"/>
                </a:lnSpc>
                <a:spcBef>
                  <a:spcPct val="0"/>
                </a:spcBef>
                <a:spcAft>
                  <a:spcPts val="600"/>
                </a:spcAft>
                <a:buSzPct val="80000"/>
                <a:buFont typeface="Times" pitchFamily="2" charset="0"/>
                <a:buChar char="–"/>
              </a:pPr>
              <a:r>
                <a:rPr lang="en-US" altLang="en-US" sz="1800" b="0" i="0"/>
                <a:t>Maltose = glucose + glucose (beer, malted milk shakes, and malted milk balls)</a:t>
              </a:r>
            </a:p>
            <a:p>
              <a:pPr lvl="1" eaLnBrk="1" hangingPunct="1">
                <a:lnSpc>
                  <a:spcPct val="85000"/>
                </a:lnSpc>
                <a:spcBef>
                  <a:spcPct val="0"/>
                </a:spcBef>
                <a:spcAft>
                  <a:spcPct val="50000"/>
                </a:spcAft>
                <a:buSzPct val="80000"/>
                <a:buFont typeface="Times" pitchFamily="2" charset="0"/>
                <a:buChar char="–"/>
              </a:pPr>
              <a:r>
                <a:rPr lang="en-US" altLang="en-US" sz="1800" b="0" i="0"/>
                <a:t>Lactose = glucose + galactose (dairy products)</a:t>
              </a:r>
            </a:p>
          </p:txBody>
        </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Number Placeholder 5">
            <a:extLst>
              <a:ext uri="{FF2B5EF4-FFF2-40B4-BE49-F238E27FC236}">
                <a16:creationId xmlns:a16="http://schemas.microsoft.com/office/drawing/2014/main" id="{6144DA43-BC71-0748-8E11-C194C76B024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AC1D1AC9-3528-4A44-B186-2F21D52182A3}" type="slidenum">
              <a:rPr lang="en-US" altLang="en-US" sz="1400" b="0" i="0"/>
              <a:pPr algn="r" eaLnBrk="1" hangingPunct="1">
                <a:spcBef>
                  <a:spcPct val="0"/>
                </a:spcBef>
                <a:buFontTx/>
                <a:buNone/>
              </a:pPr>
              <a:t>69</a:t>
            </a:fld>
            <a:endParaRPr lang="en-US" altLang="en-US" sz="1400" b="0" i="0"/>
          </a:p>
        </p:txBody>
      </p:sp>
      <p:grpSp>
        <p:nvGrpSpPr>
          <p:cNvPr id="150530" name="Group 18">
            <a:extLst>
              <a:ext uri="{FF2B5EF4-FFF2-40B4-BE49-F238E27FC236}">
                <a16:creationId xmlns:a16="http://schemas.microsoft.com/office/drawing/2014/main" id="{993EADF1-E546-BE49-8BF1-96917CF37A6B}"/>
              </a:ext>
            </a:extLst>
          </p:cNvPr>
          <p:cNvGrpSpPr>
            <a:grpSpLocks/>
          </p:cNvGrpSpPr>
          <p:nvPr/>
        </p:nvGrpSpPr>
        <p:grpSpPr bwMode="auto">
          <a:xfrm>
            <a:off x="450851" y="452438"/>
            <a:ext cx="8229600" cy="5313363"/>
            <a:chOff x="284" y="285"/>
            <a:chExt cx="5184" cy="3347"/>
          </a:xfrm>
        </p:grpSpPr>
        <p:sp>
          <p:nvSpPr>
            <p:cNvPr id="150531" name="Rectangle 4">
              <a:extLst>
                <a:ext uri="{FF2B5EF4-FFF2-40B4-BE49-F238E27FC236}">
                  <a16:creationId xmlns:a16="http://schemas.microsoft.com/office/drawing/2014/main" id="{380EC2F7-4E87-BE41-BBC6-A26F23569C32}"/>
                </a:ext>
              </a:extLst>
            </p:cNvPr>
            <p:cNvSpPr>
              <a:spLocks noChangeArrowheads="1"/>
            </p:cNvSpPr>
            <p:nvPr/>
          </p:nvSpPr>
          <p:spPr bwMode="auto">
            <a:xfrm>
              <a:off x="284"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Dairy-Producing Areas</a:t>
              </a:r>
              <a:endParaRPr lang="en-US" altLang="en-US" sz="2800" b="0" i="0">
                <a:solidFill>
                  <a:schemeClr val="tx2"/>
                </a:solidFill>
              </a:endParaRPr>
            </a:p>
          </p:txBody>
        </p:sp>
        <p:grpSp>
          <p:nvGrpSpPr>
            <p:cNvPr id="150532" name="Group 17">
              <a:extLst>
                <a:ext uri="{FF2B5EF4-FFF2-40B4-BE49-F238E27FC236}">
                  <a16:creationId xmlns:a16="http://schemas.microsoft.com/office/drawing/2014/main" id="{CD1ECFB3-D150-5B41-B2C4-8632E6D14EF1}"/>
                </a:ext>
              </a:extLst>
            </p:cNvPr>
            <p:cNvGrpSpPr>
              <a:grpSpLocks/>
            </p:cNvGrpSpPr>
            <p:nvPr/>
          </p:nvGrpSpPr>
          <p:grpSpPr bwMode="auto">
            <a:xfrm>
              <a:off x="1236" y="878"/>
              <a:ext cx="3290" cy="2754"/>
              <a:chOff x="1236" y="878"/>
              <a:chExt cx="3290" cy="2754"/>
            </a:xfrm>
          </p:grpSpPr>
          <p:sp>
            <p:nvSpPr>
              <p:cNvPr id="150533" name="Text Box 6">
                <a:extLst>
                  <a:ext uri="{FF2B5EF4-FFF2-40B4-BE49-F238E27FC236}">
                    <a16:creationId xmlns:a16="http://schemas.microsoft.com/office/drawing/2014/main" id="{33031162-72E7-644B-81F9-8BE97FD7C0E9}"/>
                  </a:ext>
                </a:extLst>
              </p:cNvPr>
              <p:cNvSpPr txBox="1">
                <a:spLocks noChangeArrowheads="1"/>
              </p:cNvSpPr>
              <p:nvPr/>
            </p:nvSpPr>
            <p:spPr bwMode="auto">
              <a:xfrm>
                <a:off x="1236" y="3129"/>
                <a:ext cx="3290"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Dairies represent a substantial portion of the farming and agricultural economy in the United States.</a:t>
                </a:r>
              </a:p>
            </p:txBody>
          </p:sp>
          <p:grpSp>
            <p:nvGrpSpPr>
              <p:cNvPr id="150534" name="Group 16">
                <a:extLst>
                  <a:ext uri="{FF2B5EF4-FFF2-40B4-BE49-F238E27FC236}">
                    <a16:creationId xmlns:a16="http://schemas.microsoft.com/office/drawing/2014/main" id="{B6C86597-ED8B-274A-AF63-C719C7C89716}"/>
                  </a:ext>
                </a:extLst>
              </p:cNvPr>
              <p:cNvGrpSpPr>
                <a:grpSpLocks/>
              </p:cNvGrpSpPr>
              <p:nvPr/>
            </p:nvGrpSpPr>
            <p:grpSpPr bwMode="auto">
              <a:xfrm>
                <a:off x="1478" y="878"/>
                <a:ext cx="2814" cy="2192"/>
                <a:chOff x="1478" y="878"/>
                <a:chExt cx="2814" cy="2192"/>
              </a:xfrm>
            </p:grpSpPr>
            <p:pic>
              <p:nvPicPr>
                <p:cNvPr id="150535" name="Picture 5" descr="Milk Cows as Percent of All Cattle and Calves">
                  <a:extLst>
                    <a:ext uri="{FF2B5EF4-FFF2-40B4-BE49-F238E27FC236}">
                      <a16:creationId xmlns:a16="http://schemas.microsoft.com/office/drawing/2014/main" id="{ECC07E1D-85A1-B84B-94EC-D114817E4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 y="878"/>
                  <a:ext cx="2814"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6" name="Text Box 7">
                  <a:extLst>
                    <a:ext uri="{FF2B5EF4-FFF2-40B4-BE49-F238E27FC236}">
                      <a16:creationId xmlns:a16="http://schemas.microsoft.com/office/drawing/2014/main" id="{1251AFD4-AD5D-E143-8BC0-644D1934D3E9}"/>
                    </a:ext>
                  </a:extLst>
                </p:cNvPr>
                <p:cNvSpPr txBox="1">
                  <a:spLocks noChangeArrowheads="1"/>
                </p:cNvSpPr>
                <p:nvPr/>
              </p:nvSpPr>
              <p:spPr bwMode="auto">
                <a:xfrm>
                  <a:off x="3061" y="2905"/>
                  <a:ext cx="117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https://www.nass.usda.gov</a:t>
                  </a:r>
                  <a:endParaRPr lang="en-US" altLang="en-US" sz="1800" b="0" i="0"/>
                </a:p>
              </p:txBody>
            </p:sp>
          </p:gr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Slide Number Placeholder 5">
            <a:extLst>
              <a:ext uri="{FF2B5EF4-FFF2-40B4-BE49-F238E27FC236}">
                <a16:creationId xmlns:a16="http://schemas.microsoft.com/office/drawing/2014/main" id="{A98C3501-2A23-BB41-8A01-61E17E7A02F3}"/>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E216025C-4EB5-1340-839E-A8394A974179}" type="slidenum">
              <a:rPr lang="en-US" altLang="en-US" sz="1400" b="0" i="0"/>
              <a:pPr algn="r" eaLnBrk="1" hangingPunct="1">
                <a:spcBef>
                  <a:spcPct val="0"/>
                </a:spcBef>
                <a:buFontTx/>
                <a:buNone/>
              </a:pPr>
              <a:t>70</a:t>
            </a:fld>
            <a:endParaRPr lang="en-US" altLang="en-US" sz="1400" b="0" i="0"/>
          </a:p>
        </p:txBody>
      </p:sp>
      <p:grpSp>
        <p:nvGrpSpPr>
          <p:cNvPr id="152578" name="Group 15">
            <a:extLst>
              <a:ext uri="{FF2B5EF4-FFF2-40B4-BE49-F238E27FC236}">
                <a16:creationId xmlns:a16="http://schemas.microsoft.com/office/drawing/2014/main" id="{3DEA30C0-BD1A-624A-8264-FD525FB15CAD}"/>
              </a:ext>
            </a:extLst>
          </p:cNvPr>
          <p:cNvGrpSpPr>
            <a:grpSpLocks/>
          </p:cNvGrpSpPr>
          <p:nvPr/>
        </p:nvGrpSpPr>
        <p:grpSpPr bwMode="auto">
          <a:xfrm>
            <a:off x="450850" y="452438"/>
            <a:ext cx="8229600" cy="4762500"/>
            <a:chOff x="284" y="285"/>
            <a:chExt cx="5184" cy="3000"/>
          </a:xfrm>
        </p:grpSpPr>
        <p:sp>
          <p:nvSpPr>
            <p:cNvPr id="152579" name="Rectangle 4">
              <a:extLst>
                <a:ext uri="{FF2B5EF4-FFF2-40B4-BE49-F238E27FC236}">
                  <a16:creationId xmlns:a16="http://schemas.microsoft.com/office/drawing/2014/main" id="{C1CC4304-45E2-C64D-901B-5497AC428A25}"/>
                </a:ext>
              </a:extLst>
            </p:cNvPr>
            <p:cNvSpPr>
              <a:spLocks noChangeArrowheads="1"/>
            </p:cNvSpPr>
            <p:nvPr/>
          </p:nvSpPr>
          <p:spPr bwMode="auto">
            <a:xfrm>
              <a:off x="284"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National Advertising Campaign</a:t>
              </a:r>
              <a:endParaRPr lang="en-US" altLang="en-US" sz="2800" b="0" i="0">
                <a:solidFill>
                  <a:schemeClr val="tx2"/>
                </a:solidFill>
              </a:endParaRPr>
            </a:p>
          </p:txBody>
        </p:sp>
        <p:grpSp>
          <p:nvGrpSpPr>
            <p:cNvPr id="152580" name="Group 14">
              <a:extLst>
                <a:ext uri="{FF2B5EF4-FFF2-40B4-BE49-F238E27FC236}">
                  <a16:creationId xmlns:a16="http://schemas.microsoft.com/office/drawing/2014/main" id="{AEAF9D83-7EA3-9D47-939F-8ADCC9E1B828}"/>
                </a:ext>
              </a:extLst>
            </p:cNvPr>
            <p:cNvGrpSpPr>
              <a:grpSpLocks/>
            </p:cNvGrpSpPr>
            <p:nvPr/>
          </p:nvGrpSpPr>
          <p:grpSpPr bwMode="auto">
            <a:xfrm>
              <a:off x="2172" y="1017"/>
              <a:ext cx="1554" cy="2268"/>
              <a:chOff x="2172" y="1017"/>
              <a:chExt cx="1554" cy="2268"/>
            </a:xfrm>
          </p:grpSpPr>
          <p:pic>
            <p:nvPicPr>
              <p:cNvPr id="152581" name="Picture 6" descr="www_alondra2005_got_milk">
                <a:extLst>
                  <a:ext uri="{FF2B5EF4-FFF2-40B4-BE49-F238E27FC236}">
                    <a16:creationId xmlns:a16="http://schemas.microsoft.com/office/drawing/2014/main" id="{2156AAA3-F1FB-9348-AB96-FD3FB35D0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2" y="1017"/>
                <a:ext cx="1429" cy="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2" name="Text Box 7">
                <a:extLst>
                  <a:ext uri="{FF2B5EF4-FFF2-40B4-BE49-F238E27FC236}">
                    <a16:creationId xmlns:a16="http://schemas.microsoft.com/office/drawing/2014/main" id="{CF9C04A4-3F20-634D-B66D-F6694B7ED50C}"/>
                  </a:ext>
                </a:extLst>
              </p:cNvPr>
              <p:cNvSpPr txBox="1">
                <a:spLocks noChangeArrowheads="1"/>
              </p:cNvSpPr>
              <p:nvPr/>
            </p:nvSpPr>
            <p:spPr bwMode="auto">
              <a:xfrm>
                <a:off x="2391" y="3120"/>
                <a:ext cx="133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https://www.alondra2005.com</a:t>
                </a:r>
              </a:p>
            </p:txBody>
          </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Number Placeholder 5">
            <a:extLst>
              <a:ext uri="{FF2B5EF4-FFF2-40B4-BE49-F238E27FC236}">
                <a16:creationId xmlns:a16="http://schemas.microsoft.com/office/drawing/2014/main" id="{C5616A84-DF91-8441-A9BB-947A913923B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03DF9F9-3DB8-5046-AE55-84238969493F}" type="slidenum">
              <a:rPr lang="en-US" altLang="en-US" sz="1400" b="0" i="0"/>
              <a:pPr algn="r" eaLnBrk="1" hangingPunct="1">
                <a:spcBef>
                  <a:spcPct val="0"/>
                </a:spcBef>
                <a:buFontTx/>
                <a:buNone/>
              </a:pPr>
              <a:t>71</a:t>
            </a:fld>
            <a:endParaRPr lang="en-US" altLang="en-US" sz="1400" b="0" i="0"/>
          </a:p>
        </p:txBody>
      </p:sp>
      <p:grpSp>
        <p:nvGrpSpPr>
          <p:cNvPr id="154626" name="Group 11">
            <a:extLst>
              <a:ext uri="{FF2B5EF4-FFF2-40B4-BE49-F238E27FC236}">
                <a16:creationId xmlns:a16="http://schemas.microsoft.com/office/drawing/2014/main" id="{27819E5E-546D-104D-8359-EA969C62CA4A}"/>
              </a:ext>
            </a:extLst>
          </p:cNvPr>
          <p:cNvGrpSpPr>
            <a:grpSpLocks/>
          </p:cNvGrpSpPr>
          <p:nvPr/>
        </p:nvGrpSpPr>
        <p:grpSpPr bwMode="auto">
          <a:xfrm>
            <a:off x="450850" y="452438"/>
            <a:ext cx="8229600" cy="4686300"/>
            <a:chOff x="284" y="285"/>
            <a:chExt cx="5184" cy="2952"/>
          </a:xfrm>
        </p:grpSpPr>
        <p:sp>
          <p:nvSpPr>
            <p:cNvPr id="154627" name="Rectangle 4">
              <a:extLst>
                <a:ext uri="{FF2B5EF4-FFF2-40B4-BE49-F238E27FC236}">
                  <a16:creationId xmlns:a16="http://schemas.microsoft.com/office/drawing/2014/main" id="{4221F2FC-7C1F-224A-ACA1-6A9167A859D6}"/>
                </a:ext>
              </a:extLst>
            </p:cNvPr>
            <p:cNvSpPr>
              <a:spLocks noChangeArrowheads="1"/>
            </p:cNvSpPr>
            <p:nvPr/>
          </p:nvSpPr>
          <p:spPr bwMode="auto">
            <a:xfrm>
              <a:off x="284"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Lactose Intolerance</a:t>
              </a:r>
              <a:endParaRPr lang="en-US" altLang="en-US" sz="2800" b="0" i="0">
                <a:solidFill>
                  <a:schemeClr val="tx2"/>
                </a:solidFill>
              </a:endParaRPr>
            </a:p>
          </p:txBody>
        </p:sp>
        <p:grpSp>
          <p:nvGrpSpPr>
            <p:cNvPr id="154628" name="Group 10">
              <a:extLst>
                <a:ext uri="{FF2B5EF4-FFF2-40B4-BE49-F238E27FC236}">
                  <a16:creationId xmlns:a16="http://schemas.microsoft.com/office/drawing/2014/main" id="{986DA09E-6954-E144-A00D-8958D63F0928}"/>
                </a:ext>
              </a:extLst>
            </p:cNvPr>
            <p:cNvGrpSpPr>
              <a:grpSpLocks/>
            </p:cNvGrpSpPr>
            <p:nvPr/>
          </p:nvGrpSpPr>
          <p:grpSpPr bwMode="auto">
            <a:xfrm>
              <a:off x="516" y="971"/>
              <a:ext cx="4680" cy="2266"/>
              <a:chOff x="516" y="971"/>
              <a:chExt cx="4680" cy="2266"/>
            </a:xfrm>
          </p:grpSpPr>
          <p:sp>
            <p:nvSpPr>
              <p:cNvPr id="154629" name="Text Box 6">
                <a:extLst>
                  <a:ext uri="{FF2B5EF4-FFF2-40B4-BE49-F238E27FC236}">
                    <a16:creationId xmlns:a16="http://schemas.microsoft.com/office/drawing/2014/main" id="{977A2E04-EC0B-9C43-BD3F-E0F90454F5D3}"/>
                  </a:ext>
                </a:extLst>
              </p:cNvPr>
              <p:cNvSpPr txBox="1">
                <a:spLocks noChangeArrowheads="1"/>
              </p:cNvSpPr>
              <p:nvPr/>
            </p:nvSpPr>
            <p:spPr bwMode="auto">
              <a:xfrm>
                <a:off x="516" y="971"/>
                <a:ext cx="4680" cy="1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571500"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0" i="0"/>
                  <a:t>Lactose is the sugar found in cow’s milk and other dairy products.</a:t>
                </a:r>
              </a:p>
              <a:p>
                <a:pPr eaLnBrk="1" hangingPunct="1">
                  <a:lnSpc>
                    <a:spcPct val="85000"/>
                  </a:lnSpc>
                  <a:spcBef>
                    <a:spcPct val="0"/>
                  </a:spcBef>
                  <a:spcAft>
                    <a:spcPts val="600"/>
                  </a:spcAft>
                  <a:buSzPct val="80000"/>
                </a:pPr>
                <a:r>
                  <a:rPr lang="en-US" altLang="en-US" sz="1800" b="0" i="0"/>
                  <a:t>For some people, lactose can cause bloating, gas, and other un-comfortable symptoms.</a:t>
                </a:r>
              </a:p>
              <a:p>
                <a:pPr eaLnBrk="1" hangingPunct="1">
                  <a:lnSpc>
                    <a:spcPct val="85000"/>
                  </a:lnSpc>
                  <a:spcBef>
                    <a:spcPct val="0"/>
                  </a:spcBef>
                  <a:spcAft>
                    <a:spcPts val="600"/>
                  </a:spcAft>
                  <a:buSzPct val="80000"/>
                </a:pPr>
                <a:r>
                  <a:rPr lang="en-US" altLang="en-US" sz="1800" b="0" i="0"/>
                  <a:t>They suffer from lactose intolerance, which is the inability to digest lactose.</a:t>
                </a:r>
              </a:p>
              <a:p>
                <a:pPr eaLnBrk="1" hangingPunct="1">
                  <a:lnSpc>
                    <a:spcPct val="85000"/>
                  </a:lnSpc>
                  <a:spcBef>
                    <a:spcPct val="0"/>
                  </a:spcBef>
                  <a:spcAft>
                    <a:spcPts val="600"/>
                  </a:spcAft>
                  <a:buSzPct val="80000"/>
                </a:pPr>
                <a:r>
                  <a:rPr lang="en-US" altLang="en-US" sz="1800" b="0" i="0"/>
                  <a:t>The small intestine produces an enzyme, lactase, that breaks-down lactose into glucose and galactose so it can be absorbed.</a:t>
                </a:r>
              </a:p>
              <a:p>
                <a:pPr eaLnBrk="1" hangingPunct="1">
                  <a:lnSpc>
                    <a:spcPct val="85000"/>
                  </a:lnSpc>
                  <a:spcBef>
                    <a:spcPct val="0"/>
                  </a:spcBef>
                  <a:spcAft>
                    <a:spcPct val="30000"/>
                  </a:spcAft>
                  <a:buSzPct val="80000"/>
                </a:pPr>
                <a:r>
                  <a:rPr lang="en-US" altLang="en-US" sz="1800" b="0" i="0"/>
                  <a:t>Lactase is either not produced or produced in insufficient quantities in people who are lactose intolerant.</a:t>
                </a:r>
              </a:p>
            </p:txBody>
          </p:sp>
          <p:grpSp>
            <p:nvGrpSpPr>
              <p:cNvPr id="154630" name="Group 13">
                <a:extLst>
                  <a:ext uri="{FF2B5EF4-FFF2-40B4-BE49-F238E27FC236}">
                    <a16:creationId xmlns:a16="http://schemas.microsoft.com/office/drawing/2014/main" id="{558637D0-BE8C-9F49-BA6F-193D611BE3D3}"/>
                  </a:ext>
                </a:extLst>
              </p:cNvPr>
              <p:cNvGrpSpPr>
                <a:grpSpLocks/>
              </p:cNvGrpSpPr>
              <p:nvPr/>
            </p:nvGrpSpPr>
            <p:grpSpPr bwMode="auto">
              <a:xfrm>
                <a:off x="2094" y="2728"/>
                <a:ext cx="1578" cy="509"/>
                <a:chOff x="2094" y="2464"/>
                <a:chExt cx="1578" cy="509"/>
              </a:xfrm>
            </p:grpSpPr>
            <p:sp>
              <p:nvSpPr>
                <p:cNvPr id="154631" name="Text Box 9">
                  <a:extLst>
                    <a:ext uri="{FF2B5EF4-FFF2-40B4-BE49-F238E27FC236}">
                      <a16:creationId xmlns:a16="http://schemas.microsoft.com/office/drawing/2014/main" id="{A5428422-E4EE-6048-9D07-BC8ACB44CA03}"/>
                    </a:ext>
                  </a:extLst>
                </p:cNvPr>
                <p:cNvSpPr txBox="1">
                  <a:spLocks noChangeArrowheads="1"/>
                </p:cNvSpPr>
                <p:nvPr/>
              </p:nvSpPr>
              <p:spPr bwMode="auto">
                <a:xfrm>
                  <a:off x="2230" y="2511"/>
                  <a:ext cx="1325"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rgbClr val="941100"/>
                      </a:solidFill>
                    </a:rPr>
                    <a:t>-ose — a sugar</a:t>
                  </a:r>
                </a:p>
                <a:p>
                  <a:pPr eaLnBrk="1" hangingPunct="1">
                    <a:spcBef>
                      <a:spcPct val="0"/>
                    </a:spcBef>
                    <a:buFontTx/>
                    <a:buNone/>
                  </a:pPr>
                  <a:r>
                    <a:rPr lang="en-US" altLang="en-US" sz="1800" b="0" i="0">
                      <a:solidFill>
                        <a:srgbClr val="941100"/>
                      </a:solidFill>
                    </a:rPr>
                    <a:t>-ase — an enzyme</a:t>
                  </a:r>
                </a:p>
              </p:txBody>
            </p:sp>
            <p:sp>
              <p:nvSpPr>
                <p:cNvPr id="154632" name="Rectangle 10">
                  <a:extLst>
                    <a:ext uri="{FF2B5EF4-FFF2-40B4-BE49-F238E27FC236}">
                      <a16:creationId xmlns:a16="http://schemas.microsoft.com/office/drawing/2014/main" id="{5C8C66E9-9D58-9840-AC53-650298270EA2}"/>
                    </a:ext>
                  </a:extLst>
                </p:cNvPr>
                <p:cNvSpPr>
                  <a:spLocks noChangeArrowheads="1"/>
                </p:cNvSpPr>
                <p:nvPr/>
              </p:nvSpPr>
              <p:spPr bwMode="auto">
                <a:xfrm>
                  <a:off x="2094" y="2464"/>
                  <a:ext cx="1578" cy="509"/>
                </a:xfrm>
                <a:prstGeom prst="rect">
                  <a:avLst/>
                </a:prstGeom>
                <a:noFill/>
                <a:ln w="25400">
                  <a:solidFill>
                    <a:schemeClr val="bg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b="0" i="0"/>
                </a:p>
              </p:txBody>
            </p:sp>
          </p:gr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Slide Number Placeholder 5">
            <a:extLst>
              <a:ext uri="{FF2B5EF4-FFF2-40B4-BE49-F238E27FC236}">
                <a16:creationId xmlns:a16="http://schemas.microsoft.com/office/drawing/2014/main" id="{CD511652-D679-0644-9093-845146C301E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EC32513-32CF-EB42-BFD0-EC41DEF6A10F}" type="slidenum">
              <a:rPr lang="en-US" altLang="en-US" sz="1400" b="0" i="0"/>
              <a:pPr algn="r" eaLnBrk="1" hangingPunct="1">
                <a:spcBef>
                  <a:spcPct val="0"/>
                </a:spcBef>
                <a:buFontTx/>
                <a:buNone/>
              </a:pPr>
              <a:t>72</a:t>
            </a:fld>
            <a:endParaRPr lang="en-US" altLang="en-US" sz="1400" b="0" i="0"/>
          </a:p>
        </p:txBody>
      </p:sp>
      <p:grpSp>
        <p:nvGrpSpPr>
          <p:cNvPr id="156674" name="Group 6">
            <a:extLst>
              <a:ext uri="{FF2B5EF4-FFF2-40B4-BE49-F238E27FC236}">
                <a16:creationId xmlns:a16="http://schemas.microsoft.com/office/drawing/2014/main" id="{1075C601-D47B-D548-B79D-9B80C45F90B2}"/>
              </a:ext>
            </a:extLst>
          </p:cNvPr>
          <p:cNvGrpSpPr>
            <a:grpSpLocks/>
          </p:cNvGrpSpPr>
          <p:nvPr/>
        </p:nvGrpSpPr>
        <p:grpSpPr bwMode="auto">
          <a:xfrm>
            <a:off x="463550" y="452438"/>
            <a:ext cx="8229600" cy="4151313"/>
            <a:chOff x="292" y="285"/>
            <a:chExt cx="5184" cy="2615"/>
          </a:xfrm>
        </p:grpSpPr>
        <p:sp>
          <p:nvSpPr>
            <p:cNvPr id="156675" name="Rectangle 4">
              <a:extLst>
                <a:ext uri="{FF2B5EF4-FFF2-40B4-BE49-F238E27FC236}">
                  <a16:creationId xmlns:a16="http://schemas.microsoft.com/office/drawing/2014/main" id="{D0B09F70-8119-7B43-8507-9B82408DF1A4}"/>
                </a:ext>
              </a:extLst>
            </p:cNvPr>
            <p:cNvSpPr>
              <a:spLocks noChangeArrowheads="1"/>
            </p:cNvSpPr>
            <p:nvPr/>
          </p:nvSpPr>
          <p:spPr bwMode="auto">
            <a:xfrm>
              <a:off x="292"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Signs, Symptoms, and Treatment</a:t>
              </a:r>
              <a:endParaRPr lang="en-US" altLang="en-US" sz="2400" b="0" i="0">
                <a:solidFill>
                  <a:schemeClr val="tx2"/>
                </a:solidFill>
              </a:endParaRPr>
            </a:p>
          </p:txBody>
        </p:sp>
        <p:sp>
          <p:nvSpPr>
            <p:cNvPr id="156676" name="Text Box 6">
              <a:extLst>
                <a:ext uri="{FF2B5EF4-FFF2-40B4-BE49-F238E27FC236}">
                  <a16:creationId xmlns:a16="http://schemas.microsoft.com/office/drawing/2014/main" id="{4D40DC82-9A09-074D-893D-B6375EF0973F}"/>
                </a:ext>
              </a:extLst>
            </p:cNvPr>
            <p:cNvSpPr txBox="1">
              <a:spLocks noChangeArrowheads="1"/>
            </p:cNvSpPr>
            <p:nvPr/>
          </p:nvSpPr>
          <p:spPr bwMode="auto">
            <a:xfrm>
              <a:off x="516" y="971"/>
              <a:ext cx="4756" cy="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Arial" panose="020B0604020202020204" pitchFamily="34" charset="0"/>
                </a:defRPr>
              </a:lvl1pPr>
              <a:lvl2pPr marL="571500" indent="-22542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i="0"/>
                <a:t>The water balance in the small intestine is disturbed, causing uncom-fortable symptoms.</a:t>
              </a:r>
            </a:p>
            <a:p>
              <a:pPr eaLnBrk="1" hangingPunct="1">
                <a:lnSpc>
                  <a:spcPct val="85000"/>
                </a:lnSpc>
                <a:spcBef>
                  <a:spcPct val="0"/>
                </a:spcBef>
                <a:spcAft>
                  <a:spcPts val="900"/>
                </a:spcAft>
                <a:buSzPct val="80000"/>
              </a:pPr>
              <a:r>
                <a:rPr lang="en-US" altLang="en-US" sz="1800" b="0" i="0"/>
                <a:t>Lactose intolerance cannot be reversed, but the signs and symptoms can be controlled by:</a:t>
              </a:r>
            </a:p>
            <a:p>
              <a:pPr lvl="1" eaLnBrk="1" hangingPunct="1">
                <a:lnSpc>
                  <a:spcPct val="85000"/>
                </a:lnSpc>
                <a:spcBef>
                  <a:spcPct val="0"/>
                </a:spcBef>
                <a:spcAft>
                  <a:spcPts val="600"/>
                </a:spcAft>
                <a:buSzPct val="80000"/>
              </a:pPr>
              <a:r>
                <a:rPr lang="en-US" altLang="en-US" sz="1800" b="0" i="0"/>
                <a:t>Avoiding dairy products and other foods with lactose.</a:t>
              </a:r>
            </a:p>
            <a:p>
              <a:pPr lvl="1" eaLnBrk="1" hangingPunct="1">
                <a:lnSpc>
                  <a:spcPct val="85000"/>
                </a:lnSpc>
                <a:spcBef>
                  <a:spcPct val="0"/>
                </a:spcBef>
                <a:spcAft>
                  <a:spcPts val="600"/>
                </a:spcAft>
                <a:buSzPct val="80000"/>
              </a:pPr>
              <a:r>
                <a:rPr lang="en-US" altLang="en-US" sz="1800" b="0" i="0"/>
                <a:t>Consuming milk and cheese substitutes made from soy.</a:t>
              </a:r>
            </a:p>
            <a:p>
              <a:pPr lvl="1" eaLnBrk="1" hangingPunct="1">
                <a:lnSpc>
                  <a:spcPct val="85000"/>
                </a:lnSpc>
                <a:spcBef>
                  <a:spcPct val="0"/>
                </a:spcBef>
                <a:spcAft>
                  <a:spcPts val="600"/>
                </a:spcAft>
                <a:buSzPct val="80000"/>
              </a:pPr>
              <a:r>
                <a:rPr lang="en-US" altLang="en-US" sz="1800" b="0" i="0"/>
                <a:t>Consuming dairy products pretreated with lactase.</a:t>
              </a:r>
            </a:p>
            <a:p>
              <a:pPr lvl="1" eaLnBrk="1" hangingPunct="1">
                <a:lnSpc>
                  <a:spcPct val="85000"/>
                </a:lnSpc>
                <a:spcBef>
                  <a:spcPct val="0"/>
                </a:spcBef>
                <a:spcAft>
                  <a:spcPts val="1200"/>
                </a:spcAft>
                <a:buSzPct val="80000"/>
              </a:pPr>
              <a:r>
                <a:rPr lang="en-US" altLang="en-US" sz="1800" b="0" i="0"/>
                <a:t>Ingesting pills that contain lactase, such as Lactaid©.</a:t>
              </a:r>
            </a:p>
            <a:p>
              <a:pPr eaLnBrk="1" hangingPunct="1">
                <a:lnSpc>
                  <a:spcPct val="85000"/>
                </a:lnSpc>
                <a:spcBef>
                  <a:spcPts val="0"/>
                </a:spcBef>
                <a:spcAft>
                  <a:spcPts val="0"/>
                </a:spcAft>
                <a:buSzPct val="80000"/>
              </a:pPr>
              <a:r>
                <a:rPr lang="en-US" altLang="en-US" sz="1800" b="0" i="0"/>
                <a:t>Lactose intolerance illustrates the importance of biological molecules for health.</a:t>
              </a:r>
            </a:p>
          </p:txBody>
        </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Number Placeholder 5">
            <a:extLst>
              <a:ext uri="{FF2B5EF4-FFF2-40B4-BE49-F238E27FC236}">
                <a16:creationId xmlns:a16="http://schemas.microsoft.com/office/drawing/2014/main" id="{7AA817B8-4526-2148-8565-BC9F88D5BB5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5207170-9678-5A47-8DF6-A8AE42BF963F}" type="slidenum">
              <a:rPr lang="en-US" altLang="en-US" sz="1400" b="0" i="0"/>
              <a:pPr algn="r" eaLnBrk="1" hangingPunct="1">
                <a:spcBef>
                  <a:spcPct val="0"/>
                </a:spcBef>
                <a:buFontTx/>
                <a:buNone/>
              </a:pPr>
              <a:t>73</a:t>
            </a:fld>
            <a:endParaRPr lang="en-US" altLang="en-US" sz="1400" b="0" i="0"/>
          </a:p>
        </p:txBody>
      </p:sp>
      <p:grpSp>
        <p:nvGrpSpPr>
          <p:cNvPr id="158722" name="Group 25">
            <a:extLst>
              <a:ext uri="{FF2B5EF4-FFF2-40B4-BE49-F238E27FC236}">
                <a16:creationId xmlns:a16="http://schemas.microsoft.com/office/drawing/2014/main" id="{92FFC7AF-BB3E-4F46-ABE6-E459722BDD80}"/>
              </a:ext>
            </a:extLst>
          </p:cNvPr>
          <p:cNvGrpSpPr>
            <a:grpSpLocks/>
          </p:cNvGrpSpPr>
          <p:nvPr/>
        </p:nvGrpSpPr>
        <p:grpSpPr bwMode="auto">
          <a:xfrm>
            <a:off x="463550" y="452438"/>
            <a:ext cx="8229600" cy="4552950"/>
            <a:chOff x="292" y="285"/>
            <a:chExt cx="5184" cy="2868"/>
          </a:xfrm>
        </p:grpSpPr>
        <p:sp>
          <p:nvSpPr>
            <p:cNvPr id="158723" name="Rectangle 4">
              <a:extLst>
                <a:ext uri="{FF2B5EF4-FFF2-40B4-BE49-F238E27FC236}">
                  <a16:creationId xmlns:a16="http://schemas.microsoft.com/office/drawing/2014/main" id="{D88E6971-985F-EC4E-AD6D-CBD062126858}"/>
                </a:ext>
              </a:extLst>
            </p:cNvPr>
            <p:cNvSpPr>
              <a:spLocks noChangeArrowheads="1"/>
            </p:cNvSpPr>
            <p:nvPr/>
          </p:nvSpPr>
          <p:spPr bwMode="auto">
            <a:xfrm>
              <a:off x="292"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Public Information Campaign</a:t>
              </a:r>
              <a:endParaRPr lang="en-US" altLang="en-US" sz="2800" b="0" i="0">
                <a:solidFill>
                  <a:schemeClr val="tx2"/>
                </a:solidFill>
              </a:endParaRPr>
            </a:p>
          </p:txBody>
        </p:sp>
        <p:grpSp>
          <p:nvGrpSpPr>
            <p:cNvPr id="158724" name="Group 24">
              <a:extLst>
                <a:ext uri="{FF2B5EF4-FFF2-40B4-BE49-F238E27FC236}">
                  <a16:creationId xmlns:a16="http://schemas.microsoft.com/office/drawing/2014/main" id="{1AEFBBA8-D2FB-7041-80FD-12885EB556F0}"/>
                </a:ext>
              </a:extLst>
            </p:cNvPr>
            <p:cNvGrpSpPr>
              <a:grpSpLocks/>
            </p:cNvGrpSpPr>
            <p:nvPr/>
          </p:nvGrpSpPr>
          <p:grpSpPr bwMode="auto">
            <a:xfrm>
              <a:off x="1619" y="1020"/>
              <a:ext cx="2539" cy="2133"/>
              <a:chOff x="1619" y="1020"/>
              <a:chExt cx="2539" cy="2133"/>
            </a:xfrm>
          </p:grpSpPr>
          <p:grpSp>
            <p:nvGrpSpPr>
              <p:cNvPr id="158725" name="Group 22">
                <a:extLst>
                  <a:ext uri="{FF2B5EF4-FFF2-40B4-BE49-F238E27FC236}">
                    <a16:creationId xmlns:a16="http://schemas.microsoft.com/office/drawing/2014/main" id="{F9291FB4-FED3-1444-85BB-8BF0EA6F77AE}"/>
                  </a:ext>
                </a:extLst>
              </p:cNvPr>
              <p:cNvGrpSpPr>
                <a:grpSpLocks/>
              </p:cNvGrpSpPr>
              <p:nvPr/>
            </p:nvGrpSpPr>
            <p:grpSpPr bwMode="auto">
              <a:xfrm>
                <a:off x="1783" y="1020"/>
                <a:ext cx="2278" cy="1847"/>
                <a:chOff x="1783" y="1020"/>
                <a:chExt cx="2278" cy="1847"/>
              </a:xfrm>
            </p:grpSpPr>
            <p:pic>
              <p:nvPicPr>
                <p:cNvPr id="158727" name="Picture 6" descr="got_milk">
                  <a:extLst>
                    <a:ext uri="{FF2B5EF4-FFF2-40B4-BE49-F238E27FC236}">
                      <a16:creationId xmlns:a16="http://schemas.microsoft.com/office/drawing/2014/main" id="{B356266C-F156-7347-B24B-0B25436CB7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3" y="1020"/>
                  <a:ext cx="2202"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8" name="Text Box 7">
                  <a:extLst>
                    <a:ext uri="{FF2B5EF4-FFF2-40B4-BE49-F238E27FC236}">
                      <a16:creationId xmlns:a16="http://schemas.microsoft.com/office/drawing/2014/main" id="{49E0CDDA-6095-E94E-8ADD-A995D055EB31}"/>
                    </a:ext>
                  </a:extLst>
                </p:cNvPr>
                <p:cNvSpPr txBox="1">
                  <a:spLocks noChangeArrowheads="1"/>
                </p:cNvSpPr>
                <p:nvPr/>
              </p:nvSpPr>
              <p:spPr bwMode="auto">
                <a:xfrm>
                  <a:off x="2501" y="2702"/>
                  <a:ext cx="156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https://www.publicaffairs.uth.tmc.edu</a:t>
                  </a:r>
                </a:p>
              </p:txBody>
            </p:sp>
          </p:grpSp>
          <p:sp>
            <p:nvSpPr>
              <p:cNvPr id="158726" name="Text Box 12">
                <a:extLst>
                  <a:ext uri="{FF2B5EF4-FFF2-40B4-BE49-F238E27FC236}">
                    <a16:creationId xmlns:a16="http://schemas.microsoft.com/office/drawing/2014/main" id="{64A1348C-6443-A74D-AE8C-0F3156E943D8}"/>
                  </a:ext>
                </a:extLst>
              </p:cNvPr>
              <p:cNvSpPr txBox="1">
                <a:spLocks noChangeArrowheads="1"/>
              </p:cNvSpPr>
              <p:nvPr/>
            </p:nvSpPr>
            <p:spPr bwMode="auto">
              <a:xfrm>
                <a:off x="1619" y="2922"/>
                <a:ext cx="253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Developed by the University of Texas.</a:t>
                </a:r>
                <a:endParaRPr lang="en-US" altLang="en-US" sz="1800" b="0">
                  <a:solidFill>
                    <a:schemeClr val="accent6"/>
                  </a:solidFill>
                </a:endParaRPr>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Number Placeholder 5">
            <a:extLst>
              <a:ext uri="{FF2B5EF4-FFF2-40B4-BE49-F238E27FC236}">
                <a16:creationId xmlns:a16="http://schemas.microsoft.com/office/drawing/2014/main" id="{2ACF4159-8E80-6346-870F-CB20CD75728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9B6F527E-01A0-4F43-8D64-73B1CF6445C2}" type="slidenum">
              <a:rPr lang="en-US" altLang="en-US" sz="1400" b="0" i="0"/>
              <a:pPr algn="r" eaLnBrk="1" hangingPunct="1">
                <a:spcBef>
                  <a:spcPct val="0"/>
                </a:spcBef>
                <a:buFontTx/>
                <a:buNone/>
              </a:pPr>
              <a:t>74</a:t>
            </a:fld>
            <a:endParaRPr lang="en-US" altLang="en-US" sz="1400" b="0" i="0"/>
          </a:p>
        </p:txBody>
      </p:sp>
      <p:grpSp>
        <p:nvGrpSpPr>
          <p:cNvPr id="160770" name="Group 11">
            <a:extLst>
              <a:ext uri="{FF2B5EF4-FFF2-40B4-BE49-F238E27FC236}">
                <a16:creationId xmlns:a16="http://schemas.microsoft.com/office/drawing/2014/main" id="{A71F5013-7863-B54F-A9BF-A95B9183AD6A}"/>
              </a:ext>
            </a:extLst>
          </p:cNvPr>
          <p:cNvGrpSpPr>
            <a:grpSpLocks/>
          </p:cNvGrpSpPr>
          <p:nvPr/>
        </p:nvGrpSpPr>
        <p:grpSpPr bwMode="auto">
          <a:xfrm>
            <a:off x="458788" y="452438"/>
            <a:ext cx="8229600" cy="4591050"/>
            <a:chOff x="289" y="285"/>
            <a:chExt cx="5184" cy="2892"/>
          </a:xfrm>
        </p:grpSpPr>
        <p:sp>
          <p:nvSpPr>
            <p:cNvPr id="160771" name="Rectangle 4">
              <a:extLst>
                <a:ext uri="{FF2B5EF4-FFF2-40B4-BE49-F238E27FC236}">
                  <a16:creationId xmlns:a16="http://schemas.microsoft.com/office/drawing/2014/main" id="{CD333614-4E6D-8B46-B77B-8414F7AF078B}"/>
                </a:ext>
              </a:extLst>
            </p:cNvPr>
            <p:cNvSpPr>
              <a:spLocks noChangeArrowheads="1"/>
            </p:cNvSpPr>
            <p:nvPr/>
          </p:nvSpPr>
          <p:spPr bwMode="auto">
            <a:xfrm>
              <a:off x="289"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Sugar Cane</a:t>
              </a:r>
              <a:endParaRPr lang="en-US" altLang="en-US" sz="2800" b="0" i="0">
                <a:solidFill>
                  <a:schemeClr val="tx2"/>
                </a:solidFill>
              </a:endParaRPr>
            </a:p>
          </p:txBody>
        </p:sp>
        <p:grpSp>
          <p:nvGrpSpPr>
            <p:cNvPr id="160772" name="Group 10">
              <a:extLst>
                <a:ext uri="{FF2B5EF4-FFF2-40B4-BE49-F238E27FC236}">
                  <a16:creationId xmlns:a16="http://schemas.microsoft.com/office/drawing/2014/main" id="{5E5F2A6A-680C-3045-8590-B2F46B69C752}"/>
                </a:ext>
              </a:extLst>
            </p:cNvPr>
            <p:cNvGrpSpPr>
              <a:grpSpLocks/>
            </p:cNvGrpSpPr>
            <p:nvPr/>
          </p:nvGrpSpPr>
          <p:grpSpPr bwMode="auto">
            <a:xfrm>
              <a:off x="1106" y="1021"/>
              <a:ext cx="3551" cy="2156"/>
              <a:chOff x="1106" y="1021"/>
              <a:chExt cx="3551" cy="2156"/>
            </a:xfrm>
          </p:grpSpPr>
          <p:grpSp>
            <p:nvGrpSpPr>
              <p:cNvPr id="160773" name="Group 14">
                <a:extLst>
                  <a:ext uri="{FF2B5EF4-FFF2-40B4-BE49-F238E27FC236}">
                    <a16:creationId xmlns:a16="http://schemas.microsoft.com/office/drawing/2014/main" id="{D17DAD54-0483-EA42-842D-898C37B2DB24}"/>
                  </a:ext>
                </a:extLst>
              </p:cNvPr>
              <p:cNvGrpSpPr>
                <a:grpSpLocks/>
              </p:cNvGrpSpPr>
              <p:nvPr/>
            </p:nvGrpSpPr>
            <p:grpSpPr bwMode="auto">
              <a:xfrm>
                <a:off x="1641" y="1021"/>
                <a:ext cx="2551" cy="1755"/>
                <a:chOff x="1643" y="1022"/>
                <a:chExt cx="2551" cy="1755"/>
              </a:xfrm>
            </p:grpSpPr>
            <p:pic>
              <p:nvPicPr>
                <p:cNvPr id="160775" name="Picture 6" descr="www_texasbeyondhistory_com_sugarcane_field">
                  <a:extLst>
                    <a:ext uri="{FF2B5EF4-FFF2-40B4-BE49-F238E27FC236}">
                      <a16:creationId xmlns:a16="http://schemas.microsoft.com/office/drawing/2014/main" id="{DE9D1B77-ADE4-ED4D-A356-2317E8CE4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 y="1022"/>
                  <a:ext cx="2482" cy="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6" name="Text Box 7">
                  <a:extLst>
                    <a:ext uri="{FF2B5EF4-FFF2-40B4-BE49-F238E27FC236}">
                      <a16:creationId xmlns:a16="http://schemas.microsoft.com/office/drawing/2014/main" id="{FFD0955A-313D-6D4D-9AB6-FB8C24555F88}"/>
                    </a:ext>
                  </a:extLst>
                </p:cNvPr>
                <p:cNvSpPr txBox="1">
                  <a:spLocks noChangeArrowheads="1"/>
                </p:cNvSpPr>
                <p:nvPr/>
              </p:nvSpPr>
              <p:spPr bwMode="auto">
                <a:xfrm>
                  <a:off x="2682" y="2612"/>
                  <a:ext cx="151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https://www.texasbeyondhistory.net</a:t>
                  </a:r>
                </a:p>
              </p:txBody>
            </p:sp>
          </p:grpSp>
          <p:sp>
            <p:nvSpPr>
              <p:cNvPr id="160774" name="Rectangle 10">
                <a:extLst>
                  <a:ext uri="{FF2B5EF4-FFF2-40B4-BE49-F238E27FC236}">
                    <a16:creationId xmlns:a16="http://schemas.microsoft.com/office/drawing/2014/main" id="{85540455-7091-8647-A2E8-3A59E27E169F}"/>
                  </a:ext>
                </a:extLst>
              </p:cNvPr>
              <p:cNvSpPr>
                <a:spLocks noChangeArrowheads="1"/>
              </p:cNvSpPr>
              <p:nvPr/>
            </p:nvSpPr>
            <p:spPr bwMode="auto">
              <a:xfrm>
                <a:off x="1106" y="2825"/>
                <a:ext cx="3551"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SzPct val="80000"/>
                  <a:buFont typeface="Times" pitchFamily="2" charset="0"/>
                  <a:buNone/>
                </a:pPr>
                <a:r>
                  <a:rPr lang="en-US" altLang="en-US" sz="1800" b="0" i="0">
                    <a:solidFill>
                      <a:schemeClr val="accent6"/>
                    </a:solidFill>
                  </a:rPr>
                  <a:t>Sugar cane and sugar beets contain sucrose—glucose and fructose form this disaccharide.</a:t>
                </a:r>
              </a:p>
            </p:txBody>
          </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Number Placeholder 6">
            <a:extLst>
              <a:ext uri="{FF2B5EF4-FFF2-40B4-BE49-F238E27FC236}">
                <a16:creationId xmlns:a16="http://schemas.microsoft.com/office/drawing/2014/main" id="{209A8CCE-0ABF-E14E-AA50-2DEEFD29C3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FA6E87-3FE1-6A4B-A223-F0098460A5CF}" type="slidenum">
              <a:rPr lang="en-US" altLang="en-US" sz="1400" smtClean="0"/>
              <a:pPr>
                <a:spcBef>
                  <a:spcPct val="0"/>
                </a:spcBef>
                <a:buFontTx/>
                <a:buNone/>
              </a:pPr>
              <a:t>75</a:t>
            </a:fld>
            <a:endParaRPr lang="en-US" altLang="en-US" sz="1400"/>
          </a:p>
        </p:txBody>
      </p:sp>
      <p:sp>
        <p:nvSpPr>
          <p:cNvPr id="162818" name="Rectangle 2">
            <a:extLst>
              <a:ext uri="{FF2B5EF4-FFF2-40B4-BE49-F238E27FC236}">
                <a16:creationId xmlns:a16="http://schemas.microsoft.com/office/drawing/2014/main" id="{AFB8414D-0A05-5440-B0D7-E1037D99FEFD}"/>
              </a:ext>
            </a:extLst>
          </p:cNvPr>
          <p:cNvSpPr>
            <a:spLocks noChangeArrowheads="1"/>
          </p:cNvSpPr>
          <p:nvPr/>
        </p:nvSpPr>
        <p:spPr bwMode="auto">
          <a:xfrm>
            <a:off x="455613"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Commonly-Consumed Sugars</a:t>
            </a:r>
            <a:endParaRPr lang="en-US" altLang="en-US" sz="2800" b="0" i="0">
              <a:solidFill>
                <a:schemeClr val="tx2"/>
              </a:solidFill>
            </a:endParaRPr>
          </a:p>
        </p:txBody>
      </p:sp>
      <p:sp>
        <p:nvSpPr>
          <p:cNvPr id="9" name="Rectangle 3">
            <a:extLst>
              <a:ext uri="{FF2B5EF4-FFF2-40B4-BE49-F238E27FC236}">
                <a16:creationId xmlns:a16="http://schemas.microsoft.com/office/drawing/2014/main" id="{11C15236-5DC9-F244-91D7-B7D092034EC5}"/>
              </a:ext>
            </a:extLst>
          </p:cNvPr>
          <p:cNvSpPr>
            <a:spLocks noChangeArrowheads="1"/>
          </p:cNvSpPr>
          <p:nvPr/>
        </p:nvSpPr>
        <p:spPr bwMode="auto">
          <a:xfrm>
            <a:off x="549275" y="1851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Table 10">
            <a:extLst>
              <a:ext uri="{FF2B5EF4-FFF2-40B4-BE49-F238E27FC236}">
                <a16:creationId xmlns:a16="http://schemas.microsoft.com/office/drawing/2014/main" id="{FFECC1EF-1A0F-8C4C-B566-28E7FC27577F}"/>
              </a:ext>
            </a:extLst>
          </p:cNvPr>
          <p:cNvGraphicFramePr>
            <a:graphicFrameLocks noGrp="1"/>
          </p:cNvGraphicFramePr>
          <p:nvPr>
            <p:extLst>
              <p:ext uri="{D42A27DB-BD31-4B8C-83A1-F6EECF244321}">
                <p14:modId xmlns:p14="http://schemas.microsoft.com/office/powerpoint/2010/main" val="1725777577"/>
              </p:ext>
            </p:extLst>
          </p:nvPr>
        </p:nvGraphicFramePr>
        <p:xfrm>
          <a:off x="548640" y="1602120"/>
          <a:ext cx="8046720" cy="4023360"/>
        </p:xfrm>
        <a:graphic>
          <a:graphicData uri="http://schemas.openxmlformats.org/drawingml/2006/table">
            <a:tbl>
              <a:tblPr firstRow="1" firstCol="1" bandRow="1">
                <a:tableStyleId>{5C22544A-7EE6-4342-B048-85BDC9FD1C3A}</a:tableStyleId>
              </a:tblPr>
              <a:tblGrid>
                <a:gridCol w="2011680">
                  <a:extLst>
                    <a:ext uri="{9D8B030D-6E8A-4147-A177-3AD203B41FA5}">
                      <a16:colId xmlns:a16="http://schemas.microsoft.com/office/drawing/2014/main" val="1004144933"/>
                    </a:ext>
                  </a:extLst>
                </a:gridCol>
                <a:gridCol w="1371600">
                  <a:extLst>
                    <a:ext uri="{9D8B030D-6E8A-4147-A177-3AD203B41FA5}">
                      <a16:colId xmlns:a16="http://schemas.microsoft.com/office/drawing/2014/main" val="1735609295"/>
                    </a:ext>
                  </a:extLst>
                </a:gridCol>
                <a:gridCol w="1371600">
                  <a:extLst>
                    <a:ext uri="{9D8B030D-6E8A-4147-A177-3AD203B41FA5}">
                      <a16:colId xmlns:a16="http://schemas.microsoft.com/office/drawing/2014/main" val="4034554929"/>
                    </a:ext>
                  </a:extLst>
                </a:gridCol>
                <a:gridCol w="3291840">
                  <a:extLst>
                    <a:ext uri="{9D8B030D-6E8A-4147-A177-3AD203B41FA5}">
                      <a16:colId xmlns:a16="http://schemas.microsoft.com/office/drawing/2014/main" val="1179519915"/>
                    </a:ext>
                  </a:extLst>
                </a:gridCol>
              </a:tblGrid>
              <a:tr h="365760">
                <a:tc rowSpan="2">
                  <a:txBody>
                    <a:bodyPr/>
                    <a:lstStyle/>
                    <a:p>
                      <a:pPr marL="0" marR="0" algn="ctr">
                        <a:spcBef>
                          <a:spcPts val="0"/>
                        </a:spcBef>
                        <a:spcAft>
                          <a:spcPts val="0"/>
                        </a:spcAft>
                      </a:pPr>
                      <a:r>
                        <a:rPr lang="en-US" sz="1200" b="0">
                          <a:solidFill>
                            <a:schemeClr val="tx1"/>
                          </a:solidFill>
                          <a:effectLst/>
                        </a:rPr>
                        <a:t>Sources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gridSpan="2">
                  <a:txBody>
                    <a:bodyPr/>
                    <a:lstStyle/>
                    <a:p>
                      <a:pPr marL="0" marR="0" algn="ctr">
                        <a:spcBef>
                          <a:spcPts val="0"/>
                        </a:spcBef>
                        <a:spcAft>
                          <a:spcPts val="0"/>
                        </a:spcAft>
                      </a:pPr>
                      <a:r>
                        <a:rPr lang="en-US" sz="1200" b="0">
                          <a:solidFill>
                            <a:schemeClr val="tx1"/>
                          </a:solidFill>
                          <a:effectLst/>
                        </a:rPr>
                        <a:t>Sugar molecule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hMerge="1">
                  <a:txBody>
                    <a:bodyPr/>
                    <a:lstStyle/>
                    <a:p>
                      <a:endParaRPr lang="en-US"/>
                    </a:p>
                  </a:txBody>
                  <a:tcPr/>
                </a:tc>
                <a:tc rowSpan="2">
                  <a:txBody>
                    <a:bodyPr/>
                    <a:lstStyle/>
                    <a:p>
                      <a:pPr marL="0" marR="0" algn="ctr">
                        <a:spcBef>
                          <a:spcPts val="0"/>
                        </a:spcBef>
                        <a:spcAft>
                          <a:spcPts val="0"/>
                        </a:spcAft>
                      </a:pPr>
                      <a:r>
                        <a:rPr lang="en-US" sz="1200" b="0">
                          <a:solidFill>
                            <a:schemeClr val="tx1"/>
                          </a:solidFill>
                          <a:effectLst/>
                        </a:rPr>
                        <a:t>Comments</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1880728708"/>
                  </a:ext>
                </a:extLst>
              </a:tr>
              <a:tr h="457200">
                <a:tc vMerge="1">
                  <a:txBody>
                    <a:bodyPr/>
                    <a:lstStyle/>
                    <a:p>
                      <a:endParaRPr lang="en-US"/>
                    </a:p>
                  </a:txBody>
                  <a:tcPr/>
                </a:tc>
                <a:tc>
                  <a:txBody>
                    <a:bodyPr/>
                    <a:lstStyle/>
                    <a:p>
                      <a:pPr marL="0" marR="0" algn="ctr">
                        <a:spcBef>
                          <a:spcPts val="0"/>
                        </a:spcBef>
                        <a:spcAft>
                          <a:spcPts val="0"/>
                        </a:spcAft>
                      </a:pPr>
                      <a:r>
                        <a:rPr lang="en-US" sz="1200" b="0">
                          <a:solidFill>
                            <a:schemeClr val="tx1"/>
                          </a:solidFill>
                          <a:effectLst/>
                        </a:rPr>
                        <a:t>Fructose (percent)</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marL="0" marR="0" algn="ctr">
                        <a:spcBef>
                          <a:spcPts val="0"/>
                        </a:spcBef>
                        <a:spcAft>
                          <a:spcPts val="0"/>
                        </a:spcAft>
                      </a:pPr>
                      <a:r>
                        <a:rPr lang="en-US" sz="1200" b="0">
                          <a:solidFill>
                            <a:schemeClr val="tx1"/>
                          </a:solidFill>
                          <a:effectLst/>
                        </a:rPr>
                        <a:t>Glucose    (percent)</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vMerge="1">
                  <a:txBody>
                    <a:bodyPr/>
                    <a:lstStyle/>
                    <a:p>
                      <a:endParaRPr lang="en-US"/>
                    </a:p>
                  </a:txBody>
                  <a:tcPr/>
                </a:tc>
                <a:extLst>
                  <a:ext uri="{0D108BD9-81ED-4DB2-BD59-A6C34878D82A}">
                    <a16:rowId xmlns:a16="http://schemas.microsoft.com/office/drawing/2014/main" val="3097196189"/>
                  </a:ext>
                </a:extLst>
              </a:tr>
              <a:tr h="640080">
                <a:tc>
                  <a:txBody>
                    <a:bodyPr/>
                    <a:lstStyle/>
                    <a:p>
                      <a:pPr marL="0" marR="0" algn="ctr">
                        <a:spcBef>
                          <a:spcPts val="0"/>
                        </a:spcBef>
                        <a:spcAft>
                          <a:spcPts val="0"/>
                        </a:spcAft>
                      </a:pPr>
                      <a:r>
                        <a:rPr lang="en-US" sz="1200" b="0">
                          <a:solidFill>
                            <a:schemeClr val="tx1"/>
                          </a:solidFill>
                          <a:effectLst/>
                        </a:rPr>
                        <a:t>Sucrose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50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50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a:solidFill>
                            <a:schemeClr val="tx1"/>
                          </a:solidFill>
                          <a:effectLst/>
                        </a:rPr>
                        <a:t>Used in many calorically sweetened beverage and food products outside of the U.S. and Canada.</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5336447"/>
                  </a:ext>
                </a:extLst>
              </a:tr>
              <a:tr h="640080">
                <a:tc>
                  <a:txBody>
                    <a:bodyPr/>
                    <a:lstStyle/>
                    <a:p>
                      <a:pPr marL="0" marR="0" algn="ctr">
                        <a:spcBef>
                          <a:spcPts val="0"/>
                        </a:spcBef>
                        <a:spcAft>
                          <a:spcPts val="0"/>
                        </a:spcAft>
                      </a:pPr>
                      <a:r>
                        <a:rPr lang="en-US" sz="1200" b="0">
                          <a:solidFill>
                            <a:schemeClr val="tx1"/>
                          </a:solidFill>
                          <a:effectLst/>
                        </a:rPr>
                        <a:t>High fructose corn syrup (HFCS-55)</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55</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42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a:solidFill>
                            <a:schemeClr val="tx1"/>
                          </a:solidFill>
                          <a:effectLst/>
                        </a:rPr>
                        <a:t>Derived from corn syrup.  Used in soft drinks and some juices as a caloric sweetener.</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4251232"/>
                  </a:ext>
                </a:extLst>
              </a:tr>
              <a:tr h="640080">
                <a:tc>
                  <a:txBody>
                    <a:bodyPr/>
                    <a:lstStyle/>
                    <a:p>
                      <a:pPr marL="0" marR="0" algn="ctr">
                        <a:spcBef>
                          <a:spcPts val="0"/>
                        </a:spcBef>
                        <a:spcAft>
                          <a:spcPts val="0"/>
                        </a:spcAft>
                      </a:pPr>
                      <a:r>
                        <a:rPr lang="en-US" sz="1200" b="0">
                          <a:solidFill>
                            <a:schemeClr val="tx1"/>
                          </a:solidFill>
                          <a:effectLst/>
                        </a:rPr>
                        <a:t>High fructose corn syrup (HFCS-42)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42</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53</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a:solidFill>
                            <a:schemeClr val="tx1"/>
                          </a:solidFill>
                          <a:effectLst/>
                        </a:rPr>
                        <a:t>Derived from corn syrup.  Used in baked goods, jams, and yogurt, including as a caloric sweetener, browning agent, and shelf-life extender.  </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68008523"/>
                  </a:ext>
                </a:extLst>
              </a:tr>
              <a:tr h="640080">
                <a:tc>
                  <a:txBody>
                    <a:bodyPr/>
                    <a:lstStyle/>
                    <a:p>
                      <a:pPr marL="0" marR="0" algn="ctr">
                        <a:spcBef>
                          <a:spcPts val="0"/>
                        </a:spcBef>
                        <a:spcAft>
                          <a:spcPts val="0"/>
                        </a:spcAft>
                      </a:pPr>
                      <a:r>
                        <a:rPr lang="en-US" sz="1200" b="0">
                          <a:solidFill>
                            <a:schemeClr val="tx1"/>
                          </a:solidFill>
                          <a:effectLst/>
                        </a:rPr>
                        <a:t>Fruit</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100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a:solidFill>
                            <a:schemeClr val="tx1"/>
                          </a:solidFill>
                          <a:effectLst/>
                        </a:rPr>
                        <a:t>Caloric density is generally much less than other sugar sources listed in this table.</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1701371"/>
                  </a:ext>
                </a:extLst>
              </a:tr>
              <a:tr h="640080">
                <a:tc>
                  <a:txBody>
                    <a:bodyPr/>
                    <a:lstStyle/>
                    <a:p>
                      <a:pPr marL="0" marR="0" algn="ctr">
                        <a:spcBef>
                          <a:spcPts val="0"/>
                        </a:spcBef>
                        <a:spcAft>
                          <a:spcPts val="0"/>
                        </a:spcAft>
                      </a:pPr>
                      <a:r>
                        <a:rPr lang="en-US" sz="1200" b="0">
                          <a:solidFill>
                            <a:schemeClr val="tx1"/>
                          </a:solidFill>
                          <a:effectLst/>
                        </a:rPr>
                        <a:t>Honey</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90000"/>
                      </a:schemeClr>
                    </a:solidFill>
                  </a:tcPr>
                </a:tc>
                <a:tc>
                  <a:txBody>
                    <a:bodyPr/>
                    <a:lstStyle/>
                    <a:p>
                      <a:pPr marL="0" marR="0" algn="ctr">
                        <a:spcBef>
                          <a:spcPts val="0"/>
                        </a:spcBef>
                        <a:spcAft>
                          <a:spcPts val="0"/>
                        </a:spcAft>
                      </a:pPr>
                      <a:r>
                        <a:rPr lang="en-US" sz="1200" b="0">
                          <a:solidFill>
                            <a:schemeClr val="tx1"/>
                          </a:solidFill>
                          <a:effectLst/>
                        </a:rPr>
                        <a:t>50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b="0">
                          <a:solidFill>
                            <a:schemeClr val="tx1"/>
                          </a:solidFill>
                          <a:effectLst/>
                        </a:rPr>
                        <a:t>50</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b="0">
                          <a:solidFill>
                            <a:schemeClr val="tx1"/>
                          </a:solidFill>
                          <a:effectLst/>
                        </a:rPr>
                        <a:t>Nectar contains sucrose that honeybees hydrolyze into the monosaccharides, glucose and fructose.  </a:t>
                      </a:r>
                      <a:endParaRPr lang="en-US" sz="12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0074259"/>
                  </a:ext>
                </a:extLst>
              </a:tr>
            </a:tbl>
          </a:graphicData>
        </a:graphic>
      </p:graphicFrame>
      <p:sp>
        <p:nvSpPr>
          <p:cNvPr id="12" name="Rectangle 4">
            <a:extLst>
              <a:ext uri="{FF2B5EF4-FFF2-40B4-BE49-F238E27FC236}">
                <a16:creationId xmlns:a16="http://schemas.microsoft.com/office/drawing/2014/main" id="{1159649E-DF95-E94D-86B5-1A8B5ABB15FA}"/>
              </a:ext>
            </a:extLst>
          </p:cNvPr>
          <p:cNvSpPr>
            <a:spLocks noChangeArrowheads="1"/>
          </p:cNvSpPr>
          <p:nvPr/>
        </p:nvSpPr>
        <p:spPr bwMode="auto">
          <a:xfrm>
            <a:off x="549275" y="160164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Number Placeholder 5">
            <a:extLst>
              <a:ext uri="{FF2B5EF4-FFF2-40B4-BE49-F238E27FC236}">
                <a16:creationId xmlns:a16="http://schemas.microsoft.com/office/drawing/2014/main" id="{EC47A84C-D642-D04B-A50B-4A69EE1ADFA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D2CF73-8499-9A43-872A-EA9B7ACD4BF2}" type="slidenum">
              <a:rPr lang="en-US" altLang="en-US" sz="1400" smtClean="0"/>
              <a:pPr>
                <a:spcBef>
                  <a:spcPct val="0"/>
                </a:spcBef>
                <a:buFontTx/>
                <a:buNone/>
              </a:pPr>
              <a:t>76</a:t>
            </a:fld>
            <a:endParaRPr lang="en-US" altLang="en-US" sz="1400"/>
          </a:p>
        </p:txBody>
      </p:sp>
      <p:grpSp>
        <p:nvGrpSpPr>
          <p:cNvPr id="164866" name="Group 8">
            <a:extLst>
              <a:ext uri="{FF2B5EF4-FFF2-40B4-BE49-F238E27FC236}">
                <a16:creationId xmlns:a16="http://schemas.microsoft.com/office/drawing/2014/main" id="{7FD1512A-06BA-D94E-BDDF-460E48B981DE}"/>
              </a:ext>
            </a:extLst>
          </p:cNvPr>
          <p:cNvGrpSpPr>
            <a:grpSpLocks/>
          </p:cNvGrpSpPr>
          <p:nvPr/>
        </p:nvGrpSpPr>
        <p:grpSpPr bwMode="auto">
          <a:xfrm>
            <a:off x="455613" y="447675"/>
            <a:ext cx="8229600" cy="2825750"/>
            <a:chOff x="287" y="282"/>
            <a:chExt cx="5184" cy="1780"/>
          </a:xfrm>
        </p:grpSpPr>
        <p:sp>
          <p:nvSpPr>
            <p:cNvPr id="164867" name="Rectangle 3">
              <a:extLst>
                <a:ext uri="{FF2B5EF4-FFF2-40B4-BE49-F238E27FC236}">
                  <a16:creationId xmlns:a16="http://schemas.microsoft.com/office/drawing/2014/main" id="{8FAA2C04-890C-A942-8E31-A2BCA4BECFF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Polysaccharides—Cellulose</a:t>
              </a:r>
              <a:endParaRPr lang="en-US" altLang="en-US" sz="2800" b="0" i="0">
                <a:solidFill>
                  <a:schemeClr val="tx2"/>
                </a:solidFill>
              </a:endParaRPr>
            </a:p>
          </p:txBody>
        </p:sp>
        <p:sp>
          <p:nvSpPr>
            <p:cNvPr id="164868" name="Text Box 4">
              <a:extLst>
                <a:ext uri="{FF2B5EF4-FFF2-40B4-BE49-F238E27FC236}">
                  <a16:creationId xmlns:a16="http://schemas.microsoft.com/office/drawing/2014/main" id="{C914A40E-2772-1141-8418-135F081E78D2}"/>
                </a:ext>
              </a:extLst>
            </p:cNvPr>
            <p:cNvSpPr txBox="1">
              <a:spLocks noChangeArrowheads="1"/>
            </p:cNvSpPr>
            <p:nvPr/>
          </p:nvSpPr>
          <p:spPr bwMode="auto">
            <a:xfrm>
              <a:off x="518" y="969"/>
              <a:ext cx="477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simplest polysaccharides are long chains of single types of sugar molecules—recall photo of the pearls of a necklace.</a:t>
              </a:r>
            </a:p>
            <a:p>
              <a:pPr eaLnBrk="1" hangingPunct="1">
                <a:lnSpc>
                  <a:spcPct val="85000"/>
                </a:lnSpc>
                <a:spcBef>
                  <a:spcPct val="0"/>
                </a:spcBef>
                <a:spcAft>
                  <a:spcPts val="900"/>
                </a:spcAft>
                <a:buSzPct val="80000"/>
                <a:buFont typeface="Times" pitchFamily="2" charset="0"/>
                <a:buChar char="•"/>
              </a:pPr>
              <a:r>
                <a:rPr lang="en-US" altLang="en-US" sz="1800" b="0" i="0"/>
                <a:t>Starch, from roots and other plant organs, has many glucose mono-mers covalently bonded together.</a:t>
              </a:r>
            </a:p>
            <a:p>
              <a:pPr eaLnBrk="1" hangingPunct="1">
                <a:lnSpc>
                  <a:spcPct val="85000"/>
                </a:lnSpc>
                <a:spcBef>
                  <a:spcPct val="0"/>
                </a:spcBef>
                <a:spcAft>
                  <a:spcPct val="50000"/>
                </a:spcAft>
                <a:buSzPct val="80000"/>
                <a:buFont typeface="Times" pitchFamily="2" charset="0"/>
                <a:buChar char="•"/>
              </a:pPr>
              <a:r>
                <a:rPr lang="en-US" altLang="en-US" sz="1800" b="0" i="0"/>
                <a:t>Plant cells store starch as a source of chemical energy and materials for synthesizing other molecules.</a:t>
              </a:r>
            </a:p>
          </p:txBody>
        </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Number Placeholder 5">
            <a:extLst>
              <a:ext uri="{FF2B5EF4-FFF2-40B4-BE49-F238E27FC236}">
                <a16:creationId xmlns:a16="http://schemas.microsoft.com/office/drawing/2014/main" id="{0AEC8DFB-D943-6343-AE42-22502C806B7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9C2A17-2FB9-1B4C-9E6C-4C622DE0A5AD}" type="slidenum">
              <a:rPr lang="en-US" altLang="en-US" sz="1400" smtClean="0"/>
              <a:pPr>
                <a:spcBef>
                  <a:spcPct val="0"/>
                </a:spcBef>
                <a:buFontTx/>
                <a:buNone/>
              </a:pPr>
              <a:t>77</a:t>
            </a:fld>
            <a:endParaRPr lang="en-US" altLang="en-US" sz="1400"/>
          </a:p>
        </p:txBody>
      </p:sp>
      <p:grpSp>
        <p:nvGrpSpPr>
          <p:cNvPr id="166914" name="Group 2">
            <a:extLst>
              <a:ext uri="{FF2B5EF4-FFF2-40B4-BE49-F238E27FC236}">
                <a16:creationId xmlns:a16="http://schemas.microsoft.com/office/drawing/2014/main" id="{007C9D31-4D28-9249-B09C-384422BA7440}"/>
              </a:ext>
            </a:extLst>
          </p:cNvPr>
          <p:cNvGrpSpPr>
            <a:grpSpLocks/>
          </p:cNvGrpSpPr>
          <p:nvPr/>
        </p:nvGrpSpPr>
        <p:grpSpPr bwMode="auto">
          <a:xfrm>
            <a:off x="455613" y="447675"/>
            <a:ext cx="8229600" cy="2239963"/>
            <a:chOff x="287" y="282"/>
            <a:chExt cx="5184" cy="1411"/>
          </a:xfrm>
        </p:grpSpPr>
        <p:sp>
          <p:nvSpPr>
            <p:cNvPr id="166915" name="Rectangle 3">
              <a:extLst>
                <a:ext uri="{FF2B5EF4-FFF2-40B4-BE49-F238E27FC236}">
                  <a16:creationId xmlns:a16="http://schemas.microsoft.com/office/drawing/2014/main" id="{4A3A58D7-EB9A-DD48-AD83-DF8F3F77F5A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Polysaccharides—Cellulose </a:t>
              </a:r>
              <a:r>
                <a:rPr lang="en-US" altLang="en-US" sz="2200" b="0" i="0">
                  <a:solidFill>
                    <a:srgbClr val="333333"/>
                  </a:solidFill>
                </a:rPr>
                <a:t>(continued)</a:t>
              </a:r>
              <a:endParaRPr lang="en-US" altLang="en-US" sz="2200" b="0" i="0">
                <a:solidFill>
                  <a:schemeClr val="tx2"/>
                </a:solidFill>
              </a:endParaRPr>
            </a:p>
          </p:txBody>
        </p:sp>
        <p:sp>
          <p:nvSpPr>
            <p:cNvPr id="166916" name="Text Box 4">
              <a:extLst>
                <a:ext uri="{FF2B5EF4-FFF2-40B4-BE49-F238E27FC236}">
                  <a16:creationId xmlns:a16="http://schemas.microsoft.com/office/drawing/2014/main" id="{ECB9C2B2-BEF1-5443-B541-40006715C29D}"/>
                </a:ext>
              </a:extLst>
            </p:cNvPr>
            <p:cNvSpPr txBox="1">
              <a:spLocks noChangeArrowheads="1"/>
            </p:cNvSpPr>
            <p:nvPr/>
          </p:nvSpPr>
          <p:spPr bwMode="auto">
            <a:xfrm>
              <a:off x="518" y="969"/>
              <a:ext cx="482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Starch in human diets is from potatoes and grains such as wheat, corn, and rice.</a:t>
              </a:r>
            </a:p>
            <a:p>
              <a:pPr eaLnBrk="1" hangingPunct="1">
                <a:lnSpc>
                  <a:spcPct val="85000"/>
                </a:lnSpc>
                <a:spcBef>
                  <a:spcPct val="0"/>
                </a:spcBef>
                <a:spcAft>
                  <a:spcPct val="50000"/>
                </a:spcAft>
                <a:buSzPct val="80000"/>
                <a:buFont typeface="Times" pitchFamily="2" charset="0"/>
                <a:buChar char="•"/>
              </a:pPr>
              <a:r>
                <a:rPr lang="en-US" altLang="en-US" sz="1800" b="0" i="0"/>
                <a:t>Starches are digested in the digestive tract in the hydrolysis of chemical bonds between glucose molecules.</a:t>
              </a:r>
            </a:p>
          </p:txBody>
        </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Number Placeholder 5">
            <a:extLst>
              <a:ext uri="{FF2B5EF4-FFF2-40B4-BE49-F238E27FC236}">
                <a16:creationId xmlns:a16="http://schemas.microsoft.com/office/drawing/2014/main" id="{F62FF722-9CB1-9A4A-86E2-CE16B0C3454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F109DE-3309-8143-91B5-F0E816C414B0}" type="slidenum">
              <a:rPr lang="en-US" altLang="en-US" sz="1400" smtClean="0"/>
              <a:pPr>
                <a:spcBef>
                  <a:spcPct val="0"/>
                </a:spcBef>
                <a:buFontTx/>
                <a:buNone/>
              </a:pPr>
              <a:t>78</a:t>
            </a:fld>
            <a:endParaRPr lang="en-US" altLang="en-US" sz="1400"/>
          </a:p>
        </p:txBody>
      </p:sp>
      <p:grpSp>
        <p:nvGrpSpPr>
          <p:cNvPr id="168962" name="Group 6">
            <a:extLst>
              <a:ext uri="{FF2B5EF4-FFF2-40B4-BE49-F238E27FC236}">
                <a16:creationId xmlns:a16="http://schemas.microsoft.com/office/drawing/2014/main" id="{27A24078-F8D0-1443-B244-3623DA72FA0D}"/>
              </a:ext>
            </a:extLst>
          </p:cNvPr>
          <p:cNvGrpSpPr>
            <a:grpSpLocks/>
          </p:cNvGrpSpPr>
          <p:nvPr/>
        </p:nvGrpSpPr>
        <p:grpSpPr bwMode="auto">
          <a:xfrm>
            <a:off x="455613" y="447675"/>
            <a:ext cx="8229600" cy="4257675"/>
            <a:chOff x="287" y="282"/>
            <a:chExt cx="5184" cy="2682"/>
          </a:xfrm>
        </p:grpSpPr>
        <p:sp>
          <p:nvSpPr>
            <p:cNvPr id="168963" name="Rectangle 3">
              <a:extLst>
                <a:ext uri="{FF2B5EF4-FFF2-40B4-BE49-F238E27FC236}">
                  <a16:creationId xmlns:a16="http://schemas.microsoft.com/office/drawing/2014/main" id="{86C41154-52BE-1943-95E9-BC85FC3F9DE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Polysaccharides—Cellulose </a:t>
              </a:r>
              <a:r>
                <a:rPr lang="en-US" altLang="en-US" sz="2200" b="0" i="0">
                  <a:solidFill>
                    <a:srgbClr val="333333"/>
                  </a:solidFill>
                </a:rPr>
                <a:t>(continued)</a:t>
              </a:r>
              <a:endParaRPr lang="en-US" altLang="en-US" sz="2200" b="0" i="0">
                <a:solidFill>
                  <a:schemeClr val="tx2"/>
                </a:solidFill>
              </a:endParaRPr>
            </a:p>
          </p:txBody>
        </p:sp>
        <p:sp>
          <p:nvSpPr>
            <p:cNvPr id="168964" name="Text Box 4">
              <a:extLst>
                <a:ext uri="{FF2B5EF4-FFF2-40B4-BE49-F238E27FC236}">
                  <a16:creationId xmlns:a16="http://schemas.microsoft.com/office/drawing/2014/main" id="{BD488E44-F8FB-444F-9E4C-387444F106FA}"/>
                </a:ext>
              </a:extLst>
            </p:cNvPr>
            <p:cNvSpPr txBox="1">
              <a:spLocks noChangeArrowheads="1"/>
            </p:cNvSpPr>
            <p:nvPr/>
          </p:nvSpPr>
          <p:spPr bwMode="auto">
            <a:xfrm>
              <a:off x="518" y="969"/>
              <a:ext cx="4897" cy="1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Cellulose is the most abundant organic compound on Earth—it forms cable-like fibers in the cell walls of plant cells.</a:t>
              </a:r>
            </a:p>
            <a:p>
              <a:pPr eaLnBrk="1" hangingPunct="1">
                <a:lnSpc>
                  <a:spcPct val="85000"/>
                </a:lnSpc>
                <a:spcBef>
                  <a:spcPct val="0"/>
                </a:spcBef>
                <a:spcAft>
                  <a:spcPts val="900"/>
                </a:spcAft>
                <a:buSzPct val="80000"/>
                <a:buFont typeface="Times" pitchFamily="2" charset="0"/>
                <a:buChar char="•"/>
              </a:pPr>
              <a:r>
                <a:rPr lang="en-US" altLang="en-US" sz="1800" b="0" i="0" dirty="0"/>
                <a:t>Glucose monomers in cellulose are linked in more complex structures than in starches.</a:t>
              </a:r>
            </a:p>
            <a:p>
              <a:pPr eaLnBrk="1" hangingPunct="1">
                <a:lnSpc>
                  <a:spcPct val="85000"/>
                </a:lnSpc>
                <a:spcBef>
                  <a:spcPct val="0"/>
                </a:spcBef>
                <a:spcAft>
                  <a:spcPts val="900"/>
                </a:spcAft>
                <a:buSzPct val="80000"/>
                <a:buFont typeface="Times" pitchFamily="2" charset="0"/>
                <a:buChar char="•"/>
              </a:pPr>
              <a:r>
                <a:rPr lang="en-US" altLang="en-US" sz="1800" b="0" i="0" dirty="0"/>
                <a:t>Cellulose cannot be digested by most animals (although ruminants are an exception), and it passes through the digestive tract as fiber (rough-age).</a:t>
              </a:r>
            </a:p>
            <a:p>
              <a:pPr eaLnBrk="1" hangingPunct="1">
                <a:lnSpc>
                  <a:spcPct val="85000"/>
                </a:lnSpc>
                <a:spcBef>
                  <a:spcPct val="0"/>
                </a:spcBef>
                <a:spcAft>
                  <a:spcPct val="50000"/>
                </a:spcAft>
                <a:buSzPct val="80000"/>
                <a:buFont typeface="Times" pitchFamily="2" charset="0"/>
                <a:buChar char="•"/>
              </a:pPr>
              <a:r>
                <a:rPr lang="en-US" altLang="en-US" sz="1800" b="0" i="0" dirty="0"/>
                <a:t>Fiber, which is an important dietary component, is found in fruits, </a:t>
              </a:r>
              <a:r>
                <a:rPr lang="en-US" altLang="en-US" sz="1800" b="0" i="0" dirty="0" err="1"/>
                <a:t>vege</a:t>
              </a:r>
              <a:r>
                <a:rPr lang="en-US" altLang="en-US" sz="1800" b="0" i="0" dirty="0"/>
                <a:t>-tables, whole grains, bran, and beans.</a:t>
              </a:r>
            </a:p>
            <a:p>
              <a:pPr eaLnBrk="1" hangingPunct="1">
                <a:lnSpc>
                  <a:spcPct val="85000"/>
                </a:lnSpc>
                <a:spcBef>
                  <a:spcPct val="0"/>
                </a:spcBef>
                <a:spcAft>
                  <a:spcPct val="50000"/>
                </a:spcAft>
                <a:buSzPct val="80000"/>
                <a:buFont typeface="Times" pitchFamily="2" charset="0"/>
                <a:buChar char="•"/>
              </a:pPr>
              <a:r>
                <a:rPr lang="en-US" altLang="en-US" sz="1800" b="0" i="0" dirty="0"/>
                <a:t>Fiber can absorb excess cholesterol in the small intestine and can help regulate bowel movements.</a:t>
              </a:r>
            </a:p>
          </p:txBody>
        </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Number Placeholder 5">
            <a:extLst>
              <a:ext uri="{FF2B5EF4-FFF2-40B4-BE49-F238E27FC236}">
                <a16:creationId xmlns:a16="http://schemas.microsoft.com/office/drawing/2014/main" id="{0072F4AE-8467-CD49-AA5F-70D9689F086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EB2407-0068-4D45-9D47-6FFA288D5D64}" type="slidenum">
              <a:rPr lang="en-US" altLang="en-US" sz="1400" smtClean="0"/>
              <a:pPr>
                <a:spcBef>
                  <a:spcPct val="0"/>
                </a:spcBef>
                <a:buFontTx/>
                <a:buNone/>
              </a:pPr>
              <a:t>79</a:t>
            </a:fld>
            <a:endParaRPr lang="en-US" altLang="en-US" sz="1400"/>
          </a:p>
        </p:txBody>
      </p:sp>
      <p:grpSp>
        <p:nvGrpSpPr>
          <p:cNvPr id="171010" name="Group 9">
            <a:extLst>
              <a:ext uri="{FF2B5EF4-FFF2-40B4-BE49-F238E27FC236}">
                <a16:creationId xmlns:a16="http://schemas.microsoft.com/office/drawing/2014/main" id="{57DC1443-D6D8-AF43-990B-42621CDCFC1D}"/>
              </a:ext>
            </a:extLst>
          </p:cNvPr>
          <p:cNvGrpSpPr>
            <a:grpSpLocks/>
          </p:cNvGrpSpPr>
          <p:nvPr/>
        </p:nvGrpSpPr>
        <p:grpSpPr bwMode="auto">
          <a:xfrm>
            <a:off x="455613" y="447675"/>
            <a:ext cx="8229600" cy="5589588"/>
            <a:chOff x="287" y="282"/>
            <a:chExt cx="5184" cy="3521"/>
          </a:xfrm>
        </p:grpSpPr>
        <p:sp>
          <p:nvSpPr>
            <p:cNvPr id="171011" name="Rectangle 3">
              <a:extLst>
                <a:ext uri="{FF2B5EF4-FFF2-40B4-BE49-F238E27FC236}">
                  <a16:creationId xmlns:a16="http://schemas.microsoft.com/office/drawing/2014/main" id="{E16742C3-60FE-5140-9C81-966B8515DB8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Cellulose—Molecular Structure</a:t>
              </a:r>
              <a:endParaRPr lang="en-US" altLang="en-US" sz="2800" b="0" i="0">
                <a:solidFill>
                  <a:schemeClr val="tx2"/>
                </a:solidFill>
              </a:endParaRPr>
            </a:p>
          </p:txBody>
        </p:sp>
        <p:grpSp>
          <p:nvGrpSpPr>
            <p:cNvPr id="171012" name="Group 14">
              <a:extLst>
                <a:ext uri="{FF2B5EF4-FFF2-40B4-BE49-F238E27FC236}">
                  <a16:creationId xmlns:a16="http://schemas.microsoft.com/office/drawing/2014/main" id="{B0DE4A4B-D2E7-014E-B87D-39F2ECBE7310}"/>
                </a:ext>
              </a:extLst>
            </p:cNvPr>
            <p:cNvGrpSpPr>
              <a:grpSpLocks/>
            </p:cNvGrpSpPr>
            <p:nvPr/>
          </p:nvGrpSpPr>
          <p:grpSpPr bwMode="auto">
            <a:xfrm>
              <a:off x="2206" y="988"/>
              <a:ext cx="1396" cy="1848"/>
              <a:chOff x="2206" y="988"/>
              <a:chExt cx="1396" cy="1848"/>
            </a:xfrm>
          </p:grpSpPr>
          <p:pic>
            <p:nvPicPr>
              <p:cNvPr id="171014" name="Picture 6" descr="www_lsbu_ac_uk">
                <a:extLst>
                  <a:ext uri="{FF2B5EF4-FFF2-40B4-BE49-F238E27FC236}">
                    <a16:creationId xmlns:a16="http://schemas.microsoft.com/office/drawing/2014/main" id="{B87181D0-BC4A-F44D-A695-78682D370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 y="988"/>
                <a:ext cx="1357"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5" name="Text Box 7">
                <a:extLst>
                  <a:ext uri="{FF2B5EF4-FFF2-40B4-BE49-F238E27FC236}">
                    <a16:creationId xmlns:a16="http://schemas.microsoft.com/office/drawing/2014/main" id="{56C98E08-D5D6-1B44-8126-2CC3D5E8C3C4}"/>
                  </a:ext>
                </a:extLst>
              </p:cNvPr>
              <p:cNvSpPr txBox="1">
                <a:spLocks noChangeArrowheads="1"/>
              </p:cNvSpPr>
              <p:nvPr/>
            </p:nvSpPr>
            <p:spPr bwMode="auto">
              <a:xfrm>
                <a:off x="2603" y="2671"/>
                <a:ext cx="9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https://www.lsbu.ac.uk</a:t>
                </a:r>
              </a:p>
            </p:txBody>
          </p:sp>
        </p:grpSp>
        <p:sp>
          <p:nvSpPr>
            <p:cNvPr id="171013" name="Text Box 8">
              <a:extLst>
                <a:ext uri="{FF2B5EF4-FFF2-40B4-BE49-F238E27FC236}">
                  <a16:creationId xmlns:a16="http://schemas.microsoft.com/office/drawing/2014/main" id="{BE524527-930C-A147-8DE8-A7079BDAA352}"/>
                </a:ext>
              </a:extLst>
            </p:cNvPr>
            <p:cNvSpPr txBox="1">
              <a:spLocks noChangeArrowheads="1"/>
            </p:cNvSpPr>
            <p:nvPr/>
          </p:nvSpPr>
          <p:spPr bwMode="auto">
            <a:xfrm>
              <a:off x="678" y="2906"/>
              <a:ext cx="4407" cy="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0"/>
                </a:spcAft>
                <a:buFontTx/>
                <a:buNone/>
              </a:pPr>
              <a:r>
                <a:rPr lang="en-US" altLang="en-US" sz="1800" b="0" i="0"/>
                <a:t>Cellulose is a complex array of glucose molecules. </a:t>
              </a:r>
            </a:p>
            <a:p>
              <a:pPr algn="ctr" eaLnBrk="1" hangingPunct="1">
                <a:lnSpc>
                  <a:spcPct val="85000"/>
                </a:lnSpc>
                <a:spcBef>
                  <a:spcPts val="1200"/>
                </a:spcBef>
                <a:spcAft>
                  <a:spcPts val="0"/>
                </a:spcAft>
                <a:buFontTx/>
                <a:buNone/>
              </a:pPr>
              <a:r>
                <a:rPr lang="en-US" altLang="en-US" sz="1800" b="0" i="0"/>
                <a:t>  </a:t>
              </a:r>
              <a:r>
                <a:rPr lang="en-US" altLang="en-US" sz="1800" b="0" i="0">
                  <a:solidFill>
                    <a:schemeClr val="accent6"/>
                  </a:solidFill>
                </a:rPr>
                <a:t>Grazing animals (ruminants), including cattle, and wood-eating termites have bacteria in their digestive systems that have enzymes that break the covalent bonds between glucose molecules in cellulose to enable it to be digested.</a:t>
              </a:r>
            </a:p>
          </p:txBody>
        </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Number Placeholder 5">
            <a:extLst>
              <a:ext uri="{FF2B5EF4-FFF2-40B4-BE49-F238E27FC236}">
                <a16:creationId xmlns:a16="http://schemas.microsoft.com/office/drawing/2014/main" id="{0CAA6BCA-4DE9-6949-B86E-6F0837B8185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661932-458D-434A-B8B5-8678CADDBF6A}" type="slidenum">
              <a:rPr lang="en-US" altLang="en-US" sz="1400" smtClean="0"/>
              <a:pPr>
                <a:spcBef>
                  <a:spcPct val="0"/>
                </a:spcBef>
                <a:buFontTx/>
                <a:buNone/>
              </a:pPr>
              <a:t>80</a:t>
            </a:fld>
            <a:endParaRPr lang="en-US" altLang="en-US" sz="1400"/>
          </a:p>
        </p:txBody>
      </p:sp>
      <p:sp>
        <p:nvSpPr>
          <p:cNvPr id="173058" name="Text Box 1026">
            <a:extLst>
              <a:ext uri="{FF2B5EF4-FFF2-40B4-BE49-F238E27FC236}">
                <a16:creationId xmlns:a16="http://schemas.microsoft.com/office/drawing/2014/main" id="{4E8F0504-3C8C-4944-8F79-58C30DC11426}"/>
              </a:ext>
            </a:extLst>
          </p:cNvPr>
          <p:cNvSpPr txBox="1">
            <a:spLocks noChangeArrowheads="1"/>
          </p:cNvSpPr>
          <p:nvPr/>
        </p:nvSpPr>
        <p:spPr bwMode="auto">
          <a:xfrm>
            <a:off x="1519238" y="2205038"/>
            <a:ext cx="61071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a:t>How many different carbohydrates do you consume in your diet?</a:t>
            </a:r>
            <a:endParaRPr lang="en-US" altLang="en-US" sz="1800" b="0" i="0"/>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Number Placeholder 5">
            <a:extLst>
              <a:ext uri="{FF2B5EF4-FFF2-40B4-BE49-F238E27FC236}">
                <a16:creationId xmlns:a16="http://schemas.microsoft.com/office/drawing/2014/main" id="{3B633D89-9A51-4F45-88A7-BD959925D2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CD6A63E-75BA-A942-8F2C-D5FC0CDFED83}" type="slidenum">
              <a:rPr lang="en-US" altLang="en-US" sz="1400" smtClean="0"/>
              <a:pPr>
                <a:spcBef>
                  <a:spcPct val="0"/>
                </a:spcBef>
                <a:buFontTx/>
                <a:buNone/>
              </a:pPr>
              <a:t>81</a:t>
            </a:fld>
            <a:endParaRPr lang="en-US" altLang="en-US" sz="1400"/>
          </a:p>
        </p:txBody>
      </p:sp>
      <p:grpSp>
        <p:nvGrpSpPr>
          <p:cNvPr id="175106" name="Group 11">
            <a:extLst>
              <a:ext uri="{FF2B5EF4-FFF2-40B4-BE49-F238E27FC236}">
                <a16:creationId xmlns:a16="http://schemas.microsoft.com/office/drawing/2014/main" id="{1AF20017-F067-8F45-9678-2304488C024F}"/>
              </a:ext>
            </a:extLst>
          </p:cNvPr>
          <p:cNvGrpSpPr>
            <a:grpSpLocks/>
          </p:cNvGrpSpPr>
          <p:nvPr/>
        </p:nvGrpSpPr>
        <p:grpSpPr bwMode="auto">
          <a:xfrm>
            <a:off x="455613" y="447675"/>
            <a:ext cx="8229600" cy="5335588"/>
            <a:chOff x="287" y="282"/>
            <a:chExt cx="5184" cy="3361"/>
          </a:xfrm>
        </p:grpSpPr>
        <p:sp>
          <p:nvSpPr>
            <p:cNvPr id="175107" name="Rectangle 3">
              <a:extLst>
                <a:ext uri="{FF2B5EF4-FFF2-40B4-BE49-F238E27FC236}">
                  <a16:creationId xmlns:a16="http://schemas.microsoft.com/office/drawing/2014/main" id="{532AD964-E20E-234D-94D2-77C06F16081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Lipids</a:t>
              </a:r>
              <a:endParaRPr lang="en-US" altLang="en-US" sz="2800" b="0" i="0">
                <a:solidFill>
                  <a:schemeClr val="tx2"/>
                </a:solidFill>
              </a:endParaRPr>
            </a:p>
          </p:txBody>
        </p:sp>
        <p:grpSp>
          <p:nvGrpSpPr>
            <p:cNvPr id="175108" name="Group 10">
              <a:extLst>
                <a:ext uri="{FF2B5EF4-FFF2-40B4-BE49-F238E27FC236}">
                  <a16:creationId xmlns:a16="http://schemas.microsoft.com/office/drawing/2014/main" id="{8884DFDF-E257-BA4E-9E3B-00A8770C7F27}"/>
                </a:ext>
              </a:extLst>
            </p:cNvPr>
            <p:cNvGrpSpPr>
              <a:grpSpLocks/>
            </p:cNvGrpSpPr>
            <p:nvPr/>
          </p:nvGrpSpPr>
          <p:grpSpPr bwMode="auto">
            <a:xfrm>
              <a:off x="519" y="972"/>
              <a:ext cx="4753" cy="2671"/>
              <a:chOff x="519" y="972"/>
              <a:chExt cx="4753" cy="2671"/>
            </a:xfrm>
          </p:grpSpPr>
          <p:sp>
            <p:nvSpPr>
              <p:cNvPr id="175109" name="Text Box 5">
                <a:extLst>
                  <a:ext uri="{FF2B5EF4-FFF2-40B4-BE49-F238E27FC236}">
                    <a16:creationId xmlns:a16="http://schemas.microsoft.com/office/drawing/2014/main" id="{CA214CE3-91A7-7A4F-B1C4-BFFF7B833250}"/>
                  </a:ext>
                </a:extLst>
              </p:cNvPr>
              <p:cNvSpPr txBox="1">
                <a:spLocks noChangeArrowheads="1"/>
              </p:cNvSpPr>
              <p:nvPr/>
            </p:nvSpPr>
            <p:spPr bwMode="auto">
              <a:xfrm>
                <a:off x="519" y="972"/>
                <a:ext cx="4753"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Lipids are a broad and diverse set of biological molecules that include fats, cholesterol, and steroids. </a:t>
                </a:r>
              </a:p>
              <a:p>
                <a:pPr eaLnBrk="1" hangingPunct="1">
                  <a:lnSpc>
                    <a:spcPct val="85000"/>
                  </a:lnSpc>
                  <a:spcBef>
                    <a:spcPct val="0"/>
                  </a:spcBef>
                  <a:spcAft>
                    <a:spcPts val="900"/>
                  </a:spcAft>
                  <a:buSzPct val="80000"/>
                  <a:buFont typeface="Times" pitchFamily="2" charset="0"/>
                  <a:buChar char="•"/>
                </a:pPr>
                <a:r>
                  <a:rPr lang="en-US" altLang="en-US" sz="1800" b="0" i="0" dirty="0"/>
                  <a:t>All are hydrophobic—that is, they do not mix well with water because of their chemical properties.  </a:t>
                </a:r>
              </a:p>
              <a:p>
                <a:pPr eaLnBrk="1" hangingPunct="1">
                  <a:lnSpc>
                    <a:spcPct val="85000"/>
                  </a:lnSpc>
                  <a:spcBef>
                    <a:spcPct val="0"/>
                  </a:spcBef>
                  <a:spcAft>
                    <a:spcPct val="50000"/>
                  </a:spcAft>
                  <a:buSzPct val="80000"/>
                  <a:buFont typeface="Times" pitchFamily="2" charset="0"/>
                  <a:buChar char="•"/>
                </a:pPr>
                <a:r>
                  <a:rPr lang="en-US" altLang="en-US" sz="1800" b="0" i="0" dirty="0"/>
                  <a:t>For example, in oil and vinegar salad dressing, the oil (a lipid) will </a:t>
                </a:r>
                <a:r>
                  <a:rPr lang="en-US" altLang="en-US" sz="1800" b="0" i="0" dirty="0" err="1"/>
                  <a:t>sep-arate</a:t>
                </a:r>
                <a:r>
                  <a:rPr lang="en-US" altLang="en-US" sz="1800" b="0" i="0" dirty="0"/>
                  <a:t> from the vinegar consisting mostly of water.</a:t>
                </a:r>
              </a:p>
            </p:txBody>
          </p:sp>
          <p:grpSp>
            <p:nvGrpSpPr>
              <p:cNvPr id="175110" name="Group 17">
                <a:extLst>
                  <a:ext uri="{FF2B5EF4-FFF2-40B4-BE49-F238E27FC236}">
                    <a16:creationId xmlns:a16="http://schemas.microsoft.com/office/drawing/2014/main" id="{4B86C262-8291-604A-8F9A-76C8219F2ED8}"/>
                  </a:ext>
                </a:extLst>
              </p:cNvPr>
              <p:cNvGrpSpPr>
                <a:grpSpLocks/>
              </p:cNvGrpSpPr>
              <p:nvPr/>
            </p:nvGrpSpPr>
            <p:grpSpPr bwMode="auto">
              <a:xfrm>
                <a:off x="2243" y="2221"/>
                <a:ext cx="1359" cy="1422"/>
                <a:chOff x="2319" y="2225"/>
                <a:chExt cx="1359" cy="1422"/>
              </a:xfrm>
            </p:grpSpPr>
            <p:pic>
              <p:nvPicPr>
                <p:cNvPr id="175111" name="Picture 7" descr="www_tivolihome_com_oil_and_vinegar">
                  <a:extLst>
                    <a:ext uri="{FF2B5EF4-FFF2-40B4-BE49-F238E27FC236}">
                      <a16:creationId xmlns:a16="http://schemas.microsoft.com/office/drawing/2014/main" id="{AFCE2293-5459-9940-9F6F-6E4F9A92D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 y="2225"/>
                  <a:ext cx="1282" cy="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2" name="Text Box 8">
                  <a:extLst>
                    <a:ext uri="{FF2B5EF4-FFF2-40B4-BE49-F238E27FC236}">
                      <a16:creationId xmlns:a16="http://schemas.microsoft.com/office/drawing/2014/main" id="{0D5556E2-4868-3D4D-9A31-BD06F86F4DD7}"/>
                    </a:ext>
                  </a:extLst>
                </p:cNvPr>
                <p:cNvSpPr txBox="1">
                  <a:spLocks noChangeArrowheads="1"/>
                </p:cNvSpPr>
                <p:nvPr/>
              </p:nvSpPr>
              <p:spPr bwMode="auto">
                <a:xfrm>
                  <a:off x="2486" y="3482"/>
                  <a:ext cx="119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https://www.tivolihome.com</a:t>
                  </a:r>
                  <a:endParaRPr lang="en-US" altLang="en-US" sz="1800" b="0" i="0"/>
                </a:p>
              </p:txBody>
            </p:sp>
          </p:gr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153" name="Group 8">
            <a:extLst>
              <a:ext uri="{FF2B5EF4-FFF2-40B4-BE49-F238E27FC236}">
                <a16:creationId xmlns:a16="http://schemas.microsoft.com/office/drawing/2014/main" id="{9FAB2A18-712C-6144-B09B-181D126EA472}"/>
              </a:ext>
            </a:extLst>
          </p:cNvPr>
          <p:cNvGrpSpPr>
            <a:grpSpLocks/>
          </p:cNvGrpSpPr>
          <p:nvPr/>
        </p:nvGrpSpPr>
        <p:grpSpPr bwMode="auto">
          <a:xfrm>
            <a:off x="449263" y="449263"/>
            <a:ext cx="8229600" cy="5316537"/>
            <a:chOff x="283" y="283"/>
            <a:chExt cx="5184" cy="3349"/>
          </a:xfrm>
        </p:grpSpPr>
        <p:sp>
          <p:nvSpPr>
            <p:cNvPr id="177155" name="Rectangle 3">
              <a:extLst>
                <a:ext uri="{FF2B5EF4-FFF2-40B4-BE49-F238E27FC236}">
                  <a16:creationId xmlns:a16="http://schemas.microsoft.com/office/drawing/2014/main" id="{CF8E69DC-BEF2-4047-ADB3-A554A1BAEC3D}"/>
                </a:ext>
              </a:extLst>
            </p:cNvPr>
            <p:cNvSpPr>
              <a:spLocks noChangeArrowheads="1"/>
            </p:cNvSpPr>
            <p:nvPr/>
          </p:nvSpPr>
          <p:spPr bwMode="auto">
            <a:xfrm>
              <a:off x="283"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Fats</a:t>
              </a:r>
              <a:endParaRPr lang="en-US" altLang="en-US" sz="2800" b="0" i="0">
                <a:solidFill>
                  <a:schemeClr val="tx2"/>
                </a:solidFill>
              </a:endParaRPr>
            </a:p>
          </p:txBody>
        </p:sp>
        <p:grpSp>
          <p:nvGrpSpPr>
            <p:cNvPr id="177156" name="Group 7">
              <a:extLst>
                <a:ext uri="{FF2B5EF4-FFF2-40B4-BE49-F238E27FC236}">
                  <a16:creationId xmlns:a16="http://schemas.microsoft.com/office/drawing/2014/main" id="{19B68574-F181-2E4B-A7F4-515DC55CD214}"/>
                </a:ext>
              </a:extLst>
            </p:cNvPr>
            <p:cNvGrpSpPr>
              <a:grpSpLocks/>
            </p:cNvGrpSpPr>
            <p:nvPr/>
          </p:nvGrpSpPr>
          <p:grpSpPr bwMode="auto">
            <a:xfrm>
              <a:off x="517" y="969"/>
              <a:ext cx="4863" cy="2663"/>
              <a:chOff x="517" y="969"/>
              <a:chExt cx="4863" cy="2663"/>
            </a:xfrm>
          </p:grpSpPr>
          <p:sp>
            <p:nvSpPr>
              <p:cNvPr id="177157" name="Text Box 4">
                <a:extLst>
                  <a:ext uri="{FF2B5EF4-FFF2-40B4-BE49-F238E27FC236}">
                    <a16:creationId xmlns:a16="http://schemas.microsoft.com/office/drawing/2014/main" id="{46185D19-E2CF-E245-AE0A-E489A69D74B9}"/>
                  </a:ext>
                </a:extLst>
              </p:cNvPr>
              <p:cNvSpPr txBox="1">
                <a:spLocks noChangeArrowheads="1"/>
              </p:cNvSpPr>
              <p:nvPr/>
            </p:nvSpPr>
            <p:spPr bwMode="auto">
              <a:xfrm>
                <a:off x="517" y="969"/>
                <a:ext cx="486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Triglycerides (a dietary fat) have a glycerol molecule covalently bonded to three chains of fatty acid molecules through dehydration synthesis.</a:t>
                </a:r>
              </a:p>
              <a:p>
                <a:pPr eaLnBrk="1" hangingPunct="1">
                  <a:lnSpc>
                    <a:spcPct val="85000"/>
                  </a:lnSpc>
                  <a:spcBef>
                    <a:spcPct val="0"/>
                  </a:spcBef>
                  <a:spcAft>
                    <a:spcPts val="900"/>
                  </a:spcAft>
                  <a:buSzPct val="80000"/>
                  <a:buFont typeface="Times" pitchFamily="2" charset="0"/>
                  <a:buChar char="•"/>
                </a:pPr>
                <a:r>
                  <a:rPr lang="en-US" altLang="en-US" sz="1800" b="0" i="0"/>
                  <a:t>Fatty acids consist of long hydrocarbon chains that store substantial amounts of energy—a pound of fat contains over twice the potential energy of a pound of starch.</a:t>
                </a:r>
              </a:p>
              <a:p>
                <a:pPr eaLnBrk="1" hangingPunct="1">
                  <a:lnSpc>
                    <a:spcPct val="85000"/>
                  </a:lnSpc>
                  <a:spcBef>
                    <a:spcPct val="0"/>
                  </a:spcBef>
                  <a:spcAft>
                    <a:spcPct val="50000"/>
                  </a:spcAft>
                  <a:buSzPct val="80000"/>
                  <a:buFont typeface="Times" pitchFamily="2" charset="0"/>
                  <a:buChar char="•"/>
                </a:pPr>
                <a:r>
                  <a:rPr lang="en-US" altLang="en-US" sz="1800" b="0" i="0"/>
                  <a:t>Adipose cells swell and shrink with the deposit and withdrawal of fatty acids.</a:t>
                </a:r>
              </a:p>
            </p:txBody>
          </p:sp>
          <p:pic>
            <p:nvPicPr>
              <p:cNvPr id="177158" name="Picture 6" descr="triglycerides2">
                <a:extLst>
                  <a:ext uri="{FF2B5EF4-FFF2-40B4-BE49-F238E27FC236}">
                    <a16:creationId xmlns:a16="http://schemas.microsoft.com/office/drawing/2014/main" id="{6DE3507B-10A9-E940-8E4A-F5E7AC342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5" y="2288"/>
                <a:ext cx="1677"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77154" name="Slide Number Placeholder 5">
            <a:extLst>
              <a:ext uri="{FF2B5EF4-FFF2-40B4-BE49-F238E27FC236}">
                <a16:creationId xmlns:a16="http://schemas.microsoft.com/office/drawing/2014/main" id="{D1AF3BF2-E539-D04B-A843-639568BBA59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B1A36A63-EC3C-914D-9A42-1D198C7A3D86}" type="slidenum">
              <a:rPr lang="en-US" altLang="en-US" sz="1400" b="0" i="0"/>
              <a:pPr algn="r" eaLnBrk="1" hangingPunct="1">
                <a:spcBef>
                  <a:spcPct val="0"/>
                </a:spcBef>
                <a:buFontTx/>
                <a:buNone/>
              </a:pPr>
              <a:t>82</a:t>
            </a:fld>
            <a:endParaRPr lang="en-US" altLang="en-US" sz="1400" b="0" i="0"/>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Number Placeholder 5">
            <a:extLst>
              <a:ext uri="{FF2B5EF4-FFF2-40B4-BE49-F238E27FC236}">
                <a16:creationId xmlns:a16="http://schemas.microsoft.com/office/drawing/2014/main" id="{C9B4B0D7-6220-7742-A7A9-1AF56A26AF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D0A934-5651-3845-B376-4F24BC96609D}" type="slidenum">
              <a:rPr lang="en-US" altLang="en-US" sz="1400" smtClean="0"/>
              <a:pPr>
                <a:spcBef>
                  <a:spcPct val="0"/>
                </a:spcBef>
                <a:buFontTx/>
                <a:buNone/>
              </a:pPr>
              <a:t>83</a:t>
            </a:fld>
            <a:endParaRPr lang="en-US" altLang="en-US" sz="1400"/>
          </a:p>
        </p:txBody>
      </p:sp>
      <p:grpSp>
        <p:nvGrpSpPr>
          <p:cNvPr id="179202" name="Group 2">
            <a:extLst>
              <a:ext uri="{FF2B5EF4-FFF2-40B4-BE49-F238E27FC236}">
                <a16:creationId xmlns:a16="http://schemas.microsoft.com/office/drawing/2014/main" id="{C58ED288-599B-3442-B106-6B59401D08B6}"/>
              </a:ext>
            </a:extLst>
          </p:cNvPr>
          <p:cNvGrpSpPr>
            <a:grpSpLocks/>
          </p:cNvGrpSpPr>
          <p:nvPr/>
        </p:nvGrpSpPr>
        <p:grpSpPr bwMode="auto">
          <a:xfrm>
            <a:off x="449263" y="449263"/>
            <a:ext cx="8229600" cy="2003425"/>
            <a:chOff x="283" y="283"/>
            <a:chExt cx="5184" cy="1262"/>
          </a:xfrm>
        </p:grpSpPr>
        <p:sp>
          <p:nvSpPr>
            <p:cNvPr id="179203" name="Rectangle 3">
              <a:extLst>
                <a:ext uri="{FF2B5EF4-FFF2-40B4-BE49-F238E27FC236}">
                  <a16:creationId xmlns:a16="http://schemas.microsoft.com/office/drawing/2014/main" id="{C27A191E-DADC-0142-9A09-588F32FAA7E2}"/>
                </a:ext>
              </a:extLst>
            </p:cNvPr>
            <p:cNvSpPr>
              <a:spLocks noChangeArrowheads="1"/>
            </p:cNvSpPr>
            <p:nvPr/>
          </p:nvSpPr>
          <p:spPr bwMode="auto">
            <a:xfrm>
              <a:off x="283"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Fats </a:t>
              </a:r>
              <a:r>
                <a:rPr lang="en-US" altLang="en-US" sz="2200" b="0" i="0">
                  <a:solidFill>
                    <a:srgbClr val="333333"/>
                  </a:solidFill>
                </a:rPr>
                <a:t>(continued)</a:t>
              </a:r>
              <a:endParaRPr lang="en-US" altLang="en-US" sz="2800" b="0" i="0">
                <a:solidFill>
                  <a:schemeClr val="tx2"/>
                </a:solidFill>
              </a:endParaRPr>
            </a:p>
          </p:txBody>
        </p:sp>
        <p:sp>
          <p:nvSpPr>
            <p:cNvPr id="179204" name="Text Box 4">
              <a:extLst>
                <a:ext uri="{FF2B5EF4-FFF2-40B4-BE49-F238E27FC236}">
                  <a16:creationId xmlns:a16="http://schemas.microsoft.com/office/drawing/2014/main" id="{AB1A6841-EF98-2244-BED4-197277BB2DBE}"/>
                </a:ext>
              </a:extLst>
            </p:cNvPr>
            <p:cNvSpPr txBox="1">
              <a:spLocks noChangeArrowheads="1"/>
            </p:cNvSpPr>
            <p:nvPr/>
          </p:nvSpPr>
          <p:spPr bwMode="auto">
            <a:xfrm>
              <a:off x="517" y="969"/>
              <a:ext cx="4755"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Due to its energy efficiency, fat is difficult to burn-off for losing weight.</a:t>
              </a:r>
            </a:p>
            <a:p>
              <a:pPr eaLnBrk="1" hangingPunct="1">
                <a:lnSpc>
                  <a:spcPct val="85000"/>
                </a:lnSpc>
                <a:spcBef>
                  <a:spcPct val="0"/>
                </a:spcBef>
                <a:spcAft>
                  <a:spcPct val="50000"/>
                </a:spcAft>
                <a:buSzPct val="80000"/>
                <a:buFont typeface="Times" pitchFamily="2" charset="0"/>
                <a:buChar char="•"/>
              </a:pPr>
              <a:r>
                <a:rPr lang="en-US" altLang="en-US" sz="1800" b="0" i="0"/>
                <a:t>A reasonable amount of body fat is normal and healthy and serves as a reserve for chemical energy.</a:t>
              </a:r>
            </a:p>
          </p:txBody>
        </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Number Placeholder 5">
            <a:extLst>
              <a:ext uri="{FF2B5EF4-FFF2-40B4-BE49-F238E27FC236}">
                <a16:creationId xmlns:a16="http://schemas.microsoft.com/office/drawing/2014/main" id="{39E876BF-4AD0-DB4C-825D-695ED23589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AA02EC-03F9-1E47-AB5A-CE1EC66DDBFD}" type="slidenum">
              <a:rPr lang="en-US" altLang="en-US" sz="1400" smtClean="0"/>
              <a:pPr>
                <a:spcBef>
                  <a:spcPct val="0"/>
                </a:spcBef>
                <a:buFontTx/>
                <a:buNone/>
              </a:pPr>
              <a:t>84</a:t>
            </a:fld>
            <a:endParaRPr lang="en-US" altLang="en-US" sz="1400"/>
          </a:p>
        </p:txBody>
      </p:sp>
      <p:grpSp>
        <p:nvGrpSpPr>
          <p:cNvPr id="181250" name="Group 23">
            <a:extLst>
              <a:ext uri="{FF2B5EF4-FFF2-40B4-BE49-F238E27FC236}">
                <a16:creationId xmlns:a16="http://schemas.microsoft.com/office/drawing/2014/main" id="{728F43EE-C896-F643-BE5B-ECEEF844A990}"/>
              </a:ext>
            </a:extLst>
          </p:cNvPr>
          <p:cNvGrpSpPr>
            <a:grpSpLocks/>
          </p:cNvGrpSpPr>
          <p:nvPr/>
        </p:nvGrpSpPr>
        <p:grpSpPr bwMode="auto">
          <a:xfrm>
            <a:off x="452438" y="447675"/>
            <a:ext cx="8229600" cy="5435600"/>
            <a:chOff x="285" y="282"/>
            <a:chExt cx="5184" cy="3424"/>
          </a:xfrm>
        </p:grpSpPr>
        <p:sp>
          <p:nvSpPr>
            <p:cNvPr id="181251" name="Rectangle 3">
              <a:extLst>
                <a:ext uri="{FF2B5EF4-FFF2-40B4-BE49-F238E27FC236}">
                  <a16:creationId xmlns:a16="http://schemas.microsoft.com/office/drawing/2014/main" id="{E2AE8F3C-9E7A-1748-ABC0-EB7959B2AE1E}"/>
                </a:ext>
              </a:extLst>
            </p:cNvPr>
            <p:cNvSpPr>
              <a:spLocks noChangeArrowheads="1"/>
            </p:cNvSpPr>
            <p:nvPr/>
          </p:nvSpPr>
          <p:spPr bwMode="auto">
            <a:xfrm>
              <a:off x="285"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Saturated and Unsaturated Fatty Acids</a:t>
              </a:r>
              <a:endParaRPr lang="en-US" altLang="en-US" sz="2400" b="0" i="0">
                <a:solidFill>
                  <a:schemeClr val="tx2"/>
                </a:solidFill>
              </a:endParaRPr>
            </a:p>
          </p:txBody>
        </p:sp>
        <p:grpSp>
          <p:nvGrpSpPr>
            <p:cNvPr id="181252" name="Group 22">
              <a:extLst>
                <a:ext uri="{FF2B5EF4-FFF2-40B4-BE49-F238E27FC236}">
                  <a16:creationId xmlns:a16="http://schemas.microsoft.com/office/drawing/2014/main" id="{9773E47A-40B2-5F4C-BDF8-50DEC12C433D}"/>
                </a:ext>
              </a:extLst>
            </p:cNvPr>
            <p:cNvGrpSpPr>
              <a:grpSpLocks/>
            </p:cNvGrpSpPr>
            <p:nvPr/>
          </p:nvGrpSpPr>
          <p:grpSpPr bwMode="auto">
            <a:xfrm>
              <a:off x="517" y="969"/>
              <a:ext cx="4672" cy="2737"/>
              <a:chOff x="517" y="969"/>
              <a:chExt cx="4672" cy="2737"/>
            </a:xfrm>
          </p:grpSpPr>
          <p:sp>
            <p:nvSpPr>
              <p:cNvPr id="181253" name="Text Box 4">
                <a:extLst>
                  <a:ext uri="{FF2B5EF4-FFF2-40B4-BE49-F238E27FC236}">
                    <a16:creationId xmlns:a16="http://schemas.microsoft.com/office/drawing/2014/main" id="{B007377D-49CA-1A45-B1B8-AD05DB1538F3}"/>
                  </a:ext>
                </a:extLst>
              </p:cNvPr>
              <p:cNvSpPr txBox="1">
                <a:spLocks noChangeArrowheads="1"/>
              </p:cNvSpPr>
              <p:nvPr/>
            </p:nvSpPr>
            <p:spPr bwMode="auto">
              <a:xfrm>
                <a:off x="517" y="969"/>
                <a:ext cx="467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fatty acid is saturated when it has only single bonds and the maxi-mum number of hydrogen atoms.</a:t>
                </a:r>
              </a:p>
              <a:p>
                <a:pPr eaLnBrk="1" hangingPunct="1">
                  <a:lnSpc>
                    <a:spcPct val="85000"/>
                  </a:lnSpc>
                  <a:spcBef>
                    <a:spcPct val="0"/>
                  </a:spcBef>
                  <a:spcAft>
                    <a:spcPts val="900"/>
                  </a:spcAft>
                  <a:buSzPct val="80000"/>
                  <a:buFont typeface="Times" pitchFamily="2" charset="0"/>
                  <a:buChar char="•"/>
                </a:pPr>
                <a:r>
                  <a:rPr lang="en-US" altLang="en-US" sz="1800" b="0" i="0"/>
                  <a:t>A fatty acid is unsaturated when it has a double bond and less than the maximum number of hydrogen atoms.</a:t>
                </a:r>
              </a:p>
              <a:p>
                <a:pPr eaLnBrk="1" hangingPunct="1">
                  <a:lnSpc>
                    <a:spcPct val="85000"/>
                  </a:lnSpc>
                  <a:spcBef>
                    <a:spcPct val="0"/>
                  </a:spcBef>
                  <a:spcAft>
                    <a:spcPct val="50000"/>
                  </a:spcAft>
                  <a:buSzPct val="80000"/>
                  <a:buFont typeface="Times" pitchFamily="2" charset="0"/>
                  <a:buChar char="•"/>
                </a:pPr>
                <a:r>
                  <a:rPr lang="en-US" altLang="en-US" sz="1800" b="0" i="0"/>
                  <a:t>An unsaturated fatty acid bends at the double covalent bond in its carbon backbone.</a:t>
                </a:r>
              </a:p>
            </p:txBody>
          </p:sp>
          <p:grpSp>
            <p:nvGrpSpPr>
              <p:cNvPr id="181254" name="Group 21">
                <a:extLst>
                  <a:ext uri="{FF2B5EF4-FFF2-40B4-BE49-F238E27FC236}">
                    <a16:creationId xmlns:a16="http://schemas.microsoft.com/office/drawing/2014/main" id="{A6077A9E-9CFA-3940-97C2-A7FD13DCAFA1}"/>
                  </a:ext>
                </a:extLst>
              </p:cNvPr>
              <p:cNvGrpSpPr>
                <a:grpSpLocks/>
              </p:cNvGrpSpPr>
              <p:nvPr/>
            </p:nvGrpSpPr>
            <p:grpSpPr bwMode="auto">
              <a:xfrm>
                <a:off x="1059" y="2076"/>
                <a:ext cx="4070" cy="1630"/>
                <a:chOff x="1059" y="2076"/>
                <a:chExt cx="4070" cy="1630"/>
              </a:xfrm>
            </p:grpSpPr>
            <p:grpSp>
              <p:nvGrpSpPr>
                <p:cNvPr id="181255" name="Group 10">
                  <a:extLst>
                    <a:ext uri="{FF2B5EF4-FFF2-40B4-BE49-F238E27FC236}">
                      <a16:creationId xmlns:a16="http://schemas.microsoft.com/office/drawing/2014/main" id="{10F2859A-E8FF-044D-A69E-B3F83A70B6CB}"/>
                    </a:ext>
                  </a:extLst>
                </p:cNvPr>
                <p:cNvGrpSpPr>
                  <a:grpSpLocks/>
                </p:cNvGrpSpPr>
                <p:nvPr/>
              </p:nvGrpSpPr>
              <p:grpSpPr bwMode="auto">
                <a:xfrm>
                  <a:off x="1821" y="2076"/>
                  <a:ext cx="3308" cy="1630"/>
                  <a:chOff x="1757" y="2076"/>
                  <a:chExt cx="3308" cy="1630"/>
                </a:xfrm>
              </p:grpSpPr>
              <p:pic>
                <p:nvPicPr>
                  <p:cNvPr id="181258" name="Picture 8" descr="fatty_acids">
                    <a:extLst>
                      <a:ext uri="{FF2B5EF4-FFF2-40B4-BE49-F238E27FC236}">
                        <a16:creationId xmlns:a16="http://schemas.microsoft.com/office/drawing/2014/main" id="{27DDF5B5-B857-9A4B-9659-7E4E108B6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 y="2076"/>
                    <a:ext cx="2247" cy="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9" name="Text Box 9">
                    <a:extLst>
                      <a:ext uri="{FF2B5EF4-FFF2-40B4-BE49-F238E27FC236}">
                        <a16:creationId xmlns:a16="http://schemas.microsoft.com/office/drawing/2014/main" id="{C9DAEAA0-F40E-204C-AB54-0B5CBDD09C47}"/>
                      </a:ext>
                    </a:extLst>
                  </p:cNvPr>
                  <p:cNvSpPr txBox="1">
                    <a:spLocks noChangeArrowheads="1"/>
                  </p:cNvSpPr>
                  <p:nvPr/>
                </p:nvSpPr>
                <p:spPr bwMode="auto">
                  <a:xfrm>
                    <a:off x="3828" y="3498"/>
                    <a:ext cx="123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https://www.telstar.ote.cmu.edu</a:t>
                    </a:r>
                  </a:p>
                </p:txBody>
              </p:sp>
            </p:grpSp>
            <p:sp>
              <p:nvSpPr>
                <p:cNvPr id="181256" name="Text Box 13">
                  <a:extLst>
                    <a:ext uri="{FF2B5EF4-FFF2-40B4-BE49-F238E27FC236}">
                      <a16:creationId xmlns:a16="http://schemas.microsoft.com/office/drawing/2014/main" id="{E3B1E82C-DD29-534F-A3C1-F24FE753C641}"/>
                    </a:ext>
                  </a:extLst>
                </p:cNvPr>
                <p:cNvSpPr txBox="1">
                  <a:spLocks noChangeArrowheads="1"/>
                </p:cNvSpPr>
                <p:nvPr/>
              </p:nvSpPr>
              <p:spPr bwMode="auto">
                <a:xfrm>
                  <a:off x="1142" y="2419"/>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chemeClr val="accent6"/>
                      </a:solidFill>
                    </a:rPr>
                    <a:t>Saturated</a:t>
                  </a:r>
                  <a:endParaRPr lang="en-US" altLang="en-US" sz="1800" b="0">
                    <a:solidFill>
                      <a:schemeClr val="accent6"/>
                    </a:solidFill>
                  </a:endParaRPr>
                </a:p>
              </p:txBody>
            </p:sp>
            <p:sp>
              <p:nvSpPr>
                <p:cNvPr id="181257" name="Text Box 14">
                  <a:extLst>
                    <a:ext uri="{FF2B5EF4-FFF2-40B4-BE49-F238E27FC236}">
                      <a16:creationId xmlns:a16="http://schemas.microsoft.com/office/drawing/2014/main" id="{F69315E3-3E7F-574D-A793-75849B9D9688}"/>
                    </a:ext>
                  </a:extLst>
                </p:cNvPr>
                <p:cNvSpPr txBox="1">
                  <a:spLocks noChangeArrowheads="1"/>
                </p:cNvSpPr>
                <p:nvPr/>
              </p:nvSpPr>
              <p:spPr bwMode="auto">
                <a:xfrm>
                  <a:off x="1059" y="3057"/>
                  <a:ext cx="81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a:solidFill>
                        <a:schemeClr val="accent6"/>
                      </a:solidFill>
                    </a:rPr>
                    <a:t>Unsaturated</a:t>
                  </a:r>
                </a:p>
              </p:txBody>
            </p:sp>
          </p:gr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Number Placeholder 5">
            <a:extLst>
              <a:ext uri="{FF2B5EF4-FFF2-40B4-BE49-F238E27FC236}">
                <a16:creationId xmlns:a16="http://schemas.microsoft.com/office/drawing/2014/main" id="{A40D6B3D-D28B-134B-B9F0-8020F5B09F2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9B1D59-8439-9A40-8E79-F062D13DC32C}" type="slidenum">
              <a:rPr lang="en-US" altLang="en-US" sz="1400" smtClean="0"/>
              <a:pPr>
                <a:spcBef>
                  <a:spcPct val="0"/>
                </a:spcBef>
                <a:buFontTx/>
                <a:buNone/>
              </a:pPr>
              <a:t>85</a:t>
            </a:fld>
            <a:endParaRPr lang="en-US" altLang="en-US" sz="1400"/>
          </a:p>
        </p:txBody>
      </p:sp>
      <p:grpSp>
        <p:nvGrpSpPr>
          <p:cNvPr id="183298" name="Group 8">
            <a:extLst>
              <a:ext uri="{FF2B5EF4-FFF2-40B4-BE49-F238E27FC236}">
                <a16:creationId xmlns:a16="http://schemas.microsoft.com/office/drawing/2014/main" id="{DC78B503-CC1F-2449-9B8C-8E08DB1DD203}"/>
              </a:ext>
            </a:extLst>
          </p:cNvPr>
          <p:cNvGrpSpPr>
            <a:grpSpLocks/>
          </p:cNvGrpSpPr>
          <p:nvPr/>
        </p:nvGrpSpPr>
        <p:grpSpPr bwMode="auto">
          <a:xfrm>
            <a:off x="455613" y="447675"/>
            <a:ext cx="8229600" cy="2873375"/>
            <a:chOff x="287" y="282"/>
            <a:chExt cx="5184" cy="1810"/>
          </a:xfrm>
        </p:grpSpPr>
        <p:sp>
          <p:nvSpPr>
            <p:cNvPr id="183299" name="Rectangle 3">
              <a:extLst>
                <a:ext uri="{FF2B5EF4-FFF2-40B4-BE49-F238E27FC236}">
                  <a16:creationId xmlns:a16="http://schemas.microsoft.com/office/drawing/2014/main" id="{21E47A76-D1CB-CD43-99FE-2048A38F68BB}"/>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Nutritional Fats</a:t>
              </a:r>
              <a:endParaRPr lang="en-US" altLang="en-US" sz="2400" b="0" i="0">
                <a:solidFill>
                  <a:schemeClr val="tx2"/>
                </a:solidFill>
              </a:endParaRPr>
            </a:p>
          </p:txBody>
        </p:sp>
        <p:sp>
          <p:nvSpPr>
            <p:cNvPr id="183300" name="Text Box 4">
              <a:extLst>
                <a:ext uri="{FF2B5EF4-FFF2-40B4-BE49-F238E27FC236}">
                  <a16:creationId xmlns:a16="http://schemas.microsoft.com/office/drawing/2014/main" id="{ADBD7CD8-4583-154D-AFAD-DFAA5405892A}"/>
                </a:ext>
              </a:extLst>
            </p:cNvPr>
            <p:cNvSpPr txBox="1">
              <a:spLocks noChangeArrowheads="1"/>
            </p:cNvSpPr>
            <p:nvPr/>
          </p:nvSpPr>
          <p:spPr bwMode="auto">
            <a:xfrm>
              <a:off x="517" y="969"/>
              <a:ext cx="4592"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 saturated fat has no double bonds in any of its three fatty acid chains.</a:t>
              </a:r>
            </a:p>
            <a:p>
              <a:pPr eaLnBrk="1" hangingPunct="1">
                <a:lnSpc>
                  <a:spcPct val="85000"/>
                </a:lnSpc>
                <a:spcBef>
                  <a:spcPct val="0"/>
                </a:spcBef>
                <a:spcAft>
                  <a:spcPts val="900"/>
                </a:spcAft>
                <a:buSzPct val="80000"/>
                <a:buFont typeface="Times" pitchFamily="2" charset="0"/>
                <a:buChar char="•"/>
              </a:pPr>
              <a:r>
                <a:rPr lang="en-US" altLang="en-US" sz="1800" b="0" i="0"/>
                <a:t>A monounsaturated fat has a double bond in one of its three fatty acid chains.</a:t>
              </a:r>
            </a:p>
            <a:p>
              <a:pPr eaLnBrk="1" hangingPunct="1">
                <a:lnSpc>
                  <a:spcPct val="85000"/>
                </a:lnSpc>
                <a:spcBef>
                  <a:spcPct val="0"/>
                </a:spcBef>
                <a:spcAft>
                  <a:spcPct val="50000"/>
                </a:spcAft>
                <a:buSzPct val="80000"/>
                <a:buFont typeface="Times" pitchFamily="2" charset="0"/>
                <a:buChar char="•"/>
              </a:pPr>
              <a:r>
                <a:rPr lang="en-US" altLang="en-US" sz="1800" b="0" i="0"/>
                <a:t>A polyunsaturated fat has double bonds in two or three of its three fatty acid chains. </a:t>
              </a:r>
            </a:p>
          </p:txBody>
        </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Number Placeholder 5">
            <a:extLst>
              <a:ext uri="{FF2B5EF4-FFF2-40B4-BE49-F238E27FC236}">
                <a16:creationId xmlns:a16="http://schemas.microsoft.com/office/drawing/2014/main" id="{7C499F46-D010-9A48-9560-B139CADC76C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C4CA74-0CFF-014A-8F17-5A1943735DFC}" type="slidenum">
              <a:rPr lang="en-US" altLang="en-US" sz="1400" smtClean="0"/>
              <a:pPr>
                <a:spcBef>
                  <a:spcPct val="0"/>
                </a:spcBef>
                <a:buFontTx/>
                <a:buNone/>
              </a:pPr>
              <a:t>86</a:t>
            </a:fld>
            <a:endParaRPr lang="en-US" altLang="en-US" sz="1400"/>
          </a:p>
        </p:txBody>
      </p:sp>
      <p:grpSp>
        <p:nvGrpSpPr>
          <p:cNvPr id="185346" name="Group 18">
            <a:extLst>
              <a:ext uri="{FF2B5EF4-FFF2-40B4-BE49-F238E27FC236}">
                <a16:creationId xmlns:a16="http://schemas.microsoft.com/office/drawing/2014/main" id="{3C9F9556-E8F4-1249-B790-60FFA6777CC6}"/>
              </a:ext>
            </a:extLst>
          </p:cNvPr>
          <p:cNvGrpSpPr>
            <a:grpSpLocks/>
          </p:cNvGrpSpPr>
          <p:nvPr/>
        </p:nvGrpSpPr>
        <p:grpSpPr bwMode="auto">
          <a:xfrm>
            <a:off x="457200" y="468903"/>
            <a:ext cx="8229600" cy="6119813"/>
            <a:chOff x="287" y="282"/>
            <a:chExt cx="5184" cy="3855"/>
          </a:xfrm>
        </p:grpSpPr>
        <p:sp>
          <p:nvSpPr>
            <p:cNvPr id="185347" name="Rectangle 3">
              <a:extLst>
                <a:ext uri="{FF2B5EF4-FFF2-40B4-BE49-F238E27FC236}">
                  <a16:creationId xmlns:a16="http://schemas.microsoft.com/office/drawing/2014/main" id="{EA856518-2110-B145-B2D0-9B5AAC14217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Nutritional Fats—Unhealthy Effects</a:t>
              </a:r>
              <a:endParaRPr lang="en-US" altLang="en-US" sz="2400" b="0" i="0">
                <a:solidFill>
                  <a:schemeClr val="tx2"/>
                </a:solidFill>
              </a:endParaRPr>
            </a:p>
          </p:txBody>
        </p:sp>
        <p:grpSp>
          <p:nvGrpSpPr>
            <p:cNvPr id="185348" name="Group 17">
              <a:extLst>
                <a:ext uri="{FF2B5EF4-FFF2-40B4-BE49-F238E27FC236}">
                  <a16:creationId xmlns:a16="http://schemas.microsoft.com/office/drawing/2014/main" id="{763B0256-82B6-CB4C-A2E0-3CAD0902FD37}"/>
                </a:ext>
              </a:extLst>
            </p:cNvPr>
            <p:cNvGrpSpPr>
              <a:grpSpLocks/>
            </p:cNvGrpSpPr>
            <p:nvPr/>
          </p:nvGrpSpPr>
          <p:grpSpPr bwMode="auto">
            <a:xfrm>
              <a:off x="517" y="970"/>
              <a:ext cx="4557" cy="3167"/>
              <a:chOff x="517" y="970"/>
              <a:chExt cx="4557" cy="3167"/>
            </a:xfrm>
          </p:grpSpPr>
          <p:grpSp>
            <p:nvGrpSpPr>
              <p:cNvPr id="185349" name="Group 10">
                <a:extLst>
                  <a:ext uri="{FF2B5EF4-FFF2-40B4-BE49-F238E27FC236}">
                    <a16:creationId xmlns:a16="http://schemas.microsoft.com/office/drawing/2014/main" id="{C6A2E534-D349-AD46-8515-D0F8B820B9F8}"/>
                  </a:ext>
                </a:extLst>
              </p:cNvPr>
              <p:cNvGrpSpPr>
                <a:grpSpLocks/>
              </p:cNvGrpSpPr>
              <p:nvPr/>
            </p:nvGrpSpPr>
            <p:grpSpPr bwMode="auto">
              <a:xfrm>
                <a:off x="1255" y="2235"/>
                <a:ext cx="2963" cy="1902"/>
                <a:chOff x="1255" y="1899"/>
                <a:chExt cx="2963" cy="1902"/>
              </a:xfrm>
            </p:grpSpPr>
            <p:pic>
              <p:nvPicPr>
                <p:cNvPr id="185351" name="Picture 8" descr="60010-atherosclerosis-visual-original">
                  <a:extLst>
                    <a:ext uri="{FF2B5EF4-FFF2-40B4-BE49-F238E27FC236}">
                      <a16:creationId xmlns:a16="http://schemas.microsoft.com/office/drawing/2014/main" id="{B320F30B-7D36-0C49-B14E-04FD281B4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 y="1899"/>
                  <a:ext cx="2963" cy="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Text Box 9">
                  <a:extLst>
                    <a:ext uri="{FF2B5EF4-FFF2-40B4-BE49-F238E27FC236}">
                      <a16:creationId xmlns:a16="http://schemas.microsoft.com/office/drawing/2014/main" id="{8B3F4428-799E-1543-9E10-CC4367C2FACC}"/>
                    </a:ext>
                  </a:extLst>
                </p:cNvPr>
                <p:cNvSpPr txBox="1">
                  <a:spLocks noChangeArrowheads="1"/>
                </p:cNvSpPr>
                <p:nvPr/>
              </p:nvSpPr>
              <p:spPr bwMode="auto">
                <a:xfrm>
                  <a:off x="2947" y="3150"/>
                  <a:ext cx="9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https://www.multivu.com</a:t>
                  </a:r>
                  <a:endParaRPr lang="en-US" altLang="en-US" sz="1800" b="0" i="0"/>
                </a:p>
              </p:txBody>
            </p:sp>
          </p:grpSp>
          <p:sp>
            <p:nvSpPr>
              <p:cNvPr id="185350" name="Text Box 4">
                <a:extLst>
                  <a:ext uri="{FF2B5EF4-FFF2-40B4-BE49-F238E27FC236}">
                    <a16:creationId xmlns:a16="http://schemas.microsoft.com/office/drawing/2014/main" id="{35D0B0EA-9409-1245-83C3-FBD65AC2C21D}"/>
                  </a:ext>
                </a:extLst>
              </p:cNvPr>
              <p:cNvSpPr txBox="1">
                <a:spLocks noChangeArrowheads="1"/>
              </p:cNvSpPr>
              <p:nvPr/>
            </p:nvSpPr>
            <p:spPr bwMode="auto">
              <a:xfrm>
                <a:off x="517" y="970"/>
                <a:ext cx="455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Many animal fats—including red meat, lard, and butter—are high in saturated fats.</a:t>
                </a:r>
              </a:p>
              <a:p>
                <a:pPr eaLnBrk="1" hangingPunct="1">
                  <a:lnSpc>
                    <a:spcPct val="85000"/>
                  </a:lnSpc>
                  <a:spcBef>
                    <a:spcPct val="0"/>
                  </a:spcBef>
                  <a:spcAft>
                    <a:spcPts val="900"/>
                  </a:spcAft>
                  <a:buSzPct val="80000"/>
                  <a:buFont typeface="Times" pitchFamily="2" charset="0"/>
                  <a:buChar char="•"/>
                </a:pPr>
                <a:r>
                  <a:rPr lang="en-US" altLang="en-US" sz="1800" b="0" i="0"/>
                  <a:t>The linear shape of the hydrocarbon chains in saturated fatty acids allows them to stack easily, making saturated fats solid at room temperature.</a:t>
                </a:r>
              </a:p>
              <a:p>
                <a:pPr eaLnBrk="1" hangingPunct="1">
                  <a:lnSpc>
                    <a:spcPct val="85000"/>
                  </a:lnSpc>
                  <a:spcBef>
                    <a:spcPct val="0"/>
                  </a:spcBef>
                  <a:spcAft>
                    <a:spcPts val="900"/>
                  </a:spcAft>
                  <a:buSzPct val="80000"/>
                  <a:buFont typeface="Times" pitchFamily="2" charset="0"/>
                  <a:buChar char="•"/>
                </a:pPr>
                <a:r>
                  <a:rPr lang="en-US" altLang="en-US" sz="1800" b="0" i="0"/>
                  <a:t>Diets rich in saturated fats can contribute to cardiovascular disease in a condition known as atherosclerosis.</a:t>
                </a:r>
              </a:p>
              <a:p>
                <a:pPr eaLnBrk="1" hangingPunct="1">
                  <a:lnSpc>
                    <a:spcPct val="85000"/>
                  </a:lnSpc>
                  <a:spcBef>
                    <a:spcPct val="0"/>
                  </a:spcBef>
                  <a:spcAft>
                    <a:spcPct val="50000"/>
                  </a:spcAft>
                  <a:buSzPct val="80000"/>
                  <a:buFont typeface="Times" pitchFamily="2" charset="0"/>
                  <a:buChar char="•"/>
                </a:pPr>
                <a:r>
                  <a:rPr lang="en-US" altLang="en-US" sz="1800" b="0" i="0"/>
                  <a:t>Lipid-containing deposits (called plaque) build-up in the walls of the coronary arteries and other arteries that reduces the blood flow and increases the risk of heart attacks and strokes.</a:t>
                </a:r>
              </a:p>
            </p:txBody>
          </p:sp>
        </p:grpSp>
      </p:grpSp>
      <p:sp>
        <p:nvSpPr>
          <p:cNvPr id="2" name="TextBox 1">
            <a:extLst>
              <a:ext uri="{FF2B5EF4-FFF2-40B4-BE49-F238E27FC236}">
                <a16:creationId xmlns:a16="http://schemas.microsoft.com/office/drawing/2014/main" id="{227AF8F9-8A8F-C9D4-BB1E-D0A50BDD27EA}"/>
              </a:ext>
            </a:extLst>
          </p:cNvPr>
          <p:cNvSpPr txBox="1"/>
          <p:nvPr/>
        </p:nvSpPr>
        <p:spPr>
          <a:xfrm>
            <a:off x="1473808" y="4740968"/>
            <a:ext cx="894524" cy="669414"/>
          </a:xfrm>
          <a:prstGeom prst="rect">
            <a:avLst/>
          </a:prstGeom>
          <a:noFill/>
        </p:spPr>
        <p:txBody>
          <a:bodyPr wrap="square" rtlCol="0">
            <a:spAutoFit/>
          </a:bodyPr>
          <a:lstStyle/>
          <a:p>
            <a:pPr algn="ctr">
              <a:lnSpc>
                <a:spcPts val="1520"/>
              </a:lnSpc>
            </a:pPr>
            <a:r>
              <a:rPr lang="en-US" sz="1600" b="0" i="0">
                <a:solidFill>
                  <a:schemeClr val="accent6"/>
                </a:solidFill>
              </a:rPr>
              <a:t>Healthy artery (left)</a:t>
            </a:r>
          </a:p>
        </p:txBody>
      </p:sp>
      <p:sp>
        <p:nvSpPr>
          <p:cNvPr id="3" name="TextBox 2">
            <a:extLst>
              <a:ext uri="{FF2B5EF4-FFF2-40B4-BE49-F238E27FC236}">
                <a16:creationId xmlns:a16="http://schemas.microsoft.com/office/drawing/2014/main" id="{D5504796-3469-B37A-F623-3CE072E11C5B}"/>
              </a:ext>
            </a:extLst>
          </p:cNvPr>
          <p:cNvSpPr txBox="1"/>
          <p:nvPr/>
        </p:nvSpPr>
        <p:spPr>
          <a:xfrm>
            <a:off x="2345635" y="4780722"/>
            <a:ext cx="184731" cy="369332"/>
          </a:xfrm>
          <a:prstGeom prst="rect">
            <a:avLst/>
          </a:prstGeom>
          <a:noFill/>
        </p:spPr>
        <p:txBody>
          <a:bodyPr wrap="none" rtlCol="0">
            <a:spAutoFit/>
          </a:bodyPr>
          <a:lstStyle/>
          <a:p>
            <a:endParaRPr lang="en-US"/>
          </a:p>
        </p:txBody>
      </p:sp>
      <p:sp>
        <p:nvSpPr>
          <p:cNvPr id="4" name="TextBox 3">
            <a:extLst>
              <a:ext uri="{FF2B5EF4-FFF2-40B4-BE49-F238E27FC236}">
                <a16:creationId xmlns:a16="http://schemas.microsoft.com/office/drawing/2014/main" id="{4357EAD3-1ACD-0F63-77B5-0E76583329D0}"/>
              </a:ext>
            </a:extLst>
          </p:cNvPr>
          <p:cNvSpPr txBox="1"/>
          <p:nvPr/>
        </p:nvSpPr>
        <p:spPr>
          <a:xfrm>
            <a:off x="6222019" y="4640346"/>
            <a:ext cx="1669771" cy="861774"/>
          </a:xfrm>
          <a:prstGeom prst="rect">
            <a:avLst/>
          </a:prstGeom>
          <a:noFill/>
        </p:spPr>
        <p:txBody>
          <a:bodyPr wrap="square" rtlCol="0">
            <a:spAutoFit/>
          </a:bodyPr>
          <a:lstStyle/>
          <a:p>
            <a:pPr algn="ctr">
              <a:lnSpc>
                <a:spcPts val="1520"/>
              </a:lnSpc>
            </a:pPr>
            <a:r>
              <a:rPr lang="en-US" sz="1600" b="0" i="0">
                <a:solidFill>
                  <a:schemeClr val="accent6"/>
                </a:solidFill>
              </a:rPr>
              <a:t>Arteries progressively occluded with plaque (right)</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Number Placeholder 5">
            <a:extLst>
              <a:ext uri="{FF2B5EF4-FFF2-40B4-BE49-F238E27FC236}">
                <a16:creationId xmlns:a16="http://schemas.microsoft.com/office/drawing/2014/main" id="{8C0F59FA-EB4E-5D49-B164-023C74BA7E2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588DF1D-D643-C649-BE7C-15AF8748EC93}" type="slidenum">
              <a:rPr lang="en-US" altLang="en-US" sz="1400" b="0" i="0"/>
              <a:pPr algn="r" eaLnBrk="1" hangingPunct="1">
                <a:spcBef>
                  <a:spcPct val="0"/>
                </a:spcBef>
                <a:buFontTx/>
                <a:buNone/>
              </a:pPr>
              <a:t>87</a:t>
            </a:fld>
            <a:endParaRPr lang="en-US" altLang="en-US" sz="1400" b="0" i="0"/>
          </a:p>
        </p:txBody>
      </p:sp>
      <p:grpSp>
        <p:nvGrpSpPr>
          <p:cNvPr id="187394" name="Group 6">
            <a:extLst>
              <a:ext uri="{FF2B5EF4-FFF2-40B4-BE49-F238E27FC236}">
                <a16:creationId xmlns:a16="http://schemas.microsoft.com/office/drawing/2014/main" id="{F21F829B-9E01-8946-8F29-E31B5450476D}"/>
              </a:ext>
            </a:extLst>
          </p:cNvPr>
          <p:cNvGrpSpPr>
            <a:grpSpLocks/>
          </p:cNvGrpSpPr>
          <p:nvPr/>
        </p:nvGrpSpPr>
        <p:grpSpPr bwMode="auto">
          <a:xfrm>
            <a:off x="461963" y="428625"/>
            <a:ext cx="8229600" cy="2622550"/>
            <a:chOff x="291" y="270"/>
            <a:chExt cx="5184" cy="1652"/>
          </a:xfrm>
        </p:grpSpPr>
        <p:sp>
          <p:nvSpPr>
            <p:cNvPr id="187395" name="Rectangle 4">
              <a:extLst>
                <a:ext uri="{FF2B5EF4-FFF2-40B4-BE49-F238E27FC236}">
                  <a16:creationId xmlns:a16="http://schemas.microsoft.com/office/drawing/2014/main" id="{2006EF00-C741-1948-BDC5-C9650B65E7B4}"/>
                </a:ext>
              </a:extLst>
            </p:cNvPr>
            <p:cNvSpPr>
              <a:spLocks noChangeArrowheads="1"/>
            </p:cNvSpPr>
            <p:nvPr/>
          </p:nvSpPr>
          <p:spPr bwMode="auto">
            <a:xfrm>
              <a:off x="291" y="27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Nutritional Fats—Healthier Alternatives</a:t>
              </a:r>
              <a:endParaRPr lang="en-US" altLang="en-US" sz="2400" b="0" i="0">
                <a:solidFill>
                  <a:schemeClr val="tx2"/>
                </a:solidFill>
              </a:endParaRPr>
            </a:p>
          </p:txBody>
        </p:sp>
        <p:sp>
          <p:nvSpPr>
            <p:cNvPr id="187396" name="Text Box 5">
              <a:extLst>
                <a:ext uri="{FF2B5EF4-FFF2-40B4-BE49-F238E27FC236}">
                  <a16:creationId xmlns:a16="http://schemas.microsoft.com/office/drawing/2014/main" id="{327A2867-4948-ED49-85FF-F8A844B00C4E}"/>
                </a:ext>
              </a:extLst>
            </p:cNvPr>
            <p:cNvSpPr txBox="1">
              <a:spLocks noChangeArrowheads="1"/>
            </p:cNvSpPr>
            <p:nvPr/>
          </p:nvSpPr>
          <p:spPr bwMode="auto">
            <a:xfrm>
              <a:off x="522" y="977"/>
              <a:ext cx="462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fats in plant and fish are tend to be high in unsaturated fats.</a:t>
              </a:r>
            </a:p>
            <a:p>
              <a:pPr eaLnBrk="1" hangingPunct="1">
                <a:lnSpc>
                  <a:spcPct val="85000"/>
                </a:lnSpc>
                <a:spcBef>
                  <a:spcPct val="0"/>
                </a:spcBef>
                <a:spcAft>
                  <a:spcPts val="900"/>
                </a:spcAft>
                <a:buSzPct val="80000"/>
                <a:buFont typeface="Times" pitchFamily="2" charset="0"/>
                <a:buChar char="•"/>
              </a:pPr>
              <a:r>
                <a:rPr lang="en-US" altLang="en-US" sz="1800" b="0" i="0"/>
                <a:t>Unsaturated fats include corn oil, canola oil, and cod liver oil—all can be part of a healthy diet.</a:t>
              </a:r>
            </a:p>
            <a:p>
              <a:pPr eaLnBrk="1" hangingPunct="1">
                <a:lnSpc>
                  <a:spcPct val="85000"/>
                </a:lnSpc>
                <a:spcBef>
                  <a:spcPct val="0"/>
                </a:spcBef>
                <a:spcAft>
                  <a:spcPct val="30000"/>
                </a:spcAft>
                <a:buSzPct val="80000"/>
                <a:buFont typeface="Times" pitchFamily="2" charset="0"/>
                <a:buChar char="•"/>
              </a:pPr>
              <a:r>
                <a:rPr lang="en-US" altLang="en-US" sz="1800" b="0" i="0"/>
                <a:t>Tropical plants oils, such as cocoa butter, contain both unsaturated and saturated fats.</a:t>
              </a:r>
            </a:p>
          </p:txBody>
        </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Number Placeholder 5">
            <a:extLst>
              <a:ext uri="{FF2B5EF4-FFF2-40B4-BE49-F238E27FC236}">
                <a16:creationId xmlns:a16="http://schemas.microsoft.com/office/drawing/2014/main" id="{99F2045E-8BAF-7046-B4F1-33482096858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D43AE27-41B1-5F44-9776-756740F8AE05}" type="slidenum">
              <a:rPr lang="en-US" altLang="en-US" sz="1400" b="0" i="0"/>
              <a:pPr algn="r" eaLnBrk="1" hangingPunct="1">
                <a:spcBef>
                  <a:spcPct val="0"/>
                </a:spcBef>
                <a:buFontTx/>
                <a:buNone/>
              </a:pPr>
              <a:t>88</a:t>
            </a:fld>
            <a:endParaRPr lang="en-US" altLang="en-US" sz="1400" b="0" i="0"/>
          </a:p>
        </p:txBody>
      </p:sp>
      <p:grpSp>
        <p:nvGrpSpPr>
          <p:cNvPr id="189442" name="Group 12">
            <a:extLst>
              <a:ext uri="{FF2B5EF4-FFF2-40B4-BE49-F238E27FC236}">
                <a16:creationId xmlns:a16="http://schemas.microsoft.com/office/drawing/2014/main" id="{F587C4F6-5A70-ED4A-817D-9D4308C647BA}"/>
              </a:ext>
            </a:extLst>
          </p:cNvPr>
          <p:cNvGrpSpPr>
            <a:grpSpLocks/>
          </p:cNvGrpSpPr>
          <p:nvPr/>
        </p:nvGrpSpPr>
        <p:grpSpPr bwMode="auto">
          <a:xfrm>
            <a:off x="461963" y="427038"/>
            <a:ext cx="8229600" cy="4600575"/>
            <a:chOff x="291" y="269"/>
            <a:chExt cx="5184" cy="2898"/>
          </a:xfrm>
        </p:grpSpPr>
        <p:sp>
          <p:nvSpPr>
            <p:cNvPr id="189443" name="Rectangle 2">
              <a:extLst>
                <a:ext uri="{FF2B5EF4-FFF2-40B4-BE49-F238E27FC236}">
                  <a16:creationId xmlns:a16="http://schemas.microsoft.com/office/drawing/2014/main" id="{C50F288F-2707-B547-9C85-29BC6B2C6061}"/>
                </a:ext>
              </a:extLst>
            </p:cNvPr>
            <p:cNvSpPr>
              <a:spLocks noChangeArrowheads="1"/>
            </p:cNvSpPr>
            <p:nvPr/>
          </p:nvSpPr>
          <p:spPr bwMode="auto">
            <a:xfrm>
              <a:off x="291" y="26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Nutritional Fats—Fish Market</a:t>
              </a:r>
              <a:endParaRPr lang="en-US" altLang="en-US" sz="2800" b="0" i="0">
                <a:solidFill>
                  <a:schemeClr val="tx2"/>
                </a:solidFill>
              </a:endParaRPr>
            </a:p>
          </p:txBody>
        </p:sp>
        <p:grpSp>
          <p:nvGrpSpPr>
            <p:cNvPr id="189444" name="Group 11">
              <a:extLst>
                <a:ext uri="{FF2B5EF4-FFF2-40B4-BE49-F238E27FC236}">
                  <a16:creationId xmlns:a16="http://schemas.microsoft.com/office/drawing/2014/main" id="{D73CC6E9-0AA3-D642-ACA6-112AC135D248}"/>
                </a:ext>
              </a:extLst>
            </p:cNvPr>
            <p:cNvGrpSpPr>
              <a:grpSpLocks/>
            </p:cNvGrpSpPr>
            <p:nvPr/>
          </p:nvGrpSpPr>
          <p:grpSpPr bwMode="auto">
            <a:xfrm>
              <a:off x="1687" y="1017"/>
              <a:ext cx="2387" cy="2150"/>
              <a:chOff x="1687" y="1017"/>
              <a:chExt cx="2387" cy="2150"/>
            </a:xfrm>
          </p:grpSpPr>
          <p:grpSp>
            <p:nvGrpSpPr>
              <p:cNvPr id="189445" name="Group 10">
                <a:extLst>
                  <a:ext uri="{FF2B5EF4-FFF2-40B4-BE49-F238E27FC236}">
                    <a16:creationId xmlns:a16="http://schemas.microsoft.com/office/drawing/2014/main" id="{63198C3F-7E59-6748-9E03-15EFCB010AE5}"/>
                  </a:ext>
                </a:extLst>
              </p:cNvPr>
              <p:cNvGrpSpPr>
                <a:grpSpLocks/>
              </p:cNvGrpSpPr>
              <p:nvPr/>
            </p:nvGrpSpPr>
            <p:grpSpPr bwMode="auto">
              <a:xfrm>
                <a:off x="1822" y="1017"/>
                <a:ext cx="2203" cy="1725"/>
                <a:chOff x="1822" y="1017"/>
                <a:chExt cx="2203" cy="1725"/>
              </a:xfrm>
            </p:grpSpPr>
            <p:pic>
              <p:nvPicPr>
                <p:cNvPr id="189447" name="Picture 6" descr="www_thedctraveler_com more-fish-at-the-maine-ave-fish-market">
                  <a:extLst>
                    <a:ext uri="{FF2B5EF4-FFF2-40B4-BE49-F238E27FC236}">
                      <a16:creationId xmlns:a16="http://schemas.microsoft.com/office/drawing/2014/main" id="{EDE7775B-20C9-AF4C-8363-6D5F81616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 y="1017"/>
                  <a:ext cx="2126" cy="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8" name="Text Box 7">
                  <a:extLst>
                    <a:ext uri="{FF2B5EF4-FFF2-40B4-BE49-F238E27FC236}">
                      <a16:creationId xmlns:a16="http://schemas.microsoft.com/office/drawing/2014/main" id="{3530EBB0-5900-8B48-AAAB-070DD1A707CA}"/>
                    </a:ext>
                  </a:extLst>
                </p:cNvPr>
                <p:cNvSpPr txBox="1">
                  <a:spLocks noChangeArrowheads="1"/>
                </p:cNvSpPr>
                <p:nvPr/>
              </p:nvSpPr>
              <p:spPr bwMode="auto">
                <a:xfrm>
                  <a:off x="2721" y="2577"/>
                  <a:ext cx="130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https://www.thedctraveler.com</a:t>
                  </a:r>
                  <a:endParaRPr lang="en-US" altLang="en-US" sz="1200" b="0" i="0"/>
                </a:p>
              </p:txBody>
            </p:sp>
          </p:grpSp>
          <p:sp>
            <p:nvSpPr>
              <p:cNvPr id="189446" name="Text Box 10">
                <a:extLst>
                  <a:ext uri="{FF2B5EF4-FFF2-40B4-BE49-F238E27FC236}">
                    <a16:creationId xmlns:a16="http://schemas.microsoft.com/office/drawing/2014/main" id="{82283CEA-B102-2F47-BDBA-9EA46BD4EF44}"/>
                  </a:ext>
                </a:extLst>
              </p:cNvPr>
              <p:cNvSpPr txBox="1">
                <a:spLocks noChangeArrowheads="1"/>
              </p:cNvSpPr>
              <p:nvPr/>
            </p:nvSpPr>
            <p:spPr bwMode="auto">
              <a:xfrm>
                <a:off x="1687" y="2802"/>
                <a:ext cx="238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a:solidFill>
                      <a:schemeClr val="accent6"/>
                    </a:solidFill>
                  </a:rPr>
                  <a:t>Many fish are an excellent source of unsaturated fats.</a:t>
                </a:r>
                <a:endParaRPr lang="en-US" altLang="en-US" sz="1200" b="0" i="0">
                  <a:solidFill>
                    <a:schemeClr val="accent6"/>
                  </a:solidFill>
                </a:endParaRPr>
              </a:p>
            </p:txBody>
          </p:sp>
        </p:gr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Number Placeholder 5">
            <a:extLst>
              <a:ext uri="{FF2B5EF4-FFF2-40B4-BE49-F238E27FC236}">
                <a16:creationId xmlns:a16="http://schemas.microsoft.com/office/drawing/2014/main" id="{C41543D0-52E8-0640-B57A-F3A33AD78F4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70718D9-6A8C-1941-8F5C-2E24641CB845}" type="slidenum">
              <a:rPr lang="en-US" altLang="en-US" sz="1400" b="0" i="0"/>
              <a:pPr algn="r" eaLnBrk="1" hangingPunct="1">
                <a:spcBef>
                  <a:spcPct val="0"/>
                </a:spcBef>
                <a:buFontTx/>
                <a:buNone/>
              </a:pPr>
              <a:t>89</a:t>
            </a:fld>
            <a:endParaRPr lang="en-US" altLang="en-US" sz="1400" b="0" i="0"/>
          </a:p>
        </p:txBody>
      </p:sp>
      <p:grpSp>
        <p:nvGrpSpPr>
          <p:cNvPr id="191490" name="Group 15">
            <a:extLst>
              <a:ext uri="{FF2B5EF4-FFF2-40B4-BE49-F238E27FC236}">
                <a16:creationId xmlns:a16="http://schemas.microsoft.com/office/drawing/2014/main" id="{F9E23F2C-F173-D841-A0E7-E33C61901F67}"/>
              </a:ext>
            </a:extLst>
          </p:cNvPr>
          <p:cNvGrpSpPr>
            <a:grpSpLocks/>
          </p:cNvGrpSpPr>
          <p:nvPr/>
        </p:nvGrpSpPr>
        <p:grpSpPr bwMode="auto">
          <a:xfrm>
            <a:off x="461963" y="436563"/>
            <a:ext cx="8229600" cy="5299083"/>
            <a:chOff x="291" y="275"/>
            <a:chExt cx="5184" cy="3338"/>
          </a:xfrm>
        </p:grpSpPr>
        <p:sp>
          <p:nvSpPr>
            <p:cNvPr id="191491" name="Rectangle 4">
              <a:extLst>
                <a:ext uri="{FF2B5EF4-FFF2-40B4-BE49-F238E27FC236}">
                  <a16:creationId xmlns:a16="http://schemas.microsoft.com/office/drawing/2014/main" id="{496A098C-6530-9E48-B0D7-1263078F4AED}"/>
                </a:ext>
              </a:extLst>
            </p:cNvPr>
            <p:cNvSpPr>
              <a:spLocks noChangeArrowheads="1"/>
            </p:cNvSpPr>
            <p:nvPr/>
          </p:nvSpPr>
          <p:spPr bwMode="auto">
            <a:xfrm>
              <a:off x="291" y="27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Trans Fats</a:t>
              </a:r>
              <a:endParaRPr lang="en-US" altLang="en-US" sz="2800" b="0" i="0">
                <a:solidFill>
                  <a:schemeClr val="tx2"/>
                </a:solidFill>
              </a:endParaRPr>
            </a:p>
          </p:txBody>
        </p:sp>
        <p:grpSp>
          <p:nvGrpSpPr>
            <p:cNvPr id="191492" name="Group 14">
              <a:extLst>
                <a:ext uri="{FF2B5EF4-FFF2-40B4-BE49-F238E27FC236}">
                  <a16:creationId xmlns:a16="http://schemas.microsoft.com/office/drawing/2014/main" id="{C5EE957C-FBC5-3742-9D29-F338D68BA3F1}"/>
                </a:ext>
              </a:extLst>
            </p:cNvPr>
            <p:cNvGrpSpPr>
              <a:grpSpLocks/>
            </p:cNvGrpSpPr>
            <p:nvPr/>
          </p:nvGrpSpPr>
          <p:grpSpPr bwMode="auto">
            <a:xfrm>
              <a:off x="1926" y="1019"/>
              <a:ext cx="1984" cy="2594"/>
              <a:chOff x="1926" y="1019"/>
              <a:chExt cx="1984" cy="2594"/>
            </a:xfrm>
          </p:grpSpPr>
          <p:pic>
            <p:nvPicPr>
              <p:cNvPr id="191493" name="Picture 5" descr="TIME Nov 21 Issue - Trans Fat Page 1 Reduced">
                <a:extLst>
                  <a:ext uri="{FF2B5EF4-FFF2-40B4-BE49-F238E27FC236}">
                    <a16:creationId xmlns:a16="http://schemas.microsoft.com/office/drawing/2014/main" id="{E1B5C643-6B29-7948-B56C-69D22F9E36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 y="1019"/>
                <a:ext cx="1917" cy="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4" name="Text Box 6">
                <a:extLst>
                  <a:ext uri="{FF2B5EF4-FFF2-40B4-BE49-F238E27FC236}">
                    <a16:creationId xmlns:a16="http://schemas.microsoft.com/office/drawing/2014/main" id="{ED2F593E-A438-C442-992D-871CA362D024}"/>
                  </a:ext>
                </a:extLst>
              </p:cNvPr>
              <p:cNvSpPr txBox="1">
                <a:spLocks noChangeArrowheads="1"/>
              </p:cNvSpPr>
              <p:nvPr/>
            </p:nvSpPr>
            <p:spPr bwMode="auto">
              <a:xfrm>
                <a:off x="2877" y="3448"/>
                <a:ext cx="103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https://www.olifera.com</a:t>
                </a:r>
              </a:p>
            </p:txBody>
          </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Number Placeholder 5">
            <a:extLst>
              <a:ext uri="{FF2B5EF4-FFF2-40B4-BE49-F238E27FC236}">
                <a16:creationId xmlns:a16="http://schemas.microsoft.com/office/drawing/2014/main" id="{EDD0AD65-8760-3740-8E61-30451122405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B143F6D-9DB9-CB46-B891-B817D33F8685}" type="slidenum">
              <a:rPr lang="en-US" altLang="en-US" sz="1400" b="0" i="0"/>
              <a:pPr algn="r" eaLnBrk="1" hangingPunct="1">
                <a:spcBef>
                  <a:spcPct val="0"/>
                </a:spcBef>
                <a:buFontTx/>
                <a:buNone/>
              </a:pPr>
              <a:t>90</a:t>
            </a:fld>
            <a:endParaRPr lang="en-US" altLang="en-US" sz="1400" b="0" i="0"/>
          </a:p>
        </p:txBody>
      </p:sp>
      <p:grpSp>
        <p:nvGrpSpPr>
          <p:cNvPr id="193538" name="Group 8">
            <a:extLst>
              <a:ext uri="{FF2B5EF4-FFF2-40B4-BE49-F238E27FC236}">
                <a16:creationId xmlns:a16="http://schemas.microsoft.com/office/drawing/2014/main" id="{45AC5215-84D1-EB45-9169-046B9693861E}"/>
              </a:ext>
            </a:extLst>
          </p:cNvPr>
          <p:cNvGrpSpPr>
            <a:grpSpLocks/>
          </p:cNvGrpSpPr>
          <p:nvPr/>
        </p:nvGrpSpPr>
        <p:grpSpPr bwMode="auto">
          <a:xfrm>
            <a:off x="461963" y="428625"/>
            <a:ext cx="8229600" cy="4260851"/>
            <a:chOff x="291" y="270"/>
            <a:chExt cx="5184" cy="2684"/>
          </a:xfrm>
        </p:grpSpPr>
        <p:sp>
          <p:nvSpPr>
            <p:cNvPr id="193539" name="Rectangle 4">
              <a:extLst>
                <a:ext uri="{FF2B5EF4-FFF2-40B4-BE49-F238E27FC236}">
                  <a16:creationId xmlns:a16="http://schemas.microsoft.com/office/drawing/2014/main" id="{B6184F60-AB17-C349-A620-B89537757364}"/>
                </a:ext>
              </a:extLst>
            </p:cNvPr>
            <p:cNvSpPr>
              <a:spLocks noChangeArrowheads="1"/>
            </p:cNvSpPr>
            <p:nvPr/>
          </p:nvSpPr>
          <p:spPr bwMode="auto">
            <a:xfrm>
              <a:off x="291" y="27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Trans Fats </a:t>
              </a:r>
              <a:r>
                <a:rPr lang="en-US" altLang="en-US" sz="2200" b="0" i="0">
                  <a:solidFill>
                    <a:srgbClr val="333333"/>
                  </a:solidFill>
                </a:rPr>
                <a:t>(continued)</a:t>
              </a:r>
              <a:endParaRPr lang="en-US" altLang="en-US" sz="2200" b="0" i="0">
                <a:solidFill>
                  <a:schemeClr val="tx2"/>
                </a:solidFill>
              </a:endParaRPr>
            </a:p>
          </p:txBody>
        </p:sp>
        <p:sp>
          <p:nvSpPr>
            <p:cNvPr id="193540" name="Text Box 5">
              <a:extLst>
                <a:ext uri="{FF2B5EF4-FFF2-40B4-BE49-F238E27FC236}">
                  <a16:creationId xmlns:a16="http://schemas.microsoft.com/office/drawing/2014/main" id="{1B015DF9-5389-3847-9EBF-ADF4FBACB5B4}"/>
                </a:ext>
              </a:extLst>
            </p:cNvPr>
            <p:cNvSpPr txBox="1">
              <a:spLocks noChangeArrowheads="1"/>
            </p:cNvSpPr>
            <p:nvPr/>
          </p:nvSpPr>
          <p:spPr bwMode="auto">
            <a:xfrm>
              <a:off x="522" y="974"/>
              <a:ext cx="4762"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Trans fats have received much scrutiny because they are implicated in cardiovascular disease.</a:t>
              </a:r>
            </a:p>
            <a:p>
              <a:pPr eaLnBrk="1" hangingPunct="1">
                <a:lnSpc>
                  <a:spcPct val="85000"/>
                </a:lnSpc>
                <a:spcBef>
                  <a:spcPct val="0"/>
                </a:spcBef>
                <a:spcAft>
                  <a:spcPts val="900"/>
                </a:spcAft>
                <a:buSzPct val="80000"/>
                <a:buFont typeface="Times" pitchFamily="2" charset="0"/>
                <a:buChar char="•"/>
              </a:pPr>
              <a:r>
                <a:rPr lang="en-US" altLang="en-US" sz="1800" b="0" i="0"/>
                <a:t>Vegetable oils are hydrogenated to form a solid mass at room temp-erature—the process of adding hydrogen under high pressure elimi-nates the double bonds.</a:t>
              </a:r>
            </a:p>
            <a:p>
              <a:pPr eaLnBrk="1" hangingPunct="1">
                <a:lnSpc>
                  <a:spcPct val="85000"/>
                </a:lnSpc>
                <a:spcBef>
                  <a:spcPct val="0"/>
                </a:spcBef>
                <a:spcAft>
                  <a:spcPts val="900"/>
                </a:spcAft>
                <a:buSzPct val="80000"/>
                <a:buFont typeface="Times" pitchFamily="2" charset="0"/>
                <a:buChar char="•"/>
              </a:pPr>
              <a:r>
                <a:rPr lang="en-US" altLang="en-US" sz="1800" b="0" i="0"/>
                <a:t>In the 1950s and 1960s, margarine was made from trans fats—not a healthy food despite the advertising at the time.</a:t>
              </a:r>
            </a:p>
            <a:p>
              <a:pPr eaLnBrk="1" hangingPunct="1">
                <a:lnSpc>
                  <a:spcPct val="85000"/>
                </a:lnSpc>
                <a:spcBef>
                  <a:spcPct val="0"/>
                </a:spcBef>
                <a:spcAft>
                  <a:spcPts val="900"/>
                </a:spcAft>
                <a:buSzPct val="80000"/>
                <a:buFont typeface="Times" pitchFamily="2" charset="0"/>
                <a:buChar char="•"/>
              </a:pPr>
              <a:r>
                <a:rPr lang="en-US" altLang="en-US" sz="1800" b="0" i="0"/>
                <a:t>New York City and California, among other jurisdictions, have banned trans fats in restaurant chains.</a:t>
              </a:r>
            </a:p>
            <a:p>
              <a:pPr eaLnBrk="1" hangingPunct="1">
                <a:lnSpc>
                  <a:spcPct val="85000"/>
                </a:lnSpc>
                <a:spcBef>
                  <a:spcPct val="0"/>
                </a:spcBef>
                <a:spcAft>
                  <a:spcPct val="30000"/>
                </a:spcAft>
                <a:buSzPct val="80000"/>
                <a:buFont typeface="Times" pitchFamily="2" charset="0"/>
                <a:buChar char="•"/>
              </a:pPr>
              <a:r>
                <a:rPr lang="en-US" altLang="en-US" sz="1800" b="0" i="0"/>
                <a:t>The Federal government followed suit and expanded these restrictions to include packaged goods.</a:t>
              </a:r>
            </a:p>
          </p:txBody>
        </p:sp>
        <p:sp>
          <p:nvSpPr>
            <p:cNvPr id="193541" name="Rectangle 6">
              <a:extLst>
                <a:ext uri="{FF2B5EF4-FFF2-40B4-BE49-F238E27FC236}">
                  <a16:creationId xmlns:a16="http://schemas.microsoft.com/office/drawing/2014/main" id="{F54A7B66-98E9-574B-AFB9-24449B6B5649}"/>
                </a:ext>
              </a:extLst>
            </p:cNvPr>
            <p:cNvSpPr>
              <a:spLocks noChangeArrowheads="1"/>
            </p:cNvSpPr>
            <p:nvPr/>
          </p:nvSpPr>
          <p:spPr bwMode="auto">
            <a:xfrm>
              <a:off x="4393" y="698"/>
              <a:ext cx="11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200" b="0" i="0"/>
            </a:p>
          </p:txBody>
        </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633" name="Group 2">
            <a:extLst>
              <a:ext uri="{FF2B5EF4-FFF2-40B4-BE49-F238E27FC236}">
                <a16:creationId xmlns:a16="http://schemas.microsoft.com/office/drawing/2014/main" id="{EF5F3322-837D-604C-BE15-1CF158AB4BCD}"/>
              </a:ext>
            </a:extLst>
          </p:cNvPr>
          <p:cNvGrpSpPr>
            <a:grpSpLocks/>
          </p:cNvGrpSpPr>
          <p:nvPr/>
        </p:nvGrpSpPr>
        <p:grpSpPr bwMode="auto">
          <a:xfrm>
            <a:off x="457200" y="446088"/>
            <a:ext cx="8229600" cy="5024436"/>
            <a:chOff x="288" y="281"/>
            <a:chExt cx="5184" cy="3165"/>
          </a:xfrm>
        </p:grpSpPr>
        <p:sp>
          <p:nvSpPr>
            <p:cNvPr id="197635" name="Rectangle 3">
              <a:extLst>
                <a:ext uri="{FF2B5EF4-FFF2-40B4-BE49-F238E27FC236}">
                  <a16:creationId xmlns:a16="http://schemas.microsoft.com/office/drawing/2014/main" id="{CE272BB9-8663-734A-A495-B46C56A2AC92}"/>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Nutrition Label</a:t>
              </a:r>
              <a:endParaRPr lang="en-US" altLang="en-US" sz="2800" b="0" i="0">
                <a:solidFill>
                  <a:schemeClr val="tx2"/>
                </a:solidFill>
              </a:endParaRPr>
            </a:p>
          </p:txBody>
        </p:sp>
        <p:grpSp>
          <p:nvGrpSpPr>
            <p:cNvPr id="197636" name="Group 4">
              <a:extLst>
                <a:ext uri="{FF2B5EF4-FFF2-40B4-BE49-F238E27FC236}">
                  <a16:creationId xmlns:a16="http://schemas.microsoft.com/office/drawing/2014/main" id="{C212DB33-860E-6A46-A452-FBD9CF45EC16}"/>
                </a:ext>
              </a:extLst>
            </p:cNvPr>
            <p:cNvGrpSpPr>
              <a:grpSpLocks/>
            </p:cNvGrpSpPr>
            <p:nvPr/>
          </p:nvGrpSpPr>
          <p:grpSpPr bwMode="auto">
            <a:xfrm>
              <a:off x="1912" y="1020"/>
              <a:ext cx="2009" cy="2426"/>
              <a:chOff x="1912" y="1020"/>
              <a:chExt cx="2009" cy="2426"/>
            </a:xfrm>
          </p:grpSpPr>
          <p:pic>
            <p:nvPicPr>
              <p:cNvPr id="197637" name="Picture 5" descr="nutritional">
                <a:extLst>
                  <a:ext uri="{FF2B5EF4-FFF2-40B4-BE49-F238E27FC236}">
                    <a16:creationId xmlns:a16="http://schemas.microsoft.com/office/drawing/2014/main" id="{AEEAFAD7-9949-4F46-96BA-8803171B1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2" y="1020"/>
                <a:ext cx="1938" cy="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8" name="Rectangle 6">
                <a:extLst>
                  <a:ext uri="{FF2B5EF4-FFF2-40B4-BE49-F238E27FC236}">
                    <a16:creationId xmlns:a16="http://schemas.microsoft.com/office/drawing/2014/main" id="{F45E4D79-9384-AD4E-BA1E-7BC7DD3EC935}"/>
                  </a:ext>
                </a:extLst>
              </p:cNvPr>
              <p:cNvSpPr>
                <a:spLocks noChangeArrowheads="1"/>
              </p:cNvSpPr>
              <p:nvPr/>
            </p:nvSpPr>
            <p:spPr bwMode="auto">
              <a:xfrm>
                <a:off x="2749" y="3291"/>
                <a:ext cx="1172"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https://www.labelchoices.com</a:t>
                </a:r>
                <a:endParaRPr lang="en-US" altLang="en-US" sz="1800" b="0" i="0"/>
              </a:p>
            </p:txBody>
          </p:sp>
        </p:grpSp>
      </p:grpSp>
      <p:sp>
        <p:nvSpPr>
          <p:cNvPr id="197634" name="Slide Number Placeholder 5">
            <a:extLst>
              <a:ext uri="{FF2B5EF4-FFF2-40B4-BE49-F238E27FC236}">
                <a16:creationId xmlns:a16="http://schemas.microsoft.com/office/drawing/2014/main" id="{730F670E-B5A2-6C44-AE5E-6928B8242F9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BC9A85C-776D-9B47-83E3-6EF91DA01B58}" type="slidenum">
              <a:rPr lang="en-US" altLang="en-US" sz="1400" b="0" i="0"/>
              <a:pPr algn="r" eaLnBrk="1" hangingPunct="1">
                <a:spcBef>
                  <a:spcPct val="0"/>
                </a:spcBef>
                <a:buFontTx/>
                <a:buNone/>
              </a:pPr>
              <a:t>91</a:t>
            </a:fld>
            <a:endParaRPr lang="en-US" altLang="en-US" sz="1400" b="0" i="0"/>
          </a:p>
        </p:txBody>
      </p:sp>
      <p:cxnSp>
        <p:nvCxnSpPr>
          <p:cNvPr id="3" name="Straight Connector 2">
            <a:extLst>
              <a:ext uri="{FF2B5EF4-FFF2-40B4-BE49-F238E27FC236}">
                <a16:creationId xmlns:a16="http://schemas.microsoft.com/office/drawing/2014/main" id="{BC09E966-7264-7E1B-CBDF-50227C8E9CAC}"/>
              </a:ext>
            </a:extLst>
          </p:cNvPr>
          <p:cNvCxnSpPr/>
          <p:nvPr/>
        </p:nvCxnSpPr>
        <p:spPr bwMode="auto">
          <a:xfrm>
            <a:off x="6156864" y="2693503"/>
            <a:ext cx="725556" cy="0"/>
          </a:xfrm>
          <a:prstGeom prst="line">
            <a:avLst/>
          </a:prstGeom>
          <a:solidFill>
            <a:schemeClr val="accent1"/>
          </a:solidFill>
          <a:ln w="133350" cap="flat" cmpd="sng" algn="ctr">
            <a:solidFill>
              <a:schemeClr val="accent6">
                <a:alpha val="75239"/>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3406061A-DD91-56E4-DB7A-8EED011E3F7B}"/>
              </a:ext>
            </a:extLst>
          </p:cNvPr>
          <p:cNvSpPr txBox="1"/>
          <p:nvPr/>
        </p:nvSpPr>
        <p:spPr>
          <a:xfrm>
            <a:off x="2265511" y="5506563"/>
            <a:ext cx="4615070" cy="579646"/>
          </a:xfrm>
          <a:prstGeom prst="rect">
            <a:avLst/>
          </a:prstGeom>
          <a:noFill/>
        </p:spPr>
        <p:txBody>
          <a:bodyPr wrap="square" rtlCol="0">
            <a:spAutoFit/>
          </a:bodyPr>
          <a:lstStyle/>
          <a:p>
            <a:pPr algn="ctr">
              <a:lnSpc>
                <a:spcPts val="1860"/>
              </a:lnSpc>
            </a:pPr>
            <a:r>
              <a:rPr lang="en-US" b="0" i="0">
                <a:solidFill>
                  <a:schemeClr val="accent6"/>
                </a:solidFill>
              </a:rPr>
              <a:t>Nutrition labels are required by federal law on all packaged food items.</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Number Placeholder 5">
            <a:extLst>
              <a:ext uri="{FF2B5EF4-FFF2-40B4-BE49-F238E27FC236}">
                <a16:creationId xmlns:a16="http://schemas.microsoft.com/office/drawing/2014/main" id="{272E7198-62BA-9045-B897-DAE4F17E360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DD10C7-EBF4-824E-A96D-77A87CCCFA51}" type="slidenum">
              <a:rPr lang="en-US" altLang="en-US" sz="1400" smtClean="0"/>
              <a:pPr>
                <a:spcBef>
                  <a:spcPct val="0"/>
                </a:spcBef>
                <a:buFontTx/>
                <a:buNone/>
              </a:pPr>
              <a:t>92</a:t>
            </a:fld>
            <a:endParaRPr lang="en-US" altLang="en-US" sz="1400"/>
          </a:p>
        </p:txBody>
      </p:sp>
      <p:sp>
        <p:nvSpPr>
          <p:cNvPr id="195586" name="Text Box 1026">
            <a:extLst>
              <a:ext uri="{FF2B5EF4-FFF2-40B4-BE49-F238E27FC236}">
                <a16:creationId xmlns:a16="http://schemas.microsoft.com/office/drawing/2014/main" id="{D8734541-B3A6-3F4E-8DEA-9EBCBDD032C1}"/>
              </a:ext>
            </a:extLst>
          </p:cNvPr>
          <p:cNvSpPr txBox="1">
            <a:spLocks noChangeArrowheads="1"/>
          </p:cNvSpPr>
          <p:nvPr/>
        </p:nvSpPr>
        <p:spPr bwMode="auto">
          <a:xfrm>
            <a:off x="1455738" y="2203450"/>
            <a:ext cx="62341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a:t>At the grocery store, could you pick-out saturated and unsaturated fats?</a:t>
            </a:r>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Number Placeholder 5">
            <a:extLst>
              <a:ext uri="{FF2B5EF4-FFF2-40B4-BE49-F238E27FC236}">
                <a16:creationId xmlns:a16="http://schemas.microsoft.com/office/drawing/2014/main" id="{46DFF709-05F2-9D4A-BEC6-43BD4BD0D0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559842-86C3-F642-8136-55431BD44FC9}" type="slidenum">
              <a:rPr lang="en-US" altLang="en-US" sz="1400" smtClean="0"/>
              <a:pPr>
                <a:spcBef>
                  <a:spcPct val="0"/>
                </a:spcBef>
                <a:buFontTx/>
                <a:buNone/>
              </a:pPr>
              <a:t>93</a:t>
            </a:fld>
            <a:endParaRPr lang="en-US" altLang="en-US" sz="1400"/>
          </a:p>
        </p:txBody>
      </p:sp>
      <p:grpSp>
        <p:nvGrpSpPr>
          <p:cNvPr id="199682" name="Group 8">
            <a:extLst>
              <a:ext uri="{FF2B5EF4-FFF2-40B4-BE49-F238E27FC236}">
                <a16:creationId xmlns:a16="http://schemas.microsoft.com/office/drawing/2014/main" id="{5A459B22-7738-C545-A788-271BCB72C772}"/>
              </a:ext>
            </a:extLst>
          </p:cNvPr>
          <p:cNvGrpSpPr>
            <a:grpSpLocks/>
          </p:cNvGrpSpPr>
          <p:nvPr/>
        </p:nvGrpSpPr>
        <p:grpSpPr bwMode="auto">
          <a:xfrm>
            <a:off x="455613" y="447675"/>
            <a:ext cx="8229600" cy="2243138"/>
            <a:chOff x="287" y="282"/>
            <a:chExt cx="5184" cy="1413"/>
          </a:xfrm>
        </p:grpSpPr>
        <p:sp>
          <p:nvSpPr>
            <p:cNvPr id="199683" name="Rectangle 3">
              <a:extLst>
                <a:ext uri="{FF2B5EF4-FFF2-40B4-BE49-F238E27FC236}">
                  <a16:creationId xmlns:a16="http://schemas.microsoft.com/office/drawing/2014/main" id="{D0E9B615-80FF-8B48-A423-12C98218ECB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Steroids</a:t>
              </a:r>
              <a:endParaRPr lang="en-US" altLang="en-US" sz="2800" b="0" i="0">
                <a:solidFill>
                  <a:schemeClr val="tx2"/>
                </a:solidFill>
              </a:endParaRPr>
            </a:p>
          </p:txBody>
        </p:sp>
        <p:sp>
          <p:nvSpPr>
            <p:cNvPr id="199684" name="Text Box 4">
              <a:extLst>
                <a:ext uri="{FF2B5EF4-FFF2-40B4-BE49-F238E27FC236}">
                  <a16:creationId xmlns:a16="http://schemas.microsoft.com/office/drawing/2014/main" id="{97604E4C-6841-3D40-93E6-E919F9E260A0}"/>
                </a:ext>
              </a:extLst>
            </p:cNvPr>
            <p:cNvSpPr txBox="1">
              <a:spLocks noChangeArrowheads="1"/>
            </p:cNvSpPr>
            <p:nvPr/>
          </p:nvSpPr>
          <p:spPr bwMode="auto">
            <a:xfrm>
              <a:off x="516" y="971"/>
              <a:ext cx="467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Steroids are lipids since they are hydrophobic—however, they differ from fats in their molecular structure and functions.</a:t>
              </a:r>
            </a:p>
            <a:p>
              <a:pPr eaLnBrk="1" hangingPunct="1">
                <a:lnSpc>
                  <a:spcPct val="85000"/>
                </a:lnSpc>
                <a:spcBef>
                  <a:spcPct val="0"/>
                </a:spcBef>
                <a:spcAft>
                  <a:spcPct val="50000"/>
                </a:spcAft>
                <a:buSzPct val="80000"/>
                <a:buFont typeface="Times" pitchFamily="2" charset="0"/>
                <a:buChar char="•"/>
              </a:pPr>
              <a:r>
                <a:rPr lang="en-US" altLang="en-US" sz="1800" b="0" i="0"/>
                <a:t>The carbon skeleton of a steroid has four rings (called A, B, C, and D).</a:t>
              </a:r>
            </a:p>
          </p:txBody>
        </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Number Placeholder 5">
            <a:extLst>
              <a:ext uri="{FF2B5EF4-FFF2-40B4-BE49-F238E27FC236}">
                <a16:creationId xmlns:a16="http://schemas.microsoft.com/office/drawing/2014/main" id="{B36ED7F1-00B2-414F-875F-78DB4549AF5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94EB02-3579-7A4E-BC50-9055C7DB7CCF}" type="slidenum">
              <a:rPr lang="en-US" altLang="en-US" sz="1400" smtClean="0"/>
              <a:pPr>
                <a:spcBef>
                  <a:spcPct val="0"/>
                </a:spcBef>
                <a:buFontTx/>
                <a:buNone/>
              </a:pPr>
              <a:t>94</a:t>
            </a:fld>
            <a:endParaRPr lang="en-US" altLang="en-US" sz="1400"/>
          </a:p>
        </p:txBody>
      </p:sp>
      <p:grpSp>
        <p:nvGrpSpPr>
          <p:cNvPr id="201730" name="Group 15">
            <a:extLst>
              <a:ext uri="{FF2B5EF4-FFF2-40B4-BE49-F238E27FC236}">
                <a16:creationId xmlns:a16="http://schemas.microsoft.com/office/drawing/2014/main" id="{2387F360-D49F-B14A-BA05-6B54DAE2A422}"/>
              </a:ext>
            </a:extLst>
          </p:cNvPr>
          <p:cNvGrpSpPr>
            <a:grpSpLocks/>
          </p:cNvGrpSpPr>
          <p:nvPr/>
        </p:nvGrpSpPr>
        <p:grpSpPr bwMode="auto">
          <a:xfrm>
            <a:off x="455613" y="447675"/>
            <a:ext cx="8229600" cy="4492625"/>
            <a:chOff x="287" y="282"/>
            <a:chExt cx="5184" cy="2830"/>
          </a:xfrm>
        </p:grpSpPr>
        <p:sp>
          <p:nvSpPr>
            <p:cNvPr id="201731" name="Rectangle 3">
              <a:extLst>
                <a:ext uri="{FF2B5EF4-FFF2-40B4-BE49-F238E27FC236}">
                  <a16:creationId xmlns:a16="http://schemas.microsoft.com/office/drawing/2014/main" id="{93D12B0C-8489-CC45-9764-E1F97B7DFA0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Steroids—Molecular Structure</a:t>
              </a:r>
              <a:endParaRPr lang="en-US" altLang="en-US" sz="2800" b="0" i="0">
                <a:solidFill>
                  <a:schemeClr val="tx2"/>
                </a:solidFill>
              </a:endParaRPr>
            </a:p>
          </p:txBody>
        </p:sp>
        <p:grpSp>
          <p:nvGrpSpPr>
            <p:cNvPr id="201732" name="Group 14">
              <a:extLst>
                <a:ext uri="{FF2B5EF4-FFF2-40B4-BE49-F238E27FC236}">
                  <a16:creationId xmlns:a16="http://schemas.microsoft.com/office/drawing/2014/main" id="{3AF1FCE1-323A-6749-916D-2FC6CAD2F878}"/>
                </a:ext>
              </a:extLst>
            </p:cNvPr>
            <p:cNvGrpSpPr>
              <a:grpSpLocks/>
            </p:cNvGrpSpPr>
            <p:nvPr/>
          </p:nvGrpSpPr>
          <p:grpSpPr bwMode="auto">
            <a:xfrm>
              <a:off x="1006" y="966"/>
              <a:ext cx="3752" cy="2146"/>
              <a:chOff x="1006" y="966"/>
              <a:chExt cx="3752" cy="2146"/>
            </a:xfrm>
          </p:grpSpPr>
          <p:sp>
            <p:nvSpPr>
              <p:cNvPr id="201733" name="Text Box 7">
                <a:extLst>
                  <a:ext uri="{FF2B5EF4-FFF2-40B4-BE49-F238E27FC236}">
                    <a16:creationId xmlns:a16="http://schemas.microsoft.com/office/drawing/2014/main" id="{46D2AD43-2770-B04C-AD2B-7C49C76144C5}"/>
                  </a:ext>
                </a:extLst>
              </p:cNvPr>
              <p:cNvSpPr txBox="1">
                <a:spLocks noChangeArrowheads="1"/>
              </p:cNvSpPr>
              <p:nvPr/>
            </p:nvSpPr>
            <p:spPr bwMode="auto">
              <a:xfrm>
                <a:off x="1006" y="2609"/>
                <a:ext cx="3752"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50000"/>
                  </a:spcBef>
                  <a:buFontTx/>
                  <a:buNone/>
                </a:pPr>
                <a:r>
                  <a:rPr lang="en-US" altLang="en-US" sz="1800" b="0" i="0">
                    <a:solidFill>
                      <a:schemeClr val="accent6"/>
                    </a:solidFill>
                  </a:rPr>
                  <a:t>Cholesterol, shown above, is a precursor to other steroid molecules. They all share the same A-B-C-D ring structure.</a:t>
                </a:r>
              </a:p>
            </p:txBody>
          </p:sp>
          <p:grpSp>
            <p:nvGrpSpPr>
              <p:cNvPr id="201734" name="Group 12">
                <a:extLst>
                  <a:ext uri="{FF2B5EF4-FFF2-40B4-BE49-F238E27FC236}">
                    <a16:creationId xmlns:a16="http://schemas.microsoft.com/office/drawing/2014/main" id="{8E87193D-EA7F-7942-B59A-C726B510CA63}"/>
                  </a:ext>
                </a:extLst>
              </p:cNvPr>
              <p:cNvGrpSpPr>
                <a:grpSpLocks/>
              </p:cNvGrpSpPr>
              <p:nvPr/>
            </p:nvGrpSpPr>
            <p:grpSpPr bwMode="auto">
              <a:xfrm>
                <a:off x="1566" y="966"/>
                <a:ext cx="2694" cy="1511"/>
                <a:chOff x="1566" y="966"/>
                <a:chExt cx="2694" cy="1511"/>
              </a:xfrm>
            </p:grpSpPr>
            <p:pic>
              <p:nvPicPr>
                <p:cNvPr id="201735" name="Picture 5" descr="www_abc_net_au_cholesterol structure">
                  <a:extLst>
                    <a:ext uri="{FF2B5EF4-FFF2-40B4-BE49-F238E27FC236}">
                      <a16:creationId xmlns:a16="http://schemas.microsoft.com/office/drawing/2014/main" id="{960D0E1F-C93D-574B-BF98-207A5A822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 y="966"/>
                  <a:ext cx="2637" cy="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6" name="Text Box 6">
                  <a:extLst>
                    <a:ext uri="{FF2B5EF4-FFF2-40B4-BE49-F238E27FC236}">
                      <a16:creationId xmlns:a16="http://schemas.microsoft.com/office/drawing/2014/main" id="{B8CADDD4-12EC-4A43-8037-63A331093576}"/>
                    </a:ext>
                  </a:extLst>
                </p:cNvPr>
                <p:cNvSpPr txBox="1">
                  <a:spLocks noChangeArrowheads="1"/>
                </p:cNvSpPr>
                <p:nvPr/>
              </p:nvSpPr>
              <p:spPr bwMode="auto">
                <a:xfrm>
                  <a:off x="3247" y="2288"/>
                  <a:ext cx="101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https://www.abc.net.au</a:t>
                  </a:r>
                </a:p>
              </p:txBody>
            </p:sp>
            <p:sp>
              <p:nvSpPr>
                <p:cNvPr id="201737" name="Text Box 8">
                  <a:extLst>
                    <a:ext uri="{FF2B5EF4-FFF2-40B4-BE49-F238E27FC236}">
                      <a16:creationId xmlns:a16="http://schemas.microsoft.com/office/drawing/2014/main" id="{7BDDF214-1012-5044-8AEF-45F10CFACC73}"/>
                    </a:ext>
                  </a:extLst>
                </p:cNvPr>
                <p:cNvSpPr txBox="1">
                  <a:spLocks noChangeArrowheads="1"/>
                </p:cNvSpPr>
                <p:nvPr/>
              </p:nvSpPr>
              <p:spPr bwMode="auto">
                <a:xfrm>
                  <a:off x="2006" y="2017"/>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A</a:t>
                  </a:r>
                </a:p>
              </p:txBody>
            </p:sp>
            <p:sp>
              <p:nvSpPr>
                <p:cNvPr id="201738" name="Text Box 9">
                  <a:extLst>
                    <a:ext uri="{FF2B5EF4-FFF2-40B4-BE49-F238E27FC236}">
                      <a16:creationId xmlns:a16="http://schemas.microsoft.com/office/drawing/2014/main" id="{B6372193-7EC3-E04F-9AFE-5A2AD69BADDE}"/>
                    </a:ext>
                  </a:extLst>
                </p:cNvPr>
                <p:cNvSpPr txBox="1">
                  <a:spLocks noChangeArrowheads="1"/>
                </p:cNvSpPr>
                <p:nvPr/>
              </p:nvSpPr>
              <p:spPr bwMode="auto">
                <a:xfrm>
                  <a:off x="2625" y="1669"/>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C</a:t>
                  </a:r>
                </a:p>
              </p:txBody>
            </p:sp>
            <p:sp>
              <p:nvSpPr>
                <p:cNvPr id="201739" name="Text Box 10">
                  <a:extLst>
                    <a:ext uri="{FF2B5EF4-FFF2-40B4-BE49-F238E27FC236}">
                      <a16:creationId xmlns:a16="http://schemas.microsoft.com/office/drawing/2014/main" id="{D573DA2C-665A-D141-8995-5772094A3D2C}"/>
                    </a:ext>
                  </a:extLst>
                </p:cNvPr>
                <p:cNvSpPr txBox="1">
                  <a:spLocks noChangeArrowheads="1"/>
                </p:cNvSpPr>
                <p:nvPr/>
              </p:nvSpPr>
              <p:spPr bwMode="auto">
                <a:xfrm>
                  <a:off x="3056" y="1621"/>
                  <a:ext cx="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D</a:t>
                  </a:r>
                </a:p>
              </p:txBody>
            </p:sp>
            <p:sp>
              <p:nvSpPr>
                <p:cNvPr id="201740" name="Text Box 11">
                  <a:extLst>
                    <a:ext uri="{FF2B5EF4-FFF2-40B4-BE49-F238E27FC236}">
                      <a16:creationId xmlns:a16="http://schemas.microsoft.com/office/drawing/2014/main" id="{46891242-A3D9-8344-803D-3A7070D72B33}"/>
                    </a:ext>
                  </a:extLst>
                </p:cNvPr>
                <p:cNvSpPr txBox="1">
                  <a:spLocks noChangeArrowheads="1"/>
                </p:cNvSpPr>
                <p:nvPr/>
              </p:nvSpPr>
              <p:spPr bwMode="auto">
                <a:xfrm>
                  <a:off x="2422" y="2018"/>
                  <a:ext cx="2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solidFill>
                        <a:schemeClr val="accent6"/>
                      </a:solidFill>
                    </a:rPr>
                    <a:t>B</a:t>
                  </a:r>
                </a:p>
              </p:txBody>
            </p:sp>
          </p:gr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Number Placeholder 5">
            <a:extLst>
              <a:ext uri="{FF2B5EF4-FFF2-40B4-BE49-F238E27FC236}">
                <a16:creationId xmlns:a16="http://schemas.microsoft.com/office/drawing/2014/main" id="{769C3E62-63DD-F34E-A145-D1842A5ACE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48A3CE-DB2A-FD49-8377-62F01E246F35}" type="slidenum">
              <a:rPr lang="en-US" altLang="en-US" sz="1400" smtClean="0"/>
              <a:pPr>
                <a:spcBef>
                  <a:spcPct val="0"/>
                </a:spcBef>
                <a:buFontTx/>
                <a:buNone/>
              </a:pPr>
              <a:t>95</a:t>
            </a:fld>
            <a:endParaRPr lang="en-US" altLang="en-US" sz="1400"/>
          </a:p>
        </p:txBody>
      </p:sp>
      <p:grpSp>
        <p:nvGrpSpPr>
          <p:cNvPr id="203778" name="Group 9">
            <a:extLst>
              <a:ext uri="{FF2B5EF4-FFF2-40B4-BE49-F238E27FC236}">
                <a16:creationId xmlns:a16="http://schemas.microsoft.com/office/drawing/2014/main" id="{3334918A-D0DC-A44C-A7EE-696F7D1A1008}"/>
              </a:ext>
            </a:extLst>
          </p:cNvPr>
          <p:cNvGrpSpPr>
            <a:grpSpLocks/>
          </p:cNvGrpSpPr>
          <p:nvPr/>
        </p:nvGrpSpPr>
        <p:grpSpPr bwMode="auto">
          <a:xfrm>
            <a:off x="455613" y="447675"/>
            <a:ext cx="8229609" cy="4333875"/>
            <a:chOff x="287" y="282"/>
            <a:chExt cx="5184" cy="2730"/>
          </a:xfrm>
        </p:grpSpPr>
        <p:sp>
          <p:nvSpPr>
            <p:cNvPr id="203779" name="Rectangle 3">
              <a:extLst>
                <a:ext uri="{FF2B5EF4-FFF2-40B4-BE49-F238E27FC236}">
                  <a16:creationId xmlns:a16="http://schemas.microsoft.com/office/drawing/2014/main" id="{45C5980C-E71F-0441-BB61-EB2AEF82933E}"/>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Cholesterol</a:t>
              </a:r>
              <a:endParaRPr lang="en-US" altLang="en-US" sz="2800" b="0" i="0">
                <a:solidFill>
                  <a:schemeClr val="tx2"/>
                </a:solidFill>
              </a:endParaRPr>
            </a:p>
          </p:txBody>
        </p:sp>
        <p:grpSp>
          <p:nvGrpSpPr>
            <p:cNvPr id="203780" name="Group 8">
              <a:extLst>
                <a:ext uri="{FF2B5EF4-FFF2-40B4-BE49-F238E27FC236}">
                  <a16:creationId xmlns:a16="http://schemas.microsoft.com/office/drawing/2014/main" id="{FA498664-A687-8F40-AD54-08FF15A87F69}"/>
                </a:ext>
              </a:extLst>
            </p:cNvPr>
            <p:cNvGrpSpPr>
              <a:grpSpLocks/>
            </p:cNvGrpSpPr>
            <p:nvPr/>
          </p:nvGrpSpPr>
          <p:grpSpPr bwMode="auto">
            <a:xfrm>
              <a:off x="516" y="971"/>
              <a:ext cx="4770" cy="2041"/>
              <a:chOff x="516" y="971"/>
              <a:chExt cx="4770" cy="2041"/>
            </a:xfrm>
          </p:grpSpPr>
          <p:sp>
            <p:nvSpPr>
              <p:cNvPr id="203781" name="Text Box 4">
                <a:extLst>
                  <a:ext uri="{FF2B5EF4-FFF2-40B4-BE49-F238E27FC236}">
                    <a16:creationId xmlns:a16="http://schemas.microsoft.com/office/drawing/2014/main" id="{D494BCA2-431B-0244-AE71-932CB2116E05}"/>
                  </a:ext>
                </a:extLst>
              </p:cNvPr>
              <p:cNvSpPr txBox="1">
                <a:spLocks noChangeArrowheads="1"/>
              </p:cNvSpPr>
              <p:nvPr/>
            </p:nvSpPr>
            <p:spPr bwMode="auto">
              <a:xfrm>
                <a:off x="516" y="971"/>
                <a:ext cx="4770"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Cholesterol, a sterol molecule, is a precursor for testosterone, estro-gens, and corticosteroids, among other steroids.</a:t>
                </a:r>
              </a:p>
              <a:p>
                <a:pPr eaLnBrk="1" hangingPunct="1">
                  <a:lnSpc>
                    <a:spcPct val="85000"/>
                  </a:lnSpc>
                  <a:spcBef>
                    <a:spcPct val="0"/>
                  </a:spcBef>
                  <a:spcAft>
                    <a:spcPts val="900"/>
                  </a:spcAft>
                  <a:buSzPct val="80000"/>
                  <a:buFont typeface="Times" pitchFamily="2" charset="0"/>
                  <a:buChar char="•"/>
                </a:pPr>
                <a:r>
                  <a:rPr lang="en-US" altLang="en-US" sz="1800" b="0" i="0"/>
                  <a:t>We will discuss steroids in more detail when will cover endocrinology and sexual reproduction.</a:t>
                </a:r>
              </a:p>
              <a:p>
                <a:pPr eaLnBrk="1" hangingPunct="1">
                  <a:lnSpc>
                    <a:spcPct val="85000"/>
                  </a:lnSpc>
                  <a:spcBef>
                    <a:spcPct val="0"/>
                  </a:spcBef>
                  <a:spcAft>
                    <a:spcPts val="900"/>
                  </a:spcAft>
                  <a:buSzPct val="80000"/>
                  <a:buFont typeface="Times" pitchFamily="2" charset="0"/>
                  <a:buChar char="•"/>
                </a:pPr>
                <a:r>
                  <a:rPr lang="en-US" altLang="en-US" sz="1800" b="0" i="0"/>
                  <a:t>Cholesterol is needed by the body to synthesize cell membranes and to synthesize other molecules.</a:t>
                </a:r>
              </a:p>
              <a:p>
                <a:pPr eaLnBrk="1" hangingPunct="1">
                  <a:lnSpc>
                    <a:spcPct val="85000"/>
                  </a:lnSpc>
                  <a:spcBef>
                    <a:spcPct val="0"/>
                  </a:spcBef>
                  <a:spcAft>
                    <a:spcPct val="50000"/>
                  </a:spcAft>
                  <a:buSzPct val="80000"/>
                  <a:buFont typeface="Times" pitchFamily="2" charset="0"/>
                  <a:buChar char="•"/>
                </a:pPr>
                <a:r>
                  <a:rPr lang="en-US" altLang="en-US" sz="1800" b="0" i="0"/>
                  <a:t>High levels of cholesterol (in particular, LDL) are linked to cardiovas-cular disease.</a:t>
                </a:r>
              </a:p>
            </p:txBody>
          </p:sp>
          <p:sp>
            <p:nvSpPr>
              <p:cNvPr id="203782" name="Text Box 6">
                <a:extLst>
                  <a:ext uri="{FF2B5EF4-FFF2-40B4-BE49-F238E27FC236}">
                    <a16:creationId xmlns:a16="http://schemas.microsoft.com/office/drawing/2014/main" id="{E7A48782-1CE1-5546-AE14-AE90102E0540}"/>
                  </a:ext>
                </a:extLst>
              </p:cNvPr>
              <p:cNvSpPr txBox="1">
                <a:spLocks noChangeArrowheads="1"/>
              </p:cNvSpPr>
              <p:nvPr/>
            </p:nvSpPr>
            <p:spPr bwMode="auto">
              <a:xfrm>
                <a:off x="1108" y="2493"/>
                <a:ext cx="355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0"/>
                  </a:lnSpc>
                  <a:spcBef>
                    <a:spcPct val="0"/>
                  </a:spcBef>
                  <a:buFontTx/>
                  <a:buNone/>
                </a:pPr>
                <a:r>
                  <a:rPr lang="en-US" altLang="en-US" sz="1800" b="0" i="0">
                    <a:solidFill>
                      <a:srgbClr val="941100"/>
                    </a:solidFill>
                  </a:rPr>
                  <a:t>LDL = low density lipoprotein, a transport molecule since cholesterol is insoluble in blood plasma, which is mostly water.</a:t>
                </a:r>
                <a:endParaRPr lang="en-US" altLang="en-US" sz="1800">
                  <a:solidFill>
                    <a:srgbClr val="941100"/>
                  </a:solidFill>
                </a:endParaRPr>
              </a:p>
            </p:txBody>
          </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Number Placeholder 5">
            <a:extLst>
              <a:ext uri="{FF2B5EF4-FFF2-40B4-BE49-F238E27FC236}">
                <a16:creationId xmlns:a16="http://schemas.microsoft.com/office/drawing/2014/main" id="{0435C09B-9233-7943-9993-E5BF24C7D471}"/>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19ABBAA-70F2-9241-9A7C-D82BF6A8CB75}" type="slidenum">
              <a:rPr lang="en-US" altLang="en-US" sz="1400" b="0" i="0"/>
              <a:pPr algn="r" eaLnBrk="1" hangingPunct="1">
                <a:spcBef>
                  <a:spcPct val="0"/>
                </a:spcBef>
                <a:buFontTx/>
                <a:buNone/>
              </a:pPr>
              <a:t>96</a:t>
            </a:fld>
            <a:endParaRPr lang="en-US" altLang="en-US" sz="1400" b="0" i="0"/>
          </a:p>
        </p:txBody>
      </p:sp>
      <p:grpSp>
        <p:nvGrpSpPr>
          <p:cNvPr id="205826" name="Group 11">
            <a:extLst>
              <a:ext uri="{FF2B5EF4-FFF2-40B4-BE49-F238E27FC236}">
                <a16:creationId xmlns:a16="http://schemas.microsoft.com/office/drawing/2014/main" id="{980545C4-BDBC-1949-8783-86B9BA9D4783}"/>
              </a:ext>
            </a:extLst>
          </p:cNvPr>
          <p:cNvGrpSpPr>
            <a:grpSpLocks/>
          </p:cNvGrpSpPr>
          <p:nvPr/>
        </p:nvGrpSpPr>
        <p:grpSpPr bwMode="auto">
          <a:xfrm>
            <a:off x="469900" y="414338"/>
            <a:ext cx="8229600" cy="4791076"/>
            <a:chOff x="296" y="261"/>
            <a:chExt cx="5184" cy="3018"/>
          </a:xfrm>
        </p:grpSpPr>
        <p:sp>
          <p:nvSpPr>
            <p:cNvPr id="205827" name="Rectangle 4">
              <a:extLst>
                <a:ext uri="{FF2B5EF4-FFF2-40B4-BE49-F238E27FC236}">
                  <a16:creationId xmlns:a16="http://schemas.microsoft.com/office/drawing/2014/main" id="{0BB0CC8D-7636-DD49-95FA-07BFF0C3FE44}"/>
                </a:ext>
              </a:extLst>
            </p:cNvPr>
            <p:cNvSpPr>
              <a:spLocks noChangeArrowheads="1"/>
            </p:cNvSpPr>
            <p:nvPr/>
          </p:nvSpPr>
          <p:spPr bwMode="auto">
            <a:xfrm>
              <a:off x="296" y="26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Cholesterol Testing</a:t>
              </a:r>
              <a:endParaRPr lang="en-US" altLang="en-US" sz="2400" b="0" i="0">
                <a:solidFill>
                  <a:schemeClr val="tx2"/>
                </a:solidFill>
              </a:endParaRPr>
            </a:p>
          </p:txBody>
        </p:sp>
        <p:grpSp>
          <p:nvGrpSpPr>
            <p:cNvPr id="205828" name="Group 10">
              <a:extLst>
                <a:ext uri="{FF2B5EF4-FFF2-40B4-BE49-F238E27FC236}">
                  <a16:creationId xmlns:a16="http://schemas.microsoft.com/office/drawing/2014/main" id="{CD1656C0-C350-984E-9750-A845F59B8405}"/>
                </a:ext>
              </a:extLst>
            </p:cNvPr>
            <p:cNvGrpSpPr>
              <a:grpSpLocks/>
            </p:cNvGrpSpPr>
            <p:nvPr/>
          </p:nvGrpSpPr>
          <p:grpSpPr bwMode="auto">
            <a:xfrm>
              <a:off x="1149" y="1016"/>
              <a:ext cx="3459" cy="2263"/>
              <a:chOff x="1149" y="1016"/>
              <a:chExt cx="3459" cy="2263"/>
            </a:xfrm>
          </p:grpSpPr>
          <p:grpSp>
            <p:nvGrpSpPr>
              <p:cNvPr id="205829" name="Group 18">
                <a:extLst>
                  <a:ext uri="{FF2B5EF4-FFF2-40B4-BE49-F238E27FC236}">
                    <a16:creationId xmlns:a16="http://schemas.microsoft.com/office/drawing/2014/main" id="{E22745B0-9E9C-5643-BF15-176E68D54A25}"/>
                  </a:ext>
                </a:extLst>
              </p:cNvPr>
              <p:cNvGrpSpPr>
                <a:grpSpLocks/>
              </p:cNvGrpSpPr>
              <p:nvPr/>
            </p:nvGrpSpPr>
            <p:grpSpPr bwMode="auto">
              <a:xfrm>
                <a:off x="1689" y="1016"/>
                <a:ext cx="2476" cy="1857"/>
                <a:chOff x="1689" y="1016"/>
                <a:chExt cx="2476" cy="1857"/>
              </a:xfrm>
            </p:grpSpPr>
            <p:pic>
              <p:nvPicPr>
                <p:cNvPr id="205831" name="Picture 5" descr="www_myhealthtestreminder_com">
                  <a:extLst>
                    <a:ext uri="{FF2B5EF4-FFF2-40B4-BE49-F238E27FC236}">
                      <a16:creationId xmlns:a16="http://schemas.microsoft.com/office/drawing/2014/main" id="{12B305E7-24E8-1244-866A-5D4A5AF9F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 y="1016"/>
                  <a:ext cx="2392" cy="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32" name="Text Box 6">
                  <a:extLst>
                    <a:ext uri="{FF2B5EF4-FFF2-40B4-BE49-F238E27FC236}">
                      <a16:creationId xmlns:a16="http://schemas.microsoft.com/office/drawing/2014/main" id="{17294A15-6CBE-B041-92C9-624063FAAB3A}"/>
                    </a:ext>
                  </a:extLst>
                </p:cNvPr>
                <p:cNvSpPr txBox="1">
                  <a:spLocks noChangeArrowheads="1"/>
                </p:cNvSpPr>
                <p:nvPr/>
              </p:nvSpPr>
              <p:spPr bwMode="auto">
                <a:xfrm>
                  <a:off x="2521" y="2708"/>
                  <a:ext cx="164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https://www.myhealthtestreminder.com</a:t>
                  </a:r>
                  <a:endParaRPr lang="en-US" altLang="en-US" sz="1300" b="0" i="0"/>
                </a:p>
              </p:txBody>
            </p:sp>
          </p:grpSp>
          <p:sp>
            <p:nvSpPr>
              <p:cNvPr id="205830" name="Text Box 9">
                <a:extLst>
                  <a:ext uri="{FF2B5EF4-FFF2-40B4-BE49-F238E27FC236}">
                    <a16:creationId xmlns:a16="http://schemas.microsoft.com/office/drawing/2014/main" id="{96F6B9E3-D05E-E94A-8B90-561ED79D492D}"/>
                  </a:ext>
                </a:extLst>
              </p:cNvPr>
              <p:cNvSpPr txBox="1">
                <a:spLocks noChangeArrowheads="1"/>
              </p:cNvSpPr>
              <p:nvPr/>
            </p:nvSpPr>
            <p:spPr bwMode="auto">
              <a:xfrm>
                <a:off x="1149" y="2914"/>
                <a:ext cx="345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a:solidFill>
                      <a:schemeClr val="accent6"/>
                    </a:solidFill>
                  </a:rPr>
                  <a:t>Cholesterol testing is a preventative step in helping to maintain cardiovascular health.</a:t>
                </a:r>
              </a:p>
            </p:txBody>
          </p:sp>
        </p:grpSp>
      </p:gr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Number Placeholder 5">
            <a:extLst>
              <a:ext uri="{FF2B5EF4-FFF2-40B4-BE49-F238E27FC236}">
                <a16:creationId xmlns:a16="http://schemas.microsoft.com/office/drawing/2014/main" id="{7B17C597-36DA-1F45-A755-3D6E692B17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629F95-9B54-6640-AAA1-6A1568377461}" type="slidenum">
              <a:rPr lang="en-US" altLang="en-US" sz="1400" smtClean="0"/>
              <a:pPr>
                <a:spcBef>
                  <a:spcPct val="0"/>
                </a:spcBef>
                <a:buFontTx/>
                <a:buNone/>
              </a:pPr>
              <a:t>97</a:t>
            </a:fld>
            <a:endParaRPr lang="en-US" altLang="en-US" sz="1400"/>
          </a:p>
        </p:txBody>
      </p:sp>
      <p:grpSp>
        <p:nvGrpSpPr>
          <p:cNvPr id="207874" name="Group 13">
            <a:extLst>
              <a:ext uri="{FF2B5EF4-FFF2-40B4-BE49-F238E27FC236}">
                <a16:creationId xmlns:a16="http://schemas.microsoft.com/office/drawing/2014/main" id="{840187F0-7C49-3E4B-81E5-CD5D6ACD02A3}"/>
              </a:ext>
            </a:extLst>
          </p:cNvPr>
          <p:cNvGrpSpPr>
            <a:grpSpLocks/>
          </p:cNvGrpSpPr>
          <p:nvPr/>
        </p:nvGrpSpPr>
        <p:grpSpPr bwMode="auto">
          <a:xfrm>
            <a:off x="455613" y="447675"/>
            <a:ext cx="8318500" cy="5329238"/>
            <a:chOff x="287" y="282"/>
            <a:chExt cx="5240" cy="3357"/>
          </a:xfrm>
        </p:grpSpPr>
        <p:sp>
          <p:nvSpPr>
            <p:cNvPr id="207875" name="Rectangle 3">
              <a:extLst>
                <a:ext uri="{FF2B5EF4-FFF2-40B4-BE49-F238E27FC236}">
                  <a16:creationId xmlns:a16="http://schemas.microsoft.com/office/drawing/2014/main" id="{49AD7754-B5E5-DB44-A430-E4D27C4A3AE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Anabolic Steroids</a:t>
              </a:r>
              <a:endParaRPr lang="en-US" altLang="en-US" sz="2800" b="0" i="0">
                <a:solidFill>
                  <a:schemeClr val="tx2"/>
                </a:solidFill>
              </a:endParaRPr>
            </a:p>
          </p:txBody>
        </p:sp>
        <p:grpSp>
          <p:nvGrpSpPr>
            <p:cNvPr id="207876" name="Group 11">
              <a:extLst>
                <a:ext uri="{FF2B5EF4-FFF2-40B4-BE49-F238E27FC236}">
                  <a16:creationId xmlns:a16="http://schemas.microsoft.com/office/drawing/2014/main" id="{FDC24B52-1E73-9B4C-863A-9F7147C461B6}"/>
                </a:ext>
              </a:extLst>
            </p:cNvPr>
            <p:cNvGrpSpPr>
              <a:grpSpLocks/>
            </p:cNvGrpSpPr>
            <p:nvPr/>
          </p:nvGrpSpPr>
          <p:grpSpPr bwMode="auto">
            <a:xfrm>
              <a:off x="519" y="969"/>
              <a:ext cx="5008" cy="2670"/>
              <a:chOff x="519" y="969"/>
              <a:chExt cx="5008" cy="2670"/>
            </a:xfrm>
          </p:grpSpPr>
          <p:sp>
            <p:nvSpPr>
              <p:cNvPr id="207877" name="Text Box 4">
                <a:extLst>
                  <a:ext uri="{FF2B5EF4-FFF2-40B4-BE49-F238E27FC236}">
                    <a16:creationId xmlns:a16="http://schemas.microsoft.com/office/drawing/2014/main" id="{A46A1E7E-3463-4B4E-8574-4C740EF154C4}"/>
                  </a:ext>
                </a:extLst>
              </p:cNvPr>
              <p:cNvSpPr txBox="1">
                <a:spLocks noChangeArrowheads="1"/>
              </p:cNvSpPr>
              <p:nvPr/>
            </p:nvSpPr>
            <p:spPr bwMode="auto">
              <a:xfrm>
                <a:off x="519" y="969"/>
                <a:ext cx="5008"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Anabolic steroids are synthetic (human-made) variants of testosterone, the male sex hormone.</a:t>
                </a:r>
              </a:p>
              <a:p>
                <a:pPr eaLnBrk="1" hangingPunct="1">
                  <a:lnSpc>
                    <a:spcPct val="85000"/>
                  </a:lnSpc>
                  <a:spcBef>
                    <a:spcPct val="0"/>
                  </a:spcBef>
                  <a:spcAft>
                    <a:spcPts val="900"/>
                  </a:spcAft>
                  <a:buSzPct val="80000"/>
                  <a:buFont typeface="Times" pitchFamily="2" charset="0"/>
                  <a:buChar char="•"/>
                </a:pPr>
                <a:r>
                  <a:rPr lang="en-US" altLang="en-US" sz="1800" b="0" i="0"/>
                  <a:t>In males at puberty, testosterone stimulates increased muscle and bone mass, promotes facial and body hair growth, and promotes other mascu-line traits. </a:t>
                </a:r>
              </a:p>
              <a:p>
                <a:pPr eaLnBrk="1" hangingPunct="1">
                  <a:lnSpc>
                    <a:spcPct val="85000"/>
                  </a:lnSpc>
                  <a:spcBef>
                    <a:spcPct val="0"/>
                  </a:spcBef>
                  <a:spcAft>
                    <a:spcPts val="900"/>
                  </a:spcAft>
                  <a:buSzPct val="80000"/>
                  <a:buFont typeface="Times" pitchFamily="2" charset="0"/>
                  <a:buChar char="•"/>
                </a:pPr>
                <a:r>
                  <a:rPr lang="en-US" altLang="en-US" sz="1800" b="0" i="0"/>
                  <a:t>Anabolic steroids mimic these effects due to a similar molecular structure.</a:t>
                </a:r>
              </a:p>
              <a:p>
                <a:pPr eaLnBrk="1" hangingPunct="1">
                  <a:lnSpc>
                    <a:spcPct val="85000"/>
                  </a:lnSpc>
                  <a:spcBef>
                    <a:spcPct val="0"/>
                  </a:spcBef>
                  <a:spcAft>
                    <a:spcPct val="50000"/>
                  </a:spcAft>
                  <a:buSzPct val="80000"/>
                  <a:buFont typeface="Times" pitchFamily="2" charset="0"/>
                  <a:buChar char="•"/>
                </a:pPr>
                <a:r>
                  <a:rPr lang="en-US" altLang="en-US" sz="1800" b="0" i="0"/>
                  <a:t>Some professional and amateur athletes use anabolic steroids to enhance their performance because the margin between winning and losing can be miniscule.</a:t>
                </a:r>
              </a:p>
            </p:txBody>
          </p:sp>
          <p:grpSp>
            <p:nvGrpSpPr>
              <p:cNvPr id="207878" name="Group 10">
                <a:extLst>
                  <a:ext uri="{FF2B5EF4-FFF2-40B4-BE49-F238E27FC236}">
                    <a16:creationId xmlns:a16="http://schemas.microsoft.com/office/drawing/2014/main" id="{2976DCCC-A9D1-A243-9023-20762701D304}"/>
                  </a:ext>
                </a:extLst>
              </p:cNvPr>
              <p:cNvGrpSpPr>
                <a:grpSpLocks/>
              </p:cNvGrpSpPr>
              <p:nvPr/>
            </p:nvGrpSpPr>
            <p:grpSpPr bwMode="auto">
              <a:xfrm>
                <a:off x="2064" y="2457"/>
                <a:ext cx="1654" cy="1182"/>
                <a:chOff x="2064" y="2457"/>
                <a:chExt cx="1654" cy="1182"/>
              </a:xfrm>
            </p:grpSpPr>
            <p:pic>
              <p:nvPicPr>
                <p:cNvPr id="207879" name="Picture 8" descr="1280_1020">
                  <a:extLst>
                    <a:ext uri="{FF2B5EF4-FFF2-40B4-BE49-F238E27FC236}">
                      <a16:creationId xmlns:a16="http://schemas.microsoft.com/office/drawing/2014/main" id="{67D46262-7612-F64A-BABD-AB5B1B7A0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3" y="2457"/>
                  <a:ext cx="1575" cy="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0" name="Text Box 9">
                  <a:extLst>
                    <a:ext uri="{FF2B5EF4-FFF2-40B4-BE49-F238E27FC236}">
                      <a16:creationId xmlns:a16="http://schemas.microsoft.com/office/drawing/2014/main" id="{C0D5C2F1-8593-434D-AE56-455751D0C3FF}"/>
                    </a:ext>
                  </a:extLst>
                </p:cNvPr>
                <p:cNvSpPr txBox="1">
                  <a:spLocks noChangeArrowheads="1"/>
                </p:cNvSpPr>
                <p:nvPr/>
              </p:nvSpPr>
              <p:spPr bwMode="auto">
                <a:xfrm>
                  <a:off x="2064" y="3466"/>
                  <a:ext cx="1654"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a:t>https://www.californiaaddictionnetwork.com</a:t>
                  </a:r>
                  <a:endParaRPr lang="en-US" altLang="en-US" sz="1800" b="0" i="0"/>
                </a:p>
              </p:txBody>
            </p:sp>
          </p:gr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Number Placeholder 5">
            <a:extLst>
              <a:ext uri="{FF2B5EF4-FFF2-40B4-BE49-F238E27FC236}">
                <a16:creationId xmlns:a16="http://schemas.microsoft.com/office/drawing/2014/main" id="{24194ACC-E4C7-4340-8E63-87F65D9E6A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A0E99F-6C66-324D-90E8-0EDF51380816}" type="slidenum">
              <a:rPr lang="en-US" altLang="en-US" sz="1400" smtClean="0"/>
              <a:pPr>
                <a:spcBef>
                  <a:spcPct val="0"/>
                </a:spcBef>
                <a:buFontTx/>
                <a:buNone/>
              </a:pPr>
              <a:t>98</a:t>
            </a:fld>
            <a:endParaRPr lang="en-US" altLang="en-US" sz="1400"/>
          </a:p>
        </p:txBody>
      </p:sp>
      <p:grpSp>
        <p:nvGrpSpPr>
          <p:cNvPr id="209922" name="Group 10">
            <a:extLst>
              <a:ext uri="{FF2B5EF4-FFF2-40B4-BE49-F238E27FC236}">
                <a16:creationId xmlns:a16="http://schemas.microsoft.com/office/drawing/2014/main" id="{052BD7A8-FA63-C447-A13F-D3AE6006C11F}"/>
              </a:ext>
            </a:extLst>
          </p:cNvPr>
          <p:cNvGrpSpPr>
            <a:grpSpLocks/>
          </p:cNvGrpSpPr>
          <p:nvPr/>
        </p:nvGrpSpPr>
        <p:grpSpPr bwMode="auto">
          <a:xfrm>
            <a:off x="455613" y="447675"/>
            <a:ext cx="8229600" cy="3302000"/>
            <a:chOff x="287" y="282"/>
            <a:chExt cx="5184" cy="2080"/>
          </a:xfrm>
        </p:grpSpPr>
        <p:sp>
          <p:nvSpPr>
            <p:cNvPr id="209923" name="Rectangle 3">
              <a:extLst>
                <a:ext uri="{FF2B5EF4-FFF2-40B4-BE49-F238E27FC236}">
                  <a16:creationId xmlns:a16="http://schemas.microsoft.com/office/drawing/2014/main" id="{74643E5F-A911-1C4E-B2F4-684C45FA5AD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Anabolic Steroids—Medical and Societal Issues</a:t>
              </a:r>
              <a:endParaRPr lang="en-US" altLang="en-US" sz="2800" b="0" i="0">
                <a:solidFill>
                  <a:schemeClr val="tx2"/>
                </a:solidFill>
              </a:endParaRPr>
            </a:p>
          </p:txBody>
        </p:sp>
        <p:sp>
          <p:nvSpPr>
            <p:cNvPr id="209924" name="Text Box 4">
              <a:extLst>
                <a:ext uri="{FF2B5EF4-FFF2-40B4-BE49-F238E27FC236}">
                  <a16:creationId xmlns:a16="http://schemas.microsoft.com/office/drawing/2014/main" id="{54580F08-7DB3-AC4F-B87B-91B40584DC03}"/>
                </a:ext>
              </a:extLst>
            </p:cNvPr>
            <p:cNvSpPr txBox="1">
              <a:spLocks noChangeArrowheads="1"/>
            </p:cNvSpPr>
            <p:nvPr/>
          </p:nvSpPr>
          <p:spPr bwMode="auto">
            <a:xfrm>
              <a:off x="516" y="972"/>
              <a:ext cx="4881"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health effects of anabolic steroids include violent mood swings, depression, liver damage, high cholesterol levels, reduced sex drive, and infertility.</a:t>
              </a:r>
            </a:p>
            <a:p>
              <a:pPr eaLnBrk="1" hangingPunct="1">
                <a:lnSpc>
                  <a:spcPct val="85000"/>
                </a:lnSpc>
                <a:spcBef>
                  <a:spcPct val="0"/>
                </a:spcBef>
                <a:spcAft>
                  <a:spcPts val="900"/>
                </a:spcAft>
                <a:buSzPct val="80000"/>
                <a:buFont typeface="Times" pitchFamily="2" charset="0"/>
                <a:buChar char="•"/>
              </a:pPr>
              <a:r>
                <a:rPr lang="en-US" altLang="en-US" sz="1800" b="0" i="0"/>
                <a:t>The use of anabolic steroids raises medical, moral, ethical, and legal issues of unfair competitive advantage.</a:t>
              </a:r>
            </a:p>
            <a:p>
              <a:pPr eaLnBrk="1" hangingPunct="1">
                <a:lnSpc>
                  <a:spcPct val="85000"/>
                </a:lnSpc>
                <a:spcBef>
                  <a:spcPct val="0"/>
                </a:spcBef>
                <a:spcAft>
                  <a:spcPct val="50000"/>
                </a:spcAft>
                <a:buSzPct val="80000"/>
                <a:buFont typeface="Times" pitchFamily="2" charset="0"/>
                <a:buChar char="•"/>
              </a:pPr>
              <a:r>
                <a:rPr lang="en-US" altLang="en-US" sz="1800" b="0" i="0"/>
                <a:t>It also raises questions about athletes who are using anabolic steroids and other performance-enhancing drugs serving as role models for chil-dren and adolescents.</a:t>
              </a:r>
            </a:p>
          </p:txBody>
        </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Slide Number Placeholder 5">
            <a:extLst>
              <a:ext uri="{FF2B5EF4-FFF2-40B4-BE49-F238E27FC236}">
                <a16:creationId xmlns:a16="http://schemas.microsoft.com/office/drawing/2014/main" id="{08142E8F-BCE0-614F-B3C7-B5F18A92CA9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107834B-1D16-9347-AC95-436FDC6A3864}" type="slidenum">
              <a:rPr lang="en-US" altLang="en-US" sz="1400" smtClean="0"/>
              <a:pPr>
                <a:spcBef>
                  <a:spcPct val="0"/>
                </a:spcBef>
                <a:buFontTx/>
                <a:buNone/>
              </a:pPr>
              <a:t>99</a:t>
            </a:fld>
            <a:endParaRPr lang="en-US" altLang="en-US" sz="1400"/>
          </a:p>
        </p:txBody>
      </p:sp>
      <p:grpSp>
        <p:nvGrpSpPr>
          <p:cNvPr id="211970" name="Group 6">
            <a:extLst>
              <a:ext uri="{FF2B5EF4-FFF2-40B4-BE49-F238E27FC236}">
                <a16:creationId xmlns:a16="http://schemas.microsoft.com/office/drawing/2014/main" id="{86C1221F-F8D3-BB44-BA9F-E124579924BB}"/>
              </a:ext>
            </a:extLst>
          </p:cNvPr>
          <p:cNvGrpSpPr>
            <a:grpSpLocks/>
          </p:cNvGrpSpPr>
          <p:nvPr/>
        </p:nvGrpSpPr>
        <p:grpSpPr bwMode="auto">
          <a:xfrm>
            <a:off x="455613" y="447675"/>
            <a:ext cx="8229600" cy="2716213"/>
            <a:chOff x="287" y="282"/>
            <a:chExt cx="5184" cy="1711"/>
          </a:xfrm>
        </p:grpSpPr>
        <p:sp>
          <p:nvSpPr>
            <p:cNvPr id="211971" name="Rectangle 3">
              <a:extLst>
                <a:ext uri="{FF2B5EF4-FFF2-40B4-BE49-F238E27FC236}">
                  <a16:creationId xmlns:a16="http://schemas.microsoft.com/office/drawing/2014/main" id="{EA2E75E3-D7BB-AB45-B6D9-6016784C04E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Anabolic Steroids—Mitigation</a:t>
              </a:r>
              <a:endParaRPr lang="en-US" altLang="en-US" sz="2800" b="0" i="0">
                <a:solidFill>
                  <a:schemeClr val="tx2"/>
                </a:solidFill>
              </a:endParaRPr>
            </a:p>
          </p:txBody>
        </p:sp>
        <p:sp>
          <p:nvSpPr>
            <p:cNvPr id="211972" name="Text Box 4">
              <a:extLst>
                <a:ext uri="{FF2B5EF4-FFF2-40B4-BE49-F238E27FC236}">
                  <a16:creationId xmlns:a16="http://schemas.microsoft.com/office/drawing/2014/main" id="{22F64575-5F6E-4249-851F-108CA0E64B83}"/>
                </a:ext>
              </a:extLst>
            </p:cNvPr>
            <p:cNvSpPr txBox="1">
              <a:spLocks noChangeArrowheads="1"/>
            </p:cNvSpPr>
            <p:nvPr/>
          </p:nvSpPr>
          <p:spPr bwMode="auto">
            <a:xfrm>
              <a:off x="516" y="972"/>
              <a:ext cx="4649"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Major League Baseball (MLB), professional cycling, and professional wrestling have been the focus of recent controversies involving ana-bolic steroids.</a:t>
              </a:r>
            </a:p>
            <a:p>
              <a:pPr eaLnBrk="1" hangingPunct="1">
                <a:lnSpc>
                  <a:spcPct val="85000"/>
                </a:lnSpc>
                <a:spcBef>
                  <a:spcPct val="0"/>
                </a:spcBef>
                <a:spcAft>
                  <a:spcPct val="50000"/>
                </a:spcAft>
                <a:buSzPct val="80000"/>
                <a:buFont typeface="Times" pitchFamily="2" charset="0"/>
                <a:buChar char="•"/>
              </a:pPr>
              <a:r>
                <a:rPr lang="en-US" altLang="en-US" sz="1800" b="0" i="0"/>
                <a:t>Many athletic organizations including MLB no longer are oblivious to the use of anabolic steroids, and regularly test for anabolic steroids, blood doping, and banned drugs.</a:t>
              </a:r>
            </a:p>
          </p:txBody>
        </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Number Placeholder 5">
            <a:extLst>
              <a:ext uri="{FF2B5EF4-FFF2-40B4-BE49-F238E27FC236}">
                <a16:creationId xmlns:a16="http://schemas.microsoft.com/office/drawing/2014/main" id="{E8E82B04-CF0F-5C44-A20C-041E417B69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6613B7-E2C5-4845-A04D-3A8A7EED9F52}" type="slidenum">
              <a:rPr lang="en-US" altLang="en-US" sz="1400" smtClean="0"/>
              <a:pPr>
                <a:spcBef>
                  <a:spcPct val="0"/>
                </a:spcBef>
                <a:buFontTx/>
                <a:buNone/>
              </a:pPr>
              <a:t>100</a:t>
            </a:fld>
            <a:endParaRPr lang="en-US" altLang="en-US" sz="1400"/>
          </a:p>
        </p:txBody>
      </p:sp>
      <p:grpSp>
        <p:nvGrpSpPr>
          <p:cNvPr id="214018" name="Group 6">
            <a:extLst>
              <a:ext uri="{FF2B5EF4-FFF2-40B4-BE49-F238E27FC236}">
                <a16:creationId xmlns:a16="http://schemas.microsoft.com/office/drawing/2014/main" id="{19E8C592-6DF4-ED40-AC33-EE6970EDC3CA}"/>
              </a:ext>
            </a:extLst>
          </p:cNvPr>
          <p:cNvGrpSpPr>
            <a:grpSpLocks/>
          </p:cNvGrpSpPr>
          <p:nvPr/>
        </p:nvGrpSpPr>
        <p:grpSpPr bwMode="auto">
          <a:xfrm>
            <a:off x="455613" y="447675"/>
            <a:ext cx="8229600" cy="4584700"/>
            <a:chOff x="287" y="282"/>
            <a:chExt cx="5184" cy="2888"/>
          </a:xfrm>
        </p:grpSpPr>
        <p:sp>
          <p:nvSpPr>
            <p:cNvPr id="214019" name="Rectangle 3">
              <a:extLst>
                <a:ext uri="{FF2B5EF4-FFF2-40B4-BE49-F238E27FC236}">
                  <a16:creationId xmlns:a16="http://schemas.microsoft.com/office/drawing/2014/main" id="{12FCCDB4-0EE7-B146-B9D0-C3BD521F79C0}"/>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Proteins</a:t>
              </a:r>
              <a:endParaRPr lang="en-US" altLang="en-US" sz="2800" b="0" i="0">
                <a:solidFill>
                  <a:schemeClr val="tx2"/>
                </a:solidFill>
              </a:endParaRPr>
            </a:p>
          </p:txBody>
        </p:sp>
        <p:sp>
          <p:nvSpPr>
            <p:cNvPr id="214020" name="Text Box 4">
              <a:extLst>
                <a:ext uri="{FF2B5EF4-FFF2-40B4-BE49-F238E27FC236}">
                  <a16:creationId xmlns:a16="http://schemas.microsoft.com/office/drawing/2014/main" id="{C6CEC11C-1B84-8D4B-A457-85D177E9F455}"/>
                </a:ext>
              </a:extLst>
            </p:cNvPr>
            <p:cNvSpPr txBox="1">
              <a:spLocks noChangeArrowheads="1"/>
            </p:cNvSpPr>
            <p:nvPr/>
          </p:nvSpPr>
          <p:spPr bwMode="auto">
            <a:xfrm>
              <a:off x="519" y="969"/>
              <a:ext cx="4765" cy="2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Proteins are formed from one or more polypeptide chains that are synthesized from monomers known as amino acids.</a:t>
              </a:r>
            </a:p>
            <a:p>
              <a:pPr eaLnBrk="1" hangingPunct="1">
                <a:lnSpc>
                  <a:spcPct val="85000"/>
                </a:lnSpc>
                <a:spcBef>
                  <a:spcPct val="0"/>
                </a:spcBef>
                <a:spcAft>
                  <a:spcPts val="900"/>
                </a:spcAft>
                <a:buSzPct val="80000"/>
                <a:buFont typeface="Times" pitchFamily="2" charset="0"/>
                <a:buChar char="•"/>
              </a:pPr>
              <a:r>
                <a:rPr lang="en-US" altLang="en-US" sz="1800" b="0" i="0"/>
                <a:t>The human body has tens of thousands of different proteins—each has a unique molecular shape.</a:t>
              </a:r>
            </a:p>
            <a:p>
              <a:pPr eaLnBrk="1" hangingPunct="1">
                <a:lnSpc>
                  <a:spcPct val="85000"/>
                </a:lnSpc>
                <a:spcBef>
                  <a:spcPct val="0"/>
                </a:spcBef>
                <a:spcAft>
                  <a:spcPts val="900"/>
                </a:spcAft>
                <a:buSzPct val="80000"/>
                <a:buFont typeface="Times" pitchFamily="2" charset="0"/>
                <a:buChar char="•"/>
              </a:pPr>
              <a:r>
                <a:rPr lang="en-US" altLang="en-US" sz="1800" b="0" i="0"/>
                <a:t>The functions of proteins include:</a:t>
              </a:r>
            </a:p>
            <a:p>
              <a:pPr lvl="1" eaLnBrk="1" hangingPunct="1">
                <a:lnSpc>
                  <a:spcPct val="85000"/>
                </a:lnSpc>
                <a:spcBef>
                  <a:spcPct val="0"/>
                </a:spcBef>
                <a:spcAft>
                  <a:spcPts val="300"/>
                </a:spcAft>
                <a:buSzPct val="80000"/>
                <a:buFont typeface="Times" pitchFamily="2" charset="0"/>
                <a:buChar char="–"/>
              </a:pPr>
              <a:r>
                <a:rPr lang="en-US" altLang="en-US" sz="1800" b="0" i="0"/>
                <a:t>Structural</a:t>
              </a:r>
            </a:p>
            <a:p>
              <a:pPr lvl="1" eaLnBrk="1" hangingPunct="1">
                <a:lnSpc>
                  <a:spcPct val="85000"/>
                </a:lnSpc>
                <a:spcBef>
                  <a:spcPct val="0"/>
                </a:spcBef>
                <a:spcAft>
                  <a:spcPts val="300"/>
                </a:spcAft>
                <a:buSzPct val="80000"/>
                <a:buFont typeface="Times" pitchFamily="2" charset="0"/>
                <a:buChar char="–"/>
              </a:pPr>
              <a:r>
                <a:rPr lang="en-US" altLang="en-US" sz="1800" b="0" i="0"/>
                <a:t>Storage</a:t>
              </a:r>
            </a:p>
            <a:p>
              <a:pPr lvl="1" eaLnBrk="1" hangingPunct="1">
                <a:lnSpc>
                  <a:spcPct val="85000"/>
                </a:lnSpc>
                <a:spcBef>
                  <a:spcPct val="0"/>
                </a:spcBef>
                <a:spcAft>
                  <a:spcPts val="300"/>
                </a:spcAft>
                <a:buSzPct val="80000"/>
                <a:buFont typeface="Times" pitchFamily="2" charset="0"/>
                <a:buChar char="–"/>
              </a:pPr>
              <a:r>
                <a:rPr lang="en-US" altLang="en-US" sz="1800" b="0" i="0"/>
                <a:t>Contractile</a:t>
              </a:r>
            </a:p>
            <a:p>
              <a:pPr lvl="1" eaLnBrk="1" hangingPunct="1">
                <a:lnSpc>
                  <a:spcPct val="85000"/>
                </a:lnSpc>
                <a:spcBef>
                  <a:spcPct val="0"/>
                </a:spcBef>
                <a:spcAft>
                  <a:spcPts val="300"/>
                </a:spcAft>
                <a:buSzPct val="80000"/>
                <a:buFont typeface="Times" pitchFamily="2" charset="0"/>
                <a:buChar char="–"/>
              </a:pPr>
              <a:r>
                <a:rPr lang="en-US" altLang="en-US" sz="1800" b="0" i="0"/>
                <a:t>Enzymes</a:t>
              </a:r>
            </a:p>
            <a:p>
              <a:pPr lvl="1" eaLnBrk="1" hangingPunct="1">
                <a:lnSpc>
                  <a:spcPct val="85000"/>
                </a:lnSpc>
                <a:spcBef>
                  <a:spcPct val="0"/>
                </a:spcBef>
                <a:spcAft>
                  <a:spcPts val="300"/>
                </a:spcAft>
                <a:buSzPct val="80000"/>
                <a:buFont typeface="Times" pitchFamily="2" charset="0"/>
                <a:buChar char="–"/>
              </a:pPr>
              <a:r>
                <a:rPr lang="en-US" altLang="en-US" sz="1800" b="0" i="0"/>
                <a:t>Signal</a:t>
              </a:r>
            </a:p>
            <a:p>
              <a:pPr lvl="1" eaLnBrk="1" hangingPunct="1">
                <a:lnSpc>
                  <a:spcPct val="85000"/>
                </a:lnSpc>
                <a:spcBef>
                  <a:spcPct val="0"/>
                </a:spcBef>
                <a:spcAft>
                  <a:spcPts val="300"/>
                </a:spcAft>
                <a:buSzPct val="80000"/>
                <a:buFont typeface="Times" pitchFamily="2" charset="0"/>
                <a:buChar char="–"/>
              </a:pPr>
              <a:r>
                <a:rPr lang="en-US" altLang="en-US" sz="1800" b="0" i="0"/>
                <a:t>Transport</a:t>
              </a:r>
            </a:p>
            <a:p>
              <a:pPr lvl="1" eaLnBrk="1" hangingPunct="1">
                <a:lnSpc>
                  <a:spcPct val="85000"/>
                </a:lnSpc>
                <a:spcBef>
                  <a:spcPct val="0"/>
                </a:spcBef>
                <a:spcAft>
                  <a:spcPct val="20000"/>
                </a:spcAft>
                <a:buSzPct val="80000"/>
                <a:buFont typeface="Times" pitchFamily="2" charset="0"/>
                <a:buChar char="–"/>
              </a:pPr>
              <a:r>
                <a:rPr lang="en-US" altLang="en-US" sz="1800" b="0" i="0"/>
                <a:t>Defensive</a:t>
              </a:r>
            </a:p>
          </p:txBody>
        </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Number Placeholder 5">
            <a:extLst>
              <a:ext uri="{FF2B5EF4-FFF2-40B4-BE49-F238E27FC236}">
                <a16:creationId xmlns:a16="http://schemas.microsoft.com/office/drawing/2014/main" id="{948BE38C-0AAC-B144-B592-2E0F5F4B69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A6CE24-8CD0-7C4C-8260-9E213CE0EF56}" type="slidenum">
              <a:rPr lang="en-US" altLang="en-US" sz="1400" smtClean="0"/>
              <a:pPr>
                <a:spcBef>
                  <a:spcPct val="0"/>
                </a:spcBef>
                <a:buFontTx/>
                <a:buNone/>
              </a:pPr>
              <a:t>101</a:t>
            </a:fld>
            <a:endParaRPr lang="en-US" altLang="en-US" sz="1400"/>
          </a:p>
        </p:txBody>
      </p:sp>
      <p:grpSp>
        <p:nvGrpSpPr>
          <p:cNvPr id="216066" name="Group 11">
            <a:extLst>
              <a:ext uri="{FF2B5EF4-FFF2-40B4-BE49-F238E27FC236}">
                <a16:creationId xmlns:a16="http://schemas.microsoft.com/office/drawing/2014/main" id="{0207A315-4F51-1A42-9F22-2A40ACCC18B9}"/>
              </a:ext>
            </a:extLst>
          </p:cNvPr>
          <p:cNvGrpSpPr>
            <a:grpSpLocks/>
          </p:cNvGrpSpPr>
          <p:nvPr/>
        </p:nvGrpSpPr>
        <p:grpSpPr bwMode="auto">
          <a:xfrm>
            <a:off x="457200" y="447675"/>
            <a:ext cx="8229600" cy="5426075"/>
            <a:chOff x="288" y="282"/>
            <a:chExt cx="5184" cy="3418"/>
          </a:xfrm>
        </p:grpSpPr>
        <p:sp>
          <p:nvSpPr>
            <p:cNvPr id="216067" name="Rectangle 3">
              <a:extLst>
                <a:ext uri="{FF2B5EF4-FFF2-40B4-BE49-F238E27FC236}">
                  <a16:creationId xmlns:a16="http://schemas.microsoft.com/office/drawing/2014/main" id="{8BBAB099-7742-F243-A93C-271AA2E7588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Levels of Protein Structure</a:t>
              </a:r>
              <a:endParaRPr lang="en-US" altLang="en-US" sz="2800" b="0" i="0">
                <a:solidFill>
                  <a:schemeClr val="tx2"/>
                </a:solidFill>
              </a:endParaRPr>
            </a:p>
          </p:txBody>
        </p:sp>
        <p:grpSp>
          <p:nvGrpSpPr>
            <p:cNvPr id="216068" name="Group 10">
              <a:extLst>
                <a:ext uri="{FF2B5EF4-FFF2-40B4-BE49-F238E27FC236}">
                  <a16:creationId xmlns:a16="http://schemas.microsoft.com/office/drawing/2014/main" id="{D9C93CC2-1B2D-9E4D-8590-6B4E893E0847}"/>
                </a:ext>
              </a:extLst>
            </p:cNvPr>
            <p:cNvGrpSpPr>
              <a:grpSpLocks/>
            </p:cNvGrpSpPr>
            <p:nvPr/>
          </p:nvGrpSpPr>
          <p:grpSpPr bwMode="auto">
            <a:xfrm>
              <a:off x="496" y="907"/>
              <a:ext cx="4880" cy="2793"/>
              <a:chOff x="496" y="907"/>
              <a:chExt cx="4880" cy="2793"/>
            </a:xfrm>
          </p:grpSpPr>
          <p:grpSp>
            <p:nvGrpSpPr>
              <p:cNvPr id="216069" name="Group 10">
                <a:extLst>
                  <a:ext uri="{FF2B5EF4-FFF2-40B4-BE49-F238E27FC236}">
                    <a16:creationId xmlns:a16="http://schemas.microsoft.com/office/drawing/2014/main" id="{6D93921D-6554-FE43-B447-AA236855BA5F}"/>
                  </a:ext>
                </a:extLst>
              </p:cNvPr>
              <p:cNvGrpSpPr>
                <a:grpSpLocks/>
              </p:cNvGrpSpPr>
              <p:nvPr/>
            </p:nvGrpSpPr>
            <p:grpSpPr bwMode="auto">
              <a:xfrm>
                <a:off x="496" y="907"/>
                <a:ext cx="2091" cy="2793"/>
                <a:chOff x="496" y="907"/>
                <a:chExt cx="2091" cy="2793"/>
              </a:xfrm>
            </p:grpSpPr>
            <p:pic>
              <p:nvPicPr>
                <p:cNvPr id="216071" name="Picture 5" descr="upload_wikimedia_org Protein-structure">
                  <a:extLst>
                    <a:ext uri="{FF2B5EF4-FFF2-40B4-BE49-F238E27FC236}">
                      <a16:creationId xmlns:a16="http://schemas.microsoft.com/office/drawing/2014/main" id="{C61F7DD3-2928-C340-89E5-85CDD7A7F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 y="907"/>
                  <a:ext cx="2050" cy="27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6072" name="Text Box 6">
                  <a:extLst>
                    <a:ext uri="{FF2B5EF4-FFF2-40B4-BE49-F238E27FC236}">
                      <a16:creationId xmlns:a16="http://schemas.microsoft.com/office/drawing/2014/main" id="{25A9C7D8-6900-2D41-A0B0-B93DF11FBF89}"/>
                    </a:ext>
                  </a:extLst>
                </p:cNvPr>
                <p:cNvSpPr txBox="1">
                  <a:spLocks noChangeArrowheads="1"/>
                </p:cNvSpPr>
                <p:nvPr/>
              </p:nvSpPr>
              <p:spPr bwMode="auto">
                <a:xfrm rot="16200000">
                  <a:off x="-5" y="2969"/>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https://www.wikimedia.org</a:t>
                  </a:r>
                </a:p>
              </p:txBody>
            </p:sp>
          </p:grpSp>
          <p:sp>
            <p:nvSpPr>
              <p:cNvPr id="216070" name="Text Box 9">
                <a:extLst>
                  <a:ext uri="{FF2B5EF4-FFF2-40B4-BE49-F238E27FC236}">
                    <a16:creationId xmlns:a16="http://schemas.microsoft.com/office/drawing/2014/main" id="{5BB223AE-9F25-904E-A11A-179EDBBC448F}"/>
                  </a:ext>
                </a:extLst>
              </p:cNvPr>
              <p:cNvSpPr txBox="1">
                <a:spLocks noChangeArrowheads="1"/>
              </p:cNvSpPr>
              <p:nvPr/>
            </p:nvSpPr>
            <p:spPr bwMode="auto">
              <a:xfrm>
                <a:off x="2580" y="1549"/>
                <a:ext cx="2796" cy="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b="0" i="0">
                    <a:solidFill>
                      <a:srgbClr val="941100"/>
                    </a:solidFill>
                  </a:rPr>
                  <a:t>Primary = amino acid sequence.</a:t>
                </a:r>
              </a:p>
              <a:p>
                <a:pPr algn="ctr" eaLnBrk="1" hangingPunct="1">
                  <a:lnSpc>
                    <a:spcPts val="1860"/>
                  </a:lnSpc>
                  <a:spcBef>
                    <a:spcPts val="300"/>
                  </a:spcBef>
                  <a:spcAft>
                    <a:spcPts val="0"/>
                  </a:spcAft>
                  <a:buFontTx/>
                  <a:buNone/>
                </a:pPr>
                <a:r>
                  <a:rPr lang="en-US" altLang="en-US" sz="1800" b="0" i="0">
                    <a:solidFill>
                      <a:srgbClr val="941100"/>
                    </a:solidFill>
                  </a:rPr>
                  <a:t>Secondary = alpha helix or pleated sheet.</a:t>
                </a:r>
              </a:p>
              <a:p>
                <a:pPr algn="ctr" eaLnBrk="1" hangingPunct="1">
                  <a:lnSpc>
                    <a:spcPts val="1860"/>
                  </a:lnSpc>
                  <a:spcBef>
                    <a:spcPts val="300"/>
                  </a:spcBef>
                  <a:spcAft>
                    <a:spcPts val="0"/>
                  </a:spcAft>
                  <a:buFontTx/>
                  <a:buNone/>
                </a:pPr>
                <a:r>
                  <a:rPr lang="en-US" altLang="en-US" sz="1800" b="0" i="0">
                    <a:solidFill>
                      <a:srgbClr val="941100"/>
                    </a:solidFill>
                  </a:rPr>
                  <a:t>Tertiary = polypeptide, three-dimensional shape.</a:t>
                </a:r>
              </a:p>
              <a:p>
                <a:pPr algn="ctr" eaLnBrk="1" hangingPunct="1">
                  <a:lnSpc>
                    <a:spcPts val="1860"/>
                  </a:lnSpc>
                  <a:spcBef>
                    <a:spcPts val="300"/>
                  </a:spcBef>
                  <a:spcAft>
                    <a:spcPts val="0"/>
                  </a:spcAft>
                  <a:buFontTx/>
                  <a:buNone/>
                </a:pPr>
                <a:r>
                  <a:rPr lang="en-US" altLang="en-US" sz="1800" b="0" i="0">
                    <a:solidFill>
                      <a:srgbClr val="941100"/>
                    </a:solidFill>
                  </a:rPr>
                  <a:t>Quaternary = protein, three-dimensional shape.</a:t>
                </a:r>
              </a:p>
              <a:p>
                <a:pPr algn="ctr" eaLnBrk="1" hangingPunct="1">
                  <a:lnSpc>
                    <a:spcPts val="1860"/>
                  </a:lnSpc>
                  <a:spcBef>
                    <a:spcPts val="900"/>
                  </a:spcBef>
                  <a:spcAft>
                    <a:spcPts val="0"/>
                  </a:spcAft>
                  <a:buFontTx/>
                  <a:buNone/>
                </a:pPr>
                <a:r>
                  <a:rPr lang="en-US" altLang="en-US" sz="1800" b="0" i="0">
                    <a:solidFill>
                      <a:schemeClr val="accent6"/>
                    </a:solidFill>
                  </a:rPr>
                  <a:t>A protein molecule consists of one or more polypeptide chains joined by hydrogen bonds.</a:t>
                </a: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Slide Number Placeholder 5">
            <a:extLst>
              <a:ext uri="{FF2B5EF4-FFF2-40B4-BE49-F238E27FC236}">
                <a16:creationId xmlns:a16="http://schemas.microsoft.com/office/drawing/2014/main" id="{3D5A9FD0-B83C-D048-8077-8F62C6EC07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4856666-02A2-264A-A4F0-BF9088C8289F}" type="slidenum">
              <a:rPr lang="en-US" altLang="en-US" sz="1400" smtClean="0"/>
              <a:pPr>
                <a:spcBef>
                  <a:spcPct val="0"/>
                </a:spcBef>
                <a:buFontTx/>
                <a:buNone/>
              </a:pPr>
              <a:t>102</a:t>
            </a:fld>
            <a:endParaRPr lang="en-US" altLang="en-US" sz="1400"/>
          </a:p>
        </p:txBody>
      </p:sp>
      <p:grpSp>
        <p:nvGrpSpPr>
          <p:cNvPr id="222210" name="Group 6">
            <a:extLst>
              <a:ext uri="{FF2B5EF4-FFF2-40B4-BE49-F238E27FC236}">
                <a16:creationId xmlns:a16="http://schemas.microsoft.com/office/drawing/2014/main" id="{4E917224-4F41-8D44-B170-9C0AE276C7E9}"/>
              </a:ext>
            </a:extLst>
          </p:cNvPr>
          <p:cNvGrpSpPr>
            <a:grpSpLocks/>
          </p:cNvGrpSpPr>
          <p:nvPr/>
        </p:nvGrpSpPr>
        <p:grpSpPr bwMode="auto">
          <a:xfrm>
            <a:off x="455613" y="447675"/>
            <a:ext cx="8305800" cy="4271964"/>
            <a:chOff x="287" y="282"/>
            <a:chExt cx="5232" cy="2691"/>
          </a:xfrm>
        </p:grpSpPr>
        <p:sp>
          <p:nvSpPr>
            <p:cNvPr id="222211" name="Rectangle 3">
              <a:extLst>
                <a:ext uri="{FF2B5EF4-FFF2-40B4-BE49-F238E27FC236}">
                  <a16:creationId xmlns:a16="http://schemas.microsoft.com/office/drawing/2014/main" id="{F47EC464-A81F-5A4D-B8B4-B735286427C6}"/>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Amino Acids</a:t>
              </a:r>
              <a:endParaRPr lang="en-US" altLang="en-US" sz="2800" b="0" i="0">
                <a:solidFill>
                  <a:schemeClr val="tx2"/>
                </a:solidFill>
              </a:endParaRPr>
            </a:p>
          </p:txBody>
        </p:sp>
        <p:sp>
          <p:nvSpPr>
            <p:cNvPr id="222212" name="Text Box 4">
              <a:extLst>
                <a:ext uri="{FF2B5EF4-FFF2-40B4-BE49-F238E27FC236}">
                  <a16:creationId xmlns:a16="http://schemas.microsoft.com/office/drawing/2014/main" id="{93F1348A-3E28-9048-AD44-F2631EEA74ED}"/>
                </a:ext>
              </a:extLst>
            </p:cNvPr>
            <p:cNvSpPr txBox="1">
              <a:spLocks noChangeArrowheads="1"/>
            </p:cNvSpPr>
            <p:nvPr/>
          </p:nvSpPr>
          <p:spPr bwMode="auto">
            <a:xfrm>
              <a:off x="516" y="971"/>
              <a:ext cx="5003" cy="2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6263"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All proteins in our bodies are synthesized from a common set of 20 amino acids.</a:t>
              </a:r>
            </a:p>
            <a:p>
              <a:pPr eaLnBrk="1" hangingPunct="1">
                <a:lnSpc>
                  <a:spcPct val="85000"/>
                </a:lnSpc>
                <a:spcBef>
                  <a:spcPct val="0"/>
                </a:spcBef>
                <a:spcAft>
                  <a:spcPts val="900"/>
                </a:spcAft>
                <a:buSzPct val="80000"/>
                <a:buFont typeface="Times" pitchFamily="2" charset="0"/>
                <a:buChar char="•"/>
              </a:pPr>
              <a:r>
                <a:rPr lang="en-US" altLang="en-US" sz="1800" b="0" i="0" dirty="0"/>
                <a:t>Each amino acid has a carbon atom covalently bonded to four partners.</a:t>
              </a:r>
            </a:p>
            <a:p>
              <a:pPr lvl="1" eaLnBrk="1" hangingPunct="1">
                <a:lnSpc>
                  <a:spcPct val="85000"/>
                </a:lnSpc>
                <a:spcBef>
                  <a:spcPct val="0"/>
                </a:spcBef>
                <a:spcAft>
                  <a:spcPts val="600"/>
                </a:spcAft>
                <a:buSzPct val="80000"/>
                <a:buFont typeface="Times" pitchFamily="2" charset="0"/>
                <a:buChar char="–"/>
              </a:pPr>
              <a:r>
                <a:rPr lang="en-US" altLang="en-US" sz="1800" b="0" i="0" dirty="0"/>
                <a:t>Carboxyl group (—COOH)</a:t>
              </a:r>
            </a:p>
            <a:p>
              <a:pPr lvl="1" eaLnBrk="1" hangingPunct="1">
                <a:lnSpc>
                  <a:spcPct val="85000"/>
                </a:lnSpc>
                <a:spcBef>
                  <a:spcPct val="0"/>
                </a:spcBef>
                <a:spcAft>
                  <a:spcPts val="600"/>
                </a:spcAft>
                <a:buSzPct val="80000"/>
                <a:buFont typeface="Times" pitchFamily="2" charset="0"/>
                <a:buChar char="–"/>
              </a:pPr>
              <a:r>
                <a:rPr lang="en-US" altLang="en-US" sz="1800" b="0" i="0" dirty="0"/>
                <a:t>Amino group (—NH</a:t>
              </a:r>
              <a:r>
                <a:rPr lang="en-US" altLang="en-US" sz="1800" b="0" i="0" baseline="-17000" dirty="0"/>
                <a:t>2</a:t>
              </a:r>
              <a:r>
                <a:rPr lang="en-US" altLang="en-US" sz="1800" b="0" i="0" dirty="0"/>
                <a:t>)</a:t>
              </a:r>
            </a:p>
            <a:p>
              <a:pPr lvl="1" eaLnBrk="1" hangingPunct="1">
                <a:lnSpc>
                  <a:spcPct val="85000"/>
                </a:lnSpc>
                <a:spcBef>
                  <a:spcPct val="0"/>
                </a:spcBef>
                <a:spcAft>
                  <a:spcPts val="600"/>
                </a:spcAft>
                <a:buSzPct val="80000"/>
                <a:buFont typeface="Times" pitchFamily="2" charset="0"/>
                <a:buChar char="–"/>
              </a:pPr>
              <a:r>
                <a:rPr lang="en-US" altLang="en-US" sz="1800" b="0" i="0" dirty="0"/>
                <a:t>Hydrogen atom (—H)</a:t>
              </a:r>
            </a:p>
            <a:p>
              <a:pPr lvl="1" eaLnBrk="1" hangingPunct="1">
                <a:lnSpc>
                  <a:spcPct val="85000"/>
                </a:lnSpc>
                <a:spcBef>
                  <a:spcPct val="0"/>
                </a:spcBef>
                <a:spcAft>
                  <a:spcPts val="1200"/>
                </a:spcAft>
                <a:buSzPct val="80000"/>
                <a:buFont typeface="Times" pitchFamily="2" charset="0"/>
                <a:buChar char="–"/>
              </a:pPr>
              <a:r>
                <a:rPr lang="en-US" altLang="en-US" sz="1800" b="0" i="0" dirty="0"/>
                <a:t>Side group that is unique to each amino acid.</a:t>
              </a:r>
            </a:p>
            <a:p>
              <a:pPr eaLnBrk="1" hangingPunct="1">
                <a:lnSpc>
                  <a:spcPct val="85000"/>
                </a:lnSpc>
                <a:spcBef>
                  <a:spcPct val="0"/>
                </a:spcBef>
                <a:spcAft>
                  <a:spcPts val="900"/>
                </a:spcAft>
                <a:buSzPct val="80000"/>
                <a:buFont typeface="Times" pitchFamily="2" charset="0"/>
                <a:buChar char="•"/>
              </a:pPr>
              <a:r>
                <a:rPr lang="en-US" altLang="en-US" sz="1800" b="0" i="0" dirty="0"/>
                <a:t>The side group gives an amino acid its specific properties.</a:t>
              </a:r>
            </a:p>
            <a:p>
              <a:pPr eaLnBrk="1" hangingPunct="1">
                <a:lnSpc>
                  <a:spcPct val="85000"/>
                </a:lnSpc>
                <a:spcBef>
                  <a:spcPct val="0"/>
                </a:spcBef>
                <a:spcAft>
                  <a:spcPct val="50000"/>
                </a:spcAft>
                <a:buSzPct val="80000"/>
                <a:buFont typeface="Times" pitchFamily="2" charset="0"/>
                <a:buChar char="•"/>
              </a:pPr>
              <a:r>
                <a:rPr lang="en-US" altLang="en-US" sz="1800" b="0" i="0" dirty="0"/>
                <a:t>The peptide (covalent) bonds that join amino acids are formed through dehydration synthesis.</a:t>
              </a:r>
            </a:p>
          </p:txBody>
        </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Number Placeholder 5">
            <a:extLst>
              <a:ext uri="{FF2B5EF4-FFF2-40B4-BE49-F238E27FC236}">
                <a16:creationId xmlns:a16="http://schemas.microsoft.com/office/drawing/2014/main" id="{FF0BBFC4-CBB4-394B-9732-F2EC1BCC6DA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6C63A2-0CB1-824E-B296-D44DD7910ED8}" type="slidenum">
              <a:rPr lang="en-US" altLang="en-US" sz="1400" smtClean="0"/>
              <a:pPr>
                <a:spcBef>
                  <a:spcPct val="0"/>
                </a:spcBef>
                <a:buFontTx/>
                <a:buNone/>
              </a:pPr>
              <a:t>103</a:t>
            </a:fld>
            <a:endParaRPr lang="en-US" altLang="en-US" sz="1400"/>
          </a:p>
        </p:txBody>
      </p:sp>
      <p:grpSp>
        <p:nvGrpSpPr>
          <p:cNvPr id="224258" name="Group 30">
            <a:extLst>
              <a:ext uri="{FF2B5EF4-FFF2-40B4-BE49-F238E27FC236}">
                <a16:creationId xmlns:a16="http://schemas.microsoft.com/office/drawing/2014/main" id="{0789CC46-D0EF-1F40-8712-1E34BAD86B62}"/>
              </a:ext>
            </a:extLst>
          </p:cNvPr>
          <p:cNvGrpSpPr>
            <a:grpSpLocks/>
          </p:cNvGrpSpPr>
          <p:nvPr/>
        </p:nvGrpSpPr>
        <p:grpSpPr bwMode="auto">
          <a:xfrm>
            <a:off x="458788" y="447675"/>
            <a:ext cx="8229600" cy="4957763"/>
            <a:chOff x="289" y="282"/>
            <a:chExt cx="5184" cy="3123"/>
          </a:xfrm>
        </p:grpSpPr>
        <p:sp>
          <p:nvSpPr>
            <p:cNvPr id="224259" name="Rectangle 3">
              <a:extLst>
                <a:ext uri="{FF2B5EF4-FFF2-40B4-BE49-F238E27FC236}">
                  <a16:creationId xmlns:a16="http://schemas.microsoft.com/office/drawing/2014/main" id="{F7C72AAC-8441-C24A-B06C-7182A443A33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Amino Acids—Structure</a:t>
              </a:r>
              <a:endParaRPr lang="en-US" altLang="en-US" sz="2800" b="0" i="0">
                <a:solidFill>
                  <a:schemeClr val="tx2"/>
                </a:solidFill>
              </a:endParaRPr>
            </a:p>
          </p:txBody>
        </p:sp>
        <p:grpSp>
          <p:nvGrpSpPr>
            <p:cNvPr id="224260" name="Group 29">
              <a:extLst>
                <a:ext uri="{FF2B5EF4-FFF2-40B4-BE49-F238E27FC236}">
                  <a16:creationId xmlns:a16="http://schemas.microsoft.com/office/drawing/2014/main" id="{9573E4E1-1B44-2444-B23E-1F4B71EF10E2}"/>
                </a:ext>
              </a:extLst>
            </p:cNvPr>
            <p:cNvGrpSpPr>
              <a:grpSpLocks/>
            </p:cNvGrpSpPr>
            <p:nvPr/>
          </p:nvGrpSpPr>
          <p:grpSpPr bwMode="auto">
            <a:xfrm>
              <a:off x="616" y="1101"/>
              <a:ext cx="4516" cy="2304"/>
              <a:chOff x="616" y="1101"/>
              <a:chExt cx="4516" cy="2304"/>
            </a:xfrm>
          </p:grpSpPr>
          <p:grpSp>
            <p:nvGrpSpPr>
              <p:cNvPr id="224261" name="Group 5">
                <a:extLst>
                  <a:ext uri="{FF2B5EF4-FFF2-40B4-BE49-F238E27FC236}">
                    <a16:creationId xmlns:a16="http://schemas.microsoft.com/office/drawing/2014/main" id="{FD80AE10-5FB2-5441-A9CA-EE6E10E95EED}"/>
                  </a:ext>
                </a:extLst>
              </p:cNvPr>
              <p:cNvGrpSpPr>
                <a:grpSpLocks/>
              </p:cNvGrpSpPr>
              <p:nvPr/>
            </p:nvGrpSpPr>
            <p:grpSpPr bwMode="auto">
              <a:xfrm>
                <a:off x="616" y="1101"/>
                <a:ext cx="4516" cy="1832"/>
                <a:chOff x="614" y="1101"/>
                <a:chExt cx="4516" cy="1832"/>
              </a:xfrm>
            </p:grpSpPr>
            <p:sp>
              <p:nvSpPr>
                <p:cNvPr id="228359" name="Oval 6">
                  <a:extLst>
                    <a:ext uri="{FF2B5EF4-FFF2-40B4-BE49-F238E27FC236}">
                      <a16:creationId xmlns:a16="http://schemas.microsoft.com/office/drawing/2014/main" id="{13190AC9-282B-D945-82E7-0986C69B05E5}"/>
                    </a:ext>
                  </a:extLst>
                </p:cNvPr>
                <p:cNvSpPr>
                  <a:spLocks noChangeArrowheads="1"/>
                </p:cNvSpPr>
                <p:nvPr/>
              </p:nvSpPr>
              <p:spPr bwMode="auto">
                <a:xfrm>
                  <a:off x="1455" y="1504"/>
                  <a:ext cx="249" cy="240"/>
                </a:xfrm>
                <a:prstGeom prst="ellipse">
                  <a:avLst/>
                </a:prstGeom>
                <a:solidFill>
                  <a:schemeClr val="bg2">
                    <a:lumMod val="60000"/>
                    <a:lumOff val="40000"/>
                    <a:alpha val="81000"/>
                  </a:schemeClr>
                </a:solidFill>
                <a:ln w="9525" algn="ctr">
                  <a:solidFill>
                    <a:schemeClr val="tx1"/>
                  </a:solidFill>
                  <a:round/>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en-US" altLang="en-US" sz="1800" b="0" i="0"/>
                    <a:t>C</a:t>
                  </a:r>
                </a:p>
              </p:txBody>
            </p:sp>
            <p:sp>
              <p:nvSpPr>
                <p:cNvPr id="224264" name="Line 7">
                  <a:extLst>
                    <a:ext uri="{FF2B5EF4-FFF2-40B4-BE49-F238E27FC236}">
                      <a16:creationId xmlns:a16="http://schemas.microsoft.com/office/drawing/2014/main" id="{799C494B-9FE2-7F48-88EA-A2A1E3E45F7A}"/>
                    </a:ext>
                  </a:extLst>
                </p:cNvPr>
                <p:cNvSpPr>
                  <a:spLocks noChangeShapeType="1"/>
                </p:cNvSpPr>
                <p:nvPr/>
              </p:nvSpPr>
              <p:spPr bwMode="auto">
                <a:xfrm rot="-5400000">
                  <a:off x="1402" y="1954"/>
                  <a:ext cx="353"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65" name="Line 8">
                  <a:extLst>
                    <a:ext uri="{FF2B5EF4-FFF2-40B4-BE49-F238E27FC236}">
                      <a16:creationId xmlns:a16="http://schemas.microsoft.com/office/drawing/2014/main" id="{7E0203F1-12AE-5D45-AC3B-1A7F78FE7275}"/>
                    </a:ext>
                  </a:extLst>
                </p:cNvPr>
                <p:cNvSpPr>
                  <a:spLocks noChangeShapeType="1"/>
                </p:cNvSpPr>
                <p:nvPr/>
              </p:nvSpPr>
              <p:spPr bwMode="auto">
                <a:xfrm>
                  <a:off x="1736" y="1630"/>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66" name="Line 9">
                  <a:extLst>
                    <a:ext uri="{FF2B5EF4-FFF2-40B4-BE49-F238E27FC236}">
                      <a16:creationId xmlns:a16="http://schemas.microsoft.com/office/drawing/2014/main" id="{E999F41B-9FA0-B84F-AF3D-EDC7B724949C}"/>
                    </a:ext>
                  </a:extLst>
                </p:cNvPr>
                <p:cNvSpPr>
                  <a:spLocks noChangeShapeType="1"/>
                </p:cNvSpPr>
                <p:nvPr/>
              </p:nvSpPr>
              <p:spPr bwMode="auto">
                <a:xfrm>
                  <a:off x="1310" y="1627"/>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67" name="Line 10">
                  <a:extLst>
                    <a:ext uri="{FF2B5EF4-FFF2-40B4-BE49-F238E27FC236}">
                      <a16:creationId xmlns:a16="http://schemas.microsoft.com/office/drawing/2014/main" id="{052362F9-36CD-984F-A7A1-808BA0522684}"/>
                    </a:ext>
                  </a:extLst>
                </p:cNvPr>
                <p:cNvSpPr>
                  <a:spLocks noChangeShapeType="1"/>
                </p:cNvSpPr>
                <p:nvPr/>
              </p:nvSpPr>
              <p:spPr bwMode="auto">
                <a:xfrm rot="-5400000">
                  <a:off x="1526" y="1402"/>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68" name="Text Box 11">
                  <a:extLst>
                    <a:ext uri="{FF2B5EF4-FFF2-40B4-BE49-F238E27FC236}">
                      <a16:creationId xmlns:a16="http://schemas.microsoft.com/office/drawing/2014/main" id="{BA6D425E-AC89-D249-9A11-9BBA63A75EF1}"/>
                    </a:ext>
                  </a:extLst>
                </p:cNvPr>
                <p:cNvSpPr txBox="1">
                  <a:spLocks noChangeArrowheads="1"/>
                </p:cNvSpPr>
                <p:nvPr/>
              </p:nvSpPr>
              <p:spPr bwMode="auto">
                <a:xfrm>
                  <a:off x="1466" y="1101"/>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a:t>H</a:t>
                  </a:r>
                </a:p>
              </p:txBody>
            </p:sp>
            <p:sp>
              <p:nvSpPr>
                <p:cNvPr id="224269" name="Text Box 12">
                  <a:extLst>
                    <a:ext uri="{FF2B5EF4-FFF2-40B4-BE49-F238E27FC236}">
                      <a16:creationId xmlns:a16="http://schemas.microsoft.com/office/drawing/2014/main" id="{BCACE699-38EC-2D4B-917E-2DFC14F84040}"/>
                    </a:ext>
                  </a:extLst>
                </p:cNvPr>
                <p:cNvSpPr txBox="1">
                  <a:spLocks noChangeArrowheads="1"/>
                </p:cNvSpPr>
                <p:nvPr/>
              </p:nvSpPr>
              <p:spPr bwMode="auto">
                <a:xfrm>
                  <a:off x="1408" y="2702"/>
                  <a:ext cx="1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0" i="0"/>
                </a:p>
              </p:txBody>
            </p:sp>
            <p:sp>
              <p:nvSpPr>
                <p:cNvPr id="224270" name="AutoShape 13">
                  <a:extLst>
                    <a:ext uri="{FF2B5EF4-FFF2-40B4-BE49-F238E27FC236}">
                      <a16:creationId xmlns:a16="http://schemas.microsoft.com/office/drawing/2014/main" id="{8F1EF2DF-AADF-1340-A74D-7CC70B420158}"/>
                    </a:ext>
                  </a:extLst>
                </p:cNvPr>
                <p:cNvSpPr>
                  <a:spLocks noChangeArrowheads="1"/>
                </p:cNvSpPr>
                <p:nvPr/>
              </p:nvSpPr>
              <p:spPr bwMode="auto">
                <a:xfrm>
                  <a:off x="1224" y="2164"/>
                  <a:ext cx="723" cy="647"/>
                </a:xfrm>
                <a:prstGeom prst="triangle">
                  <a:avLst>
                    <a:gd name="adj" fmla="val 50000"/>
                  </a:avLst>
                </a:prstGeom>
                <a:solidFill>
                  <a:srgbClr val="FFFF00">
                    <a:alpha val="81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Side</a:t>
                  </a:r>
                </a:p>
                <a:p>
                  <a:pPr algn="ctr" eaLnBrk="1" hangingPunct="1">
                    <a:lnSpc>
                      <a:spcPct val="85000"/>
                    </a:lnSpc>
                    <a:spcBef>
                      <a:spcPct val="0"/>
                    </a:spcBef>
                    <a:buFontTx/>
                    <a:buNone/>
                  </a:pPr>
                  <a:r>
                    <a:rPr lang="en-US" altLang="en-US" sz="1600" b="0" i="0"/>
                    <a:t>Group</a:t>
                  </a:r>
                </a:p>
              </p:txBody>
            </p:sp>
            <p:sp>
              <p:nvSpPr>
                <p:cNvPr id="224271" name="AutoShape 14">
                  <a:extLst>
                    <a:ext uri="{FF2B5EF4-FFF2-40B4-BE49-F238E27FC236}">
                      <a16:creationId xmlns:a16="http://schemas.microsoft.com/office/drawing/2014/main" id="{D87E2FFD-1587-8E47-9D6E-D4BDCE124BA8}"/>
                    </a:ext>
                  </a:extLst>
                </p:cNvPr>
                <p:cNvSpPr>
                  <a:spLocks noChangeArrowheads="1"/>
                </p:cNvSpPr>
                <p:nvPr/>
              </p:nvSpPr>
              <p:spPr bwMode="auto">
                <a:xfrm>
                  <a:off x="1899" y="1303"/>
                  <a:ext cx="629" cy="653"/>
                </a:xfrm>
                <a:prstGeom prst="roundRect">
                  <a:avLst>
                    <a:gd name="adj" fmla="val 16667"/>
                  </a:avLst>
                </a:prstGeom>
                <a:solidFill>
                  <a:srgbClr val="FF85FF">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Carboxyl</a:t>
                  </a:r>
                </a:p>
                <a:p>
                  <a:pPr algn="ctr" eaLnBrk="1" hangingPunct="1">
                    <a:lnSpc>
                      <a:spcPct val="85000"/>
                    </a:lnSpc>
                    <a:spcBef>
                      <a:spcPct val="0"/>
                    </a:spcBef>
                    <a:buFontTx/>
                    <a:buNone/>
                  </a:pPr>
                  <a:r>
                    <a:rPr lang="en-US" altLang="en-US" sz="1600" b="0" i="0"/>
                    <a:t>Group</a:t>
                  </a:r>
                </a:p>
                <a:p>
                  <a:pPr algn="ctr" eaLnBrk="1" hangingPunct="1">
                    <a:lnSpc>
                      <a:spcPct val="85000"/>
                    </a:lnSpc>
                    <a:spcBef>
                      <a:spcPct val="0"/>
                    </a:spcBef>
                    <a:buFontTx/>
                    <a:buNone/>
                  </a:pPr>
                  <a:r>
                    <a:rPr lang="en-US" altLang="en-US" sz="1600" b="0" i="0"/>
                    <a:t>(COOH)</a:t>
                  </a:r>
                </a:p>
              </p:txBody>
            </p:sp>
            <p:sp>
              <p:nvSpPr>
                <p:cNvPr id="224272" name="AutoShape 15">
                  <a:extLst>
                    <a:ext uri="{FF2B5EF4-FFF2-40B4-BE49-F238E27FC236}">
                      <a16:creationId xmlns:a16="http://schemas.microsoft.com/office/drawing/2014/main" id="{F23B9A92-0AF7-294C-A3CC-C36EA82464D7}"/>
                    </a:ext>
                  </a:extLst>
                </p:cNvPr>
                <p:cNvSpPr>
                  <a:spLocks noChangeArrowheads="1"/>
                </p:cNvSpPr>
                <p:nvPr/>
              </p:nvSpPr>
              <p:spPr bwMode="auto">
                <a:xfrm rot="-5400000">
                  <a:off x="626" y="1294"/>
                  <a:ext cx="629" cy="653"/>
                </a:xfrm>
                <a:prstGeom prst="roundRect">
                  <a:avLst>
                    <a:gd name="adj" fmla="val 16667"/>
                  </a:avLst>
                </a:prstGeom>
                <a:solidFill>
                  <a:srgbClr val="92D050">
                    <a:alpha val="81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Amino </a:t>
                  </a:r>
                </a:p>
                <a:p>
                  <a:pPr algn="ctr" eaLnBrk="1" hangingPunct="1">
                    <a:lnSpc>
                      <a:spcPct val="85000"/>
                    </a:lnSpc>
                    <a:spcBef>
                      <a:spcPct val="0"/>
                    </a:spcBef>
                    <a:buFontTx/>
                    <a:buNone/>
                  </a:pPr>
                  <a:r>
                    <a:rPr lang="en-US" altLang="en-US" sz="1600" b="0" i="0"/>
                    <a:t>Group </a:t>
                  </a:r>
                </a:p>
                <a:p>
                  <a:pPr algn="ctr" eaLnBrk="1" hangingPunct="1">
                    <a:lnSpc>
                      <a:spcPct val="85000"/>
                    </a:lnSpc>
                    <a:spcBef>
                      <a:spcPct val="0"/>
                    </a:spcBef>
                    <a:buFontTx/>
                    <a:buNone/>
                  </a:pPr>
                  <a:r>
                    <a:rPr lang="en-US" altLang="en-US" sz="1600" b="0" i="0"/>
                    <a:t>(NH</a:t>
                  </a:r>
                  <a:r>
                    <a:rPr lang="en-US" altLang="en-US" sz="1600" b="0" i="0" baseline="-25000"/>
                    <a:t>2</a:t>
                  </a:r>
                  <a:r>
                    <a:rPr lang="en-US" altLang="en-US" sz="1600" b="0" i="0"/>
                    <a:t>)</a:t>
                  </a:r>
                </a:p>
              </p:txBody>
            </p:sp>
            <p:sp>
              <p:nvSpPr>
                <p:cNvPr id="224273" name="Text Box 16">
                  <a:extLst>
                    <a:ext uri="{FF2B5EF4-FFF2-40B4-BE49-F238E27FC236}">
                      <a16:creationId xmlns:a16="http://schemas.microsoft.com/office/drawing/2014/main" id="{A4B22BEB-67CE-9745-8BE3-F9DD00AE4E59}"/>
                    </a:ext>
                  </a:extLst>
                </p:cNvPr>
                <p:cNvSpPr txBox="1">
                  <a:spLocks noChangeArrowheads="1"/>
                </p:cNvSpPr>
                <p:nvPr/>
              </p:nvSpPr>
              <p:spPr bwMode="auto">
                <a:xfrm>
                  <a:off x="2125" y="2341"/>
                  <a:ext cx="42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a:solidFill>
                        <a:schemeClr val="accent6"/>
                      </a:solidFill>
                    </a:rPr>
                    <a:t>or…</a:t>
                  </a:r>
                </a:p>
              </p:txBody>
            </p:sp>
            <p:grpSp>
              <p:nvGrpSpPr>
                <p:cNvPr id="224274" name="Group 17">
                  <a:extLst>
                    <a:ext uri="{FF2B5EF4-FFF2-40B4-BE49-F238E27FC236}">
                      <a16:creationId xmlns:a16="http://schemas.microsoft.com/office/drawing/2014/main" id="{B46EA5F3-6858-C041-AA3C-AABE6038E793}"/>
                    </a:ext>
                  </a:extLst>
                </p:cNvPr>
                <p:cNvGrpSpPr>
                  <a:grpSpLocks/>
                </p:cNvGrpSpPr>
                <p:nvPr/>
              </p:nvGrpSpPr>
              <p:grpSpPr bwMode="auto">
                <a:xfrm>
                  <a:off x="2870" y="2154"/>
                  <a:ext cx="2260" cy="670"/>
                  <a:chOff x="3005" y="2376"/>
                  <a:chExt cx="2260" cy="670"/>
                </a:xfrm>
              </p:grpSpPr>
              <p:sp>
                <p:nvSpPr>
                  <p:cNvPr id="224275" name="AutoShape 18">
                    <a:extLst>
                      <a:ext uri="{FF2B5EF4-FFF2-40B4-BE49-F238E27FC236}">
                        <a16:creationId xmlns:a16="http://schemas.microsoft.com/office/drawing/2014/main" id="{9030AFAC-DB31-D04F-9CB6-A2EFD283D6D4}"/>
                      </a:ext>
                    </a:extLst>
                  </p:cNvPr>
                  <p:cNvSpPr>
                    <a:spLocks noChangeArrowheads="1"/>
                  </p:cNvSpPr>
                  <p:nvPr/>
                </p:nvSpPr>
                <p:spPr bwMode="auto">
                  <a:xfrm>
                    <a:off x="3005" y="2474"/>
                    <a:ext cx="722" cy="442"/>
                  </a:xfrm>
                  <a:prstGeom prst="roundRect">
                    <a:avLst>
                      <a:gd name="adj" fmla="val 16667"/>
                    </a:avLst>
                  </a:prstGeom>
                  <a:solidFill>
                    <a:srgbClr val="FFFF00">
                      <a:alpha val="80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Side </a:t>
                    </a:r>
                  </a:p>
                  <a:p>
                    <a:pPr algn="ctr" eaLnBrk="1" hangingPunct="1">
                      <a:lnSpc>
                        <a:spcPct val="85000"/>
                      </a:lnSpc>
                      <a:spcBef>
                        <a:spcPct val="0"/>
                      </a:spcBef>
                      <a:buFontTx/>
                      <a:buNone/>
                    </a:pPr>
                    <a:r>
                      <a:rPr lang="en-US" altLang="en-US" sz="1600" b="0" i="0"/>
                      <a:t>Group</a:t>
                    </a:r>
                  </a:p>
                </p:txBody>
              </p:sp>
              <p:sp>
                <p:nvSpPr>
                  <p:cNvPr id="224276" name="Oval 19">
                    <a:extLst>
                      <a:ext uri="{FF2B5EF4-FFF2-40B4-BE49-F238E27FC236}">
                        <a16:creationId xmlns:a16="http://schemas.microsoft.com/office/drawing/2014/main" id="{DB5333BE-8C17-AD4B-924E-B4572B289364}"/>
                      </a:ext>
                    </a:extLst>
                  </p:cNvPr>
                  <p:cNvSpPr>
                    <a:spLocks noChangeArrowheads="1"/>
                  </p:cNvSpPr>
                  <p:nvPr/>
                </p:nvSpPr>
                <p:spPr bwMode="auto">
                  <a:xfrm>
                    <a:off x="4722" y="2439"/>
                    <a:ext cx="543" cy="540"/>
                  </a:xfrm>
                  <a:prstGeom prst="ellipse">
                    <a:avLst/>
                  </a:prstGeom>
                  <a:solidFill>
                    <a:srgbClr val="FFFF00">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Side</a:t>
                    </a:r>
                  </a:p>
                  <a:p>
                    <a:pPr algn="ctr" eaLnBrk="1" hangingPunct="1">
                      <a:lnSpc>
                        <a:spcPct val="85000"/>
                      </a:lnSpc>
                      <a:spcBef>
                        <a:spcPct val="0"/>
                      </a:spcBef>
                      <a:buFontTx/>
                      <a:buNone/>
                    </a:pPr>
                    <a:r>
                      <a:rPr lang="en-US" altLang="en-US" sz="1600" b="0" i="0"/>
                      <a:t>Group</a:t>
                    </a:r>
                    <a:endParaRPr lang="en-US" altLang="en-US" sz="1600" i="0"/>
                  </a:p>
                </p:txBody>
              </p:sp>
              <p:sp>
                <p:nvSpPr>
                  <p:cNvPr id="224277" name="AutoShape 20">
                    <a:extLst>
                      <a:ext uri="{FF2B5EF4-FFF2-40B4-BE49-F238E27FC236}">
                        <a16:creationId xmlns:a16="http://schemas.microsoft.com/office/drawing/2014/main" id="{13150F6F-737E-014C-9D9E-0C53903EB7C6}"/>
                      </a:ext>
                    </a:extLst>
                  </p:cNvPr>
                  <p:cNvSpPr>
                    <a:spLocks noChangeArrowheads="1"/>
                  </p:cNvSpPr>
                  <p:nvPr/>
                </p:nvSpPr>
                <p:spPr bwMode="auto">
                  <a:xfrm>
                    <a:off x="3886" y="2376"/>
                    <a:ext cx="697" cy="670"/>
                  </a:xfrm>
                  <a:prstGeom prst="diamond">
                    <a:avLst/>
                  </a:prstGeom>
                  <a:solidFill>
                    <a:srgbClr val="FFFF00">
                      <a:alpha val="80000"/>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t>Side</a:t>
                    </a:r>
                  </a:p>
                  <a:p>
                    <a:pPr algn="ctr" eaLnBrk="1" hangingPunct="1">
                      <a:lnSpc>
                        <a:spcPct val="85000"/>
                      </a:lnSpc>
                      <a:spcBef>
                        <a:spcPct val="0"/>
                      </a:spcBef>
                      <a:buFontTx/>
                      <a:buNone/>
                    </a:pPr>
                    <a:r>
                      <a:rPr lang="en-US" altLang="en-US" sz="1600" b="0" i="0"/>
                      <a:t>Group</a:t>
                    </a:r>
                    <a:endParaRPr lang="en-US" altLang="en-US" sz="1600" i="0"/>
                  </a:p>
                </p:txBody>
              </p:sp>
            </p:grpSp>
          </p:grpSp>
          <p:sp>
            <p:nvSpPr>
              <p:cNvPr id="224262" name="Text Box 21">
                <a:extLst>
                  <a:ext uri="{FF2B5EF4-FFF2-40B4-BE49-F238E27FC236}">
                    <a16:creationId xmlns:a16="http://schemas.microsoft.com/office/drawing/2014/main" id="{C8C171B0-7118-A340-8376-66805DF5CB40}"/>
                  </a:ext>
                </a:extLst>
              </p:cNvPr>
              <p:cNvSpPr txBox="1">
                <a:spLocks noChangeArrowheads="1"/>
              </p:cNvSpPr>
              <p:nvPr/>
            </p:nvSpPr>
            <p:spPr bwMode="auto">
              <a:xfrm>
                <a:off x="1246" y="3053"/>
                <a:ext cx="3273"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rgbClr val="011893"/>
                    </a:solidFill>
                  </a:rPr>
                  <a:t>A</a:t>
                </a:r>
                <a:r>
                  <a:rPr lang="en-US" altLang="en-US" sz="1800" b="0" i="0">
                    <a:solidFill>
                      <a:schemeClr val="accent6"/>
                    </a:solidFill>
                  </a:rPr>
                  <a:t> schematic diagram of a carbon atom and its four covalent partners in an amino acid.</a:t>
                </a:r>
              </a:p>
            </p:txBody>
          </p:sp>
        </p:grpSp>
      </p:grpSp>
    </p:spTree>
    <p:extLst>
      <p:ext uri="{BB962C8B-B14F-4D97-AF65-F5344CB8AC3E}">
        <p14:creationId xmlns:p14="http://schemas.microsoft.com/office/powerpoint/2010/main" val="2794450153"/>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Number Placeholder 5">
            <a:extLst>
              <a:ext uri="{FF2B5EF4-FFF2-40B4-BE49-F238E27FC236}">
                <a16:creationId xmlns:a16="http://schemas.microsoft.com/office/drawing/2014/main" id="{13D98C00-7E8C-B64F-9FAF-77CEEA9F8F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B4F73B-62BA-0C4D-BEE5-090EA7A49A50}" type="slidenum">
              <a:rPr lang="en-US" altLang="en-US" sz="1400" smtClean="0"/>
              <a:pPr>
                <a:spcBef>
                  <a:spcPct val="0"/>
                </a:spcBef>
                <a:buFontTx/>
                <a:buNone/>
              </a:pPr>
              <a:t>104</a:t>
            </a:fld>
            <a:endParaRPr lang="en-US" altLang="en-US" sz="1400"/>
          </a:p>
        </p:txBody>
      </p:sp>
      <p:grpSp>
        <p:nvGrpSpPr>
          <p:cNvPr id="226306" name="Group 17">
            <a:extLst>
              <a:ext uri="{FF2B5EF4-FFF2-40B4-BE49-F238E27FC236}">
                <a16:creationId xmlns:a16="http://schemas.microsoft.com/office/drawing/2014/main" id="{344FEB9C-2B38-C44C-8532-8A2903AC1A34}"/>
              </a:ext>
            </a:extLst>
          </p:cNvPr>
          <p:cNvGrpSpPr>
            <a:grpSpLocks/>
          </p:cNvGrpSpPr>
          <p:nvPr/>
        </p:nvGrpSpPr>
        <p:grpSpPr bwMode="auto">
          <a:xfrm>
            <a:off x="454025" y="450850"/>
            <a:ext cx="8229600" cy="5297488"/>
            <a:chOff x="286" y="284"/>
            <a:chExt cx="5184" cy="3337"/>
          </a:xfrm>
        </p:grpSpPr>
        <p:sp>
          <p:nvSpPr>
            <p:cNvPr id="226307" name="Rectangle 3">
              <a:extLst>
                <a:ext uri="{FF2B5EF4-FFF2-40B4-BE49-F238E27FC236}">
                  <a16:creationId xmlns:a16="http://schemas.microsoft.com/office/drawing/2014/main" id="{CB34B99E-1341-DE47-A3F9-B6653566FA6E}"/>
                </a:ext>
              </a:extLst>
            </p:cNvPr>
            <p:cNvSpPr>
              <a:spLocks noChangeArrowheads="1"/>
            </p:cNvSpPr>
            <p:nvPr/>
          </p:nvSpPr>
          <p:spPr bwMode="auto">
            <a:xfrm>
              <a:off x="286"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Amino Acids—Side Groups</a:t>
              </a:r>
              <a:endParaRPr lang="en-US" altLang="en-US" sz="2800" b="0" i="0">
                <a:solidFill>
                  <a:schemeClr val="tx2"/>
                </a:solidFill>
              </a:endParaRPr>
            </a:p>
          </p:txBody>
        </p:sp>
        <p:grpSp>
          <p:nvGrpSpPr>
            <p:cNvPr id="226308" name="Group 16">
              <a:extLst>
                <a:ext uri="{FF2B5EF4-FFF2-40B4-BE49-F238E27FC236}">
                  <a16:creationId xmlns:a16="http://schemas.microsoft.com/office/drawing/2014/main" id="{5859D5D7-FD24-F845-91B0-1FD8B0D07236}"/>
                </a:ext>
              </a:extLst>
            </p:cNvPr>
            <p:cNvGrpSpPr>
              <a:grpSpLocks/>
            </p:cNvGrpSpPr>
            <p:nvPr/>
          </p:nvGrpSpPr>
          <p:grpSpPr bwMode="auto">
            <a:xfrm>
              <a:off x="547" y="1011"/>
              <a:ext cx="4364" cy="2610"/>
              <a:chOff x="547" y="1011"/>
              <a:chExt cx="4364" cy="2610"/>
            </a:xfrm>
          </p:grpSpPr>
          <p:pic>
            <p:nvPicPr>
              <p:cNvPr id="226309" name="Picture 5" descr="www_bact_wisc_edu">
                <a:extLst>
                  <a:ext uri="{FF2B5EF4-FFF2-40B4-BE49-F238E27FC236}">
                    <a16:creationId xmlns:a16="http://schemas.microsoft.com/office/drawing/2014/main" id="{5F7708BF-1EE6-6341-B2C4-83BB86F27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 y="1011"/>
                <a:ext cx="2155"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0" name="Text Box 6">
                <a:extLst>
                  <a:ext uri="{FF2B5EF4-FFF2-40B4-BE49-F238E27FC236}">
                    <a16:creationId xmlns:a16="http://schemas.microsoft.com/office/drawing/2014/main" id="{9F4A01E6-CA20-1348-8D69-D9DE8FC17EDB}"/>
                  </a:ext>
                </a:extLst>
              </p:cNvPr>
              <p:cNvSpPr txBox="1">
                <a:spLocks noChangeArrowheads="1"/>
              </p:cNvSpPr>
              <p:nvPr/>
            </p:nvSpPr>
            <p:spPr bwMode="auto">
              <a:xfrm>
                <a:off x="2890" y="3456"/>
                <a:ext cx="11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https://www.bact.wisc.edu</a:t>
                </a:r>
              </a:p>
            </p:txBody>
          </p:sp>
          <p:sp>
            <p:nvSpPr>
              <p:cNvPr id="226311" name="Text Box 7">
                <a:extLst>
                  <a:ext uri="{FF2B5EF4-FFF2-40B4-BE49-F238E27FC236}">
                    <a16:creationId xmlns:a16="http://schemas.microsoft.com/office/drawing/2014/main" id="{55DE5AA3-C63B-EA49-AEC9-824E0D4FB5BD}"/>
                  </a:ext>
                </a:extLst>
              </p:cNvPr>
              <p:cNvSpPr txBox="1">
                <a:spLocks noChangeArrowheads="1"/>
              </p:cNvSpPr>
              <p:nvPr/>
            </p:nvSpPr>
            <p:spPr bwMode="auto">
              <a:xfrm>
                <a:off x="820" y="1189"/>
                <a:ext cx="674"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Acidic or</a:t>
                </a:r>
              </a:p>
              <a:p>
                <a:pPr algn="ctr" eaLnBrk="1" hangingPunct="1">
                  <a:lnSpc>
                    <a:spcPct val="85000"/>
                  </a:lnSpc>
                  <a:spcBef>
                    <a:spcPct val="0"/>
                  </a:spcBef>
                  <a:buFontTx/>
                  <a:buNone/>
                </a:pPr>
                <a:r>
                  <a:rPr lang="en-US" altLang="en-US" sz="1800" b="0" i="0">
                    <a:solidFill>
                      <a:schemeClr val="accent6"/>
                    </a:solidFill>
                  </a:rPr>
                  <a:t>amide </a:t>
                </a:r>
              </a:p>
              <a:p>
                <a:pPr algn="ctr" eaLnBrk="1" hangingPunct="1">
                  <a:lnSpc>
                    <a:spcPct val="85000"/>
                  </a:lnSpc>
                  <a:spcBef>
                    <a:spcPct val="0"/>
                  </a:spcBef>
                  <a:buFontTx/>
                  <a:buNone/>
                </a:pPr>
                <a:r>
                  <a:rPr lang="en-US" altLang="en-US" sz="1800" b="0" i="0">
                    <a:solidFill>
                      <a:schemeClr val="accent6"/>
                    </a:solidFill>
                  </a:rPr>
                  <a:t>(n = 4)</a:t>
                </a:r>
              </a:p>
            </p:txBody>
          </p:sp>
          <p:sp>
            <p:nvSpPr>
              <p:cNvPr id="226312" name="Text Box 8">
                <a:extLst>
                  <a:ext uri="{FF2B5EF4-FFF2-40B4-BE49-F238E27FC236}">
                    <a16:creationId xmlns:a16="http://schemas.microsoft.com/office/drawing/2014/main" id="{B4F5AE2D-E14E-5D46-9D2B-A0D6B4B12B89}"/>
                  </a:ext>
                </a:extLst>
              </p:cNvPr>
              <p:cNvSpPr txBox="1">
                <a:spLocks noChangeArrowheads="1"/>
              </p:cNvSpPr>
              <p:nvPr/>
            </p:nvSpPr>
            <p:spPr bwMode="auto">
              <a:xfrm>
                <a:off x="894" y="2076"/>
                <a:ext cx="512"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chemeClr val="accent6"/>
                    </a:solidFill>
                  </a:rPr>
                  <a:t>Basic </a:t>
                </a:r>
              </a:p>
              <a:p>
                <a:pPr algn="ctr" eaLnBrk="1" hangingPunct="1">
                  <a:spcBef>
                    <a:spcPct val="0"/>
                  </a:spcBef>
                  <a:buFontTx/>
                  <a:buNone/>
                </a:pPr>
                <a:r>
                  <a:rPr lang="en-US" altLang="en-US" sz="1800" b="0" i="0">
                    <a:solidFill>
                      <a:schemeClr val="accent6"/>
                    </a:solidFill>
                  </a:rPr>
                  <a:t>(3)</a:t>
                </a:r>
              </a:p>
            </p:txBody>
          </p:sp>
          <p:sp>
            <p:nvSpPr>
              <p:cNvPr id="226313" name="Text Box 9">
                <a:extLst>
                  <a:ext uri="{FF2B5EF4-FFF2-40B4-BE49-F238E27FC236}">
                    <a16:creationId xmlns:a16="http://schemas.microsoft.com/office/drawing/2014/main" id="{02237BDF-F2B0-B54A-BD5C-6560F8AA98B7}"/>
                  </a:ext>
                </a:extLst>
              </p:cNvPr>
              <p:cNvSpPr txBox="1">
                <a:spLocks noChangeArrowheads="1"/>
              </p:cNvSpPr>
              <p:nvPr/>
            </p:nvSpPr>
            <p:spPr bwMode="auto">
              <a:xfrm>
                <a:off x="547" y="2825"/>
                <a:ext cx="1223"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chemeClr val="accent6"/>
                    </a:solidFill>
                  </a:rPr>
                  <a:t>Hydroxyl or </a:t>
                </a:r>
              </a:p>
              <a:p>
                <a:pPr algn="ctr" eaLnBrk="1" hangingPunct="1">
                  <a:lnSpc>
                    <a:spcPct val="85000"/>
                  </a:lnSpc>
                  <a:spcBef>
                    <a:spcPct val="0"/>
                  </a:spcBef>
                  <a:buFontTx/>
                  <a:buNone/>
                </a:pPr>
                <a:r>
                  <a:rPr lang="en-US" altLang="en-US" sz="1800" b="0" i="0">
                    <a:solidFill>
                      <a:schemeClr val="accent6"/>
                    </a:solidFill>
                  </a:rPr>
                  <a:t>sulfur-containing </a:t>
                </a:r>
              </a:p>
              <a:p>
                <a:pPr algn="ctr" eaLnBrk="1" hangingPunct="1">
                  <a:lnSpc>
                    <a:spcPct val="85000"/>
                  </a:lnSpc>
                  <a:spcBef>
                    <a:spcPct val="0"/>
                  </a:spcBef>
                  <a:buFontTx/>
                  <a:buNone/>
                </a:pPr>
                <a:r>
                  <a:rPr lang="en-US" altLang="en-US" sz="1800" b="0" i="0">
                    <a:solidFill>
                      <a:schemeClr val="accent6"/>
                    </a:solidFill>
                  </a:rPr>
                  <a:t>(4)</a:t>
                </a:r>
              </a:p>
            </p:txBody>
          </p:sp>
          <p:sp>
            <p:nvSpPr>
              <p:cNvPr id="226314" name="Text Box 10">
                <a:extLst>
                  <a:ext uri="{FF2B5EF4-FFF2-40B4-BE49-F238E27FC236}">
                    <a16:creationId xmlns:a16="http://schemas.microsoft.com/office/drawing/2014/main" id="{1399280E-2366-6449-87A5-2D73E20492DA}"/>
                  </a:ext>
                </a:extLst>
              </p:cNvPr>
              <p:cNvSpPr txBox="1">
                <a:spLocks noChangeArrowheads="1"/>
              </p:cNvSpPr>
              <p:nvPr/>
            </p:nvSpPr>
            <p:spPr bwMode="auto">
              <a:xfrm>
                <a:off x="4268" y="2874"/>
                <a:ext cx="54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chemeClr val="accent6"/>
                    </a:solidFill>
                  </a:rPr>
                  <a:t>Cyclic </a:t>
                </a:r>
              </a:p>
              <a:p>
                <a:pPr algn="ctr" eaLnBrk="1" hangingPunct="1">
                  <a:spcBef>
                    <a:spcPct val="0"/>
                  </a:spcBef>
                  <a:buFontTx/>
                  <a:buNone/>
                </a:pPr>
                <a:r>
                  <a:rPr lang="en-US" altLang="en-US" sz="1800" b="0" i="0">
                    <a:solidFill>
                      <a:schemeClr val="accent6"/>
                    </a:solidFill>
                  </a:rPr>
                  <a:t>(1)</a:t>
                </a:r>
              </a:p>
            </p:txBody>
          </p:sp>
          <p:sp>
            <p:nvSpPr>
              <p:cNvPr id="226315" name="Text Box 11">
                <a:extLst>
                  <a:ext uri="{FF2B5EF4-FFF2-40B4-BE49-F238E27FC236}">
                    <a16:creationId xmlns:a16="http://schemas.microsoft.com/office/drawing/2014/main" id="{E03C2263-C485-0F43-B19E-1FDF1D298D93}"/>
                  </a:ext>
                </a:extLst>
              </p:cNvPr>
              <p:cNvSpPr txBox="1">
                <a:spLocks noChangeArrowheads="1"/>
              </p:cNvSpPr>
              <p:nvPr/>
            </p:nvSpPr>
            <p:spPr bwMode="auto">
              <a:xfrm>
                <a:off x="4190" y="2081"/>
                <a:ext cx="70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chemeClr val="accent6"/>
                    </a:solidFill>
                  </a:rPr>
                  <a:t>Aliphatic </a:t>
                </a:r>
              </a:p>
              <a:p>
                <a:pPr algn="ctr" eaLnBrk="1" hangingPunct="1">
                  <a:spcBef>
                    <a:spcPct val="0"/>
                  </a:spcBef>
                  <a:buFontTx/>
                  <a:buNone/>
                </a:pPr>
                <a:r>
                  <a:rPr lang="en-US" altLang="en-US" sz="1800" b="0" i="0">
                    <a:solidFill>
                      <a:schemeClr val="accent6"/>
                    </a:solidFill>
                  </a:rPr>
                  <a:t>(5)</a:t>
                </a:r>
              </a:p>
            </p:txBody>
          </p:sp>
          <p:sp>
            <p:nvSpPr>
              <p:cNvPr id="226316" name="Text Box 12">
                <a:extLst>
                  <a:ext uri="{FF2B5EF4-FFF2-40B4-BE49-F238E27FC236}">
                    <a16:creationId xmlns:a16="http://schemas.microsoft.com/office/drawing/2014/main" id="{3329EDB3-0E91-4241-BCE3-3040A0C11940}"/>
                  </a:ext>
                </a:extLst>
              </p:cNvPr>
              <p:cNvSpPr txBox="1">
                <a:spLocks noChangeArrowheads="1"/>
              </p:cNvSpPr>
              <p:nvPr/>
            </p:nvSpPr>
            <p:spPr bwMode="auto">
              <a:xfrm>
                <a:off x="4181" y="1241"/>
                <a:ext cx="730"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a:solidFill>
                      <a:schemeClr val="accent6"/>
                    </a:solidFill>
                  </a:rPr>
                  <a:t>Aromatic </a:t>
                </a:r>
              </a:p>
              <a:p>
                <a:pPr algn="ctr" eaLnBrk="1" hangingPunct="1">
                  <a:spcBef>
                    <a:spcPct val="0"/>
                  </a:spcBef>
                  <a:buFontTx/>
                  <a:buNone/>
                </a:pPr>
                <a:r>
                  <a:rPr lang="en-US" altLang="en-US" sz="1800" b="0" i="0">
                    <a:solidFill>
                      <a:schemeClr val="accent6"/>
                    </a:solidFill>
                  </a:rPr>
                  <a:t>(3)</a:t>
                </a:r>
              </a:p>
            </p:txBody>
          </p:sp>
        </p:grpSp>
      </p:grpSp>
      <p:sp>
        <p:nvSpPr>
          <p:cNvPr id="2" name="TextBox 1">
            <a:extLst>
              <a:ext uri="{FF2B5EF4-FFF2-40B4-BE49-F238E27FC236}">
                <a16:creationId xmlns:a16="http://schemas.microsoft.com/office/drawing/2014/main" id="{26D3B786-E3CD-2BD3-924C-996AB4019325}"/>
              </a:ext>
            </a:extLst>
          </p:cNvPr>
          <p:cNvSpPr txBox="1"/>
          <p:nvPr/>
        </p:nvSpPr>
        <p:spPr>
          <a:xfrm>
            <a:off x="6619462" y="5408515"/>
            <a:ext cx="1195840" cy="369332"/>
          </a:xfrm>
          <a:prstGeom prst="rect">
            <a:avLst/>
          </a:prstGeom>
          <a:noFill/>
        </p:spPr>
        <p:txBody>
          <a:bodyPr wrap="none" rtlCol="0">
            <a:spAutoFit/>
          </a:bodyPr>
          <a:lstStyle/>
          <a:p>
            <a:r>
              <a:rPr lang="en-US" b="0" i="0">
                <a:solidFill>
                  <a:schemeClr val="accent6"/>
                </a:solidFill>
              </a:rPr>
              <a:t>Total = 20</a:t>
            </a:r>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Number Placeholder 5">
            <a:extLst>
              <a:ext uri="{FF2B5EF4-FFF2-40B4-BE49-F238E27FC236}">
                <a16:creationId xmlns:a16="http://schemas.microsoft.com/office/drawing/2014/main" id="{967B750E-711B-BB41-AEF8-CB2D7163704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BB1C790-E290-744D-BB13-9BE810C159DB}" type="slidenum">
              <a:rPr lang="en-US" altLang="en-US" sz="1400" b="0" i="0"/>
              <a:pPr algn="r" eaLnBrk="1" hangingPunct="1">
                <a:spcBef>
                  <a:spcPct val="0"/>
                </a:spcBef>
                <a:buFontTx/>
                <a:buNone/>
              </a:pPr>
              <a:t>105</a:t>
            </a:fld>
            <a:endParaRPr lang="en-US" altLang="en-US" sz="1400" b="0" i="0" dirty="0"/>
          </a:p>
        </p:txBody>
      </p:sp>
      <p:grpSp>
        <p:nvGrpSpPr>
          <p:cNvPr id="218114" name="Group 10">
            <a:extLst>
              <a:ext uri="{FF2B5EF4-FFF2-40B4-BE49-F238E27FC236}">
                <a16:creationId xmlns:a16="http://schemas.microsoft.com/office/drawing/2014/main" id="{6C425ECF-BD92-F84E-9BAA-5F24BDA74510}"/>
              </a:ext>
            </a:extLst>
          </p:cNvPr>
          <p:cNvGrpSpPr>
            <a:grpSpLocks/>
          </p:cNvGrpSpPr>
          <p:nvPr/>
        </p:nvGrpSpPr>
        <p:grpSpPr bwMode="auto">
          <a:xfrm>
            <a:off x="461963" y="428625"/>
            <a:ext cx="8229600" cy="3216276"/>
            <a:chOff x="291" y="270"/>
            <a:chExt cx="5184" cy="2026"/>
          </a:xfrm>
        </p:grpSpPr>
        <p:sp>
          <p:nvSpPr>
            <p:cNvPr id="218115" name="Rectangle 4">
              <a:extLst>
                <a:ext uri="{FF2B5EF4-FFF2-40B4-BE49-F238E27FC236}">
                  <a16:creationId xmlns:a16="http://schemas.microsoft.com/office/drawing/2014/main" id="{7BC9266F-7478-8B45-BC5A-1D10CB277D99}"/>
                </a:ext>
              </a:extLst>
            </p:cNvPr>
            <p:cNvSpPr>
              <a:spLocks noChangeArrowheads="1"/>
            </p:cNvSpPr>
            <p:nvPr/>
          </p:nvSpPr>
          <p:spPr bwMode="auto">
            <a:xfrm>
              <a:off x="291" y="270"/>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Proteins—Denaturation</a:t>
              </a:r>
              <a:endParaRPr lang="en-US" altLang="en-US" sz="2800" b="0" i="0" dirty="0">
                <a:solidFill>
                  <a:schemeClr val="tx2"/>
                </a:solidFill>
              </a:endParaRPr>
            </a:p>
          </p:txBody>
        </p:sp>
        <p:sp>
          <p:nvSpPr>
            <p:cNvPr id="218116" name="Text Box 5">
              <a:extLst>
                <a:ext uri="{FF2B5EF4-FFF2-40B4-BE49-F238E27FC236}">
                  <a16:creationId xmlns:a16="http://schemas.microsoft.com/office/drawing/2014/main" id="{46C2B639-098C-034B-9463-674E39CD37A2}"/>
                </a:ext>
              </a:extLst>
            </p:cNvPr>
            <p:cNvSpPr txBox="1">
              <a:spLocks noChangeArrowheads="1"/>
            </p:cNvSpPr>
            <p:nvPr/>
          </p:nvSpPr>
          <p:spPr bwMode="auto">
            <a:xfrm>
              <a:off x="526" y="982"/>
              <a:ext cx="485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dirty="0"/>
                <a:t>The configuration (shape) of a protein is sensitive to its environment including pH and temperature.</a:t>
              </a:r>
            </a:p>
            <a:p>
              <a:pPr eaLnBrk="1" hangingPunct="1">
                <a:lnSpc>
                  <a:spcPct val="85000"/>
                </a:lnSpc>
                <a:spcBef>
                  <a:spcPct val="0"/>
                </a:spcBef>
                <a:spcAft>
                  <a:spcPts val="900"/>
                </a:spcAft>
                <a:buSzPct val="80000"/>
                <a:buFont typeface="Times" pitchFamily="2" charset="0"/>
                <a:buChar char="•"/>
              </a:pPr>
              <a:r>
                <a:rPr lang="en-US" altLang="en-US" sz="1800" b="0" i="0" dirty="0"/>
                <a:t>Denaturation occurs when hydrogen bonds break and the protein un-ravels and loses its shape. </a:t>
              </a:r>
            </a:p>
            <a:p>
              <a:pPr eaLnBrk="1" hangingPunct="1">
                <a:lnSpc>
                  <a:spcPct val="85000"/>
                </a:lnSpc>
                <a:spcBef>
                  <a:spcPct val="0"/>
                </a:spcBef>
                <a:spcAft>
                  <a:spcPts val="900"/>
                </a:spcAft>
                <a:buSzPct val="80000"/>
                <a:buFont typeface="Times" pitchFamily="2" charset="0"/>
                <a:buChar char="•"/>
              </a:pPr>
              <a:r>
                <a:rPr lang="en-US" altLang="en-US" sz="1800" b="0" i="0" dirty="0"/>
                <a:t>The shape usually cannot be restored when the environment returns to optimum conditions—the protein can no longer perform its function. </a:t>
              </a:r>
            </a:p>
            <a:p>
              <a:pPr eaLnBrk="1" hangingPunct="1">
                <a:lnSpc>
                  <a:spcPct val="85000"/>
                </a:lnSpc>
                <a:spcBef>
                  <a:spcPct val="0"/>
                </a:spcBef>
                <a:spcAft>
                  <a:spcPct val="30000"/>
                </a:spcAft>
                <a:buSzPct val="80000"/>
                <a:buFont typeface="Times" pitchFamily="2" charset="0"/>
                <a:buChar char="•"/>
              </a:pPr>
              <a:r>
                <a:rPr lang="en-US" altLang="en-US" sz="1800" b="0" i="0" dirty="0"/>
                <a:t>Denaturation can be observed</a:t>
              </a:r>
            </a:p>
          </p:txBody>
        </p:sp>
      </p:grpSp>
      <p:pic>
        <p:nvPicPr>
          <p:cNvPr id="6" name="Picture 8" descr="whatscookingamerica_net FriedEgg2&#10;">
            <a:extLst>
              <a:ext uri="{FF2B5EF4-FFF2-40B4-BE49-F238E27FC236}">
                <a16:creationId xmlns:a16="http://schemas.microsoft.com/office/drawing/2014/main" id="{BD0E3050-C10D-FA44-A0C3-D15707A21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222" y="3656190"/>
            <a:ext cx="2390250" cy="179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a:extLst>
              <a:ext uri="{FF2B5EF4-FFF2-40B4-BE49-F238E27FC236}">
                <a16:creationId xmlns:a16="http://schemas.microsoft.com/office/drawing/2014/main" id="{53B6ABC7-054F-5E41-AA1E-49CA3A5047B8}"/>
              </a:ext>
            </a:extLst>
          </p:cNvPr>
          <p:cNvSpPr txBox="1">
            <a:spLocks noChangeArrowheads="1"/>
          </p:cNvSpPr>
          <p:nvPr/>
        </p:nvSpPr>
        <p:spPr bwMode="auto">
          <a:xfrm>
            <a:off x="5035393" y="5402833"/>
            <a:ext cx="238558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a:t>
            </a:r>
            <a:r>
              <a:rPr lang="en-US" altLang="en-US" sz="1000" b="0" i="0" dirty="0" err="1"/>
              <a:t>www.whatscookingamerica.com</a:t>
            </a:r>
            <a:endParaRPr lang="en-US" altLang="en-US" sz="1000" b="0" i="0" dirty="0"/>
          </a:p>
        </p:txBody>
      </p:sp>
      <p:sp>
        <p:nvSpPr>
          <p:cNvPr id="2" name="TextBox 1">
            <a:extLst>
              <a:ext uri="{FF2B5EF4-FFF2-40B4-BE49-F238E27FC236}">
                <a16:creationId xmlns:a16="http://schemas.microsoft.com/office/drawing/2014/main" id="{D9EA4956-E739-3840-98FB-4A3147A34DDF}"/>
              </a:ext>
            </a:extLst>
          </p:cNvPr>
          <p:cNvSpPr txBox="1"/>
          <p:nvPr/>
        </p:nvSpPr>
        <p:spPr>
          <a:xfrm>
            <a:off x="1082351" y="3536302"/>
            <a:ext cx="3331029" cy="823302"/>
          </a:xfrm>
          <a:prstGeom prst="rect">
            <a:avLst/>
          </a:prstGeom>
          <a:noFill/>
        </p:spPr>
        <p:txBody>
          <a:bodyPr wrap="square" rtlCol="0">
            <a:spAutoFit/>
          </a:bodyPr>
          <a:lstStyle/>
          <a:p>
            <a:pPr>
              <a:lnSpc>
                <a:spcPts val="1860"/>
              </a:lnSpc>
            </a:pPr>
            <a:r>
              <a:rPr lang="en-US" altLang="en-US" b="0" i="0"/>
              <a:t>in the proteins of egg white when it turns from clear to opaque in a heated frying pan.</a:t>
            </a:r>
            <a:endParaRPr lang="en-US"/>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Number Placeholder 5">
            <a:extLst>
              <a:ext uri="{FF2B5EF4-FFF2-40B4-BE49-F238E27FC236}">
                <a16:creationId xmlns:a16="http://schemas.microsoft.com/office/drawing/2014/main" id="{61A0D34D-6DE8-7D45-A483-19811C4263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F4D2F7-4DAD-B142-A564-B8ADEB0023A0}" type="slidenum">
              <a:rPr lang="en-US" altLang="en-US" sz="1400" smtClean="0"/>
              <a:pPr>
                <a:spcBef>
                  <a:spcPct val="0"/>
                </a:spcBef>
                <a:buFontTx/>
                <a:buNone/>
              </a:pPr>
              <a:t>106</a:t>
            </a:fld>
            <a:endParaRPr lang="en-US" altLang="en-US" sz="1400"/>
          </a:p>
        </p:txBody>
      </p:sp>
      <p:grpSp>
        <p:nvGrpSpPr>
          <p:cNvPr id="228354" name="Group 8">
            <a:extLst>
              <a:ext uri="{FF2B5EF4-FFF2-40B4-BE49-F238E27FC236}">
                <a16:creationId xmlns:a16="http://schemas.microsoft.com/office/drawing/2014/main" id="{6F6F6A42-56B1-E943-B53F-CBEFD79B7023}"/>
              </a:ext>
            </a:extLst>
          </p:cNvPr>
          <p:cNvGrpSpPr>
            <a:grpSpLocks/>
          </p:cNvGrpSpPr>
          <p:nvPr/>
        </p:nvGrpSpPr>
        <p:grpSpPr bwMode="auto">
          <a:xfrm>
            <a:off x="455613" y="447675"/>
            <a:ext cx="8229600" cy="3481388"/>
            <a:chOff x="287" y="282"/>
            <a:chExt cx="5184" cy="2193"/>
          </a:xfrm>
        </p:grpSpPr>
        <p:sp>
          <p:nvSpPr>
            <p:cNvPr id="228355" name="Rectangle 3">
              <a:extLst>
                <a:ext uri="{FF2B5EF4-FFF2-40B4-BE49-F238E27FC236}">
                  <a16:creationId xmlns:a16="http://schemas.microsoft.com/office/drawing/2014/main" id="{A76C60A9-3ABC-B947-A4E4-38433B78C5F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Nucleic Acids</a:t>
              </a:r>
              <a:endParaRPr lang="en-US" altLang="en-US" sz="2800" b="0" i="0">
                <a:solidFill>
                  <a:schemeClr val="tx2"/>
                </a:solidFill>
              </a:endParaRPr>
            </a:p>
          </p:txBody>
        </p:sp>
        <p:sp>
          <p:nvSpPr>
            <p:cNvPr id="228356" name="Text Box 4">
              <a:extLst>
                <a:ext uri="{FF2B5EF4-FFF2-40B4-BE49-F238E27FC236}">
                  <a16:creationId xmlns:a16="http://schemas.microsoft.com/office/drawing/2014/main" id="{1A42FFE5-CFDE-2A49-8CD9-B59FBDFE021C}"/>
                </a:ext>
              </a:extLst>
            </p:cNvPr>
            <p:cNvSpPr txBox="1">
              <a:spLocks noChangeArrowheads="1"/>
            </p:cNvSpPr>
            <p:nvPr/>
          </p:nvSpPr>
          <p:spPr bwMode="auto">
            <a:xfrm>
              <a:off x="516" y="969"/>
              <a:ext cx="4854"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The names of DNA (deoxyribonucleic acid) and RNA (ribonucleic acid) are derived from their origins in the cell nucleus.</a:t>
              </a:r>
            </a:p>
            <a:p>
              <a:pPr eaLnBrk="1" hangingPunct="1">
                <a:lnSpc>
                  <a:spcPct val="85000"/>
                </a:lnSpc>
                <a:spcBef>
                  <a:spcPct val="0"/>
                </a:spcBef>
                <a:spcAft>
                  <a:spcPts val="900"/>
                </a:spcAft>
                <a:buSzPct val="80000"/>
                <a:buFont typeface="Times" pitchFamily="2" charset="0"/>
                <a:buChar char="•"/>
              </a:pPr>
              <a:r>
                <a:rPr lang="en-US" altLang="en-US" sz="1800" b="0" i="0"/>
                <a:t>Nucleic acids consist of long chains of four monomers known as nucle-otides.</a:t>
              </a:r>
            </a:p>
            <a:p>
              <a:pPr eaLnBrk="1" hangingPunct="1">
                <a:lnSpc>
                  <a:spcPct val="85000"/>
                </a:lnSpc>
                <a:spcBef>
                  <a:spcPct val="0"/>
                </a:spcBef>
                <a:spcAft>
                  <a:spcPts val="900"/>
                </a:spcAft>
                <a:buSzPct val="80000"/>
                <a:buFont typeface="Times" pitchFamily="2" charset="0"/>
                <a:buChar char="•"/>
              </a:pPr>
              <a:r>
                <a:rPr lang="en-US" altLang="en-US" sz="1800" b="0" i="0"/>
                <a:t>The genes in DNA contain the instructions for synthesizing amino acid sequences to form polypeptides and proteins.</a:t>
              </a:r>
            </a:p>
            <a:p>
              <a:pPr eaLnBrk="1" hangingPunct="1">
                <a:lnSpc>
                  <a:spcPct val="85000"/>
                </a:lnSpc>
                <a:spcBef>
                  <a:spcPct val="0"/>
                </a:spcBef>
                <a:spcAft>
                  <a:spcPct val="50000"/>
                </a:spcAft>
                <a:buSzPct val="80000"/>
                <a:buFont typeface="Times" pitchFamily="2" charset="0"/>
                <a:buChar char="•"/>
              </a:pPr>
              <a:r>
                <a:rPr lang="en-US" altLang="en-US" sz="1800" b="0" i="0"/>
                <a:t>Transcription (DNA to mRNA) and translation (RNA to proteins) will be covered later in the biology review.</a:t>
              </a:r>
            </a:p>
          </p:txBody>
        </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Number Placeholder 5">
            <a:extLst>
              <a:ext uri="{FF2B5EF4-FFF2-40B4-BE49-F238E27FC236}">
                <a16:creationId xmlns:a16="http://schemas.microsoft.com/office/drawing/2014/main" id="{24344905-7EA1-A34E-AA54-F91933FE017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445D44-B0A2-EB45-8B1E-93D9550CBDED}" type="slidenum">
              <a:rPr lang="en-US" altLang="en-US" sz="1400" smtClean="0"/>
              <a:pPr>
                <a:spcBef>
                  <a:spcPct val="0"/>
                </a:spcBef>
                <a:buFontTx/>
                <a:buNone/>
              </a:pPr>
              <a:t>107</a:t>
            </a:fld>
            <a:endParaRPr lang="en-US" altLang="en-US" sz="1400"/>
          </a:p>
        </p:txBody>
      </p:sp>
      <p:grpSp>
        <p:nvGrpSpPr>
          <p:cNvPr id="230402" name="Group 2">
            <a:extLst>
              <a:ext uri="{FF2B5EF4-FFF2-40B4-BE49-F238E27FC236}">
                <a16:creationId xmlns:a16="http://schemas.microsoft.com/office/drawing/2014/main" id="{A6E29E20-CD0A-5547-8C75-ADF7281BC184}"/>
              </a:ext>
            </a:extLst>
          </p:cNvPr>
          <p:cNvGrpSpPr>
            <a:grpSpLocks/>
          </p:cNvGrpSpPr>
          <p:nvPr/>
        </p:nvGrpSpPr>
        <p:grpSpPr bwMode="auto">
          <a:xfrm>
            <a:off x="455613" y="447675"/>
            <a:ext cx="8229600" cy="2590800"/>
            <a:chOff x="287" y="282"/>
            <a:chExt cx="5184" cy="1632"/>
          </a:xfrm>
        </p:grpSpPr>
        <p:sp>
          <p:nvSpPr>
            <p:cNvPr id="230403" name="Rectangle 3">
              <a:extLst>
                <a:ext uri="{FF2B5EF4-FFF2-40B4-BE49-F238E27FC236}">
                  <a16:creationId xmlns:a16="http://schemas.microsoft.com/office/drawing/2014/main" id="{9D8B5F06-E596-9C49-9B74-80A61D1A5AD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Nucleic Acids </a:t>
              </a:r>
              <a:r>
                <a:rPr lang="en-US" altLang="en-US" sz="2200" b="0" i="0">
                  <a:solidFill>
                    <a:srgbClr val="333333"/>
                  </a:solidFill>
                </a:rPr>
                <a:t>(continued)</a:t>
              </a:r>
              <a:endParaRPr lang="en-US" altLang="en-US" sz="2800" b="0" i="0">
                <a:solidFill>
                  <a:schemeClr val="tx2"/>
                </a:solidFill>
              </a:endParaRPr>
            </a:p>
          </p:txBody>
        </p:sp>
        <p:sp>
          <p:nvSpPr>
            <p:cNvPr id="230404" name="Text Box 4">
              <a:extLst>
                <a:ext uri="{FF2B5EF4-FFF2-40B4-BE49-F238E27FC236}">
                  <a16:creationId xmlns:a16="http://schemas.microsoft.com/office/drawing/2014/main" id="{9808D3EC-5CCC-FB4C-9244-BA53336B545A}"/>
                </a:ext>
              </a:extLst>
            </p:cNvPr>
            <p:cNvSpPr txBox="1">
              <a:spLocks noChangeArrowheads="1"/>
            </p:cNvSpPr>
            <p:nvPr/>
          </p:nvSpPr>
          <p:spPr bwMode="auto">
            <a:xfrm>
              <a:off x="516" y="969"/>
              <a:ext cx="485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b="0" i="0"/>
                <a:t>Each nucleotide has three components: 1) sugar, 2) phosphate group, and 3) nitrogenous base.</a:t>
              </a:r>
            </a:p>
            <a:p>
              <a:pPr eaLnBrk="1" hangingPunct="1">
                <a:lnSpc>
                  <a:spcPct val="85000"/>
                </a:lnSpc>
                <a:spcBef>
                  <a:spcPct val="0"/>
                </a:spcBef>
                <a:spcAft>
                  <a:spcPts val="900"/>
                </a:spcAft>
                <a:buSzPct val="80000"/>
                <a:buFont typeface="Times" pitchFamily="2" charset="0"/>
                <a:buChar char="•"/>
              </a:pPr>
              <a:r>
                <a:rPr lang="en-US" altLang="en-US" sz="1800" b="0" i="0"/>
                <a:t>The five-carbon sugar is ribose in RNA and deoxyribose in DNA (thus, their names).</a:t>
              </a:r>
            </a:p>
            <a:p>
              <a:pPr eaLnBrk="1" hangingPunct="1">
                <a:lnSpc>
                  <a:spcPct val="85000"/>
                </a:lnSpc>
                <a:spcBef>
                  <a:spcPct val="0"/>
                </a:spcBef>
                <a:spcAft>
                  <a:spcPct val="50000"/>
                </a:spcAft>
                <a:buSzPct val="80000"/>
                <a:buFont typeface="Times" pitchFamily="2" charset="0"/>
                <a:buChar char="•"/>
              </a:pPr>
              <a:r>
                <a:rPr lang="en-US" altLang="en-US" sz="1800" b="0" i="0"/>
                <a:t>The nitrogenous base is what gives each nucleotide its uniqueness.</a:t>
              </a:r>
            </a:p>
          </p:txBody>
        </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50840A2C-AE4F-D24A-ADF1-A004851D5F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25F88D-B6EC-BB44-92AA-1FF61916E210}" type="slidenum">
              <a:rPr lang="en-US" altLang="en-US" sz="1400" smtClean="0"/>
              <a:pPr>
                <a:spcBef>
                  <a:spcPct val="0"/>
                </a:spcBef>
                <a:buFontTx/>
                <a:buNone/>
              </a:pPr>
              <a:t>108</a:t>
            </a:fld>
            <a:endParaRPr lang="en-US" altLang="en-US" sz="1400"/>
          </a:p>
        </p:txBody>
      </p:sp>
      <p:grpSp>
        <p:nvGrpSpPr>
          <p:cNvPr id="28674" name="Group 2">
            <a:extLst>
              <a:ext uri="{FF2B5EF4-FFF2-40B4-BE49-F238E27FC236}">
                <a16:creationId xmlns:a16="http://schemas.microsoft.com/office/drawing/2014/main" id="{71D5A34B-D8D2-DC4E-AB11-67CB30812196}"/>
              </a:ext>
            </a:extLst>
          </p:cNvPr>
          <p:cNvGrpSpPr>
            <a:grpSpLocks/>
          </p:cNvGrpSpPr>
          <p:nvPr/>
        </p:nvGrpSpPr>
        <p:grpSpPr bwMode="auto">
          <a:xfrm>
            <a:off x="457200" y="457614"/>
            <a:ext cx="8229600" cy="5280025"/>
            <a:chOff x="289" y="282"/>
            <a:chExt cx="5184" cy="3326"/>
          </a:xfrm>
        </p:grpSpPr>
        <p:sp>
          <p:nvSpPr>
            <p:cNvPr id="28675" name="Rectangle 3">
              <a:extLst>
                <a:ext uri="{FF2B5EF4-FFF2-40B4-BE49-F238E27FC236}">
                  <a16:creationId xmlns:a16="http://schemas.microsoft.com/office/drawing/2014/main" id="{5BEE640A-6080-B04E-B77D-868E613D6B34}"/>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Nucleotide Structure</a:t>
              </a:r>
              <a:endParaRPr lang="en-US" altLang="en-US" sz="2800" b="0" i="0">
                <a:solidFill>
                  <a:schemeClr val="tx2"/>
                </a:solidFill>
              </a:endParaRPr>
            </a:p>
          </p:txBody>
        </p:sp>
        <p:grpSp>
          <p:nvGrpSpPr>
            <p:cNvPr id="28676" name="Group 4">
              <a:extLst>
                <a:ext uri="{FF2B5EF4-FFF2-40B4-BE49-F238E27FC236}">
                  <a16:creationId xmlns:a16="http://schemas.microsoft.com/office/drawing/2014/main" id="{F3A8B3FE-F4F4-D643-9978-2520C328DB8C}"/>
                </a:ext>
              </a:extLst>
            </p:cNvPr>
            <p:cNvGrpSpPr>
              <a:grpSpLocks/>
            </p:cNvGrpSpPr>
            <p:nvPr/>
          </p:nvGrpSpPr>
          <p:grpSpPr bwMode="auto">
            <a:xfrm>
              <a:off x="725" y="970"/>
              <a:ext cx="4516" cy="2638"/>
              <a:chOff x="725" y="970"/>
              <a:chExt cx="4516" cy="2638"/>
            </a:xfrm>
          </p:grpSpPr>
          <p:grpSp>
            <p:nvGrpSpPr>
              <p:cNvPr id="28677" name="Group 5">
                <a:extLst>
                  <a:ext uri="{FF2B5EF4-FFF2-40B4-BE49-F238E27FC236}">
                    <a16:creationId xmlns:a16="http://schemas.microsoft.com/office/drawing/2014/main" id="{81D2F404-C7AB-D44B-B1C1-3FF378D804B5}"/>
                  </a:ext>
                </a:extLst>
              </p:cNvPr>
              <p:cNvGrpSpPr>
                <a:grpSpLocks/>
              </p:cNvGrpSpPr>
              <p:nvPr/>
            </p:nvGrpSpPr>
            <p:grpSpPr bwMode="auto">
              <a:xfrm>
                <a:off x="725" y="1168"/>
                <a:ext cx="2843" cy="1546"/>
                <a:chOff x="723" y="1168"/>
                <a:chExt cx="2843" cy="1546"/>
              </a:xfrm>
            </p:grpSpPr>
            <p:sp>
              <p:nvSpPr>
                <p:cNvPr id="28682" name="Oval 6">
                  <a:extLst>
                    <a:ext uri="{FF2B5EF4-FFF2-40B4-BE49-F238E27FC236}">
                      <a16:creationId xmlns:a16="http://schemas.microsoft.com/office/drawing/2014/main" id="{9F1896D5-81A0-0D4D-9EBB-63FB42EAD509}"/>
                    </a:ext>
                  </a:extLst>
                </p:cNvPr>
                <p:cNvSpPr>
                  <a:spLocks noChangeArrowheads="1"/>
                </p:cNvSpPr>
                <p:nvPr/>
              </p:nvSpPr>
              <p:spPr bwMode="auto">
                <a:xfrm>
                  <a:off x="782" y="1473"/>
                  <a:ext cx="611" cy="575"/>
                </a:xfrm>
                <a:prstGeom prst="ellipse">
                  <a:avLst/>
                </a:prstGeom>
                <a:solidFill>
                  <a:srgbClr val="FFC000">
                    <a:alpha val="8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600" b="0" i="0"/>
                </a:p>
              </p:txBody>
            </p:sp>
            <p:sp>
              <p:nvSpPr>
                <p:cNvPr id="28683" name="AutoShape 7">
                  <a:extLst>
                    <a:ext uri="{FF2B5EF4-FFF2-40B4-BE49-F238E27FC236}">
                      <a16:creationId xmlns:a16="http://schemas.microsoft.com/office/drawing/2014/main" id="{BEFDE6FC-ADDB-DD4D-BD89-F35CFE616812}"/>
                    </a:ext>
                  </a:extLst>
                </p:cNvPr>
                <p:cNvSpPr>
                  <a:spLocks noChangeArrowheads="1"/>
                </p:cNvSpPr>
                <p:nvPr/>
              </p:nvSpPr>
              <p:spPr bwMode="auto">
                <a:xfrm rot="-5400000">
                  <a:off x="2391" y="1181"/>
                  <a:ext cx="592" cy="565"/>
                </a:xfrm>
                <a:prstGeom prst="hexagon">
                  <a:avLst>
                    <a:gd name="adj" fmla="val 26195"/>
                    <a:gd name="vf" fmla="val 115470"/>
                  </a:avLst>
                </a:prstGeom>
                <a:solidFill>
                  <a:srgbClr val="00B050">
                    <a:alpha val="8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8684" name="AutoShape 8">
                  <a:extLst>
                    <a:ext uri="{FF2B5EF4-FFF2-40B4-BE49-F238E27FC236}">
                      <a16:creationId xmlns:a16="http://schemas.microsoft.com/office/drawing/2014/main" id="{5356F9EA-0395-E64A-BCC2-E116707DA3F2}"/>
                    </a:ext>
                  </a:extLst>
                </p:cNvPr>
                <p:cNvSpPr>
                  <a:spLocks noChangeArrowheads="1"/>
                </p:cNvSpPr>
                <p:nvPr/>
              </p:nvSpPr>
              <p:spPr bwMode="auto">
                <a:xfrm>
                  <a:off x="1912" y="2164"/>
                  <a:ext cx="653" cy="550"/>
                </a:xfrm>
                <a:prstGeom prst="pentagon">
                  <a:avLst/>
                </a:prstGeom>
                <a:solidFill>
                  <a:srgbClr val="00B0F0">
                    <a:alpha val="8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8685" name="Text Box 9">
                  <a:extLst>
                    <a:ext uri="{FF2B5EF4-FFF2-40B4-BE49-F238E27FC236}">
                      <a16:creationId xmlns:a16="http://schemas.microsoft.com/office/drawing/2014/main" id="{9B133F23-1939-8546-9270-4F5419A06119}"/>
                    </a:ext>
                  </a:extLst>
                </p:cNvPr>
                <p:cNvSpPr txBox="1">
                  <a:spLocks noChangeArrowheads="1"/>
                </p:cNvSpPr>
                <p:nvPr/>
              </p:nvSpPr>
              <p:spPr bwMode="auto">
                <a:xfrm>
                  <a:off x="723" y="2126"/>
                  <a:ext cx="728"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solidFill>
                        <a:schemeClr val="accent6"/>
                      </a:solidFill>
                    </a:rPr>
                    <a:t>Phosphate</a:t>
                  </a:r>
                </a:p>
                <a:p>
                  <a:pPr algn="ctr" eaLnBrk="1" hangingPunct="1">
                    <a:lnSpc>
                      <a:spcPct val="85000"/>
                    </a:lnSpc>
                    <a:spcBef>
                      <a:spcPct val="0"/>
                    </a:spcBef>
                    <a:buFontTx/>
                    <a:buNone/>
                  </a:pPr>
                  <a:r>
                    <a:rPr lang="en-US" altLang="en-US" sz="1600" b="0" i="0">
                      <a:solidFill>
                        <a:schemeClr val="accent6"/>
                      </a:solidFill>
                    </a:rPr>
                    <a:t>group</a:t>
                  </a:r>
                  <a:endParaRPr lang="en-US" altLang="en-US" sz="1800" b="0" i="0">
                    <a:solidFill>
                      <a:schemeClr val="accent6"/>
                    </a:solidFill>
                  </a:endParaRPr>
                </a:p>
              </p:txBody>
            </p:sp>
            <p:sp>
              <p:nvSpPr>
                <p:cNvPr id="28686" name="Text Box 10">
                  <a:extLst>
                    <a:ext uri="{FF2B5EF4-FFF2-40B4-BE49-F238E27FC236}">
                      <a16:creationId xmlns:a16="http://schemas.microsoft.com/office/drawing/2014/main" id="{8E487F66-144F-BD4C-81AC-3952873B26B9}"/>
                    </a:ext>
                  </a:extLst>
                </p:cNvPr>
                <p:cNvSpPr txBox="1">
                  <a:spLocks noChangeArrowheads="1"/>
                </p:cNvSpPr>
                <p:nvPr/>
              </p:nvSpPr>
              <p:spPr bwMode="auto">
                <a:xfrm>
                  <a:off x="2675" y="2273"/>
                  <a:ext cx="89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a:solidFill>
                        <a:schemeClr val="accent6"/>
                      </a:solidFill>
                    </a:rPr>
                    <a:t>Sugar</a:t>
                  </a:r>
                </a:p>
                <a:p>
                  <a:pPr algn="ctr" eaLnBrk="1" hangingPunct="1">
                    <a:lnSpc>
                      <a:spcPct val="85000"/>
                    </a:lnSpc>
                    <a:spcBef>
                      <a:spcPct val="0"/>
                    </a:spcBef>
                    <a:buFontTx/>
                    <a:buNone/>
                  </a:pPr>
                  <a:r>
                    <a:rPr lang="en-US" altLang="en-US" sz="1600" b="0" i="0">
                      <a:solidFill>
                        <a:schemeClr val="accent6"/>
                      </a:solidFill>
                    </a:rPr>
                    <a:t>(deoxyribose)</a:t>
                  </a:r>
                </a:p>
              </p:txBody>
            </p:sp>
            <p:sp>
              <p:nvSpPr>
                <p:cNvPr id="28687" name="Line 11">
                  <a:extLst>
                    <a:ext uri="{FF2B5EF4-FFF2-40B4-BE49-F238E27FC236}">
                      <a16:creationId xmlns:a16="http://schemas.microsoft.com/office/drawing/2014/main" id="{875B19EA-4062-514F-8E34-71B149606126}"/>
                    </a:ext>
                  </a:extLst>
                </p:cNvPr>
                <p:cNvSpPr>
                  <a:spLocks noChangeShapeType="1"/>
                </p:cNvSpPr>
                <p:nvPr/>
              </p:nvSpPr>
              <p:spPr bwMode="auto">
                <a:xfrm flipV="1">
                  <a:off x="2564" y="1761"/>
                  <a:ext cx="122" cy="6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8" name="Line 12">
                  <a:extLst>
                    <a:ext uri="{FF2B5EF4-FFF2-40B4-BE49-F238E27FC236}">
                      <a16:creationId xmlns:a16="http://schemas.microsoft.com/office/drawing/2014/main" id="{16758D91-0B2C-A140-9260-B82B075DBE00}"/>
                    </a:ext>
                  </a:extLst>
                </p:cNvPr>
                <p:cNvSpPr>
                  <a:spLocks noChangeShapeType="1"/>
                </p:cNvSpPr>
                <p:nvPr/>
              </p:nvSpPr>
              <p:spPr bwMode="auto">
                <a:xfrm flipH="1" flipV="1">
                  <a:off x="1908" y="1895"/>
                  <a:ext cx="8" cy="48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9" name="Text Box 13">
                  <a:extLst>
                    <a:ext uri="{FF2B5EF4-FFF2-40B4-BE49-F238E27FC236}">
                      <a16:creationId xmlns:a16="http://schemas.microsoft.com/office/drawing/2014/main" id="{F6E7EA20-C9D0-4943-BDBA-D61C0B0AD073}"/>
                    </a:ext>
                  </a:extLst>
                </p:cNvPr>
                <p:cNvSpPr txBox="1">
                  <a:spLocks noChangeArrowheads="1"/>
                </p:cNvSpPr>
                <p:nvPr/>
              </p:nvSpPr>
              <p:spPr bwMode="auto">
                <a:xfrm>
                  <a:off x="1711" y="1668"/>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a:t>CH</a:t>
                  </a:r>
                  <a:r>
                    <a:rPr lang="en-US" altLang="en-US" sz="1800" b="0" i="0" baseline="-25000"/>
                    <a:t>2</a:t>
                  </a:r>
                </a:p>
              </p:txBody>
            </p:sp>
            <p:sp>
              <p:nvSpPr>
                <p:cNvPr id="28690" name="Line 14">
                  <a:extLst>
                    <a:ext uri="{FF2B5EF4-FFF2-40B4-BE49-F238E27FC236}">
                      <a16:creationId xmlns:a16="http://schemas.microsoft.com/office/drawing/2014/main" id="{C6EC26BB-A9A3-A64B-90B6-880BFED02A9A}"/>
                    </a:ext>
                  </a:extLst>
                </p:cNvPr>
                <p:cNvSpPr>
                  <a:spLocks noChangeShapeType="1"/>
                </p:cNvSpPr>
                <p:nvPr/>
              </p:nvSpPr>
              <p:spPr bwMode="auto">
                <a:xfrm>
                  <a:off x="1440" y="1780"/>
                  <a:ext cx="276"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8678" name="Text Box 15">
                <a:extLst>
                  <a:ext uri="{FF2B5EF4-FFF2-40B4-BE49-F238E27FC236}">
                    <a16:creationId xmlns:a16="http://schemas.microsoft.com/office/drawing/2014/main" id="{1688D61E-871D-C243-97D4-B67CF83FC420}"/>
                  </a:ext>
                </a:extLst>
              </p:cNvPr>
              <p:cNvSpPr txBox="1">
                <a:spLocks noChangeArrowheads="1"/>
              </p:cNvSpPr>
              <p:nvPr/>
            </p:nvSpPr>
            <p:spPr bwMode="auto">
              <a:xfrm>
                <a:off x="888" y="2887"/>
                <a:ext cx="3975"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b="1" i="1">
                    <a:solidFill>
                      <a:schemeClr val="tx1"/>
                    </a:solidFill>
                    <a:latin typeface="Arial" panose="020B0604020202020204" pitchFamily="34" charset="0"/>
                  </a:defRPr>
                </a:lvl1pPr>
                <a:lvl2pPr marL="800100" indent="-342900">
                  <a:defRPr b="1" i="1">
                    <a:solidFill>
                      <a:schemeClr val="tx1"/>
                    </a:solidFill>
                    <a:latin typeface="Arial" panose="020B0604020202020204" pitchFamily="34" charset="0"/>
                  </a:defRPr>
                </a:lvl2pPr>
                <a:lvl3pPr marL="1257300" indent="-342900">
                  <a:defRPr b="1" i="1">
                    <a:solidFill>
                      <a:schemeClr val="tx1"/>
                    </a:solidFill>
                    <a:latin typeface="Arial" panose="020B0604020202020204" pitchFamily="34" charset="0"/>
                  </a:defRPr>
                </a:lvl3pPr>
                <a:lvl4pPr marL="1714500" indent="-342900">
                  <a:defRPr b="1" i="1">
                    <a:solidFill>
                      <a:schemeClr val="tx1"/>
                    </a:solidFill>
                    <a:latin typeface="Arial" panose="020B0604020202020204" pitchFamily="34" charset="0"/>
                  </a:defRPr>
                </a:lvl4pPr>
                <a:lvl5pPr marL="2171700" indent="-342900">
                  <a:defRPr b="1" i="1">
                    <a:solidFill>
                      <a:schemeClr val="tx1"/>
                    </a:solidFill>
                    <a:latin typeface="Arial" panose="020B0604020202020204" pitchFamily="34" charset="0"/>
                  </a:defRPr>
                </a:lvl5pPr>
                <a:lvl6pPr marL="2628900" indent="-342900" eaLnBrk="0" fontAlgn="base" hangingPunct="0">
                  <a:spcBef>
                    <a:spcPct val="0"/>
                  </a:spcBef>
                  <a:spcAft>
                    <a:spcPct val="0"/>
                  </a:spcAft>
                  <a:defRPr b="1" i="1">
                    <a:solidFill>
                      <a:schemeClr val="tx1"/>
                    </a:solidFill>
                    <a:latin typeface="Arial" panose="020B0604020202020204" pitchFamily="34" charset="0"/>
                  </a:defRPr>
                </a:lvl6pPr>
                <a:lvl7pPr marL="3086100" indent="-342900" eaLnBrk="0" fontAlgn="base" hangingPunct="0">
                  <a:spcBef>
                    <a:spcPct val="0"/>
                  </a:spcBef>
                  <a:spcAft>
                    <a:spcPct val="0"/>
                  </a:spcAft>
                  <a:defRPr b="1" i="1">
                    <a:solidFill>
                      <a:schemeClr val="tx1"/>
                    </a:solidFill>
                    <a:latin typeface="Arial" panose="020B0604020202020204" pitchFamily="34" charset="0"/>
                  </a:defRPr>
                </a:lvl7pPr>
                <a:lvl8pPr marL="3543300" indent="-342900" eaLnBrk="0" fontAlgn="base" hangingPunct="0">
                  <a:spcBef>
                    <a:spcPct val="0"/>
                  </a:spcBef>
                  <a:spcAft>
                    <a:spcPct val="0"/>
                  </a:spcAft>
                  <a:defRPr b="1" i="1">
                    <a:solidFill>
                      <a:schemeClr val="tx1"/>
                    </a:solidFill>
                    <a:latin typeface="Arial" panose="020B0604020202020204" pitchFamily="34" charset="0"/>
                  </a:defRPr>
                </a:lvl8pPr>
                <a:lvl9pPr marL="4000500" indent="-342900" eaLnBrk="0" fontAlgn="base" hangingPunct="0">
                  <a:spcBef>
                    <a:spcPct val="0"/>
                  </a:spcBef>
                  <a:spcAft>
                    <a:spcPct val="0"/>
                  </a:spcAft>
                  <a:defRPr b="1" i="1">
                    <a:solidFill>
                      <a:schemeClr val="tx1"/>
                    </a:solidFill>
                    <a:latin typeface="Arial" panose="020B0604020202020204" pitchFamily="34" charset="0"/>
                  </a:defRPr>
                </a:lvl9pPr>
              </a:lstStyle>
              <a:p>
                <a:pPr algn="ctr" eaLnBrk="1" hangingPunct="1">
                  <a:lnSpc>
                    <a:spcPts val="1860"/>
                  </a:lnSpc>
                  <a:spcAft>
                    <a:spcPts val="0"/>
                  </a:spcAft>
                </a:pPr>
                <a:r>
                  <a:rPr lang="en-US" altLang="en-US" b="0" i="0">
                    <a:solidFill>
                      <a:srgbClr val="941100"/>
                    </a:solidFill>
                  </a:rPr>
                  <a:t>Deoxyribose + phosphate group = sugar-phosphate backbone.</a:t>
                </a:r>
              </a:p>
              <a:p>
                <a:pPr algn="ctr" eaLnBrk="1" hangingPunct="1">
                  <a:lnSpc>
                    <a:spcPts val="1860"/>
                  </a:lnSpc>
                  <a:spcBef>
                    <a:spcPts val="600"/>
                  </a:spcBef>
                </a:pPr>
                <a:r>
                  <a:rPr lang="en-US" altLang="en-US" b="0" i="0">
                    <a:solidFill>
                      <a:srgbClr val="941100"/>
                    </a:solidFill>
                  </a:rPr>
                  <a:t>DNA base pairing rules =  A with T and G with C in a double helix arrangement.</a:t>
                </a:r>
              </a:p>
            </p:txBody>
          </p:sp>
          <p:grpSp>
            <p:nvGrpSpPr>
              <p:cNvPr id="28679" name="Group 16">
                <a:extLst>
                  <a:ext uri="{FF2B5EF4-FFF2-40B4-BE49-F238E27FC236}">
                    <a16:creationId xmlns:a16="http://schemas.microsoft.com/office/drawing/2014/main" id="{6FE9AAD3-D698-C043-BEAB-9DECCE0F1F3D}"/>
                  </a:ext>
                </a:extLst>
              </p:cNvPr>
              <p:cNvGrpSpPr>
                <a:grpSpLocks/>
              </p:cNvGrpSpPr>
              <p:nvPr/>
            </p:nvGrpSpPr>
            <p:grpSpPr bwMode="auto">
              <a:xfrm>
                <a:off x="3368" y="970"/>
                <a:ext cx="1873" cy="1281"/>
                <a:chOff x="3368" y="970"/>
                <a:chExt cx="1873" cy="1281"/>
              </a:xfrm>
            </p:grpSpPr>
            <p:sp>
              <p:nvSpPr>
                <p:cNvPr id="28680" name="Text Box 17">
                  <a:extLst>
                    <a:ext uri="{FF2B5EF4-FFF2-40B4-BE49-F238E27FC236}">
                      <a16:creationId xmlns:a16="http://schemas.microsoft.com/office/drawing/2014/main" id="{7025C6F5-717F-674E-B02A-E9D09C506F49}"/>
                    </a:ext>
                  </a:extLst>
                </p:cNvPr>
                <p:cNvSpPr txBox="1">
                  <a:spLocks noChangeArrowheads="1"/>
                </p:cNvSpPr>
                <p:nvPr/>
              </p:nvSpPr>
              <p:spPr bwMode="auto">
                <a:xfrm>
                  <a:off x="4246" y="970"/>
                  <a:ext cx="116"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1800" b="0" i="0">
                    <a:solidFill>
                      <a:schemeClr val="accent6"/>
                    </a:solidFill>
                  </a:endParaRPr>
                </a:p>
              </p:txBody>
            </p:sp>
            <p:sp>
              <p:nvSpPr>
                <p:cNvPr id="28681" name="Text Box 18">
                  <a:extLst>
                    <a:ext uri="{FF2B5EF4-FFF2-40B4-BE49-F238E27FC236}">
                      <a16:creationId xmlns:a16="http://schemas.microsoft.com/office/drawing/2014/main" id="{B112E007-F95A-CC4F-AA83-1EE47F22EA5B}"/>
                    </a:ext>
                  </a:extLst>
                </p:cNvPr>
                <p:cNvSpPr txBox="1">
                  <a:spLocks noChangeArrowheads="1"/>
                </p:cNvSpPr>
                <p:nvPr/>
              </p:nvSpPr>
              <p:spPr bwMode="auto">
                <a:xfrm>
                  <a:off x="3368" y="1125"/>
                  <a:ext cx="1873" cy="1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900"/>
                    </a:spcAft>
                    <a:buNone/>
                  </a:pPr>
                  <a:r>
                    <a:rPr lang="en-US" altLang="en-US" sz="1600" b="0" i="0">
                      <a:solidFill>
                        <a:srgbClr val="7030A0"/>
                      </a:solidFill>
                    </a:rPr>
                    <a:t>Nitrogenous bases:</a:t>
                  </a:r>
                  <a:endParaRPr lang="en-US" altLang="en-US" sz="1800" b="0" i="0">
                    <a:solidFill>
                      <a:srgbClr val="7030A0"/>
                    </a:solidFill>
                  </a:endParaRPr>
                </a:p>
                <a:p>
                  <a:pPr algn="ctr" eaLnBrk="1" hangingPunct="1">
                    <a:lnSpc>
                      <a:spcPct val="85000"/>
                    </a:lnSpc>
                    <a:spcBef>
                      <a:spcPct val="0"/>
                    </a:spcBef>
                    <a:spcAft>
                      <a:spcPts val="900"/>
                    </a:spcAft>
                    <a:buFontTx/>
                    <a:buNone/>
                  </a:pPr>
                  <a:r>
                    <a:rPr lang="en-US" altLang="en-US" sz="1600" b="0" i="0">
                      <a:solidFill>
                        <a:srgbClr val="7030A0"/>
                      </a:solidFill>
                    </a:rPr>
                    <a:t>Thymine (T) and cytosine (C) have single-ring structures (known as pyrimidines).</a:t>
                  </a:r>
                </a:p>
                <a:p>
                  <a:pPr algn="ctr" eaLnBrk="1" hangingPunct="1">
                    <a:lnSpc>
                      <a:spcPct val="85000"/>
                    </a:lnSpc>
                    <a:spcBef>
                      <a:spcPct val="0"/>
                    </a:spcBef>
                    <a:buFontTx/>
                    <a:buNone/>
                  </a:pPr>
                  <a:r>
                    <a:rPr lang="en-US" altLang="en-US" sz="1600" b="0" i="0">
                      <a:solidFill>
                        <a:srgbClr val="7030A0"/>
                      </a:solidFill>
                    </a:rPr>
                    <a:t>Adenine (A) and guanine (G)</a:t>
                  </a:r>
                </a:p>
                <a:p>
                  <a:pPr algn="ctr" eaLnBrk="1" hangingPunct="1">
                    <a:lnSpc>
                      <a:spcPct val="85000"/>
                    </a:lnSpc>
                    <a:spcBef>
                      <a:spcPct val="0"/>
                    </a:spcBef>
                    <a:buFontTx/>
                    <a:buNone/>
                  </a:pPr>
                  <a:r>
                    <a:rPr lang="en-US" altLang="en-US" sz="1600" b="0" i="0">
                      <a:solidFill>
                        <a:srgbClr val="7030A0"/>
                      </a:solidFill>
                    </a:rPr>
                    <a:t>have double-ring structures (known as purines).</a:t>
                  </a:r>
                </a:p>
              </p:txBody>
            </p:sp>
          </p:grpSp>
        </p:grpSp>
      </p:grpSp>
    </p:spTree>
    <p:extLst>
      <p:ext uri="{BB962C8B-B14F-4D97-AF65-F5344CB8AC3E}">
        <p14:creationId xmlns:p14="http://schemas.microsoft.com/office/powerpoint/2010/main" val="2099900482"/>
      </p:ext>
    </p:extLst>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Number Placeholder 5">
            <a:extLst>
              <a:ext uri="{FF2B5EF4-FFF2-40B4-BE49-F238E27FC236}">
                <a16:creationId xmlns:a16="http://schemas.microsoft.com/office/drawing/2014/main" id="{FBD74C2F-560F-0844-972A-53598EEC64B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210439-F43E-FE43-AA14-DF60B3C825AB}" type="slidenum">
              <a:rPr lang="en-US" altLang="en-US" sz="1400" smtClean="0"/>
              <a:pPr>
                <a:spcBef>
                  <a:spcPct val="0"/>
                </a:spcBef>
                <a:buFontTx/>
                <a:buNone/>
              </a:pPr>
              <a:t>109</a:t>
            </a:fld>
            <a:endParaRPr lang="en-US" altLang="en-US" sz="1400"/>
          </a:p>
        </p:txBody>
      </p:sp>
      <p:grpSp>
        <p:nvGrpSpPr>
          <p:cNvPr id="234498" name="Group 18">
            <a:extLst>
              <a:ext uri="{FF2B5EF4-FFF2-40B4-BE49-F238E27FC236}">
                <a16:creationId xmlns:a16="http://schemas.microsoft.com/office/drawing/2014/main" id="{822FF89E-B4B7-3345-81FD-233114BCEA76}"/>
              </a:ext>
            </a:extLst>
          </p:cNvPr>
          <p:cNvGrpSpPr>
            <a:grpSpLocks/>
          </p:cNvGrpSpPr>
          <p:nvPr/>
        </p:nvGrpSpPr>
        <p:grpSpPr bwMode="auto">
          <a:xfrm>
            <a:off x="455613" y="447675"/>
            <a:ext cx="8229600" cy="5359400"/>
            <a:chOff x="287" y="282"/>
            <a:chExt cx="5184" cy="3376"/>
          </a:xfrm>
        </p:grpSpPr>
        <p:sp>
          <p:nvSpPr>
            <p:cNvPr id="234499" name="Rectangle 3">
              <a:extLst>
                <a:ext uri="{FF2B5EF4-FFF2-40B4-BE49-F238E27FC236}">
                  <a16:creationId xmlns:a16="http://schemas.microsoft.com/office/drawing/2014/main" id="{D9886EE2-6D09-8144-85CD-6FD51EEB2DF0}"/>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a:solidFill>
                    <a:srgbClr val="333333"/>
                  </a:solidFill>
                </a:rPr>
                <a:t>DNA Double Helix</a:t>
              </a:r>
              <a:endParaRPr lang="en-US" altLang="en-US" sz="2800" b="0" i="0">
                <a:solidFill>
                  <a:schemeClr val="tx2"/>
                </a:solidFill>
              </a:endParaRPr>
            </a:p>
          </p:txBody>
        </p:sp>
        <p:grpSp>
          <p:nvGrpSpPr>
            <p:cNvPr id="234500" name="Group 17">
              <a:extLst>
                <a:ext uri="{FF2B5EF4-FFF2-40B4-BE49-F238E27FC236}">
                  <a16:creationId xmlns:a16="http://schemas.microsoft.com/office/drawing/2014/main" id="{0F3852EC-4D09-A74E-BED3-BA53E70E599D}"/>
                </a:ext>
              </a:extLst>
            </p:cNvPr>
            <p:cNvGrpSpPr>
              <a:grpSpLocks/>
            </p:cNvGrpSpPr>
            <p:nvPr/>
          </p:nvGrpSpPr>
          <p:grpSpPr bwMode="auto">
            <a:xfrm>
              <a:off x="516" y="969"/>
              <a:ext cx="4934" cy="2689"/>
              <a:chOff x="516" y="969"/>
              <a:chExt cx="4934" cy="2689"/>
            </a:xfrm>
          </p:grpSpPr>
          <p:sp>
            <p:nvSpPr>
              <p:cNvPr id="234501" name="Text Box 5">
                <a:extLst>
                  <a:ext uri="{FF2B5EF4-FFF2-40B4-BE49-F238E27FC236}">
                    <a16:creationId xmlns:a16="http://schemas.microsoft.com/office/drawing/2014/main" id="{2F0A948F-3BB2-AB4E-A2B8-C2C0EBE26181}"/>
                  </a:ext>
                </a:extLst>
              </p:cNvPr>
              <p:cNvSpPr txBox="1">
                <a:spLocks noChangeArrowheads="1"/>
              </p:cNvSpPr>
              <p:nvPr/>
            </p:nvSpPr>
            <p:spPr bwMode="auto">
              <a:xfrm>
                <a:off x="516" y="969"/>
                <a:ext cx="4934" cy="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b="0" i="0"/>
                  <a:t>Nitrogenous bases pair-off in the two strands of DNA to form a double helix structure.</a:t>
                </a:r>
              </a:p>
              <a:p>
                <a:pPr eaLnBrk="1" hangingPunct="1">
                  <a:lnSpc>
                    <a:spcPct val="85000"/>
                  </a:lnSpc>
                  <a:spcBef>
                    <a:spcPct val="0"/>
                  </a:spcBef>
                  <a:spcAft>
                    <a:spcPct val="30000"/>
                  </a:spcAft>
                  <a:buSzPct val="80000"/>
                  <a:buFont typeface="Times" pitchFamily="2" charset="0"/>
                  <a:buChar char="•"/>
                </a:pPr>
                <a:r>
                  <a:rPr lang="en-US" altLang="en-US" sz="1800" b="0" i="0"/>
                  <a:t>The two strands are held together by hydrogen bonds.</a:t>
                </a:r>
              </a:p>
            </p:txBody>
          </p:sp>
          <p:grpSp>
            <p:nvGrpSpPr>
              <p:cNvPr id="234502" name="Group 16">
                <a:extLst>
                  <a:ext uri="{FF2B5EF4-FFF2-40B4-BE49-F238E27FC236}">
                    <a16:creationId xmlns:a16="http://schemas.microsoft.com/office/drawing/2014/main" id="{8E9C898B-18AD-B74E-BEE9-3E09893B4834}"/>
                  </a:ext>
                </a:extLst>
              </p:cNvPr>
              <p:cNvGrpSpPr>
                <a:grpSpLocks/>
              </p:cNvGrpSpPr>
              <p:nvPr/>
            </p:nvGrpSpPr>
            <p:grpSpPr bwMode="auto">
              <a:xfrm>
                <a:off x="1276" y="1698"/>
                <a:ext cx="3219" cy="1960"/>
                <a:chOff x="1276" y="1698"/>
                <a:chExt cx="3219" cy="1960"/>
              </a:xfrm>
            </p:grpSpPr>
            <p:grpSp>
              <p:nvGrpSpPr>
                <p:cNvPr id="234503" name="Group 10">
                  <a:extLst>
                    <a:ext uri="{FF2B5EF4-FFF2-40B4-BE49-F238E27FC236}">
                      <a16:creationId xmlns:a16="http://schemas.microsoft.com/office/drawing/2014/main" id="{CC4A06A8-9FB0-B547-80B6-205364656828}"/>
                    </a:ext>
                  </a:extLst>
                </p:cNvPr>
                <p:cNvGrpSpPr>
                  <a:grpSpLocks/>
                </p:cNvGrpSpPr>
                <p:nvPr/>
              </p:nvGrpSpPr>
              <p:grpSpPr bwMode="auto">
                <a:xfrm>
                  <a:off x="1813" y="1698"/>
                  <a:ext cx="2139" cy="1559"/>
                  <a:chOff x="1818" y="1698"/>
                  <a:chExt cx="2139" cy="1559"/>
                </a:xfrm>
              </p:grpSpPr>
              <p:pic>
                <p:nvPicPr>
                  <p:cNvPr id="234505" name="Picture 7" descr="www_csulb_edu">
                    <a:extLst>
                      <a:ext uri="{FF2B5EF4-FFF2-40B4-BE49-F238E27FC236}">
                        <a16:creationId xmlns:a16="http://schemas.microsoft.com/office/drawing/2014/main" id="{4C5C43DD-69DD-6B46-BBD3-1D0058381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8" y="1698"/>
                    <a:ext cx="2139" cy="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06" name="Text Box 8">
                    <a:extLst>
                      <a:ext uri="{FF2B5EF4-FFF2-40B4-BE49-F238E27FC236}">
                        <a16:creationId xmlns:a16="http://schemas.microsoft.com/office/drawing/2014/main" id="{5F50B927-6C25-204A-BB83-8512F59EB42F}"/>
                      </a:ext>
                    </a:extLst>
                  </p:cNvPr>
                  <p:cNvSpPr txBox="1">
                    <a:spLocks noChangeArrowheads="1"/>
                  </p:cNvSpPr>
                  <p:nvPr/>
                </p:nvSpPr>
                <p:spPr bwMode="auto">
                  <a:xfrm>
                    <a:off x="2773" y="3092"/>
                    <a:ext cx="98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a:t>https://www.csulb.edu</a:t>
                    </a:r>
                  </a:p>
                </p:txBody>
              </p:sp>
            </p:grpSp>
            <p:sp>
              <p:nvSpPr>
                <p:cNvPr id="234504" name="Text Box 9">
                  <a:extLst>
                    <a:ext uri="{FF2B5EF4-FFF2-40B4-BE49-F238E27FC236}">
                      <a16:creationId xmlns:a16="http://schemas.microsoft.com/office/drawing/2014/main" id="{8A4DA27E-EF5A-5940-880B-1397F96D3AC6}"/>
                    </a:ext>
                  </a:extLst>
                </p:cNvPr>
                <p:cNvSpPr txBox="1">
                  <a:spLocks noChangeArrowheads="1"/>
                </p:cNvSpPr>
                <p:nvPr/>
              </p:nvSpPr>
              <p:spPr bwMode="auto">
                <a:xfrm>
                  <a:off x="1276" y="3303"/>
                  <a:ext cx="3219"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a:solidFill>
                        <a:srgbClr val="011893"/>
                      </a:solidFill>
                    </a:rPr>
                    <a:t>T</a:t>
                  </a:r>
                  <a:r>
                    <a:rPr lang="en-US" altLang="en-US" sz="1800" b="0" i="0">
                      <a:solidFill>
                        <a:schemeClr val="accent6"/>
                      </a:solidFill>
                    </a:rPr>
                    <a:t>wo modeling techniques are shown—modified ball-and-stick model and space-filling model. </a:t>
                  </a:r>
                </a:p>
              </p:txBody>
            </p:sp>
          </p:gr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Number Placeholder 5">
            <a:extLst>
              <a:ext uri="{FF2B5EF4-FFF2-40B4-BE49-F238E27FC236}">
                <a16:creationId xmlns:a16="http://schemas.microsoft.com/office/drawing/2014/main" id="{D3398D42-5F71-204C-98DB-D229F2F885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EFF19D-6B37-5946-B0F1-C48FC5F73D2A}" type="slidenum">
              <a:rPr lang="en-US" altLang="en-US" sz="1400" smtClean="0"/>
              <a:pPr>
                <a:spcBef>
                  <a:spcPct val="0"/>
                </a:spcBef>
                <a:buFontTx/>
                <a:buNone/>
              </a:pPr>
              <a:t>110</a:t>
            </a:fld>
            <a:endParaRPr lang="en-US" altLang="en-US" sz="1400"/>
          </a:p>
        </p:txBody>
      </p:sp>
      <p:sp>
        <p:nvSpPr>
          <p:cNvPr id="236546" name="Text Box 2">
            <a:extLst>
              <a:ext uri="{FF2B5EF4-FFF2-40B4-BE49-F238E27FC236}">
                <a16:creationId xmlns:a16="http://schemas.microsoft.com/office/drawing/2014/main" id="{8B44B933-CBA1-344D-8A1B-856E89FBFF88}"/>
              </a:ext>
            </a:extLst>
          </p:cNvPr>
          <p:cNvSpPr txBox="1">
            <a:spLocks noChangeArrowheads="1"/>
          </p:cNvSpPr>
          <p:nvPr/>
        </p:nvSpPr>
        <p:spPr bwMode="auto">
          <a:xfrm>
            <a:off x="1455738" y="2203450"/>
            <a:ext cx="623411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a:t>Can you name and provide a brief description of the</a:t>
            </a:r>
          </a:p>
          <a:p>
            <a:pPr algn="ctr" eaLnBrk="1" hangingPunct="1">
              <a:lnSpc>
                <a:spcPct val="85000"/>
              </a:lnSpc>
              <a:spcBef>
                <a:spcPct val="0"/>
              </a:spcBef>
              <a:buFontTx/>
              <a:buNone/>
            </a:pPr>
            <a:r>
              <a:rPr lang="en-US" altLang="en-US" sz="2000" b="0" i="0"/>
              <a:t>molecules of life?</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12298</TotalTime>
  <Words>6724</Words>
  <Application>Microsoft Macintosh PowerPoint</Application>
  <PresentationFormat>On-screen Show (4:3)</PresentationFormat>
  <Paragraphs>973</Paragraphs>
  <Slides>110</Slides>
  <Notes>110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651</cp:revision>
  <cp:lastPrinted>2007-09-02T16:52:17Z</cp:lastPrinted>
  <dcterms:created xsi:type="dcterms:W3CDTF">2007-08-12T19:19:03Z</dcterms:created>
  <dcterms:modified xsi:type="dcterms:W3CDTF">2023-06-14T18:00:43Z</dcterms:modified>
</cp:coreProperties>
</file>