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09"/>
  </p:notesMasterIdLst>
  <p:sldIdLst>
    <p:sldId id="296" r:id="rId2"/>
    <p:sldId id="902" r:id="rId3"/>
    <p:sldId id="298" r:id="rId4"/>
    <p:sldId id="299" r:id="rId5"/>
    <p:sldId id="386" r:id="rId6"/>
    <p:sldId id="300" r:id="rId7"/>
    <p:sldId id="301" r:id="rId8"/>
    <p:sldId id="302" r:id="rId9"/>
    <p:sldId id="303" r:id="rId10"/>
    <p:sldId id="304" r:id="rId11"/>
    <p:sldId id="305" r:id="rId12"/>
    <p:sldId id="306" r:id="rId13"/>
    <p:sldId id="307" r:id="rId14"/>
    <p:sldId id="308" r:id="rId15"/>
    <p:sldId id="309" r:id="rId16"/>
    <p:sldId id="908" r:id="rId17"/>
    <p:sldId id="906" r:id="rId18"/>
    <p:sldId id="907" r:id="rId19"/>
    <p:sldId id="374" r:id="rId20"/>
    <p:sldId id="326" r:id="rId21"/>
    <p:sldId id="384" r:id="rId22"/>
    <p:sldId id="901" r:id="rId23"/>
    <p:sldId id="900" r:id="rId24"/>
    <p:sldId id="313" r:id="rId25"/>
    <p:sldId id="314" r:id="rId26"/>
    <p:sldId id="315" r:id="rId27"/>
    <p:sldId id="379" r:id="rId28"/>
    <p:sldId id="380" r:id="rId29"/>
    <p:sldId id="381" r:id="rId30"/>
    <p:sldId id="382" r:id="rId31"/>
    <p:sldId id="260" r:id="rId32"/>
    <p:sldId id="262" r:id="rId33"/>
    <p:sldId id="263" r:id="rId34"/>
    <p:sldId id="264" r:id="rId35"/>
    <p:sldId id="385" r:id="rId36"/>
    <p:sldId id="905" r:id="rId37"/>
    <p:sldId id="292" r:id="rId38"/>
    <p:sldId id="266" r:id="rId39"/>
    <p:sldId id="267" r:id="rId40"/>
    <p:sldId id="293" r:id="rId41"/>
    <p:sldId id="268" r:id="rId42"/>
    <p:sldId id="269" r:id="rId43"/>
    <p:sldId id="270" r:id="rId44"/>
    <p:sldId id="271" r:id="rId45"/>
    <p:sldId id="272" r:id="rId46"/>
    <p:sldId id="273" r:id="rId47"/>
    <p:sldId id="291" r:id="rId48"/>
    <p:sldId id="373" r:id="rId49"/>
    <p:sldId id="274" r:id="rId50"/>
    <p:sldId id="275" r:id="rId51"/>
    <p:sldId id="290" r:id="rId52"/>
    <p:sldId id="276" r:id="rId53"/>
    <p:sldId id="277" r:id="rId54"/>
    <p:sldId id="278" r:id="rId55"/>
    <p:sldId id="279" r:id="rId56"/>
    <p:sldId id="289" r:id="rId57"/>
    <p:sldId id="294" r:id="rId58"/>
    <p:sldId id="376" r:id="rId59"/>
    <p:sldId id="387" r:id="rId60"/>
    <p:sldId id="388" r:id="rId61"/>
    <p:sldId id="389" r:id="rId62"/>
    <p:sldId id="393" r:id="rId63"/>
    <p:sldId id="394" r:id="rId64"/>
    <p:sldId id="390" r:id="rId65"/>
    <p:sldId id="391" r:id="rId66"/>
    <p:sldId id="392" r:id="rId67"/>
    <p:sldId id="280" r:id="rId68"/>
    <p:sldId id="295" r:id="rId69"/>
    <p:sldId id="281" r:id="rId70"/>
    <p:sldId id="282" r:id="rId71"/>
    <p:sldId id="283" r:id="rId72"/>
    <p:sldId id="284" r:id="rId73"/>
    <p:sldId id="285" r:id="rId74"/>
    <p:sldId id="288" r:id="rId75"/>
    <p:sldId id="286" r:id="rId76"/>
    <p:sldId id="287" r:id="rId77"/>
    <p:sldId id="903" r:id="rId78"/>
    <p:sldId id="345" r:id="rId79"/>
    <p:sldId id="346" r:id="rId80"/>
    <p:sldId id="347" r:id="rId81"/>
    <p:sldId id="348" r:id="rId82"/>
    <p:sldId id="349" r:id="rId83"/>
    <p:sldId id="350" r:id="rId84"/>
    <p:sldId id="351" r:id="rId85"/>
    <p:sldId id="352" r:id="rId86"/>
    <p:sldId id="353" r:id="rId87"/>
    <p:sldId id="354" r:id="rId88"/>
    <p:sldId id="377"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78" r:id="rId107"/>
    <p:sldId id="372" r:id="rId10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8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8F00"/>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2787"/>
    <p:restoredTop sz="95846" autoAdjust="0"/>
  </p:normalViewPr>
  <p:slideViewPr>
    <p:cSldViewPr snapToGrid="0" showGuides="1">
      <p:cViewPr varScale="1">
        <p:scale>
          <a:sx n="107" d="100"/>
          <a:sy n="107" d="100"/>
        </p:scale>
        <p:origin x="2656" y="176"/>
      </p:cViewPr>
      <p:guideLst>
        <p:guide orient="horz" pos="148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0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EF3B67C-A31A-9A4A-93A1-A0B3EA0992A9}"/>
              </a:ext>
            </a:extLst>
          </p:cNvPr>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dirty="0"/>
          </a:p>
        </p:txBody>
      </p:sp>
      <p:sp>
        <p:nvSpPr>
          <p:cNvPr id="4099" name="Rectangle 3">
            <a:extLst>
              <a:ext uri="{FF2B5EF4-FFF2-40B4-BE49-F238E27FC236}">
                <a16:creationId xmlns:a16="http://schemas.microsoft.com/office/drawing/2014/main" id="{93B3E543-6730-0248-BDA9-4416FD644B0D}"/>
              </a:ext>
            </a:extLst>
          </p:cNvPr>
          <p:cNvSpPr>
            <a:spLocks noGrp="1" noChangeArrowheads="1"/>
          </p:cNvSpPr>
          <p:nvPr>
            <p:ph type="dt" idx="1"/>
          </p:nvPr>
        </p:nvSpPr>
        <p:spPr bwMode="auto">
          <a:xfrm>
            <a:off x="3886200" y="0"/>
            <a:ext cx="29718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dirty="0"/>
          </a:p>
        </p:txBody>
      </p:sp>
      <p:sp>
        <p:nvSpPr>
          <p:cNvPr id="13316" name="Rectangle 4">
            <a:extLst>
              <a:ext uri="{FF2B5EF4-FFF2-40B4-BE49-F238E27FC236}">
                <a16:creationId xmlns:a16="http://schemas.microsoft.com/office/drawing/2014/main" id="{8DDA5DB7-7389-E04F-AF6E-2E715C9DB07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38AC084B-2C9E-3040-80AE-E1CB3968D81B}"/>
              </a:ext>
            </a:extLst>
          </p:cNvPr>
          <p:cNvSpPr>
            <a:spLocks noGrp="1" noChangeArrowheads="1"/>
          </p:cNvSpPr>
          <p:nvPr>
            <p:ph type="body" sz="quarter" idx="3"/>
          </p:nvPr>
        </p:nvSpPr>
        <p:spPr bwMode="auto">
          <a:xfrm>
            <a:off x="914400" y="4343400"/>
            <a:ext cx="5029200" cy="4114800"/>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6">
            <a:extLst>
              <a:ext uri="{FF2B5EF4-FFF2-40B4-BE49-F238E27FC236}">
                <a16:creationId xmlns:a16="http://schemas.microsoft.com/office/drawing/2014/main" id="{D1A7B9B9-72AC-9449-91AC-026F1A42C33C}"/>
              </a:ext>
            </a:extLst>
          </p:cNvPr>
          <p:cNvSpPr>
            <a:spLocks noGrp="1" noChangeArrowheads="1"/>
          </p:cNvSpPr>
          <p:nvPr>
            <p:ph type="ftr" sz="quarter" idx="4"/>
          </p:nvPr>
        </p:nvSpPr>
        <p:spPr bwMode="auto">
          <a:xfrm>
            <a:off x="0" y="8686800"/>
            <a:ext cx="2971800" cy="457200"/>
          </a:xfrm>
          <a:prstGeom prst="rect">
            <a:avLst/>
          </a:prstGeom>
          <a:noFill/>
          <a:ln>
            <a:noFill/>
          </a:ln>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dirty="0"/>
          </a:p>
        </p:txBody>
      </p:sp>
      <p:sp>
        <p:nvSpPr>
          <p:cNvPr id="4103" name="Rectangle 7">
            <a:extLst>
              <a:ext uri="{FF2B5EF4-FFF2-40B4-BE49-F238E27FC236}">
                <a16:creationId xmlns:a16="http://schemas.microsoft.com/office/drawing/2014/main" id="{268601E7-4A20-1F43-86FC-F48A51991FDD}"/>
              </a:ext>
            </a:extLst>
          </p:cNvPr>
          <p:cNvSpPr>
            <a:spLocks noGrp="1" noChangeArrowheads="1"/>
          </p:cNvSpPr>
          <p:nvPr>
            <p:ph type="sldNum" sz="quarter" idx="5"/>
          </p:nvPr>
        </p:nvSpPr>
        <p:spPr bwMode="auto">
          <a:xfrm>
            <a:off x="3886200" y="8686800"/>
            <a:ext cx="2971800" cy="457200"/>
          </a:xfrm>
          <a:prstGeom prst="rect">
            <a:avLst/>
          </a:prstGeom>
          <a:noFill/>
          <a:ln>
            <a:noFill/>
          </a:ln>
        </p:spPr>
        <p:txBody>
          <a:bodyPr vert="horz" wrap="square" lIns="91440" tIns="45720" rIns="91440" bIns="45720" numCol="1" anchor="b" anchorCtr="0" compatLnSpc="1">
            <a:prstTxWarp prst="textNoShape">
              <a:avLst/>
            </a:prstTxWarp>
          </a:bodyPr>
          <a:lstStyle>
            <a:lvl1pPr algn="r">
              <a:defRPr sz="1200"/>
            </a:lvl1pPr>
          </a:lstStyle>
          <a:p>
            <a:pPr>
              <a:defRPr/>
            </a:pPr>
            <a:fld id="{6F7C1702-0FCD-BE4F-A0AD-D3E9F61F67C3}"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F7AE4B29-F501-7241-9D06-EA87FFE545B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06D593-E4E6-E340-971F-DF8AF4B42CC1}" type="slidenum">
              <a:rPr lang="en-US" altLang="en-US" sz="1200" smtClean="0"/>
              <a:pPr/>
              <a:t>1</a:t>
            </a:fld>
            <a:endParaRPr lang="en-US" altLang="en-US" sz="1200" dirty="0"/>
          </a:p>
        </p:txBody>
      </p:sp>
      <p:sp>
        <p:nvSpPr>
          <p:cNvPr id="15362" name="Rectangle 2">
            <a:extLst>
              <a:ext uri="{FF2B5EF4-FFF2-40B4-BE49-F238E27FC236}">
                <a16:creationId xmlns:a16="http://schemas.microsoft.com/office/drawing/2014/main" id="{CF4606F3-C243-0A4B-9676-187D76435984}"/>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BE08C355-B84D-D347-902C-4C21A8EC0FB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D7277B94-E832-6A44-9FC4-0A70BB573524}"/>
              </a:ext>
            </a:extLst>
          </p:cNvPr>
          <p:cNvSpPr txBox="1">
            <a:spLocks noGrp="1" noChangeArrowheads="1"/>
          </p:cNvSpPr>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nchor="b"/>
          <a:lstStyle>
            <a:lvl1pPr defTabSz="931863">
              <a:defRPr>
                <a:solidFill>
                  <a:schemeClr val="tx1"/>
                </a:solidFill>
                <a:latin typeface="Arial" panose="020B0604020202020204" pitchFamily="34" charset="0"/>
              </a:defRPr>
            </a:lvl1pPr>
            <a:lvl2pPr marL="757238" indent="-292100" defTabSz="931863">
              <a:defRPr>
                <a:solidFill>
                  <a:schemeClr val="tx1"/>
                </a:solidFill>
                <a:latin typeface="Arial" panose="020B0604020202020204" pitchFamily="34" charset="0"/>
              </a:defRPr>
            </a:lvl2pPr>
            <a:lvl3pPr marL="1165225" indent="-233363" defTabSz="931863">
              <a:defRPr>
                <a:solidFill>
                  <a:schemeClr val="tx1"/>
                </a:solidFill>
                <a:latin typeface="Arial" panose="020B0604020202020204" pitchFamily="34" charset="0"/>
              </a:defRPr>
            </a:lvl3pPr>
            <a:lvl4pPr marL="1630363" indent="-233363" defTabSz="931863">
              <a:defRPr>
                <a:solidFill>
                  <a:schemeClr val="tx1"/>
                </a:solidFill>
                <a:latin typeface="Arial" panose="020B0604020202020204" pitchFamily="34" charset="0"/>
              </a:defRPr>
            </a:lvl4pPr>
            <a:lvl5pPr marL="2097088" indent="-233363" defTabSz="931863">
              <a:defRPr>
                <a:solidFill>
                  <a:schemeClr val="tx1"/>
                </a:solidFill>
                <a:latin typeface="Arial" panose="020B0604020202020204" pitchFamily="34" charset="0"/>
              </a:defRPr>
            </a:lvl5pPr>
            <a:lvl6pPr marL="2554288" indent="-233363" defTabSz="931863" eaLnBrk="0" fontAlgn="base" hangingPunct="0">
              <a:spcBef>
                <a:spcPct val="0"/>
              </a:spcBef>
              <a:spcAft>
                <a:spcPct val="0"/>
              </a:spcAft>
              <a:defRPr>
                <a:solidFill>
                  <a:schemeClr val="tx1"/>
                </a:solidFill>
                <a:latin typeface="Arial" panose="020B0604020202020204" pitchFamily="34" charset="0"/>
              </a:defRPr>
            </a:lvl6pPr>
            <a:lvl7pPr marL="3011488" indent="-233363" defTabSz="931863" eaLnBrk="0" fontAlgn="base" hangingPunct="0">
              <a:spcBef>
                <a:spcPct val="0"/>
              </a:spcBef>
              <a:spcAft>
                <a:spcPct val="0"/>
              </a:spcAft>
              <a:defRPr>
                <a:solidFill>
                  <a:schemeClr val="tx1"/>
                </a:solidFill>
                <a:latin typeface="Arial" panose="020B0604020202020204" pitchFamily="34" charset="0"/>
              </a:defRPr>
            </a:lvl7pPr>
            <a:lvl8pPr marL="3468688" indent="-233363" defTabSz="931863" eaLnBrk="0" fontAlgn="base" hangingPunct="0">
              <a:spcBef>
                <a:spcPct val="0"/>
              </a:spcBef>
              <a:spcAft>
                <a:spcPct val="0"/>
              </a:spcAft>
              <a:defRPr>
                <a:solidFill>
                  <a:schemeClr val="tx1"/>
                </a:solidFill>
                <a:latin typeface="Arial" panose="020B0604020202020204" pitchFamily="34" charset="0"/>
              </a:defRPr>
            </a:lvl8pPr>
            <a:lvl9pPr marL="3925888" indent="-233363"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D834142-0407-0C44-BE01-98CC4E2C936E}" type="slidenum">
              <a:rPr lang="en-US" altLang="en-US" sz="1200"/>
              <a:pPr algn="r" eaLnBrk="1" hangingPunct="1"/>
              <a:t>2</a:t>
            </a:fld>
            <a:endParaRPr lang="en-US" altLang="en-US" sz="1200" dirty="0"/>
          </a:p>
        </p:txBody>
      </p:sp>
      <p:sp>
        <p:nvSpPr>
          <p:cNvPr id="220163" name="Rectangle 1026">
            <a:extLst>
              <a:ext uri="{FF2B5EF4-FFF2-40B4-BE49-F238E27FC236}">
                <a16:creationId xmlns:a16="http://schemas.microsoft.com/office/drawing/2014/main" id="{0C5D758C-D18C-5A4A-8AC1-ECD6C65A31AD}"/>
              </a:ext>
            </a:extLst>
          </p:cNvPr>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20164" name="Rectangle 1027">
            <a:extLst>
              <a:ext uri="{FF2B5EF4-FFF2-40B4-BE49-F238E27FC236}">
                <a16:creationId xmlns:a16="http://schemas.microsoft.com/office/drawing/2014/main" id="{B5A8D238-F7F9-9C40-B91B-52049F145E44}"/>
              </a:ext>
            </a:extLst>
          </p:cNvPr>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pPr eaLnBrk="1" hangingPunct="1"/>
            <a:endParaRPr lang="en-US" altLang="en-US" dirty="0"/>
          </a:p>
        </p:txBody>
      </p:sp>
    </p:spTree>
    <p:extLst>
      <p:ext uri="{BB962C8B-B14F-4D97-AF65-F5344CB8AC3E}">
        <p14:creationId xmlns:p14="http://schemas.microsoft.com/office/powerpoint/2010/main" val="3314518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C2540A53-B601-CE48-BAC7-0329E0CCFD0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D11778D-A596-934A-993D-C2D1CEBD09B9}" type="slidenum">
              <a:rPr lang="en-US" altLang="en-US" sz="1200" smtClean="0"/>
              <a:pPr/>
              <a:t>3</a:t>
            </a:fld>
            <a:endParaRPr lang="en-US" altLang="en-US" sz="1200" dirty="0"/>
          </a:p>
        </p:txBody>
      </p:sp>
      <p:sp>
        <p:nvSpPr>
          <p:cNvPr id="19458" name="Rectangle 2">
            <a:extLst>
              <a:ext uri="{FF2B5EF4-FFF2-40B4-BE49-F238E27FC236}">
                <a16:creationId xmlns:a16="http://schemas.microsoft.com/office/drawing/2014/main" id="{A805C94B-DADE-6E4E-B40A-7EAA1EB12EFE}"/>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5010CED9-D6A9-2C42-B29D-003FB47F238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E39EA011-58C6-8442-89E3-3907C0333D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521C15-7729-AB48-A2A0-EA8B95D9E8CB}" type="slidenum">
              <a:rPr lang="en-US" altLang="en-US" sz="1200" smtClean="0"/>
              <a:pPr/>
              <a:t>4</a:t>
            </a:fld>
            <a:endParaRPr lang="en-US" altLang="en-US" sz="1200" dirty="0"/>
          </a:p>
        </p:txBody>
      </p:sp>
      <p:sp>
        <p:nvSpPr>
          <p:cNvPr id="21506" name="Rectangle 1026">
            <a:extLst>
              <a:ext uri="{FF2B5EF4-FFF2-40B4-BE49-F238E27FC236}">
                <a16:creationId xmlns:a16="http://schemas.microsoft.com/office/drawing/2014/main" id="{EA3F8490-A6B6-F042-AB9A-F4D070091C97}"/>
              </a:ext>
            </a:extLst>
          </p:cNvPr>
          <p:cNvSpPr>
            <a:spLocks noGrp="1" noRot="1" noChangeAspect="1" noChangeArrowheads="1" noTextEdit="1"/>
          </p:cNvSpPr>
          <p:nvPr>
            <p:ph type="sldImg"/>
          </p:nvPr>
        </p:nvSpPr>
        <p:spPr>
          <a:solidFill>
            <a:srgbClr val="FFFFFF"/>
          </a:solidFill>
          <a:ln/>
        </p:spPr>
      </p:sp>
      <p:sp>
        <p:nvSpPr>
          <p:cNvPr id="21507" name="Rectangle 1027">
            <a:extLst>
              <a:ext uri="{FF2B5EF4-FFF2-40B4-BE49-F238E27FC236}">
                <a16:creationId xmlns:a16="http://schemas.microsoft.com/office/drawing/2014/main" id="{55D4D1AF-8CDA-6F4C-B1C9-12A1B09592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a:extLst>
              <a:ext uri="{FF2B5EF4-FFF2-40B4-BE49-F238E27FC236}">
                <a16:creationId xmlns:a16="http://schemas.microsoft.com/office/drawing/2014/main" id="{D9B6FE97-A195-4E40-938C-BE7367B01C58}"/>
              </a:ext>
            </a:extLst>
          </p:cNvPr>
          <p:cNvSpPr>
            <a:spLocks noGrp="1" noRot="1" noChangeAspect="1" noChangeArrowheads="1" noTextEdit="1"/>
          </p:cNvSpPr>
          <p:nvPr>
            <p:ph type="sldImg"/>
          </p:nvPr>
        </p:nvSpPr>
        <p:spPr>
          <a:solidFill>
            <a:srgbClr val="FFFFFF"/>
          </a:solidFill>
          <a:ln/>
        </p:spPr>
      </p:sp>
      <p:sp>
        <p:nvSpPr>
          <p:cNvPr id="23554" name="Rectangle 1027">
            <a:extLst>
              <a:ext uri="{FF2B5EF4-FFF2-40B4-BE49-F238E27FC236}">
                <a16:creationId xmlns:a16="http://schemas.microsoft.com/office/drawing/2014/main" id="{5D92F495-9DC2-1F41-9DCC-EC673CA7424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F85D4C14-C193-0444-A938-4B5C557C9F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FB4A5E4-2501-D34F-9FEA-7BB6E65FEB98}" type="slidenum">
              <a:rPr lang="en-US" altLang="en-US" sz="1200" smtClean="0"/>
              <a:pPr/>
              <a:t>6</a:t>
            </a:fld>
            <a:endParaRPr lang="en-US" altLang="en-US" sz="1200" dirty="0"/>
          </a:p>
        </p:txBody>
      </p:sp>
      <p:sp>
        <p:nvSpPr>
          <p:cNvPr id="25602" name="Rectangle 1026">
            <a:extLst>
              <a:ext uri="{FF2B5EF4-FFF2-40B4-BE49-F238E27FC236}">
                <a16:creationId xmlns:a16="http://schemas.microsoft.com/office/drawing/2014/main" id="{0CB2785F-2F6B-3047-A7DD-CA6609601570}"/>
              </a:ext>
            </a:extLst>
          </p:cNvPr>
          <p:cNvSpPr>
            <a:spLocks noGrp="1" noRot="1" noChangeAspect="1" noChangeArrowheads="1" noTextEdit="1"/>
          </p:cNvSpPr>
          <p:nvPr>
            <p:ph type="sldImg"/>
          </p:nvPr>
        </p:nvSpPr>
        <p:spPr>
          <a:solidFill>
            <a:srgbClr val="FFFFFF"/>
          </a:solidFill>
          <a:ln/>
        </p:spPr>
      </p:sp>
      <p:sp>
        <p:nvSpPr>
          <p:cNvPr id="25603" name="Rectangle 1027">
            <a:extLst>
              <a:ext uri="{FF2B5EF4-FFF2-40B4-BE49-F238E27FC236}">
                <a16:creationId xmlns:a16="http://schemas.microsoft.com/office/drawing/2014/main" id="{D44AD35A-D479-054C-8637-E7BEC7E4CF5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1B3DD9FA-A044-7141-91A1-B8EDB63D6DC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B9B5619-755D-5246-8BF7-588BC4EB61D5}" type="slidenum">
              <a:rPr lang="en-US" altLang="en-US" sz="1200" smtClean="0"/>
              <a:pPr/>
              <a:t>7</a:t>
            </a:fld>
            <a:endParaRPr lang="en-US" altLang="en-US" sz="1200" dirty="0"/>
          </a:p>
        </p:txBody>
      </p:sp>
      <p:sp>
        <p:nvSpPr>
          <p:cNvPr id="27650" name="Rectangle 1026">
            <a:extLst>
              <a:ext uri="{FF2B5EF4-FFF2-40B4-BE49-F238E27FC236}">
                <a16:creationId xmlns:a16="http://schemas.microsoft.com/office/drawing/2014/main" id="{67CA32B8-4E0C-8048-8F89-DAB17985A813}"/>
              </a:ext>
            </a:extLst>
          </p:cNvPr>
          <p:cNvSpPr>
            <a:spLocks noGrp="1" noRot="1" noChangeAspect="1" noChangeArrowheads="1" noTextEdit="1"/>
          </p:cNvSpPr>
          <p:nvPr>
            <p:ph type="sldImg"/>
          </p:nvPr>
        </p:nvSpPr>
        <p:spPr>
          <a:solidFill>
            <a:srgbClr val="FFFFFF"/>
          </a:solidFill>
          <a:ln/>
        </p:spPr>
      </p:sp>
      <p:sp>
        <p:nvSpPr>
          <p:cNvPr id="27651" name="Rectangle 1027">
            <a:extLst>
              <a:ext uri="{FF2B5EF4-FFF2-40B4-BE49-F238E27FC236}">
                <a16:creationId xmlns:a16="http://schemas.microsoft.com/office/drawing/2014/main" id="{C2DB065D-1577-B940-A13C-2B8BD1CD78F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07BB4723-CF8E-374D-AFD8-BA846EB42DC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3BFEE04-EF27-E14D-B711-96FC29E68938}" type="slidenum">
              <a:rPr lang="en-US" altLang="en-US" sz="1200" smtClean="0"/>
              <a:pPr/>
              <a:t>8</a:t>
            </a:fld>
            <a:endParaRPr lang="en-US" altLang="en-US" sz="1200" dirty="0"/>
          </a:p>
        </p:txBody>
      </p:sp>
      <p:sp>
        <p:nvSpPr>
          <p:cNvPr id="29698" name="Rectangle 1026">
            <a:extLst>
              <a:ext uri="{FF2B5EF4-FFF2-40B4-BE49-F238E27FC236}">
                <a16:creationId xmlns:a16="http://schemas.microsoft.com/office/drawing/2014/main" id="{94C06102-771A-7C49-9C08-47CA4F29A887}"/>
              </a:ext>
            </a:extLst>
          </p:cNvPr>
          <p:cNvSpPr>
            <a:spLocks noGrp="1" noRot="1" noChangeAspect="1" noChangeArrowheads="1" noTextEdit="1"/>
          </p:cNvSpPr>
          <p:nvPr>
            <p:ph type="sldImg"/>
          </p:nvPr>
        </p:nvSpPr>
        <p:spPr>
          <a:solidFill>
            <a:srgbClr val="FFFFFF"/>
          </a:solidFill>
          <a:ln/>
        </p:spPr>
      </p:sp>
      <p:sp>
        <p:nvSpPr>
          <p:cNvPr id="29699" name="Rectangle 1027">
            <a:extLst>
              <a:ext uri="{FF2B5EF4-FFF2-40B4-BE49-F238E27FC236}">
                <a16:creationId xmlns:a16="http://schemas.microsoft.com/office/drawing/2014/main" id="{CF077BAF-8407-7040-BB89-10CF50D91D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0D590F5E-559C-D845-A1FA-DD4456043E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BA895FD-27F6-E54F-BBE7-42206AE5FF7D}" type="slidenum">
              <a:rPr lang="en-US" altLang="en-US" sz="1200" smtClean="0"/>
              <a:pPr/>
              <a:t>9</a:t>
            </a:fld>
            <a:endParaRPr lang="en-US" altLang="en-US" sz="1200" dirty="0"/>
          </a:p>
        </p:txBody>
      </p:sp>
      <p:sp>
        <p:nvSpPr>
          <p:cNvPr id="31746" name="Rectangle 2">
            <a:extLst>
              <a:ext uri="{FF2B5EF4-FFF2-40B4-BE49-F238E27FC236}">
                <a16:creationId xmlns:a16="http://schemas.microsoft.com/office/drawing/2014/main" id="{476A95E6-9762-544D-8936-F028D614DA68}"/>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0D216F70-6B18-1642-BEF8-C186D72539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63590CB4-A96D-CF43-9FA2-FD0AFBC6EC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95DD930-6B1F-8349-B1D1-0D06C7DA6D34}" type="slidenum">
              <a:rPr lang="en-US" altLang="en-US" sz="1200" smtClean="0"/>
              <a:pPr/>
              <a:t>10</a:t>
            </a:fld>
            <a:endParaRPr lang="en-US" altLang="en-US" sz="1200" dirty="0"/>
          </a:p>
        </p:txBody>
      </p:sp>
      <p:sp>
        <p:nvSpPr>
          <p:cNvPr id="33794" name="Rectangle 1026">
            <a:extLst>
              <a:ext uri="{FF2B5EF4-FFF2-40B4-BE49-F238E27FC236}">
                <a16:creationId xmlns:a16="http://schemas.microsoft.com/office/drawing/2014/main" id="{5C1687DA-7A8D-3541-AD8C-B09862FEF16E}"/>
              </a:ext>
            </a:extLst>
          </p:cNvPr>
          <p:cNvSpPr>
            <a:spLocks noGrp="1" noRot="1" noChangeAspect="1" noChangeArrowheads="1" noTextEdit="1"/>
          </p:cNvSpPr>
          <p:nvPr>
            <p:ph type="sldImg"/>
          </p:nvPr>
        </p:nvSpPr>
        <p:spPr>
          <a:solidFill>
            <a:srgbClr val="FFFFFF"/>
          </a:solidFill>
          <a:ln/>
        </p:spPr>
      </p:sp>
      <p:sp>
        <p:nvSpPr>
          <p:cNvPr id="33795" name="Rectangle 1027">
            <a:extLst>
              <a:ext uri="{FF2B5EF4-FFF2-40B4-BE49-F238E27FC236}">
                <a16:creationId xmlns:a16="http://schemas.microsoft.com/office/drawing/2014/main" id="{EB60CFC5-CDD7-374E-BC43-7FFF04AFD35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977C45F4-9BEC-CE48-B182-354CF83A4F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201891-EC0C-A541-B4F4-2FCC07D778B9}" type="slidenum">
              <a:rPr lang="en-US" altLang="en-US" sz="1200" smtClean="0"/>
              <a:pPr/>
              <a:t>11</a:t>
            </a:fld>
            <a:endParaRPr lang="en-US" altLang="en-US" sz="1200" dirty="0"/>
          </a:p>
        </p:txBody>
      </p:sp>
      <p:sp>
        <p:nvSpPr>
          <p:cNvPr id="35842" name="Rectangle 1026">
            <a:extLst>
              <a:ext uri="{FF2B5EF4-FFF2-40B4-BE49-F238E27FC236}">
                <a16:creationId xmlns:a16="http://schemas.microsoft.com/office/drawing/2014/main" id="{BABB5A5D-8BFD-9F4C-BA08-F135D1CA58B8}"/>
              </a:ext>
            </a:extLst>
          </p:cNvPr>
          <p:cNvSpPr>
            <a:spLocks noGrp="1" noRot="1" noChangeAspect="1" noChangeArrowheads="1" noTextEdit="1"/>
          </p:cNvSpPr>
          <p:nvPr>
            <p:ph type="sldImg"/>
          </p:nvPr>
        </p:nvSpPr>
        <p:spPr>
          <a:solidFill>
            <a:srgbClr val="FFFFFF"/>
          </a:solidFill>
          <a:ln/>
        </p:spPr>
      </p:sp>
      <p:sp>
        <p:nvSpPr>
          <p:cNvPr id="35843" name="Rectangle 1027">
            <a:extLst>
              <a:ext uri="{FF2B5EF4-FFF2-40B4-BE49-F238E27FC236}">
                <a16:creationId xmlns:a16="http://schemas.microsoft.com/office/drawing/2014/main" id="{AB25D84A-8654-8F47-869C-3D9EA4FDA9B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F6F9C0F7-9973-5348-A86C-7CDA7848EB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57B737F-95F7-9C4F-B3EB-24F47F1BE086}" type="slidenum">
              <a:rPr lang="en-US" altLang="en-US" sz="1200" smtClean="0"/>
              <a:pPr/>
              <a:t>12</a:t>
            </a:fld>
            <a:endParaRPr lang="en-US" altLang="en-US" sz="1200" dirty="0"/>
          </a:p>
        </p:txBody>
      </p:sp>
      <p:sp>
        <p:nvSpPr>
          <p:cNvPr id="37890" name="Rectangle 1026">
            <a:extLst>
              <a:ext uri="{FF2B5EF4-FFF2-40B4-BE49-F238E27FC236}">
                <a16:creationId xmlns:a16="http://schemas.microsoft.com/office/drawing/2014/main" id="{F650A08F-59B8-F14E-833C-3D76616827C0}"/>
              </a:ext>
            </a:extLst>
          </p:cNvPr>
          <p:cNvSpPr>
            <a:spLocks noGrp="1" noRot="1" noChangeAspect="1" noChangeArrowheads="1" noTextEdit="1"/>
          </p:cNvSpPr>
          <p:nvPr>
            <p:ph type="sldImg"/>
          </p:nvPr>
        </p:nvSpPr>
        <p:spPr>
          <a:solidFill>
            <a:srgbClr val="FFFFFF"/>
          </a:solidFill>
          <a:ln/>
        </p:spPr>
      </p:sp>
      <p:sp>
        <p:nvSpPr>
          <p:cNvPr id="37891" name="Rectangle 1027">
            <a:extLst>
              <a:ext uri="{FF2B5EF4-FFF2-40B4-BE49-F238E27FC236}">
                <a16:creationId xmlns:a16="http://schemas.microsoft.com/office/drawing/2014/main" id="{0969C78D-1FB9-2141-96C5-2BB1B4498DB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EB96ECA7-EBE6-E241-B438-95F4DD7A9F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71EAFE-D659-7948-AD38-C4FC79114A6C}" type="slidenum">
              <a:rPr lang="en-US" altLang="en-US" sz="1200" smtClean="0"/>
              <a:pPr/>
              <a:t>13</a:t>
            </a:fld>
            <a:endParaRPr lang="en-US" altLang="en-US" sz="1200" dirty="0"/>
          </a:p>
        </p:txBody>
      </p:sp>
      <p:sp>
        <p:nvSpPr>
          <p:cNvPr id="39938" name="Rectangle 1026">
            <a:extLst>
              <a:ext uri="{FF2B5EF4-FFF2-40B4-BE49-F238E27FC236}">
                <a16:creationId xmlns:a16="http://schemas.microsoft.com/office/drawing/2014/main" id="{743768FE-DA5A-7444-AEEF-88F4809566FA}"/>
              </a:ext>
            </a:extLst>
          </p:cNvPr>
          <p:cNvSpPr>
            <a:spLocks noGrp="1" noRot="1" noChangeAspect="1" noChangeArrowheads="1" noTextEdit="1"/>
          </p:cNvSpPr>
          <p:nvPr>
            <p:ph type="sldImg"/>
          </p:nvPr>
        </p:nvSpPr>
        <p:spPr>
          <a:solidFill>
            <a:srgbClr val="FFFFFF"/>
          </a:solidFill>
          <a:ln/>
        </p:spPr>
      </p:sp>
      <p:sp>
        <p:nvSpPr>
          <p:cNvPr id="39939" name="Rectangle 1027">
            <a:extLst>
              <a:ext uri="{FF2B5EF4-FFF2-40B4-BE49-F238E27FC236}">
                <a16:creationId xmlns:a16="http://schemas.microsoft.com/office/drawing/2014/main" id="{6FA8829F-0A04-7744-B8F4-631A7123438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D527E10F-13CF-9A47-BCFC-A9226B4288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FEFA86-A895-4C41-8687-83C4B0EA3824}" type="slidenum">
              <a:rPr lang="en-US" altLang="en-US" sz="1200" smtClean="0"/>
              <a:pPr/>
              <a:t>14</a:t>
            </a:fld>
            <a:endParaRPr lang="en-US" altLang="en-US" sz="1200" dirty="0"/>
          </a:p>
        </p:txBody>
      </p:sp>
      <p:sp>
        <p:nvSpPr>
          <p:cNvPr id="41986" name="Rectangle 1026">
            <a:extLst>
              <a:ext uri="{FF2B5EF4-FFF2-40B4-BE49-F238E27FC236}">
                <a16:creationId xmlns:a16="http://schemas.microsoft.com/office/drawing/2014/main" id="{FB2E3442-E021-F644-B956-6028E803181E}"/>
              </a:ext>
            </a:extLst>
          </p:cNvPr>
          <p:cNvSpPr>
            <a:spLocks noGrp="1" noRot="1" noChangeAspect="1" noChangeArrowheads="1" noTextEdit="1"/>
          </p:cNvSpPr>
          <p:nvPr>
            <p:ph type="sldImg"/>
          </p:nvPr>
        </p:nvSpPr>
        <p:spPr>
          <a:solidFill>
            <a:srgbClr val="FFFFFF"/>
          </a:solidFill>
          <a:ln/>
        </p:spPr>
      </p:sp>
      <p:sp>
        <p:nvSpPr>
          <p:cNvPr id="41987" name="Rectangle 1027">
            <a:extLst>
              <a:ext uri="{FF2B5EF4-FFF2-40B4-BE49-F238E27FC236}">
                <a16:creationId xmlns:a16="http://schemas.microsoft.com/office/drawing/2014/main" id="{5D50EEF8-AC10-D648-9142-6E67B94326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72D1DB3A-32B8-374E-856E-31AF286B50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1B0468-BFDB-694E-94AF-98CBA0BFA629}" type="slidenum">
              <a:rPr lang="en-US" altLang="en-US" sz="1200" smtClean="0"/>
              <a:pPr/>
              <a:t>15</a:t>
            </a:fld>
            <a:endParaRPr lang="en-US" altLang="en-US" sz="1200" dirty="0"/>
          </a:p>
        </p:txBody>
      </p:sp>
      <p:sp>
        <p:nvSpPr>
          <p:cNvPr id="44034" name="Rectangle 2">
            <a:extLst>
              <a:ext uri="{FF2B5EF4-FFF2-40B4-BE49-F238E27FC236}">
                <a16:creationId xmlns:a16="http://schemas.microsoft.com/office/drawing/2014/main" id="{3395B474-1E5A-EE4C-8617-E2AF4164BDAD}"/>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42971FFC-DB55-A540-BF5A-5FFA238345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47111EE0-BE3B-A04E-AB64-F148C1A9935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275668-9402-5948-8A67-801743EF4236}" type="slidenum">
              <a:rPr lang="en-US" altLang="en-US" sz="1200" smtClean="0"/>
              <a:pPr/>
              <a:t>16</a:t>
            </a:fld>
            <a:endParaRPr lang="en-US" altLang="en-US" sz="1200" dirty="0"/>
          </a:p>
        </p:txBody>
      </p:sp>
      <p:sp>
        <p:nvSpPr>
          <p:cNvPr id="46082" name="Rectangle 2">
            <a:extLst>
              <a:ext uri="{FF2B5EF4-FFF2-40B4-BE49-F238E27FC236}">
                <a16:creationId xmlns:a16="http://schemas.microsoft.com/office/drawing/2014/main" id="{176A9D49-236A-1344-A408-46A4ABDFC43A}"/>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05CB4E86-DDE6-F042-B69B-C59DA785AA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48CFE8DB-25B2-A246-97C1-A0AED7E0B4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6281E0F-65D5-2C4A-98FA-3F99697911E1}" type="slidenum">
              <a:rPr lang="en-US" altLang="en-US" sz="1200" smtClean="0"/>
              <a:pPr/>
              <a:t>17</a:t>
            </a:fld>
            <a:endParaRPr lang="en-US" altLang="en-US" sz="1200" dirty="0"/>
          </a:p>
        </p:txBody>
      </p:sp>
      <p:sp>
        <p:nvSpPr>
          <p:cNvPr id="48130" name="Rectangle 2">
            <a:extLst>
              <a:ext uri="{FF2B5EF4-FFF2-40B4-BE49-F238E27FC236}">
                <a16:creationId xmlns:a16="http://schemas.microsoft.com/office/drawing/2014/main" id="{D78C08C8-90BE-7E44-AB46-6745DE5529FB}"/>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7E6E891D-4BCD-5E46-8BA4-DDF576DC31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8A433400-954B-BE4B-9A20-4231E4372BF0}"/>
              </a:ext>
            </a:extLst>
          </p:cNvPr>
          <p:cNvSpPr>
            <a:spLocks noGrp="1" noRot="1" noChangeAspect="1" noChangeArrowheads="1" noTextEdit="1"/>
          </p:cNvSpPr>
          <p:nvPr>
            <p:ph type="sldImg"/>
          </p:nvPr>
        </p:nvSpPr>
        <p:spPr>
          <a:solidFill>
            <a:srgbClr val="FFFFFF"/>
          </a:solidFill>
          <a:ln/>
        </p:spPr>
      </p:sp>
      <p:sp>
        <p:nvSpPr>
          <p:cNvPr id="50178" name="Rectangle 3">
            <a:extLst>
              <a:ext uri="{FF2B5EF4-FFF2-40B4-BE49-F238E27FC236}">
                <a16:creationId xmlns:a16="http://schemas.microsoft.com/office/drawing/2014/main" id="{68195D4E-6026-CF43-A37F-A61C2160C7A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A0B3EEF8-AD64-0E4D-8373-A98DA4685E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3DD455E-2980-9B48-87EA-436E68A515F2}" type="slidenum">
              <a:rPr lang="en-US" altLang="en-US" sz="1200" smtClean="0"/>
              <a:pPr/>
              <a:t>19</a:t>
            </a:fld>
            <a:endParaRPr lang="en-US" altLang="en-US" sz="1200" dirty="0"/>
          </a:p>
        </p:txBody>
      </p:sp>
      <p:sp>
        <p:nvSpPr>
          <p:cNvPr id="52226" name="Rectangle 2">
            <a:extLst>
              <a:ext uri="{FF2B5EF4-FFF2-40B4-BE49-F238E27FC236}">
                <a16:creationId xmlns:a16="http://schemas.microsoft.com/office/drawing/2014/main" id="{DE94D978-62FB-0C45-868D-F8C13AB11596}"/>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87184F49-7068-4B40-974D-20EC7DA166F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1558BDE9-73AD-8E42-A369-CDB8182910F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BCF26C-19E3-3643-86C7-AEB4805C747E}" type="slidenum">
              <a:rPr lang="en-US" altLang="en-US"/>
              <a:pPr/>
              <a:t>20</a:t>
            </a:fld>
            <a:endParaRPr lang="en-US" altLang="en-US" dirty="0"/>
          </a:p>
        </p:txBody>
      </p:sp>
      <p:sp>
        <p:nvSpPr>
          <p:cNvPr id="137219" name="Rectangle 2">
            <a:extLst>
              <a:ext uri="{FF2B5EF4-FFF2-40B4-BE49-F238E27FC236}">
                <a16:creationId xmlns:a16="http://schemas.microsoft.com/office/drawing/2014/main" id="{C8337CF4-457B-F64A-8D63-9873D2C40612}"/>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E36DC1E0-5B71-4645-A215-291B05EA56FD}"/>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9278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301EF585-50FB-2B49-8703-7B0560EB3D21}"/>
              </a:ext>
            </a:extLst>
          </p:cNvPr>
          <p:cNvSpPr>
            <a:spLocks noGrp="1" noRot="1" noChangeAspect="1" noChangeArrowheads="1" noTextEdit="1"/>
          </p:cNvSpPr>
          <p:nvPr>
            <p:ph type="sldImg"/>
          </p:nvPr>
        </p:nvSpPr>
        <p:spPr>
          <a:solidFill>
            <a:srgbClr val="FFFFFF"/>
          </a:solidFill>
          <a:ln/>
        </p:spPr>
      </p:sp>
      <p:sp>
        <p:nvSpPr>
          <p:cNvPr id="54274" name="Rectangle 3">
            <a:extLst>
              <a:ext uri="{FF2B5EF4-FFF2-40B4-BE49-F238E27FC236}">
                <a16:creationId xmlns:a16="http://schemas.microsoft.com/office/drawing/2014/main" id="{C6B02AC6-44A0-3A4D-AF86-0F464C8734A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5993FFF3-893E-514A-BEFF-EF5B151EF63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4AE6B0-DADB-FA40-B7DC-38A053048CE3}" type="slidenum">
              <a:rPr lang="en-US" altLang="en-US"/>
              <a:pPr/>
              <a:t>22</a:t>
            </a:fld>
            <a:endParaRPr lang="en-US" altLang="en-US" dirty="0"/>
          </a:p>
        </p:txBody>
      </p:sp>
      <p:sp>
        <p:nvSpPr>
          <p:cNvPr id="139267" name="Rectangle 2">
            <a:extLst>
              <a:ext uri="{FF2B5EF4-FFF2-40B4-BE49-F238E27FC236}">
                <a16:creationId xmlns:a16="http://schemas.microsoft.com/office/drawing/2014/main" id="{2B43BEC7-069E-FF4C-A735-8AF8E21C7704}"/>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90AFFBFC-9849-E240-8A11-A7440B4126C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071826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D11FF1F7-2CD2-9043-A09D-D426A1E9E5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7603F6-68DE-5743-ABBC-39925BF98125}" type="slidenum">
              <a:rPr lang="en-US" altLang="en-US"/>
              <a:pPr/>
              <a:t>23</a:t>
            </a:fld>
            <a:endParaRPr lang="en-US" altLang="en-US" dirty="0"/>
          </a:p>
        </p:txBody>
      </p:sp>
      <p:sp>
        <p:nvSpPr>
          <p:cNvPr id="147459" name="Rectangle 2">
            <a:extLst>
              <a:ext uri="{FF2B5EF4-FFF2-40B4-BE49-F238E27FC236}">
                <a16:creationId xmlns:a16="http://schemas.microsoft.com/office/drawing/2014/main" id="{CDFDFE36-8D88-2142-8B61-E796FFCE7566}"/>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B388FDA8-8C31-A845-BB0A-408DFF36C2A6}"/>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491305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0AA3C63C-069D-7B4F-907E-2614730CEE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C3598B2-B835-8242-AABD-9AE8E93752E4}" type="slidenum">
              <a:rPr lang="en-US" altLang="en-US" sz="1200" smtClean="0"/>
              <a:pPr/>
              <a:t>24</a:t>
            </a:fld>
            <a:endParaRPr lang="en-US" altLang="en-US" sz="1200" dirty="0"/>
          </a:p>
        </p:txBody>
      </p:sp>
      <p:sp>
        <p:nvSpPr>
          <p:cNvPr id="56322" name="Rectangle 2">
            <a:extLst>
              <a:ext uri="{FF2B5EF4-FFF2-40B4-BE49-F238E27FC236}">
                <a16:creationId xmlns:a16="http://schemas.microsoft.com/office/drawing/2014/main" id="{90C7C008-DCEC-7B4C-96B8-556A48CC7260}"/>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367D2408-CE10-334D-88C9-089A16D9ED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D162191B-F15C-CA4F-A7FB-EC2634503B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8ACE42-8027-CD44-9417-33C0F507AF46}" type="slidenum">
              <a:rPr lang="en-US" altLang="en-US" sz="1200" smtClean="0"/>
              <a:pPr/>
              <a:t>25</a:t>
            </a:fld>
            <a:endParaRPr lang="en-US" altLang="en-US" sz="1200" dirty="0"/>
          </a:p>
        </p:txBody>
      </p:sp>
      <p:sp>
        <p:nvSpPr>
          <p:cNvPr id="58370" name="Rectangle 2">
            <a:extLst>
              <a:ext uri="{FF2B5EF4-FFF2-40B4-BE49-F238E27FC236}">
                <a16:creationId xmlns:a16="http://schemas.microsoft.com/office/drawing/2014/main" id="{16E0C8ED-4541-BA49-87C3-951BFD05173C}"/>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51D3D5FE-D7CA-EB45-B21B-2A02A9F9FB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B47D18FF-56B9-D54E-9EF8-C184463305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5B2E117-B9A9-D74F-96B1-98C74E3F20C0}" type="slidenum">
              <a:rPr lang="en-US" altLang="en-US" sz="1200" smtClean="0"/>
              <a:pPr/>
              <a:t>26</a:t>
            </a:fld>
            <a:endParaRPr lang="en-US" altLang="en-US" sz="1200" dirty="0"/>
          </a:p>
        </p:txBody>
      </p:sp>
      <p:sp>
        <p:nvSpPr>
          <p:cNvPr id="60418" name="Rectangle 2">
            <a:extLst>
              <a:ext uri="{FF2B5EF4-FFF2-40B4-BE49-F238E27FC236}">
                <a16:creationId xmlns:a16="http://schemas.microsoft.com/office/drawing/2014/main" id="{CFF2D8C1-3977-9D43-B048-96B4D5189368}"/>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890780C5-B5AA-C84B-BBD7-68FFA8C6346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14551C23-9203-8E42-BAE7-E1AAA54A04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E4A9A93-FE43-FB4F-9FB9-73779DBB4726}" type="slidenum">
              <a:rPr lang="en-US" altLang="en-US" sz="1200" smtClean="0"/>
              <a:pPr/>
              <a:t>27</a:t>
            </a:fld>
            <a:endParaRPr lang="en-US" altLang="en-US" sz="1200" dirty="0"/>
          </a:p>
        </p:txBody>
      </p:sp>
      <p:sp>
        <p:nvSpPr>
          <p:cNvPr id="62466" name="Rectangle 1026">
            <a:extLst>
              <a:ext uri="{FF2B5EF4-FFF2-40B4-BE49-F238E27FC236}">
                <a16:creationId xmlns:a16="http://schemas.microsoft.com/office/drawing/2014/main" id="{8F1A9429-5FA7-A14D-B562-0194CCC979E9}"/>
              </a:ext>
            </a:extLst>
          </p:cNvPr>
          <p:cNvSpPr>
            <a:spLocks noGrp="1" noRot="1" noChangeAspect="1" noChangeArrowheads="1" noTextEdit="1"/>
          </p:cNvSpPr>
          <p:nvPr>
            <p:ph type="sldImg"/>
          </p:nvPr>
        </p:nvSpPr>
        <p:spPr>
          <a:solidFill>
            <a:srgbClr val="FFFFFF"/>
          </a:solidFill>
          <a:ln/>
        </p:spPr>
      </p:sp>
      <p:sp>
        <p:nvSpPr>
          <p:cNvPr id="62467" name="Rectangle 1027">
            <a:extLst>
              <a:ext uri="{FF2B5EF4-FFF2-40B4-BE49-F238E27FC236}">
                <a16:creationId xmlns:a16="http://schemas.microsoft.com/office/drawing/2014/main" id="{DAD4D2DC-A847-FC4A-8DC3-4FC1B93B375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6886C924-F9C3-A043-B106-5D3602C7E9E3}"/>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97E33E-559C-0945-839B-9859D8A07B03}" type="slidenum">
              <a:rPr lang="en-US" altLang="en-US" sz="1200"/>
              <a:pPr algn="r" eaLnBrk="1" hangingPunct="1"/>
              <a:t>28</a:t>
            </a:fld>
            <a:endParaRPr lang="en-US" altLang="en-US" sz="1200" dirty="0"/>
          </a:p>
        </p:txBody>
      </p:sp>
      <p:sp>
        <p:nvSpPr>
          <p:cNvPr id="64514" name="Rectangle 1026">
            <a:extLst>
              <a:ext uri="{FF2B5EF4-FFF2-40B4-BE49-F238E27FC236}">
                <a16:creationId xmlns:a16="http://schemas.microsoft.com/office/drawing/2014/main" id="{7C60050D-2516-5A43-8E2E-B72C9A9003BD}"/>
              </a:ext>
            </a:extLst>
          </p:cNvPr>
          <p:cNvSpPr>
            <a:spLocks noGrp="1" noRot="1" noChangeAspect="1" noChangeArrowheads="1" noTextEdit="1"/>
          </p:cNvSpPr>
          <p:nvPr>
            <p:ph type="sldImg"/>
          </p:nvPr>
        </p:nvSpPr>
        <p:spPr>
          <a:solidFill>
            <a:srgbClr val="FFFFFF"/>
          </a:solidFill>
          <a:ln/>
        </p:spPr>
      </p:sp>
      <p:sp>
        <p:nvSpPr>
          <p:cNvPr id="64515" name="Rectangle 1027">
            <a:extLst>
              <a:ext uri="{FF2B5EF4-FFF2-40B4-BE49-F238E27FC236}">
                <a16:creationId xmlns:a16="http://schemas.microsoft.com/office/drawing/2014/main" id="{CC2DD96D-3EF5-E642-AC59-0EBF43CDB69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2DD601FD-A9AF-A94E-B079-2E68222452D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FCB1FBBF-CFD0-964A-8458-E48EEED68EB6}" type="slidenum">
              <a:rPr lang="en-US" altLang="en-US" sz="1200"/>
              <a:pPr algn="r" eaLnBrk="1" hangingPunct="1"/>
              <a:t>29</a:t>
            </a:fld>
            <a:endParaRPr lang="en-US" altLang="en-US" sz="1200" dirty="0"/>
          </a:p>
        </p:txBody>
      </p:sp>
      <p:sp>
        <p:nvSpPr>
          <p:cNvPr id="66562" name="Rectangle 2">
            <a:extLst>
              <a:ext uri="{FF2B5EF4-FFF2-40B4-BE49-F238E27FC236}">
                <a16:creationId xmlns:a16="http://schemas.microsoft.com/office/drawing/2014/main" id="{900491EB-79E7-3E4D-8BAC-908F8D2F1A29}"/>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472ADBAC-C0D7-154F-B400-61D57075E79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23BA2D4F-3B00-784F-B274-CB95A3510752}"/>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81FEAB1E-769A-C34D-9AE5-F954176A0075}" type="slidenum">
              <a:rPr lang="en-US" altLang="en-US" sz="1200"/>
              <a:pPr algn="r" eaLnBrk="1" hangingPunct="1"/>
              <a:t>30</a:t>
            </a:fld>
            <a:endParaRPr lang="en-US" altLang="en-US" sz="1200" dirty="0"/>
          </a:p>
        </p:txBody>
      </p:sp>
      <p:sp>
        <p:nvSpPr>
          <p:cNvPr id="68610" name="Rectangle 2">
            <a:extLst>
              <a:ext uri="{FF2B5EF4-FFF2-40B4-BE49-F238E27FC236}">
                <a16:creationId xmlns:a16="http://schemas.microsoft.com/office/drawing/2014/main" id="{A783489F-CEE6-7C4D-A412-17C9EC9B19A5}"/>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32CB33C6-D763-EA40-BF97-56DF3D2CAB8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5DAA92DB-8752-EA4B-9497-22BA0CA524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40ED0B-FEF9-E740-AA57-C2DA4778DC8A}" type="slidenum">
              <a:rPr lang="en-US" altLang="en-US" sz="1200" smtClean="0"/>
              <a:pPr/>
              <a:t>31</a:t>
            </a:fld>
            <a:endParaRPr lang="en-US" altLang="en-US" sz="1200" dirty="0"/>
          </a:p>
        </p:txBody>
      </p:sp>
      <p:sp>
        <p:nvSpPr>
          <p:cNvPr id="70658" name="Rectangle 2">
            <a:extLst>
              <a:ext uri="{FF2B5EF4-FFF2-40B4-BE49-F238E27FC236}">
                <a16:creationId xmlns:a16="http://schemas.microsoft.com/office/drawing/2014/main" id="{DD9F1E72-8190-DB45-9BB6-8BADDCB1381D}"/>
              </a:ext>
            </a:extLst>
          </p:cNvPr>
          <p:cNvSpPr>
            <a:spLocks noGrp="1" noRot="1" noChangeAspect="1" noChangeArrowheads="1" noTextEdit="1"/>
          </p:cNvSpPr>
          <p:nvPr>
            <p:ph type="sldImg"/>
          </p:nvPr>
        </p:nvSpPr>
        <p:spPr>
          <a:solidFill>
            <a:srgbClr val="FFFFFF"/>
          </a:solidFill>
          <a:ln/>
        </p:spPr>
      </p:sp>
      <p:sp>
        <p:nvSpPr>
          <p:cNvPr id="70659" name="Rectangle 3">
            <a:extLst>
              <a:ext uri="{FF2B5EF4-FFF2-40B4-BE49-F238E27FC236}">
                <a16:creationId xmlns:a16="http://schemas.microsoft.com/office/drawing/2014/main" id="{5A6A68AC-C540-6C41-9048-4ECC0297D36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1A6EB70E-9E17-0B44-ACB1-B83EDC04FB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06A434-1EEB-1D4D-B3DA-1338E9E3B54C}" type="slidenum">
              <a:rPr lang="en-US" altLang="en-US" sz="1200" smtClean="0"/>
              <a:pPr/>
              <a:t>32</a:t>
            </a:fld>
            <a:endParaRPr lang="en-US" altLang="en-US" sz="1200" dirty="0"/>
          </a:p>
        </p:txBody>
      </p:sp>
      <p:sp>
        <p:nvSpPr>
          <p:cNvPr id="72706" name="Rectangle 2">
            <a:extLst>
              <a:ext uri="{FF2B5EF4-FFF2-40B4-BE49-F238E27FC236}">
                <a16:creationId xmlns:a16="http://schemas.microsoft.com/office/drawing/2014/main" id="{2F36511E-E825-E64B-914A-114ABC28A826}"/>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956971DE-75F6-9743-A179-2FFEAC005F9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06E5CC9C-74D9-914D-94E1-BEF332A7C18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93F698-5A2D-4F41-AC76-787BC32D1D05}" type="slidenum">
              <a:rPr lang="en-US" altLang="en-US" sz="1200" smtClean="0"/>
              <a:pPr/>
              <a:t>33</a:t>
            </a:fld>
            <a:endParaRPr lang="en-US" altLang="en-US" sz="1200" dirty="0"/>
          </a:p>
        </p:txBody>
      </p:sp>
      <p:sp>
        <p:nvSpPr>
          <p:cNvPr id="74754" name="Rectangle 2">
            <a:extLst>
              <a:ext uri="{FF2B5EF4-FFF2-40B4-BE49-F238E27FC236}">
                <a16:creationId xmlns:a16="http://schemas.microsoft.com/office/drawing/2014/main" id="{56E5D668-54BF-F741-9F3B-49C2DE3D78E2}"/>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C4B88E74-1C6E-B54E-B266-F3E5200B8C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77302714-4DFF-2845-8676-C305081A3B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CA30218-20D5-674C-AEDA-096D1000B914}" type="slidenum">
              <a:rPr lang="en-US" altLang="en-US" sz="1200" smtClean="0"/>
              <a:pPr/>
              <a:t>34</a:t>
            </a:fld>
            <a:endParaRPr lang="en-US" altLang="en-US" sz="1200" dirty="0"/>
          </a:p>
        </p:txBody>
      </p:sp>
      <p:sp>
        <p:nvSpPr>
          <p:cNvPr id="76802" name="Rectangle 2">
            <a:extLst>
              <a:ext uri="{FF2B5EF4-FFF2-40B4-BE49-F238E27FC236}">
                <a16:creationId xmlns:a16="http://schemas.microsoft.com/office/drawing/2014/main" id="{DD3C5BBE-29FB-5843-8880-8F58B2C77582}"/>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F376D6B2-24EA-0E46-BC13-C4E616EDA59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76588930-82C6-B549-956B-2650696E6B6A}"/>
              </a:ext>
            </a:extLst>
          </p:cNvPr>
          <p:cNvSpPr>
            <a:spLocks noGrp="1" noRot="1" noChangeAspect="1" noChangeArrowheads="1" noTextEdit="1"/>
          </p:cNvSpPr>
          <p:nvPr>
            <p:ph type="sldImg"/>
          </p:nvPr>
        </p:nvSpPr>
        <p:spPr>
          <a:solidFill>
            <a:srgbClr val="FFFFFF"/>
          </a:solidFill>
          <a:ln/>
        </p:spPr>
      </p:sp>
      <p:sp>
        <p:nvSpPr>
          <p:cNvPr id="78850" name="Rectangle 3">
            <a:extLst>
              <a:ext uri="{FF2B5EF4-FFF2-40B4-BE49-F238E27FC236}">
                <a16:creationId xmlns:a16="http://schemas.microsoft.com/office/drawing/2014/main" id="{46121F5A-6256-D447-AF98-7E5BCA923E7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5498AE12-FB11-9640-BFBC-5E371D7124D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A82A7304-315F-A443-A60C-63AB56AE0718}" type="slidenum">
              <a:rPr lang="en-US" altLang="en-US" sz="1200">
                <a:ea typeface="ＭＳ Ｐゴシック" panose="020B0600070205080204" pitchFamily="34" charset="-128"/>
              </a:rPr>
              <a:pPr algn="r" eaLnBrk="1" hangingPunct="1"/>
              <a:t>36</a:t>
            </a:fld>
            <a:endParaRPr lang="en-US" altLang="en-US" sz="1200" dirty="0">
              <a:ea typeface="ＭＳ Ｐゴシック" panose="020B0600070205080204" pitchFamily="34" charset="-128"/>
            </a:endParaRPr>
          </a:p>
        </p:txBody>
      </p:sp>
      <p:sp>
        <p:nvSpPr>
          <p:cNvPr id="163842" name="Rectangle 2">
            <a:extLst>
              <a:ext uri="{FF2B5EF4-FFF2-40B4-BE49-F238E27FC236}">
                <a16:creationId xmlns:a16="http://schemas.microsoft.com/office/drawing/2014/main" id="{9205DCEA-BC9C-AD43-A7DC-0E870B59EF4B}"/>
              </a:ext>
            </a:extLst>
          </p:cNvPr>
          <p:cNvSpPr>
            <a:spLocks noGrp="1" noRot="1" noChangeAspect="1" noChangeArrowheads="1" noTextEdit="1"/>
          </p:cNvSpPr>
          <p:nvPr>
            <p:ph type="sldImg"/>
          </p:nvPr>
        </p:nvSpPr>
        <p:spPr>
          <a:solidFill>
            <a:srgbClr val="FFFFFF"/>
          </a:solidFill>
          <a:ln/>
        </p:spPr>
      </p:sp>
      <p:sp>
        <p:nvSpPr>
          <p:cNvPr id="163843" name="Rectangle 3">
            <a:extLst>
              <a:ext uri="{FF2B5EF4-FFF2-40B4-BE49-F238E27FC236}">
                <a16:creationId xmlns:a16="http://schemas.microsoft.com/office/drawing/2014/main" id="{F65F314A-780C-8544-8D9F-69A92A8C390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EEA460A0-BED9-D842-BB02-161607524F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ADF7FC4-AA13-9449-9952-3297406E1B6E}" type="slidenum">
              <a:rPr lang="en-US" altLang="en-US" sz="1200" smtClean="0"/>
              <a:pPr/>
              <a:t>37</a:t>
            </a:fld>
            <a:endParaRPr lang="en-US" altLang="en-US" sz="1200" dirty="0"/>
          </a:p>
        </p:txBody>
      </p:sp>
      <p:sp>
        <p:nvSpPr>
          <p:cNvPr id="82946" name="Rectangle 1026">
            <a:extLst>
              <a:ext uri="{FF2B5EF4-FFF2-40B4-BE49-F238E27FC236}">
                <a16:creationId xmlns:a16="http://schemas.microsoft.com/office/drawing/2014/main" id="{05138978-AEED-6248-B30B-9E9855F6BBEE}"/>
              </a:ext>
            </a:extLst>
          </p:cNvPr>
          <p:cNvSpPr>
            <a:spLocks noGrp="1" noRot="1" noChangeAspect="1" noChangeArrowheads="1" noTextEdit="1"/>
          </p:cNvSpPr>
          <p:nvPr>
            <p:ph type="sldImg"/>
          </p:nvPr>
        </p:nvSpPr>
        <p:spPr>
          <a:solidFill>
            <a:srgbClr val="FFFFFF"/>
          </a:solidFill>
          <a:ln/>
        </p:spPr>
      </p:sp>
      <p:sp>
        <p:nvSpPr>
          <p:cNvPr id="82947" name="Rectangle 1027">
            <a:extLst>
              <a:ext uri="{FF2B5EF4-FFF2-40B4-BE49-F238E27FC236}">
                <a16:creationId xmlns:a16="http://schemas.microsoft.com/office/drawing/2014/main" id="{7792E59D-B210-6546-ADF4-0E6522B3B4C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9A6ED39F-5098-694D-901A-70B5869E9D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81CB8C4-AC8A-3E40-A121-ACB649A81BF1}" type="slidenum">
              <a:rPr lang="en-US" altLang="en-US" sz="1200" smtClean="0"/>
              <a:pPr/>
              <a:t>38</a:t>
            </a:fld>
            <a:endParaRPr lang="en-US" altLang="en-US" sz="1200" dirty="0"/>
          </a:p>
        </p:txBody>
      </p:sp>
      <p:sp>
        <p:nvSpPr>
          <p:cNvPr id="84994" name="Rectangle 2">
            <a:extLst>
              <a:ext uri="{FF2B5EF4-FFF2-40B4-BE49-F238E27FC236}">
                <a16:creationId xmlns:a16="http://schemas.microsoft.com/office/drawing/2014/main" id="{9F7C09E6-DC57-9646-9C7E-3BA6B2A14C99}"/>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C05ED606-A487-7449-B082-1E182666B05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C3264E76-1CB0-A143-8589-AD8324072C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D38D77E-5F79-1540-8518-4D7C9A3E6714}" type="slidenum">
              <a:rPr lang="en-US" altLang="en-US" sz="1200" smtClean="0"/>
              <a:pPr/>
              <a:t>39</a:t>
            </a:fld>
            <a:endParaRPr lang="en-US" altLang="en-US" sz="1200" dirty="0"/>
          </a:p>
        </p:txBody>
      </p:sp>
      <p:sp>
        <p:nvSpPr>
          <p:cNvPr id="87042" name="Rectangle 2">
            <a:extLst>
              <a:ext uri="{FF2B5EF4-FFF2-40B4-BE49-F238E27FC236}">
                <a16:creationId xmlns:a16="http://schemas.microsoft.com/office/drawing/2014/main" id="{A47F8E2A-7386-9341-8DFB-DEEA99223858}"/>
              </a:ext>
            </a:extLst>
          </p:cNvPr>
          <p:cNvSpPr>
            <a:spLocks noGrp="1" noRot="1" noChangeAspect="1" noChangeArrowheads="1" noTextEdit="1"/>
          </p:cNvSpPr>
          <p:nvPr>
            <p:ph type="sldImg"/>
          </p:nvPr>
        </p:nvSpPr>
        <p:spPr>
          <a:solidFill>
            <a:srgbClr val="FFFFFF"/>
          </a:solidFill>
          <a:ln/>
        </p:spPr>
      </p:sp>
      <p:sp>
        <p:nvSpPr>
          <p:cNvPr id="87043" name="Rectangle 3">
            <a:extLst>
              <a:ext uri="{FF2B5EF4-FFF2-40B4-BE49-F238E27FC236}">
                <a16:creationId xmlns:a16="http://schemas.microsoft.com/office/drawing/2014/main" id="{82D993F0-F4BC-EA43-95CE-585E8F6A796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E77C90B4-DF88-E14C-9100-BC053B4A0CF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305D0A2-9BCF-BC42-B7D7-DDBDC39FDCD7}" type="slidenum">
              <a:rPr lang="en-US" altLang="en-US" sz="1200" smtClean="0"/>
              <a:pPr/>
              <a:t>40</a:t>
            </a:fld>
            <a:endParaRPr lang="en-US" altLang="en-US" sz="1200" dirty="0"/>
          </a:p>
        </p:txBody>
      </p:sp>
      <p:sp>
        <p:nvSpPr>
          <p:cNvPr id="89090" name="Rectangle 1026">
            <a:extLst>
              <a:ext uri="{FF2B5EF4-FFF2-40B4-BE49-F238E27FC236}">
                <a16:creationId xmlns:a16="http://schemas.microsoft.com/office/drawing/2014/main" id="{10B6069C-4AE6-9F4E-A8E0-55F7D5E5D38D}"/>
              </a:ext>
            </a:extLst>
          </p:cNvPr>
          <p:cNvSpPr>
            <a:spLocks noGrp="1" noRot="1" noChangeAspect="1" noChangeArrowheads="1" noTextEdit="1"/>
          </p:cNvSpPr>
          <p:nvPr>
            <p:ph type="sldImg"/>
          </p:nvPr>
        </p:nvSpPr>
        <p:spPr>
          <a:solidFill>
            <a:srgbClr val="FFFFFF"/>
          </a:solidFill>
          <a:ln/>
        </p:spPr>
      </p:sp>
      <p:sp>
        <p:nvSpPr>
          <p:cNvPr id="89091" name="Rectangle 1027">
            <a:extLst>
              <a:ext uri="{FF2B5EF4-FFF2-40B4-BE49-F238E27FC236}">
                <a16:creationId xmlns:a16="http://schemas.microsoft.com/office/drawing/2014/main" id="{49F04C92-0898-5542-A205-0C226F5A30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A13A89D7-2AD6-8643-A10B-5FA8A10BD8A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92F2FCB-8023-4F42-8E7E-27B003FCF707}" type="slidenum">
              <a:rPr lang="en-US" altLang="en-US" sz="1200" smtClean="0"/>
              <a:pPr/>
              <a:t>41</a:t>
            </a:fld>
            <a:endParaRPr lang="en-US" altLang="en-US" sz="1200" dirty="0"/>
          </a:p>
        </p:txBody>
      </p:sp>
      <p:sp>
        <p:nvSpPr>
          <p:cNvPr id="91138" name="Rectangle 2">
            <a:extLst>
              <a:ext uri="{FF2B5EF4-FFF2-40B4-BE49-F238E27FC236}">
                <a16:creationId xmlns:a16="http://schemas.microsoft.com/office/drawing/2014/main" id="{3DBD5450-78DF-1046-B259-D3BBB886437D}"/>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AED73665-749E-CB4B-8417-F60A1AA6B7F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29A67A-791A-5B47-BC51-91767BAAAD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57311AF-57A1-D84C-970D-1358B03100C6}" type="slidenum">
              <a:rPr lang="en-US" altLang="en-US" sz="1200" smtClean="0"/>
              <a:pPr/>
              <a:t>42</a:t>
            </a:fld>
            <a:endParaRPr lang="en-US" altLang="en-US" sz="1200" dirty="0"/>
          </a:p>
        </p:txBody>
      </p:sp>
      <p:sp>
        <p:nvSpPr>
          <p:cNvPr id="93186" name="Rectangle 2">
            <a:extLst>
              <a:ext uri="{FF2B5EF4-FFF2-40B4-BE49-F238E27FC236}">
                <a16:creationId xmlns:a16="http://schemas.microsoft.com/office/drawing/2014/main" id="{FA63ACD1-6E2B-0B47-90AA-73A4450F6112}"/>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2109D635-4EE0-1A48-95BA-255BB357E5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5FC6460E-315A-2245-BE0B-F7A14D2043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476555-F43C-6646-BCCA-9E02B3369033}" type="slidenum">
              <a:rPr lang="en-US" altLang="en-US" sz="1200" smtClean="0"/>
              <a:pPr/>
              <a:t>43</a:t>
            </a:fld>
            <a:endParaRPr lang="en-US" altLang="en-US" sz="1200" dirty="0"/>
          </a:p>
        </p:txBody>
      </p:sp>
      <p:sp>
        <p:nvSpPr>
          <p:cNvPr id="95234" name="Rectangle 2">
            <a:extLst>
              <a:ext uri="{FF2B5EF4-FFF2-40B4-BE49-F238E27FC236}">
                <a16:creationId xmlns:a16="http://schemas.microsoft.com/office/drawing/2014/main" id="{9175F248-8920-A545-A10A-A12931C1405E}"/>
              </a:ext>
            </a:extLst>
          </p:cNvPr>
          <p:cNvSpPr>
            <a:spLocks noGrp="1" noRot="1" noChangeAspect="1" noChangeArrowheads="1" noTextEdit="1"/>
          </p:cNvSpPr>
          <p:nvPr>
            <p:ph type="sldImg"/>
          </p:nvPr>
        </p:nvSpPr>
        <p:spPr>
          <a:solidFill>
            <a:srgbClr val="FFFFFF"/>
          </a:solidFill>
          <a:ln/>
        </p:spPr>
      </p:sp>
      <p:sp>
        <p:nvSpPr>
          <p:cNvPr id="95235" name="Rectangle 3">
            <a:extLst>
              <a:ext uri="{FF2B5EF4-FFF2-40B4-BE49-F238E27FC236}">
                <a16:creationId xmlns:a16="http://schemas.microsoft.com/office/drawing/2014/main" id="{2C0C2A3E-A790-434B-A63F-326DF567BC8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B1488FD6-EE6D-9546-A0FB-079EFDEB408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B735B14-4A11-C44E-BA66-F994429B6BAC}" type="slidenum">
              <a:rPr lang="en-US" altLang="en-US" sz="1200" smtClean="0"/>
              <a:pPr/>
              <a:t>44</a:t>
            </a:fld>
            <a:endParaRPr lang="en-US" altLang="en-US" sz="1200" dirty="0"/>
          </a:p>
        </p:txBody>
      </p:sp>
      <p:sp>
        <p:nvSpPr>
          <p:cNvPr id="97282" name="Rectangle 2">
            <a:extLst>
              <a:ext uri="{FF2B5EF4-FFF2-40B4-BE49-F238E27FC236}">
                <a16:creationId xmlns:a16="http://schemas.microsoft.com/office/drawing/2014/main" id="{D89427B5-F34E-4D41-BD9F-0A0F900CE5AB}"/>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88901375-CC26-4C4D-8B90-A490F331ADB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2190F431-C5A3-7F4F-B00F-19429F3973D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8DEE0AE-DBFB-AF4C-A80B-979B9E886DFC}" type="slidenum">
              <a:rPr lang="en-US" altLang="en-US" sz="1200" smtClean="0"/>
              <a:pPr/>
              <a:t>45</a:t>
            </a:fld>
            <a:endParaRPr lang="en-US" altLang="en-US" sz="1200" dirty="0"/>
          </a:p>
        </p:txBody>
      </p:sp>
      <p:sp>
        <p:nvSpPr>
          <p:cNvPr id="99330" name="Rectangle 2">
            <a:extLst>
              <a:ext uri="{FF2B5EF4-FFF2-40B4-BE49-F238E27FC236}">
                <a16:creationId xmlns:a16="http://schemas.microsoft.com/office/drawing/2014/main" id="{16274D30-33DE-A543-BEE8-A7E22DA2466B}"/>
              </a:ext>
            </a:extLst>
          </p:cNvPr>
          <p:cNvSpPr>
            <a:spLocks noGrp="1" noRot="1" noChangeAspect="1" noChangeArrowheads="1" noTextEdit="1"/>
          </p:cNvSpPr>
          <p:nvPr>
            <p:ph type="sldImg"/>
          </p:nvPr>
        </p:nvSpPr>
        <p:spPr>
          <a:solidFill>
            <a:srgbClr val="FFFFFF"/>
          </a:solidFill>
          <a:ln/>
        </p:spPr>
      </p:sp>
      <p:sp>
        <p:nvSpPr>
          <p:cNvPr id="99331" name="Rectangle 3">
            <a:extLst>
              <a:ext uri="{FF2B5EF4-FFF2-40B4-BE49-F238E27FC236}">
                <a16:creationId xmlns:a16="http://schemas.microsoft.com/office/drawing/2014/main" id="{D7544480-967A-7F4C-8AB4-33C2385B50A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59A0A7F7-9673-0448-B2DC-99C580A836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03EAAD-5E33-EE41-AB23-9A76198226F5}" type="slidenum">
              <a:rPr lang="en-US" altLang="en-US" sz="1200" smtClean="0"/>
              <a:pPr/>
              <a:t>46</a:t>
            </a:fld>
            <a:endParaRPr lang="en-US" altLang="en-US" sz="1200" dirty="0"/>
          </a:p>
        </p:txBody>
      </p:sp>
      <p:sp>
        <p:nvSpPr>
          <p:cNvPr id="101378" name="Rectangle 2">
            <a:extLst>
              <a:ext uri="{FF2B5EF4-FFF2-40B4-BE49-F238E27FC236}">
                <a16:creationId xmlns:a16="http://schemas.microsoft.com/office/drawing/2014/main" id="{993F0C7A-ACC6-A649-9B91-9F4E5921965B}"/>
              </a:ext>
            </a:extLst>
          </p:cNvPr>
          <p:cNvSpPr>
            <a:spLocks noGrp="1" noRot="1" noChangeAspect="1" noChangeArrowheads="1" noTextEdit="1"/>
          </p:cNvSpPr>
          <p:nvPr>
            <p:ph type="sldImg"/>
          </p:nvPr>
        </p:nvSpPr>
        <p:spPr>
          <a:solidFill>
            <a:srgbClr val="FFFFFF"/>
          </a:solidFill>
          <a:ln/>
        </p:spPr>
      </p:sp>
      <p:sp>
        <p:nvSpPr>
          <p:cNvPr id="101379" name="Rectangle 3">
            <a:extLst>
              <a:ext uri="{FF2B5EF4-FFF2-40B4-BE49-F238E27FC236}">
                <a16:creationId xmlns:a16="http://schemas.microsoft.com/office/drawing/2014/main" id="{C40830D6-BB78-A041-932D-42D54801269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96D1D10C-D0FC-7C48-A42F-A33C33C8C9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6110C4B-2125-874A-9882-C10CF0B37CC7}" type="slidenum">
              <a:rPr lang="en-US" altLang="en-US" sz="1200" smtClean="0"/>
              <a:pPr/>
              <a:t>47</a:t>
            </a:fld>
            <a:endParaRPr lang="en-US" altLang="en-US" sz="1200" dirty="0"/>
          </a:p>
        </p:txBody>
      </p:sp>
      <p:sp>
        <p:nvSpPr>
          <p:cNvPr id="103426" name="Rectangle 2">
            <a:extLst>
              <a:ext uri="{FF2B5EF4-FFF2-40B4-BE49-F238E27FC236}">
                <a16:creationId xmlns:a16="http://schemas.microsoft.com/office/drawing/2014/main" id="{71472AEB-C5A4-F147-87E7-24903A67B8A2}"/>
              </a:ext>
            </a:extLst>
          </p:cNvPr>
          <p:cNvSpPr>
            <a:spLocks noGrp="1" noRot="1" noChangeAspect="1" noChangeArrowheads="1" noTextEdit="1"/>
          </p:cNvSpPr>
          <p:nvPr>
            <p:ph type="sldImg"/>
          </p:nvPr>
        </p:nvSpPr>
        <p:spPr>
          <a:solidFill>
            <a:srgbClr val="FFFFFF"/>
          </a:solidFill>
          <a:ln/>
        </p:spPr>
      </p:sp>
      <p:sp>
        <p:nvSpPr>
          <p:cNvPr id="103427" name="Rectangle 3">
            <a:extLst>
              <a:ext uri="{FF2B5EF4-FFF2-40B4-BE49-F238E27FC236}">
                <a16:creationId xmlns:a16="http://schemas.microsoft.com/office/drawing/2014/main" id="{61CDDAD0-E673-6040-A600-7F33F89A22C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7B458782-7024-A946-96F5-4F290CA1BE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19A2500-A641-CD46-AA98-449AFFE64D16}" type="slidenum">
              <a:rPr lang="en-US" altLang="en-US" sz="1200" smtClean="0"/>
              <a:pPr/>
              <a:t>48</a:t>
            </a:fld>
            <a:endParaRPr lang="en-US" altLang="en-US" sz="1200" dirty="0"/>
          </a:p>
        </p:txBody>
      </p:sp>
      <p:sp>
        <p:nvSpPr>
          <p:cNvPr id="105474" name="Rectangle 2">
            <a:extLst>
              <a:ext uri="{FF2B5EF4-FFF2-40B4-BE49-F238E27FC236}">
                <a16:creationId xmlns:a16="http://schemas.microsoft.com/office/drawing/2014/main" id="{5EAB213C-EE66-AF40-96B4-430DE36BAC17}"/>
              </a:ext>
            </a:extLst>
          </p:cNvPr>
          <p:cNvSpPr>
            <a:spLocks noGrp="1" noRot="1" noChangeAspect="1" noChangeArrowheads="1" noTextEdit="1"/>
          </p:cNvSpPr>
          <p:nvPr>
            <p:ph type="sldImg"/>
          </p:nvPr>
        </p:nvSpPr>
        <p:spPr>
          <a:solidFill>
            <a:srgbClr val="FFFFFF"/>
          </a:solidFill>
          <a:ln/>
        </p:spPr>
      </p:sp>
      <p:sp>
        <p:nvSpPr>
          <p:cNvPr id="105475" name="Rectangle 3">
            <a:extLst>
              <a:ext uri="{FF2B5EF4-FFF2-40B4-BE49-F238E27FC236}">
                <a16:creationId xmlns:a16="http://schemas.microsoft.com/office/drawing/2014/main" id="{88FBB865-04E7-C341-A1FF-62BB55D3D9A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46B64C17-075B-4942-9FB2-1918EE501FB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B76B39-CACD-7A4D-9277-36DE8041AEF4}" type="slidenum">
              <a:rPr lang="en-US" altLang="en-US" sz="1200" smtClean="0"/>
              <a:pPr/>
              <a:t>49</a:t>
            </a:fld>
            <a:endParaRPr lang="en-US" altLang="en-US" sz="1200" dirty="0"/>
          </a:p>
        </p:txBody>
      </p:sp>
      <p:sp>
        <p:nvSpPr>
          <p:cNvPr id="107522" name="Rectangle 2">
            <a:extLst>
              <a:ext uri="{FF2B5EF4-FFF2-40B4-BE49-F238E27FC236}">
                <a16:creationId xmlns:a16="http://schemas.microsoft.com/office/drawing/2014/main" id="{2366E9C7-6A97-0F40-A2CD-8C720495503F}"/>
              </a:ext>
            </a:extLst>
          </p:cNvPr>
          <p:cNvSpPr>
            <a:spLocks noGrp="1" noRot="1" noChangeAspect="1" noChangeArrowheads="1" noTextEdit="1"/>
          </p:cNvSpPr>
          <p:nvPr>
            <p:ph type="sldImg"/>
          </p:nvPr>
        </p:nvSpPr>
        <p:spPr>
          <a:solidFill>
            <a:srgbClr val="FFFFFF"/>
          </a:solidFill>
          <a:ln/>
        </p:spPr>
      </p:sp>
      <p:sp>
        <p:nvSpPr>
          <p:cNvPr id="107523" name="Rectangle 3">
            <a:extLst>
              <a:ext uri="{FF2B5EF4-FFF2-40B4-BE49-F238E27FC236}">
                <a16:creationId xmlns:a16="http://schemas.microsoft.com/office/drawing/2014/main" id="{CB5C794B-DBFC-A34A-8CF9-59CAFBB193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0F179890-F29D-FF48-801E-A64A5DD74F9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D3B3410-A3AD-6544-BB16-AA711402B4E7}" type="slidenum">
              <a:rPr lang="en-US" altLang="en-US" sz="1200" smtClean="0"/>
              <a:pPr/>
              <a:t>50</a:t>
            </a:fld>
            <a:endParaRPr lang="en-US" altLang="en-US" sz="1200" dirty="0"/>
          </a:p>
        </p:txBody>
      </p:sp>
      <p:sp>
        <p:nvSpPr>
          <p:cNvPr id="109570" name="Rectangle 2">
            <a:extLst>
              <a:ext uri="{FF2B5EF4-FFF2-40B4-BE49-F238E27FC236}">
                <a16:creationId xmlns:a16="http://schemas.microsoft.com/office/drawing/2014/main" id="{86138C99-76B7-1546-A021-0DFA1B988FED}"/>
              </a:ext>
            </a:extLst>
          </p:cNvPr>
          <p:cNvSpPr>
            <a:spLocks noGrp="1" noRot="1" noChangeAspect="1" noChangeArrowheads="1" noTextEdit="1"/>
          </p:cNvSpPr>
          <p:nvPr>
            <p:ph type="sldImg"/>
          </p:nvPr>
        </p:nvSpPr>
        <p:spPr>
          <a:solidFill>
            <a:srgbClr val="FFFFFF"/>
          </a:solidFill>
          <a:ln/>
        </p:spPr>
      </p:sp>
      <p:sp>
        <p:nvSpPr>
          <p:cNvPr id="109571" name="Rectangle 3">
            <a:extLst>
              <a:ext uri="{FF2B5EF4-FFF2-40B4-BE49-F238E27FC236}">
                <a16:creationId xmlns:a16="http://schemas.microsoft.com/office/drawing/2014/main" id="{8C7789AC-89AC-5046-9D03-0C454E601EB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C1D02A9E-6960-AA41-BD60-3744C37A9EE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5F03C1-B6E7-DF4D-A759-00C5E4CEE60E}" type="slidenum">
              <a:rPr lang="en-US" altLang="en-US" sz="1200" smtClean="0"/>
              <a:pPr/>
              <a:t>51</a:t>
            </a:fld>
            <a:endParaRPr lang="en-US" altLang="en-US" sz="1200" dirty="0"/>
          </a:p>
        </p:txBody>
      </p:sp>
      <p:sp>
        <p:nvSpPr>
          <p:cNvPr id="111618" name="Rectangle 2">
            <a:extLst>
              <a:ext uri="{FF2B5EF4-FFF2-40B4-BE49-F238E27FC236}">
                <a16:creationId xmlns:a16="http://schemas.microsoft.com/office/drawing/2014/main" id="{F0E5AEA4-7D89-8F43-A889-C5436C012809}"/>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27A5BA8E-EA45-A241-8B75-9B91019D2B0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99840BB1-AD84-1240-932F-C8BBB89A2F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F8E546C-26F8-8545-BF41-0E0144651634}" type="slidenum">
              <a:rPr lang="en-US" altLang="en-US" sz="1200" smtClean="0"/>
              <a:pPr/>
              <a:t>52</a:t>
            </a:fld>
            <a:endParaRPr lang="en-US" altLang="en-US" sz="1200" dirty="0"/>
          </a:p>
        </p:txBody>
      </p:sp>
      <p:sp>
        <p:nvSpPr>
          <p:cNvPr id="113666" name="Rectangle 2">
            <a:extLst>
              <a:ext uri="{FF2B5EF4-FFF2-40B4-BE49-F238E27FC236}">
                <a16:creationId xmlns:a16="http://schemas.microsoft.com/office/drawing/2014/main" id="{8497EA39-F8C9-5449-BDDD-A09D77E81D32}"/>
              </a:ext>
            </a:extLst>
          </p:cNvPr>
          <p:cNvSpPr>
            <a:spLocks noGrp="1" noRot="1" noChangeAspect="1" noChangeArrowheads="1" noTextEdit="1"/>
          </p:cNvSpPr>
          <p:nvPr>
            <p:ph type="sldImg"/>
          </p:nvPr>
        </p:nvSpPr>
        <p:spPr>
          <a:solidFill>
            <a:srgbClr val="FFFFFF"/>
          </a:solidFill>
          <a:ln/>
        </p:spPr>
      </p:sp>
      <p:sp>
        <p:nvSpPr>
          <p:cNvPr id="113667" name="Rectangle 3">
            <a:extLst>
              <a:ext uri="{FF2B5EF4-FFF2-40B4-BE49-F238E27FC236}">
                <a16:creationId xmlns:a16="http://schemas.microsoft.com/office/drawing/2014/main" id="{A03DF81F-13DC-3F40-B794-58EDCAD1F4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E4686092-E6EA-7341-AADE-88DC48A9F0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43FC1C-C4AA-9D43-8537-91FCCC47599F}" type="slidenum">
              <a:rPr lang="en-US" altLang="en-US" sz="1200" smtClean="0"/>
              <a:pPr/>
              <a:t>53</a:t>
            </a:fld>
            <a:endParaRPr lang="en-US" altLang="en-US" sz="1200" dirty="0"/>
          </a:p>
        </p:txBody>
      </p:sp>
      <p:sp>
        <p:nvSpPr>
          <p:cNvPr id="115714" name="Rectangle 2">
            <a:extLst>
              <a:ext uri="{FF2B5EF4-FFF2-40B4-BE49-F238E27FC236}">
                <a16:creationId xmlns:a16="http://schemas.microsoft.com/office/drawing/2014/main" id="{B0C820EB-BC74-5B43-89A9-52F3F77BD40C}"/>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D1926307-F9DB-A349-A053-BE4DA371A4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9D65331E-F8AE-C847-B59F-A67B680048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9F284EC-FBAF-CC47-BBE5-20F563A14B02}" type="slidenum">
              <a:rPr lang="en-US" altLang="en-US" sz="1200" smtClean="0"/>
              <a:pPr/>
              <a:t>54</a:t>
            </a:fld>
            <a:endParaRPr lang="en-US" altLang="en-US" sz="1200" dirty="0"/>
          </a:p>
        </p:txBody>
      </p:sp>
      <p:sp>
        <p:nvSpPr>
          <p:cNvPr id="117762" name="Rectangle 2">
            <a:extLst>
              <a:ext uri="{FF2B5EF4-FFF2-40B4-BE49-F238E27FC236}">
                <a16:creationId xmlns:a16="http://schemas.microsoft.com/office/drawing/2014/main" id="{EEF2C413-E3E5-D644-A063-FDA26F91E3D4}"/>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9C9B4678-763E-AC4B-8D7A-39810EAE4E5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FEED2B37-888D-0B49-B6CC-A37361F3FF1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AB71C77-6A67-E24B-83B9-084CC01D006D}" type="slidenum">
              <a:rPr lang="en-US" altLang="en-US" sz="1200" smtClean="0"/>
              <a:pPr/>
              <a:t>55</a:t>
            </a:fld>
            <a:endParaRPr lang="en-US" altLang="en-US" sz="1200" dirty="0"/>
          </a:p>
        </p:txBody>
      </p:sp>
      <p:sp>
        <p:nvSpPr>
          <p:cNvPr id="119810" name="Rectangle 2">
            <a:extLst>
              <a:ext uri="{FF2B5EF4-FFF2-40B4-BE49-F238E27FC236}">
                <a16:creationId xmlns:a16="http://schemas.microsoft.com/office/drawing/2014/main" id="{7E0D2A15-E86B-CF4A-8482-73F4BA0B07FF}"/>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F18D68EC-D19A-D143-8B84-F2625134004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08DA3CA7-07D8-544F-A9DD-5DFE3EA92DC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A852DE9-E040-B544-BCC0-F640F018538E}" type="slidenum">
              <a:rPr lang="en-US" altLang="en-US" sz="1200" smtClean="0"/>
              <a:pPr/>
              <a:t>56</a:t>
            </a:fld>
            <a:endParaRPr lang="en-US" altLang="en-US" sz="1200" dirty="0"/>
          </a:p>
        </p:txBody>
      </p:sp>
      <p:sp>
        <p:nvSpPr>
          <p:cNvPr id="121858" name="Rectangle 2">
            <a:extLst>
              <a:ext uri="{FF2B5EF4-FFF2-40B4-BE49-F238E27FC236}">
                <a16:creationId xmlns:a16="http://schemas.microsoft.com/office/drawing/2014/main" id="{6B1B720E-A142-1040-8897-F397FCAA1208}"/>
              </a:ext>
            </a:extLst>
          </p:cNvPr>
          <p:cNvSpPr>
            <a:spLocks noGrp="1" noRot="1" noChangeAspect="1" noChangeArrowheads="1" noTextEdit="1"/>
          </p:cNvSpPr>
          <p:nvPr>
            <p:ph type="sldImg"/>
          </p:nvPr>
        </p:nvSpPr>
        <p:spPr>
          <a:solidFill>
            <a:srgbClr val="FFFFFF"/>
          </a:solidFill>
          <a:ln/>
        </p:spPr>
      </p:sp>
      <p:sp>
        <p:nvSpPr>
          <p:cNvPr id="121859" name="Rectangle 3">
            <a:extLst>
              <a:ext uri="{FF2B5EF4-FFF2-40B4-BE49-F238E27FC236}">
                <a16:creationId xmlns:a16="http://schemas.microsoft.com/office/drawing/2014/main" id="{8BA78596-75A1-DC42-9552-41F7EE7DEE2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6C79BAD1-18F2-A541-BE44-CA5F5D8529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546686-0F67-F540-AA1F-8D955D506572}" type="slidenum">
              <a:rPr lang="en-US" altLang="en-US" sz="1200" smtClean="0"/>
              <a:pPr/>
              <a:t>57</a:t>
            </a:fld>
            <a:endParaRPr lang="en-US" altLang="en-US" sz="1200" dirty="0"/>
          </a:p>
        </p:txBody>
      </p:sp>
      <p:sp>
        <p:nvSpPr>
          <p:cNvPr id="123906" name="Rectangle 2">
            <a:extLst>
              <a:ext uri="{FF2B5EF4-FFF2-40B4-BE49-F238E27FC236}">
                <a16:creationId xmlns:a16="http://schemas.microsoft.com/office/drawing/2014/main" id="{152A505D-D2A6-264B-B702-4FE2E704370E}"/>
              </a:ext>
            </a:extLst>
          </p:cNvPr>
          <p:cNvSpPr>
            <a:spLocks noGrp="1" noRot="1" noChangeAspect="1" noChangeArrowheads="1" noTextEdit="1"/>
          </p:cNvSpPr>
          <p:nvPr>
            <p:ph type="sldImg"/>
          </p:nvPr>
        </p:nvSpPr>
        <p:spPr>
          <a:solidFill>
            <a:srgbClr val="FFFFFF"/>
          </a:solidFill>
          <a:ln/>
        </p:spPr>
      </p:sp>
      <p:sp>
        <p:nvSpPr>
          <p:cNvPr id="123907" name="Rectangle 3">
            <a:extLst>
              <a:ext uri="{FF2B5EF4-FFF2-40B4-BE49-F238E27FC236}">
                <a16:creationId xmlns:a16="http://schemas.microsoft.com/office/drawing/2014/main" id="{6E507C2B-9B43-3044-A57B-28BA03B743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25D0C4E7-59EC-7346-8103-7805F1A185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D75BD9E-7091-124F-8A9A-7B7F89841153}" type="slidenum">
              <a:rPr lang="en-US" altLang="en-US" sz="1200" smtClean="0"/>
              <a:pPr/>
              <a:t>58</a:t>
            </a:fld>
            <a:endParaRPr lang="en-US" altLang="en-US" sz="1200" dirty="0"/>
          </a:p>
        </p:txBody>
      </p:sp>
      <p:sp>
        <p:nvSpPr>
          <p:cNvPr id="125954" name="Rectangle 1026">
            <a:extLst>
              <a:ext uri="{FF2B5EF4-FFF2-40B4-BE49-F238E27FC236}">
                <a16:creationId xmlns:a16="http://schemas.microsoft.com/office/drawing/2014/main" id="{D06521A5-8670-3D40-AD28-EA7450208298}"/>
              </a:ext>
            </a:extLst>
          </p:cNvPr>
          <p:cNvSpPr>
            <a:spLocks noGrp="1" noRot="1" noChangeAspect="1" noChangeArrowheads="1" noTextEdit="1"/>
          </p:cNvSpPr>
          <p:nvPr>
            <p:ph type="sldImg"/>
          </p:nvPr>
        </p:nvSpPr>
        <p:spPr>
          <a:solidFill>
            <a:srgbClr val="FFFFFF"/>
          </a:solidFill>
          <a:ln/>
        </p:spPr>
      </p:sp>
      <p:sp>
        <p:nvSpPr>
          <p:cNvPr id="125955" name="Rectangle 1027">
            <a:extLst>
              <a:ext uri="{FF2B5EF4-FFF2-40B4-BE49-F238E27FC236}">
                <a16:creationId xmlns:a16="http://schemas.microsoft.com/office/drawing/2014/main" id="{847E9FE3-2CDC-D24E-91F8-0865B2B6737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02708453-203B-D241-91B7-B67BBAE5DB44}"/>
              </a:ext>
            </a:extLst>
          </p:cNvPr>
          <p:cNvSpPr>
            <a:spLocks noGrp="1" noRot="1" noChangeAspect="1" noChangeArrowheads="1" noTextEdit="1"/>
          </p:cNvSpPr>
          <p:nvPr>
            <p:ph type="sldImg"/>
          </p:nvPr>
        </p:nvSpPr>
        <p:spPr>
          <a:solidFill>
            <a:srgbClr val="FFFFFF"/>
          </a:solidFill>
          <a:ln/>
        </p:spPr>
      </p:sp>
      <p:sp>
        <p:nvSpPr>
          <p:cNvPr id="128002" name="Rectangle 3">
            <a:extLst>
              <a:ext uri="{FF2B5EF4-FFF2-40B4-BE49-F238E27FC236}">
                <a16:creationId xmlns:a16="http://schemas.microsoft.com/office/drawing/2014/main" id="{3ECF271A-F4B3-BC40-881C-BE5EA59B20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9B04BCAD-E46D-194F-8521-442E046CBC56}"/>
              </a:ext>
            </a:extLst>
          </p:cNvPr>
          <p:cNvSpPr>
            <a:spLocks noGrp="1" noRot="1" noChangeAspect="1" noChangeArrowheads="1" noTextEdit="1"/>
          </p:cNvSpPr>
          <p:nvPr>
            <p:ph type="sldImg"/>
          </p:nvPr>
        </p:nvSpPr>
        <p:spPr>
          <a:solidFill>
            <a:srgbClr val="FFFFFF"/>
          </a:solidFill>
          <a:ln/>
        </p:spPr>
      </p:sp>
      <p:sp>
        <p:nvSpPr>
          <p:cNvPr id="130050" name="Rectangle 3">
            <a:extLst>
              <a:ext uri="{FF2B5EF4-FFF2-40B4-BE49-F238E27FC236}">
                <a16:creationId xmlns:a16="http://schemas.microsoft.com/office/drawing/2014/main" id="{E7E9DB82-686C-5E40-992B-9B9EDDFC9DE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100C3A0A-2824-E448-8D86-FC5BA301817C}"/>
              </a:ext>
            </a:extLst>
          </p:cNvPr>
          <p:cNvSpPr>
            <a:spLocks noGrp="1" noRot="1" noChangeAspect="1" noChangeArrowheads="1" noTextEdit="1"/>
          </p:cNvSpPr>
          <p:nvPr>
            <p:ph type="sldImg"/>
          </p:nvPr>
        </p:nvSpPr>
        <p:spPr>
          <a:solidFill>
            <a:srgbClr val="FFFFFF"/>
          </a:solidFill>
          <a:ln/>
        </p:spPr>
      </p:sp>
      <p:sp>
        <p:nvSpPr>
          <p:cNvPr id="132098" name="Rectangle 3">
            <a:extLst>
              <a:ext uri="{FF2B5EF4-FFF2-40B4-BE49-F238E27FC236}">
                <a16:creationId xmlns:a16="http://schemas.microsoft.com/office/drawing/2014/main" id="{F9919C01-4760-1848-B62F-C6BD47A5F10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137E367A-E51E-EB45-91F2-8FCC61FA0AFB}"/>
              </a:ext>
            </a:extLst>
          </p:cNvPr>
          <p:cNvSpPr>
            <a:spLocks noGrp="1" noRot="1" noChangeAspect="1" noChangeArrowheads="1" noTextEdit="1"/>
          </p:cNvSpPr>
          <p:nvPr>
            <p:ph type="sldImg"/>
          </p:nvPr>
        </p:nvSpPr>
        <p:spPr>
          <a:solidFill>
            <a:srgbClr val="FFFFFF"/>
          </a:solidFill>
          <a:ln/>
        </p:spPr>
      </p:sp>
      <p:sp>
        <p:nvSpPr>
          <p:cNvPr id="134146" name="Rectangle 3">
            <a:extLst>
              <a:ext uri="{FF2B5EF4-FFF2-40B4-BE49-F238E27FC236}">
                <a16:creationId xmlns:a16="http://schemas.microsoft.com/office/drawing/2014/main" id="{7CDAE9ED-1BBE-9F40-B661-380A2E9189B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6C48135A-0AE3-8447-8CF9-113770A8D1B7}"/>
              </a:ext>
            </a:extLst>
          </p:cNvPr>
          <p:cNvSpPr>
            <a:spLocks noGrp="1" noRot="1" noChangeAspect="1" noChangeArrowheads="1" noTextEdit="1"/>
          </p:cNvSpPr>
          <p:nvPr>
            <p:ph type="sldImg"/>
          </p:nvPr>
        </p:nvSpPr>
        <p:spPr>
          <a:solidFill>
            <a:srgbClr val="FFFFFF"/>
          </a:solidFill>
          <a:ln/>
        </p:spPr>
      </p:sp>
      <p:sp>
        <p:nvSpPr>
          <p:cNvPr id="136194" name="Rectangle 3">
            <a:extLst>
              <a:ext uri="{FF2B5EF4-FFF2-40B4-BE49-F238E27FC236}">
                <a16:creationId xmlns:a16="http://schemas.microsoft.com/office/drawing/2014/main" id="{0A322B21-0294-C341-B21C-0630809B255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C9B48D3B-6AE2-5748-BA20-935A9C80980F}"/>
              </a:ext>
            </a:extLst>
          </p:cNvPr>
          <p:cNvSpPr>
            <a:spLocks noGrp="1" noRot="1" noChangeAspect="1" noChangeArrowheads="1" noTextEdit="1"/>
          </p:cNvSpPr>
          <p:nvPr>
            <p:ph type="sldImg"/>
          </p:nvPr>
        </p:nvSpPr>
        <p:spPr>
          <a:solidFill>
            <a:srgbClr val="FFFFFF"/>
          </a:solidFill>
          <a:ln/>
        </p:spPr>
      </p:sp>
      <p:sp>
        <p:nvSpPr>
          <p:cNvPr id="138242" name="Rectangle 3">
            <a:extLst>
              <a:ext uri="{FF2B5EF4-FFF2-40B4-BE49-F238E27FC236}">
                <a16:creationId xmlns:a16="http://schemas.microsoft.com/office/drawing/2014/main" id="{0FEE0D9A-7534-8648-B184-3D2B7090FD7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22DEE0DC-14EC-894C-AF2C-174C71B29BAA}"/>
              </a:ext>
            </a:extLst>
          </p:cNvPr>
          <p:cNvSpPr>
            <a:spLocks noGrp="1" noRot="1" noChangeAspect="1" noChangeArrowheads="1" noTextEdit="1"/>
          </p:cNvSpPr>
          <p:nvPr>
            <p:ph type="sldImg"/>
          </p:nvPr>
        </p:nvSpPr>
        <p:spPr>
          <a:solidFill>
            <a:srgbClr val="FFFFFF"/>
          </a:solidFill>
          <a:ln/>
        </p:spPr>
      </p:sp>
      <p:sp>
        <p:nvSpPr>
          <p:cNvPr id="140290" name="Rectangle 3">
            <a:extLst>
              <a:ext uri="{FF2B5EF4-FFF2-40B4-BE49-F238E27FC236}">
                <a16:creationId xmlns:a16="http://schemas.microsoft.com/office/drawing/2014/main" id="{281BDA2E-5B84-BA4D-94B9-FDDE66E31A6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2BAF8624-B976-5147-88EE-B7725D51A476}"/>
              </a:ext>
            </a:extLst>
          </p:cNvPr>
          <p:cNvSpPr>
            <a:spLocks noGrp="1" noRot="1" noChangeAspect="1" noChangeArrowheads="1" noTextEdit="1"/>
          </p:cNvSpPr>
          <p:nvPr>
            <p:ph type="sldImg"/>
          </p:nvPr>
        </p:nvSpPr>
        <p:spPr>
          <a:solidFill>
            <a:srgbClr val="FFFFFF"/>
          </a:solidFill>
          <a:ln/>
        </p:spPr>
      </p:sp>
      <p:sp>
        <p:nvSpPr>
          <p:cNvPr id="142338" name="Rectangle 3">
            <a:extLst>
              <a:ext uri="{FF2B5EF4-FFF2-40B4-BE49-F238E27FC236}">
                <a16:creationId xmlns:a16="http://schemas.microsoft.com/office/drawing/2014/main" id="{4E69A32F-A9AB-CC4F-AD97-9743C27C12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540E131D-7055-1D44-98ED-678A7FA9B9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FA463B2-7A70-C043-9345-528155CF2F45}" type="slidenum">
              <a:rPr lang="en-US" altLang="en-US" sz="1200" smtClean="0"/>
              <a:pPr/>
              <a:t>67</a:t>
            </a:fld>
            <a:endParaRPr lang="en-US" altLang="en-US" sz="1200" dirty="0"/>
          </a:p>
        </p:txBody>
      </p:sp>
      <p:sp>
        <p:nvSpPr>
          <p:cNvPr id="144386" name="Rectangle 2">
            <a:extLst>
              <a:ext uri="{FF2B5EF4-FFF2-40B4-BE49-F238E27FC236}">
                <a16:creationId xmlns:a16="http://schemas.microsoft.com/office/drawing/2014/main" id="{CDE2BD1E-9FCE-624A-B8D1-5CB4567DCBA2}"/>
              </a:ext>
            </a:extLst>
          </p:cNvPr>
          <p:cNvSpPr>
            <a:spLocks noGrp="1" noRot="1" noChangeAspect="1" noChangeArrowheads="1" noTextEdit="1"/>
          </p:cNvSpPr>
          <p:nvPr>
            <p:ph type="sldImg"/>
          </p:nvPr>
        </p:nvSpPr>
        <p:spPr>
          <a:solidFill>
            <a:srgbClr val="FFFFFF"/>
          </a:solidFill>
          <a:ln/>
        </p:spPr>
      </p:sp>
      <p:sp>
        <p:nvSpPr>
          <p:cNvPr id="144387" name="Rectangle 3">
            <a:extLst>
              <a:ext uri="{FF2B5EF4-FFF2-40B4-BE49-F238E27FC236}">
                <a16:creationId xmlns:a16="http://schemas.microsoft.com/office/drawing/2014/main" id="{159B978E-3E8D-574F-A22D-6831D073DE2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C2D9424A-9E8C-944A-8778-4E8C8A8A998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F471AD0-52DA-A042-A75C-83F68DC1135A}" type="slidenum">
              <a:rPr lang="en-US" altLang="en-US" sz="1200" smtClean="0"/>
              <a:pPr/>
              <a:t>68</a:t>
            </a:fld>
            <a:endParaRPr lang="en-US" altLang="en-US" sz="1200" dirty="0"/>
          </a:p>
        </p:txBody>
      </p:sp>
      <p:sp>
        <p:nvSpPr>
          <p:cNvPr id="146434" name="Rectangle 2">
            <a:extLst>
              <a:ext uri="{FF2B5EF4-FFF2-40B4-BE49-F238E27FC236}">
                <a16:creationId xmlns:a16="http://schemas.microsoft.com/office/drawing/2014/main" id="{312F7218-E21A-BA46-A0DD-217FCA53CA13}"/>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CF2304A6-8D14-874D-8F81-0A8F60B3C3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D05054E8-3C32-5942-A44C-2CC12F6C56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534439-78BA-8446-9D90-A4CCFF98CAA9}" type="slidenum">
              <a:rPr lang="en-US" altLang="en-US" sz="1200" smtClean="0"/>
              <a:pPr/>
              <a:t>69</a:t>
            </a:fld>
            <a:endParaRPr lang="en-US" altLang="en-US" sz="1200" dirty="0"/>
          </a:p>
        </p:txBody>
      </p:sp>
      <p:sp>
        <p:nvSpPr>
          <p:cNvPr id="148482" name="Rectangle 2">
            <a:extLst>
              <a:ext uri="{FF2B5EF4-FFF2-40B4-BE49-F238E27FC236}">
                <a16:creationId xmlns:a16="http://schemas.microsoft.com/office/drawing/2014/main" id="{7A6263A1-D5B5-F447-8EA5-F0BB39AA2A0B}"/>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41E7CA26-4BB5-1C49-BBC0-B1B8A31F3F3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B8EC8A6C-83AE-6746-8581-410548E615E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B63E05-8643-BC4C-A76D-CFE3B46B6BF3}" type="slidenum">
              <a:rPr lang="en-US" altLang="en-US" sz="1200" smtClean="0"/>
              <a:pPr/>
              <a:t>70</a:t>
            </a:fld>
            <a:endParaRPr lang="en-US" altLang="en-US" sz="1200" dirty="0"/>
          </a:p>
        </p:txBody>
      </p:sp>
      <p:sp>
        <p:nvSpPr>
          <p:cNvPr id="150530" name="Rectangle 2">
            <a:extLst>
              <a:ext uri="{FF2B5EF4-FFF2-40B4-BE49-F238E27FC236}">
                <a16:creationId xmlns:a16="http://schemas.microsoft.com/office/drawing/2014/main" id="{90694B9C-B0BF-B54C-9323-B65B974DBC7A}"/>
              </a:ext>
            </a:extLst>
          </p:cNvPr>
          <p:cNvSpPr>
            <a:spLocks noGrp="1" noRot="1" noChangeAspect="1" noChangeArrowheads="1" noTextEdit="1"/>
          </p:cNvSpPr>
          <p:nvPr>
            <p:ph type="sldImg"/>
          </p:nvPr>
        </p:nvSpPr>
        <p:spPr>
          <a:solidFill>
            <a:srgbClr val="FFFFFF"/>
          </a:solidFill>
          <a:ln/>
        </p:spPr>
      </p:sp>
      <p:sp>
        <p:nvSpPr>
          <p:cNvPr id="150531" name="Rectangle 3">
            <a:extLst>
              <a:ext uri="{FF2B5EF4-FFF2-40B4-BE49-F238E27FC236}">
                <a16:creationId xmlns:a16="http://schemas.microsoft.com/office/drawing/2014/main" id="{DF7C95C6-7484-EE49-8EF1-4D7E20C33D2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FDA208FD-FB1E-EF4E-89A8-6CAA0461A7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330F050-C821-984D-A799-8CA538D8A2D2}" type="slidenum">
              <a:rPr lang="en-US" altLang="en-US" sz="1200" smtClean="0"/>
              <a:pPr/>
              <a:t>71</a:t>
            </a:fld>
            <a:endParaRPr lang="en-US" altLang="en-US" sz="1200" dirty="0"/>
          </a:p>
        </p:txBody>
      </p:sp>
      <p:sp>
        <p:nvSpPr>
          <p:cNvPr id="152578" name="Rectangle 2">
            <a:extLst>
              <a:ext uri="{FF2B5EF4-FFF2-40B4-BE49-F238E27FC236}">
                <a16:creationId xmlns:a16="http://schemas.microsoft.com/office/drawing/2014/main" id="{C651EB2F-B37D-0246-97E0-8821E747F5C8}"/>
              </a:ext>
            </a:extLst>
          </p:cNvPr>
          <p:cNvSpPr>
            <a:spLocks noGrp="1" noRot="1" noChangeAspect="1" noChangeArrowheads="1" noTextEdit="1"/>
          </p:cNvSpPr>
          <p:nvPr>
            <p:ph type="sldImg"/>
          </p:nvPr>
        </p:nvSpPr>
        <p:spPr>
          <a:solidFill>
            <a:srgbClr val="FFFFFF"/>
          </a:solidFill>
          <a:ln/>
        </p:spPr>
      </p:sp>
      <p:sp>
        <p:nvSpPr>
          <p:cNvPr id="152579" name="Rectangle 3">
            <a:extLst>
              <a:ext uri="{FF2B5EF4-FFF2-40B4-BE49-F238E27FC236}">
                <a16:creationId xmlns:a16="http://schemas.microsoft.com/office/drawing/2014/main" id="{DC883B05-D7D7-7A46-8FE3-E97AC99999F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34DDF257-3AF9-A241-80EA-97E85870B2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942CA5D-0C14-2440-A6DF-12D6B1F6732D}" type="slidenum">
              <a:rPr lang="en-US" altLang="en-US" sz="1200" smtClean="0"/>
              <a:pPr/>
              <a:t>72</a:t>
            </a:fld>
            <a:endParaRPr lang="en-US" altLang="en-US" sz="1200" dirty="0"/>
          </a:p>
        </p:txBody>
      </p:sp>
      <p:sp>
        <p:nvSpPr>
          <p:cNvPr id="154626" name="Rectangle 2">
            <a:extLst>
              <a:ext uri="{FF2B5EF4-FFF2-40B4-BE49-F238E27FC236}">
                <a16:creationId xmlns:a16="http://schemas.microsoft.com/office/drawing/2014/main" id="{CCBB1FB5-3C7E-5943-B6DD-470C97984FFC}"/>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F5DC6A89-FD25-E342-A599-5D1B24D6FEF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a:extLst>
              <a:ext uri="{FF2B5EF4-FFF2-40B4-BE49-F238E27FC236}">
                <a16:creationId xmlns:a16="http://schemas.microsoft.com/office/drawing/2014/main" id="{E8411A10-72C1-3849-8F17-796B836C6A7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03C6DD-6FEC-F142-9D71-32EFF78E13B0}" type="slidenum">
              <a:rPr lang="en-US" altLang="en-US" sz="1200" smtClean="0"/>
              <a:pPr/>
              <a:t>73</a:t>
            </a:fld>
            <a:endParaRPr lang="en-US" altLang="en-US" sz="1200" dirty="0"/>
          </a:p>
        </p:txBody>
      </p:sp>
      <p:sp>
        <p:nvSpPr>
          <p:cNvPr id="156674" name="Rectangle 2">
            <a:extLst>
              <a:ext uri="{FF2B5EF4-FFF2-40B4-BE49-F238E27FC236}">
                <a16:creationId xmlns:a16="http://schemas.microsoft.com/office/drawing/2014/main" id="{B3B28E15-4461-F543-B6F0-22F46CD7CAAA}"/>
              </a:ext>
            </a:extLst>
          </p:cNvPr>
          <p:cNvSpPr>
            <a:spLocks noGrp="1" noRot="1" noChangeAspect="1" noChangeArrowheads="1" noTextEdit="1"/>
          </p:cNvSpPr>
          <p:nvPr>
            <p:ph type="sldImg"/>
          </p:nvPr>
        </p:nvSpPr>
        <p:spPr>
          <a:solidFill>
            <a:srgbClr val="FFFFFF"/>
          </a:solidFill>
          <a:ln/>
        </p:spPr>
      </p:sp>
      <p:sp>
        <p:nvSpPr>
          <p:cNvPr id="156675" name="Rectangle 3">
            <a:extLst>
              <a:ext uri="{FF2B5EF4-FFF2-40B4-BE49-F238E27FC236}">
                <a16:creationId xmlns:a16="http://schemas.microsoft.com/office/drawing/2014/main" id="{FC0C028B-6C73-084B-B55B-1236060D88E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a:extLst>
              <a:ext uri="{FF2B5EF4-FFF2-40B4-BE49-F238E27FC236}">
                <a16:creationId xmlns:a16="http://schemas.microsoft.com/office/drawing/2014/main" id="{034EE377-E8FF-654B-A8C1-D9378341322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92755B4-4E82-BB4D-B760-5F829242B0FD}" type="slidenum">
              <a:rPr lang="en-US" altLang="en-US" sz="1200" smtClean="0"/>
              <a:pPr/>
              <a:t>74</a:t>
            </a:fld>
            <a:endParaRPr lang="en-US" altLang="en-US" sz="1200" dirty="0"/>
          </a:p>
        </p:txBody>
      </p:sp>
      <p:sp>
        <p:nvSpPr>
          <p:cNvPr id="158722" name="Rectangle 2">
            <a:extLst>
              <a:ext uri="{FF2B5EF4-FFF2-40B4-BE49-F238E27FC236}">
                <a16:creationId xmlns:a16="http://schemas.microsoft.com/office/drawing/2014/main" id="{66E088F4-FB02-4C4B-8802-2D2FAB96BC6B}"/>
              </a:ext>
            </a:extLst>
          </p:cNvPr>
          <p:cNvSpPr>
            <a:spLocks noGrp="1" noRot="1" noChangeAspect="1" noChangeArrowheads="1" noTextEdit="1"/>
          </p:cNvSpPr>
          <p:nvPr>
            <p:ph type="sldImg"/>
          </p:nvPr>
        </p:nvSpPr>
        <p:spPr>
          <a:solidFill>
            <a:srgbClr val="FFFFFF"/>
          </a:solidFill>
          <a:ln/>
        </p:spPr>
      </p:sp>
      <p:sp>
        <p:nvSpPr>
          <p:cNvPr id="158723" name="Rectangle 3">
            <a:extLst>
              <a:ext uri="{FF2B5EF4-FFF2-40B4-BE49-F238E27FC236}">
                <a16:creationId xmlns:a16="http://schemas.microsoft.com/office/drawing/2014/main" id="{9412BF1B-1FCB-3C41-B3A2-668204DA04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a:extLst>
              <a:ext uri="{FF2B5EF4-FFF2-40B4-BE49-F238E27FC236}">
                <a16:creationId xmlns:a16="http://schemas.microsoft.com/office/drawing/2014/main" id="{8CF1F00C-A9D3-C743-B154-E2675D5FD2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958FC65-B171-FC40-B869-8C496FA56F8D}" type="slidenum">
              <a:rPr lang="en-US" altLang="en-US" sz="1200" smtClean="0"/>
              <a:pPr/>
              <a:t>75</a:t>
            </a:fld>
            <a:endParaRPr lang="en-US" altLang="en-US" sz="1200" dirty="0"/>
          </a:p>
        </p:txBody>
      </p:sp>
      <p:sp>
        <p:nvSpPr>
          <p:cNvPr id="160770" name="Rectangle 2">
            <a:extLst>
              <a:ext uri="{FF2B5EF4-FFF2-40B4-BE49-F238E27FC236}">
                <a16:creationId xmlns:a16="http://schemas.microsoft.com/office/drawing/2014/main" id="{36568A3D-9B24-544A-879F-06130B1E7C97}"/>
              </a:ext>
            </a:extLst>
          </p:cNvPr>
          <p:cNvSpPr>
            <a:spLocks noGrp="1" noRot="1" noChangeAspect="1" noChangeArrowheads="1" noTextEdit="1"/>
          </p:cNvSpPr>
          <p:nvPr>
            <p:ph type="sldImg"/>
          </p:nvPr>
        </p:nvSpPr>
        <p:spPr>
          <a:solidFill>
            <a:srgbClr val="FFFFFF"/>
          </a:solidFill>
          <a:ln/>
        </p:spPr>
      </p:sp>
      <p:sp>
        <p:nvSpPr>
          <p:cNvPr id="160771" name="Rectangle 3">
            <a:extLst>
              <a:ext uri="{FF2B5EF4-FFF2-40B4-BE49-F238E27FC236}">
                <a16:creationId xmlns:a16="http://schemas.microsoft.com/office/drawing/2014/main" id="{F8720990-ED07-7543-8D03-6D8DE1B545B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68867B4C-35D9-2343-A05B-1B1B2508FC7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152CC6-67D2-9D4D-A733-24844298701D}" type="slidenum">
              <a:rPr lang="en-US" altLang="en-US" sz="1200" smtClean="0"/>
              <a:pPr/>
              <a:t>76</a:t>
            </a:fld>
            <a:endParaRPr lang="en-US" altLang="en-US" sz="1200" dirty="0"/>
          </a:p>
        </p:txBody>
      </p:sp>
      <p:sp>
        <p:nvSpPr>
          <p:cNvPr id="162818" name="Rectangle 2">
            <a:extLst>
              <a:ext uri="{FF2B5EF4-FFF2-40B4-BE49-F238E27FC236}">
                <a16:creationId xmlns:a16="http://schemas.microsoft.com/office/drawing/2014/main" id="{FA996F7E-728D-BD4E-B164-1659BD0AF1CD}"/>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C2EFC86D-0A64-914E-B30A-C402B28DA57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68867B4C-35D9-2343-A05B-1B1B2508FC7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152CC6-67D2-9D4D-A733-24844298701D}" type="slidenum">
              <a:rPr lang="en-US" altLang="en-US" sz="1200" smtClean="0"/>
              <a:pPr/>
              <a:t>77</a:t>
            </a:fld>
            <a:endParaRPr lang="en-US" altLang="en-US" sz="1200" dirty="0"/>
          </a:p>
        </p:txBody>
      </p:sp>
      <p:sp>
        <p:nvSpPr>
          <p:cNvPr id="162818" name="Rectangle 2">
            <a:extLst>
              <a:ext uri="{FF2B5EF4-FFF2-40B4-BE49-F238E27FC236}">
                <a16:creationId xmlns:a16="http://schemas.microsoft.com/office/drawing/2014/main" id="{FA996F7E-728D-BD4E-B164-1659BD0AF1CD}"/>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C2EFC86D-0A64-914E-B30A-C402B28DA57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4971103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a:extLst>
              <a:ext uri="{FF2B5EF4-FFF2-40B4-BE49-F238E27FC236}">
                <a16:creationId xmlns:a16="http://schemas.microsoft.com/office/drawing/2014/main" id="{744D1A4E-4308-7144-BA3B-15F3444B41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0558578-01F4-0B4B-A5DE-BB991EBB3C1B}" type="slidenum">
              <a:rPr lang="en-US" altLang="en-US" sz="1200" smtClean="0"/>
              <a:pPr/>
              <a:t>78</a:t>
            </a:fld>
            <a:endParaRPr lang="en-US" altLang="en-US" sz="1200" dirty="0"/>
          </a:p>
        </p:txBody>
      </p:sp>
      <p:sp>
        <p:nvSpPr>
          <p:cNvPr id="164866" name="Rectangle 2">
            <a:extLst>
              <a:ext uri="{FF2B5EF4-FFF2-40B4-BE49-F238E27FC236}">
                <a16:creationId xmlns:a16="http://schemas.microsoft.com/office/drawing/2014/main" id="{2AA6A286-813F-5846-842D-2B1D37408222}"/>
              </a:ext>
            </a:extLst>
          </p:cNvPr>
          <p:cNvSpPr>
            <a:spLocks noGrp="1" noRot="1" noChangeAspect="1" noChangeArrowheads="1" noTextEdit="1"/>
          </p:cNvSpPr>
          <p:nvPr>
            <p:ph type="sldImg"/>
          </p:nvPr>
        </p:nvSpPr>
        <p:spPr>
          <a:solidFill>
            <a:srgbClr val="FFFFFF"/>
          </a:solidFill>
          <a:ln/>
        </p:spPr>
      </p:sp>
      <p:sp>
        <p:nvSpPr>
          <p:cNvPr id="164867" name="Rectangle 3">
            <a:extLst>
              <a:ext uri="{FF2B5EF4-FFF2-40B4-BE49-F238E27FC236}">
                <a16:creationId xmlns:a16="http://schemas.microsoft.com/office/drawing/2014/main" id="{F95561FA-055E-0B46-BCBB-469334006E1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a:extLst>
              <a:ext uri="{FF2B5EF4-FFF2-40B4-BE49-F238E27FC236}">
                <a16:creationId xmlns:a16="http://schemas.microsoft.com/office/drawing/2014/main" id="{9BFBA8F4-286D-B84C-9416-02DFF378874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EABA91-B7D6-D044-BD18-44B8A1E4CA7A}" type="slidenum">
              <a:rPr lang="en-US" altLang="en-US" sz="1200" smtClean="0"/>
              <a:pPr/>
              <a:t>79</a:t>
            </a:fld>
            <a:endParaRPr lang="en-US" altLang="en-US" sz="1200" dirty="0"/>
          </a:p>
        </p:txBody>
      </p:sp>
      <p:sp>
        <p:nvSpPr>
          <p:cNvPr id="166914" name="Rectangle 2">
            <a:extLst>
              <a:ext uri="{FF2B5EF4-FFF2-40B4-BE49-F238E27FC236}">
                <a16:creationId xmlns:a16="http://schemas.microsoft.com/office/drawing/2014/main" id="{528C8F1D-EB9C-ED49-B281-9AAB426CCFA7}"/>
              </a:ext>
            </a:extLst>
          </p:cNvPr>
          <p:cNvSpPr>
            <a:spLocks noGrp="1" noRot="1" noChangeAspect="1" noChangeArrowheads="1" noTextEdit="1"/>
          </p:cNvSpPr>
          <p:nvPr>
            <p:ph type="sldImg"/>
          </p:nvPr>
        </p:nvSpPr>
        <p:spPr>
          <a:solidFill>
            <a:srgbClr val="FFFFFF"/>
          </a:solidFill>
          <a:ln/>
        </p:spPr>
      </p:sp>
      <p:sp>
        <p:nvSpPr>
          <p:cNvPr id="166915" name="Rectangle 3">
            <a:extLst>
              <a:ext uri="{FF2B5EF4-FFF2-40B4-BE49-F238E27FC236}">
                <a16:creationId xmlns:a16="http://schemas.microsoft.com/office/drawing/2014/main" id="{1A028D54-9A90-9E46-9914-3CB1B9828B6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a:extLst>
              <a:ext uri="{FF2B5EF4-FFF2-40B4-BE49-F238E27FC236}">
                <a16:creationId xmlns:a16="http://schemas.microsoft.com/office/drawing/2014/main" id="{567FD7CD-4E4C-9447-8CCE-4616EE43C2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41D0FA9-C18D-E946-9C7A-7A09F4E320A0}" type="slidenum">
              <a:rPr lang="en-US" altLang="en-US" sz="1200" smtClean="0"/>
              <a:pPr/>
              <a:t>80</a:t>
            </a:fld>
            <a:endParaRPr lang="en-US" altLang="en-US" sz="1200" dirty="0"/>
          </a:p>
        </p:txBody>
      </p:sp>
      <p:sp>
        <p:nvSpPr>
          <p:cNvPr id="168962" name="Rectangle 2">
            <a:extLst>
              <a:ext uri="{FF2B5EF4-FFF2-40B4-BE49-F238E27FC236}">
                <a16:creationId xmlns:a16="http://schemas.microsoft.com/office/drawing/2014/main" id="{266C40CE-6415-B247-A51C-C97100385BCE}"/>
              </a:ext>
            </a:extLst>
          </p:cNvPr>
          <p:cNvSpPr>
            <a:spLocks noGrp="1" noRot="1" noChangeAspect="1" noChangeArrowheads="1" noTextEdit="1"/>
          </p:cNvSpPr>
          <p:nvPr>
            <p:ph type="sldImg"/>
          </p:nvPr>
        </p:nvSpPr>
        <p:spPr>
          <a:solidFill>
            <a:srgbClr val="FFFFFF"/>
          </a:solidFill>
          <a:ln/>
        </p:spPr>
      </p:sp>
      <p:sp>
        <p:nvSpPr>
          <p:cNvPr id="168963" name="Rectangle 3">
            <a:extLst>
              <a:ext uri="{FF2B5EF4-FFF2-40B4-BE49-F238E27FC236}">
                <a16:creationId xmlns:a16="http://schemas.microsoft.com/office/drawing/2014/main" id="{BC87D477-2C19-E344-BAEC-A1C1F1A734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039B8C29-B3A7-564D-918B-1721F3C386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A410218-58CD-564B-8C92-354376145162}" type="slidenum">
              <a:rPr lang="en-US" altLang="en-US" sz="1200" smtClean="0"/>
              <a:pPr/>
              <a:t>81</a:t>
            </a:fld>
            <a:endParaRPr lang="en-US" altLang="en-US" sz="1200" dirty="0"/>
          </a:p>
        </p:txBody>
      </p:sp>
      <p:sp>
        <p:nvSpPr>
          <p:cNvPr id="171010" name="Rectangle 2">
            <a:extLst>
              <a:ext uri="{FF2B5EF4-FFF2-40B4-BE49-F238E27FC236}">
                <a16:creationId xmlns:a16="http://schemas.microsoft.com/office/drawing/2014/main" id="{06FF6121-F299-C749-B8E8-6E2F26723129}"/>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367C5225-EB4A-724B-B031-B22F6A93C9E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a:extLst>
              <a:ext uri="{FF2B5EF4-FFF2-40B4-BE49-F238E27FC236}">
                <a16:creationId xmlns:a16="http://schemas.microsoft.com/office/drawing/2014/main" id="{0F722A2C-FE0F-4D41-B0EE-D95AA08E31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4EF9151-376E-6B4D-A2BA-D0A294532384}" type="slidenum">
              <a:rPr lang="en-US" altLang="en-US" sz="1200" smtClean="0"/>
              <a:pPr/>
              <a:t>82</a:t>
            </a:fld>
            <a:endParaRPr lang="en-US" altLang="en-US" sz="1200" dirty="0"/>
          </a:p>
        </p:txBody>
      </p:sp>
      <p:sp>
        <p:nvSpPr>
          <p:cNvPr id="173058" name="Rectangle 2">
            <a:extLst>
              <a:ext uri="{FF2B5EF4-FFF2-40B4-BE49-F238E27FC236}">
                <a16:creationId xmlns:a16="http://schemas.microsoft.com/office/drawing/2014/main" id="{26C48B4B-21E4-264C-B547-D212ECF0081D}"/>
              </a:ext>
            </a:extLst>
          </p:cNvPr>
          <p:cNvSpPr>
            <a:spLocks noGrp="1" noRot="1" noChangeAspect="1" noChangeArrowheads="1" noTextEdit="1"/>
          </p:cNvSpPr>
          <p:nvPr>
            <p:ph type="sldImg"/>
          </p:nvPr>
        </p:nvSpPr>
        <p:spPr>
          <a:solidFill>
            <a:srgbClr val="FFFFFF"/>
          </a:solidFill>
          <a:ln/>
        </p:spPr>
      </p:sp>
      <p:sp>
        <p:nvSpPr>
          <p:cNvPr id="173059" name="Rectangle 3">
            <a:extLst>
              <a:ext uri="{FF2B5EF4-FFF2-40B4-BE49-F238E27FC236}">
                <a16:creationId xmlns:a16="http://schemas.microsoft.com/office/drawing/2014/main" id="{73902733-A5A0-B54D-ABC8-2D93E62CA3E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09F6E9FF-8A39-E343-8CBA-52385224E3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BA7D8BD-11C6-454D-A62A-3C53F226BA05}" type="slidenum">
              <a:rPr lang="en-US" altLang="en-US" sz="1200" smtClean="0"/>
              <a:pPr/>
              <a:t>83</a:t>
            </a:fld>
            <a:endParaRPr lang="en-US" altLang="en-US" sz="1200" dirty="0"/>
          </a:p>
        </p:txBody>
      </p:sp>
      <p:sp>
        <p:nvSpPr>
          <p:cNvPr id="175106" name="Rectangle 2">
            <a:extLst>
              <a:ext uri="{FF2B5EF4-FFF2-40B4-BE49-F238E27FC236}">
                <a16:creationId xmlns:a16="http://schemas.microsoft.com/office/drawing/2014/main" id="{E20A086C-CA23-8E4F-9944-4C6D950793E2}"/>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E163099C-D3A7-7147-BA35-C1FA2C566B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C9A6117C-C322-4140-A05A-2AB33DF425F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AD9AB8A-AC97-334F-BBF1-D71F71E23D73}" type="slidenum">
              <a:rPr lang="en-US" altLang="en-US" sz="1200" smtClean="0"/>
              <a:pPr/>
              <a:t>84</a:t>
            </a:fld>
            <a:endParaRPr lang="en-US" altLang="en-US" sz="1200" dirty="0"/>
          </a:p>
        </p:txBody>
      </p:sp>
      <p:sp>
        <p:nvSpPr>
          <p:cNvPr id="177154" name="Rectangle 2">
            <a:extLst>
              <a:ext uri="{FF2B5EF4-FFF2-40B4-BE49-F238E27FC236}">
                <a16:creationId xmlns:a16="http://schemas.microsoft.com/office/drawing/2014/main" id="{ACA338AB-CB3D-1044-9FDF-1FCB1B72DC86}"/>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7AFCAA38-EC6F-504E-99E2-859A74DB349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BC0CF24C-83BE-BE45-BAD4-B1F6F1A76B1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7ABD8D1-5FC3-CF40-97DD-69B033E202D3}" type="slidenum">
              <a:rPr lang="en-US" altLang="en-US" sz="1200" smtClean="0"/>
              <a:pPr/>
              <a:t>85</a:t>
            </a:fld>
            <a:endParaRPr lang="en-US" altLang="en-US" sz="1200" dirty="0"/>
          </a:p>
        </p:txBody>
      </p:sp>
      <p:sp>
        <p:nvSpPr>
          <p:cNvPr id="179202" name="Rectangle 2">
            <a:extLst>
              <a:ext uri="{FF2B5EF4-FFF2-40B4-BE49-F238E27FC236}">
                <a16:creationId xmlns:a16="http://schemas.microsoft.com/office/drawing/2014/main" id="{D4F76D70-10FE-5A47-9D7D-E2B228EEE785}"/>
              </a:ext>
            </a:extLst>
          </p:cNvPr>
          <p:cNvSpPr>
            <a:spLocks noGrp="1" noRot="1" noChangeAspect="1" noChangeArrowheads="1" noTextEdit="1"/>
          </p:cNvSpPr>
          <p:nvPr>
            <p:ph type="sldImg"/>
          </p:nvPr>
        </p:nvSpPr>
        <p:spPr>
          <a:solidFill>
            <a:srgbClr val="FFFFFF"/>
          </a:solidFill>
          <a:ln/>
        </p:spPr>
      </p:sp>
      <p:sp>
        <p:nvSpPr>
          <p:cNvPr id="179203" name="Rectangle 3">
            <a:extLst>
              <a:ext uri="{FF2B5EF4-FFF2-40B4-BE49-F238E27FC236}">
                <a16:creationId xmlns:a16="http://schemas.microsoft.com/office/drawing/2014/main" id="{C1E39E15-FE44-D34B-B791-6D593DCD332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a:extLst>
              <a:ext uri="{FF2B5EF4-FFF2-40B4-BE49-F238E27FC236}">
                <a16:creationId xmlns:a16="http://schemas.microsoft.com/office/drawing/2014/main" id="{95EA77C6-EB6C-1B4D-80EF-02EEEF96CB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BDDDC36-44B3-3744-B45B-DD1408BC13B7}" type="slidenum">
              <a:rPr lang="en-US" altLang="en-US" sz="1200" smtClean="0"/>
              <a:pPr/>
              <a:t>86</a:t>
            </a:fld>
            <a:endParaRPr lang="en-US" altLang="en-US" sz="1200" dirty="0"/>
          </a:p>
        </p:txBody>
      </p:sp>
      <p:sp>
        <p:nvSpPr>
          <p:cNvPr id="181250" name="Rectangle 2">
            <a:extLst>
              <a:ext uri="{FF2B5EF4-FFF2-40B4-BE49-F238E27FC236}">
                <a16:creationId xmlns:a16="http://schemas.microsoft.com/office/drawing/2014/main" id="{1043AB12-3C84-194E-A1D0-8B0AE8059FF1}"/>
              </a:ext>
            </a:extLst>
          </p:cNvPr>
          <p:cNvSpPr>
            <a:spLocks noGrp="1" noRot="1" noChangeAspect="1" noChangeArrowheads="1" noTextEdit="1"/>
          </p:cNvSpPr>
          <p:nvPr>
            <p:ph type="sldImg"/>
          </p:nvPr>
        </p:nvSpPr>
        <p:spPr>
          <a:solidFill>
            <a:srgbClr val="FFFFFF"/>
          </a:solidFill>
          <a:ln/>
        </p:spPr>
      </p:sp>
      <p:sp>
        <p:nvSpPr>
          <p:cNvPr id="181251" name="Rectangle 3">
            <a:extLst>
              <a:ext uri="{FF2B5EF4-FFF2-40B4-BE49-F238E27FC236}">
                <a16:creationId xmlns:a16="http://schemas.microsoft.com/office/drawing/2014/main" id="{ADAFF4F7-2B44-6B4F-992F-18AC53FCAB9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a:extLst>
              <a:ext uri="{FF2B5EF4-FFF2-40B4-BE49-F238E27FC236}">
                <a16:creationId xmlns:a16="http://schemas.microsoft.com/office/drawing/2014/main" id="{DCC1E3C7-FA3B-DA45-A7CC-2039DFDA14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93D51A6-C2EC-FB44-A9BE-17E53BE95D88}" type="slidenum">
              <a:rPr lang="en-US" altLang="en-US" sz="1200" smtClean="0"/>
              <a:pPr/>
              <a:t>87</a:t>
            </a:fld>
            <a:endParaRPr lang="en-US" altLang="en-US" sz="1200" dirty="0"/>
          </a:p>
        </p:txBody>
      </p:sp>
      <p:sp>
        <p:nvSpPr>
          <p:cNvPr id="183298" name="Rectangle 2">
            <a:extLst>
              <a:ext uri="{FF2B5EF4-FFF2-40B4-BE49-F238E27FC236}">
                <a16:creationId xmlns:a16="http://schemas.microsoft.com/office/drawing/2014/main" id="{5C2B478A-40B3-0844-935B-E2F143FCE680}"/>
              </a:ext>
            </a:extLst>
          </p:cNvPr>
          <p:cNvSpPr>
            <a:spLocks noGrp="1" noRot="1" noChangeAspect="1" noChangeArrowheads="1" noTextEdit="1"/>
          </p:cNvSpPr>
          <p:nvPr>
            <p:ph type="sldImg"/>
          </p:nvPr>
        </p:nvSpPr>
        <p:spPr>
          <a:solidFill>
            <a:srgbClr val="FFFFFF"/>
          </a:solidFill>
          <a:ln/>
        </p:spPr>
      </p:sp>
      <p:sp>
        <p:nvSpPr>
          <p:cNvPr id="183299" name="Rectangle 3">
            <a:extLst>
              <a:ext uri="{FF2B5EF4-FFF2-40B4-BE49-F238E27FC236}">
                <a16:creationId xmlns:a16="http://schemas.microsoft.com/office/drawing/2014/main" id="{8E4D7670-279C-E048-8003-08BB5B6D67B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47699D43-0A1A-8D4D-ABB0-60CC951835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591C5C9-E2BE-AD42-92EA-46C9B222728C}" type="slidenum">
              <a:rPr lang="en-US" altLang="en-US" sz="1200" smtClean="0"/>
              <a:pPr/>
              <a:t>88</a:t>
            </a:fld>
            <a:endParaRPr lang="en-US" altLang="en-US" sz="1200" dirty="0"/>
          </a:p>
        </p:txBody>
      </p:sp>
      <p:sp>
        <p:nvSpPr>
          <p:cNvPr id="185346" name="Rectangle 1026">
            <a:extLst>
              <a:ext uri="{FF2B5EF4-FFF2-40B4-BE49-F238E27FC236}">
                <a16:creationId xmlns:a16="http://schemas.microsoft.com/office/drawing/2014/main" id="{99162FF5-E0A8-FE4C-9BC5-5C8E37DABAC4}"/>
              </a:ext>
            </a:extLst>
          </p:cNvPr>
          <p:cNvSpPr>
            <a:spLocks noGrp="1" noRot="1" noChangeAspect="1" noChangeArrowheads="1" noTextEdit="1"/>
          </p:cNvSpPr>
          <p:nvPr>
            <p:ph type="sldImg"/>
          </p:nvPr>
        </p:nvSpPr>
        <p:spPr>
          <a:solidFill>
            <a:srgbClr val="FFFFFF"/>
          </a:solidFill>
          <a:ln/>
        </p:spPr>
      </p:sp>
      <p:sp>
        <p:nvSpPr>
          <p:cNvPr id="185347" name="Rectangle 1027">
            <a:extLst>
              <a:ext uri="{FF2B5EF4-FFF2-40B4-BE49-F238E27FC236}">
                <a16:creationId xmlns:a16="http://schemas.microsoft.com/office/drawing/2014/main" id="{1D3CE48B-9359-6F42-87F3-F68667710FD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a:extLst>
              <a:ext uri="{FF2B5EF4-FFF2-40B4-BE49-F238E27FC236}">
                <a16:creationId xmlns:a16="http://schemas.microsoft.com/office/drawing/2014/main" id="{3292CAA7-9289-B14F-BBEA-9DAAC95C4A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23A8B35-BF51-F846-BEA1-E1EA25A8FBB4}" type="slidenum">
              <a:rPr lang="en-US" altLang="en-US" sz="1200" smtClean="0"/>
              <a:pPr/>
              <a:t>89</a:t>
            </a:fld>
            <a:endParaRPr lang="en-US" altLang="en-US" sz="1200" dirty="0"/>
          </a:p>
        </p:txBody>
      </p:sp>
      <p:sp>
        <p:nvSpPr>
          <p:cNvPr id="187394" name="Rectangle 2">
            <a:extLst>
              <a:ext uri="{FF2B5EF4-FFF2-40B4-BE49-F238E27FC236}">
                <a16:creationId xmlns:a16="http://schemas.microsoft.com/office/drawing/2014/main" id="{67CB16FA-EC12-0440-BFA1-DB02989891EB}"/>
              </a:ext>
            </a:extLst>
          </p:cNvPr>
          <p:cNvSpPr>
            <a:spLocks noGrp="1" noRot="1" noChangeAspect="1" noChangeArrowheads="1" noTextEdit="1"/>
          </p:cNvSpPr>
          <p:nvPr>
            <p:ph type="sldImg"/>
          </p:nvPr>
        </p:nvSpPr>
        <p:spPr>
          <a:solidFill>
            <a:srgbClr val="FFFFFF"/>
          </a:solidFill>
          <a:ln/>
        </p:spPr>
      </p:sp>
      <p:sp>
        <p:nvSpPr>
          <p:cNvPr id="187395" name="Rectangle 3">
            <a:extLst>
              <a:ext uri="{FF2B5EF4-FFF2-40B4-BE49-F238E27FC236}">
                <a16:creationId xmlns:a16="http://schemas.microsoft.com/office/drawing/2014/main" id="{30C65764-3995-5648-AD51-6CC7C47A2D4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a:extLst>
              <a:ext uri="{FF2B5EF4-FFF2-40B4-BE49-F238E27FC236}">
                <a16:creationId xmlns:a16="http://schemas.microsoft.com/office/drawing/2014/main" id="{DB0A831D-82E1-8B4F-BDBA-D4450284CE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C0884B0-4494-4C49-BAB4-6AF524919772}" type="slidenum">
              <a:rPr lang="en-US" altLang="en-US" sz="1200" smtClean="0"/>
              <a:pPr/>
              <a:t>90</a:t>
            </a:fld>
            <a:endParaRPr lang="en-US" altLang="en-US" sz="1200" dirty="0"/>
          </a:p>
        </p:txBody>
      </p:sp>
      <p:sp>
        <p:nvSpPr>
          <p:cNvPr id="189442" name="Rectangle 2">
            <a:extLst>
              <a:ext uri="{FF2B5EF4-FFF2-40B4-BE49-F238E27FC236}">
                <a16:creationId xmlns:a16="http://schemas.microsoft.com/office/drawing/2014/main" id="{89CB8A81-A0AF-B84B-9E47-CB49A7933F62}"/>
              </a:ext>
            </a:extLst>
          </p:cNvPr>
          <p:cNvSpPr>
            <a:spLocks noGrp="1" noRot="1" noChangeAspect="1" noChangeArrowheads="1" noTextEdit="1"/>
          </p:cNvSpPr>
          <p:nvPr>
            <p:ph type="sldImg"/>
          </p:nvPr>
        </p:nvSpPr>
        <p:spPr>
          <a:solidFill>
            <a:srgbClr val="FFFFFF"/>
          </a:solidFill>
          <a:ln/>
        </p:spPr>
      </p:sp>
      <p:sp>
        <p:nvSpPr>
          <p:cNvPr id="189443" name="Rectangle 3">
            <a:extLst>
              <a:ext uri="{FF2B5EF4-FFF2-40B4-BE49-F238E27FC236}">
                <a16:creationId xmlns:a16="http://schemas.microsoft.com/office/drawing/2014/main" id="{5158AC81-DB5D-A244-982E-35451C0350F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a:extLst>
              <a:ext uri="{FF2B5EF4-FFF2-40B4-BE49-F238E27FC236}">
                <a16:creationId xmlns:a16="http://schemas.microsoft.com/office/drawing/2014/main" id="{99308664-E073-8347-8051-9D5DA775C80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77B473D-AAEE-AD46-937A-D63F9EE9FC26}" type="slidenum">
              <a:rPr lang="en-US" altLang="en-US" sz="1200" smtClean="0"/>
              <a:pPr/>
              <a:t>91</a:t>
            </a:fld>
            <a:endParaRPr lang="en-US" altLang="en-US" sz="1200" dirty="0"/>
          </a:p>
        </p:txBody>
      </p:sp>
      <p:sp>
        <p:nvSpPr>
          <p:cNvPr id="191490" name="Rectangle 2">
            <a:extLst>
              <a:ext uri="{FF2B5EF4-FFF2-40B4-BE49-F238E27FC236}">
                <a16:creationId xmlns:a16="http://schemas.microsoft.com/office/drawing/2014/main" id="{048A70EF-5B1B-6F4F-9D1A-3FEAA7FBCE4D}"/>
              </a:ext>
            </a:extLst>
          </p:cNvPr>
          <p:cNvSpPr>
            <a:spLocks noGrp="1" noRot="1" noChangeAspect="1" noChangeArrowheads="1" noTextEdit="1"/>
          </p:cNvSpPr>
          <p:nvPr>
            <p:ph type="sldImg"/>
          </p:nvPr>
        </p:nvSpPr>
        <p:spPr>
          <a:solidFill>
            <a:srgbClr val="FFFFFF"/>
          </a:solidFill>
          <a:ln/>
        </p:spPr>
      </p:sp>
      <p:sp>
        <p:nvSpPr>
          <p:cNvPr id="191491" name="Rectangle 3">
            <a:extLst>
              <a:ext uri="{FF2B5EF4-FFF2-40B4-BE49-F238E27FC236}">
                <a16:creationId xmlns:a16="http://schemas.microsoft.com/office/drawing/2014/main" id="{DCE04D3F-D3AA-6140-915B-953329626B3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a:extLst>
              <a:ext uri="{FF2B5EF4-FFF2-40B4-BE49-F238E27FC236}">
                <a16:creationId xmlns:a16="http://schemas.microsoft.com/office/drawing/2014/main" id="{9E6FB216-4DC9-CB4B-9832-6410141E47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28F015A-CFC4-3542-B1A9-20EC896D38E9}" type="slidenum">
              <a:rPr lang="en-US" altLang="en-US" sz="1200" smtClean="0"/>
              <a:pPr/>
              <a:t>92</a:t>
            </a:fld>
            <a:endParaRPr lang="en-US" altLang="en-US" sz="1200" dirty="0"/>
          </a:p>
        </p:txBody>
      </p:sp>
      <p:sp>
        <p:nvSpPr>
          <p:cNvPr id="193538" name="Rectangle 2">
            <a:extLst>
              <a:ext uri="{FF2B5EF4-FFF2-40B4-BE49-F238E27FC236}">
                <a16:creationId xmlns:a16="http://schemas.microsoft.com/office/drawing/2014/main" id="{DC8FB44C-73C4-B646-ABC4-4978FF0BC048}"/>
              </a:ext>
            </a:extLst>
          </p:cNvPr>
          <p:cNvSpPr>
            <a:spLocks noGrp="1" noRot="1" noChangeAspect="1" noChangeArrowheads="1" noTextEdit="1"/>
          </p:cNvSpPr>
          <p:nvPr>
            <p:ph type="sldImg"/>
          </p:nvPr>
        </p:nvSpPr>
        <p:spPr>
          <a:solidFill>
            <a:srgbClr val="FFFFFF"/>
          </a:solidFill>
          <a:ln/>
        </p:spPr>
      </p:sp>
      <p:sp>
        <p:nvSpPr>
          <p:cNvPr id="193539" name="Rectangle 3">
            <a:extLst>
              <a:ext uri="{FF2B5EF4-FFF2-40B4-BE49-F238E27FC236}">
                <a16:creationId xmlns:a16="http://schemas.microsoft.com/office/drawing/2014/main" id="{1FE7EA0A-E2C7-C64F-A5B7-04895095D03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5F3BE828-68E2-004A-BDA1-A3C6AF562FB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10AF186-5448-6841-8C45-B91F3A1E5E3B}" type="slidenum">
              <a:rPr lang="en-US" altLang="en-US" sz="1200" smtClean="0"/>
              <a:pPr/>
              <a:t>93</a:t>
            </a:fld>
            <a:endParaRPr lang="en-US" altLang="en-US" sz="1200" dirty="0"/>
          </a:p>
        </p:txBody>
      </p:sp>
      <p:sp>
        <p:nvSpPr>
          <p:cNvPr id="195586" name="Rectangle 2">
            <a:extLst>
              <a:ext uri="{FF2B5EF4-FFF2-40B4-BE49-F238E27FC236}">
                <a16:creationId xmlns:a16="http://schemas.microsoft.com/office/drawing/2014/main" id="{079E920B-E332-8943-A4F6-46FA6BB0F67F}"/>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FF660DE5-5411-D641-B076-A178CE8E30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a:extLst>
              <a:ext uri="{FF2B5EF4-FFF2-40B4-BE49-F238E27FC236}">
                <a16:creationId xmlns:a16="http://schemas.microsoft.com/office/drawing/2014/main" id="{ADD3D734-8E93-C94F-8981-99A6C8EDE6C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6C9E965-1917-3247-B928-90335357AE92}" type="slidenum">
              <a:rPr lang="en-US" altLang="en-US" sz="1200" smtClean="0"/>
              <a:pPr/>
              <a:t>94</a:t>
            </a:fld>
            <a:endParaRPr lang="en-US" altLang="en-US" sz="1200" dirty="0"/>
          </a:p>
        </p:txBody>
      </p:sp>
      <p:sp>
        <p:nvSpPr>
          <p:cNvPr id="197634" name="Rectangle 2">
            <a:extLst>
              <a:ext uri="{FF2B5EF4-FFF2-40B4-BE49-F238E27FC236}">
                <a16:creationId xmlns:a16="http://schemas.microsoft.com/office/drawing/2014/main" id="{D0E2C3C8-9BF1-984C-B10F-27356E229477}"/>
              </a:ext>
            </a:extLst>
          </p:cNvPr>
          <p:cNvSpPr>
            <a:spLocks noGrp="1" noRot="1" noChangeAspect="1" noChangeArrowheads="1" noTextEdit="1"/>
          </p:cNvSpPr>
          <p:nvPr>
            <p:ph type="sldImg"/>
          </p:nvPr>
        </p:nvSpPr>
        <p:spPr>
          <a:solidFill>
            <a:srgbClr val="FFFFFF"/>
          </a:solidFill>
          <a:ln/>
        </p:spPr>
      </p:sp>
      <p:sp>
        <p:nvSpPr>
          <p:cNvPr id="197635" name="Rectangle 3">
            <a:extLst>
              <a:ext uri="{FF2B5EF4-FFF2-40B4-BE49-F238E27FC236}">
                <a16:creationId xmlns:a16="http://schemas.microsoft.com/office/drawing/2014/main" id="{F60A1967-2F93-0C49-94D5-C3040375AC0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a:extLst>
              <a:ext uri="{FF2B5EF4-FFF2-40B4-BE49-F238E27FC236}">
                <a16:creationId xmlns:a16="http://schemas.microsoft.com/office/drawing/2014/main" id="{419385A8-E862-EF45-9674-2571CE120ED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9E68F1-A9CD-2848-A38D-DDA45C71B434}" type="slidenum">
              <a:rPr lang="en-US" altLang="en-US" sz="1200" smtClean="0"/>
              <a:pPr/>
              <a:t>95</a:t>
            </a:fld>
            <a:endParaRPr lang="en-US" altLang="en-US" sz="1200" dirty="0"/>
          </a:p>
        </p:txBody>
      </p:sp>
      <p:sp>
        <p:nvSpPr>
          <p:cNvPr id="199682" name="Rectangle 2">
            <a:extLst>
              <a:ext uri="{FF2B5EF4-FFF2-40B4-BE49-F238E27FC236}">
                <a16:creationId xmlns:a16="http://schemas.microsoft.com/office/drawing/2014/main" id="{21056F5E-2327-984B-954A-0E9A3A7B6093}"/>
              </a:ext>
            </a:extLst>
          </p:cNvPr>
          <p:cNvSpPr>
            <a:spLocks noGrp="1" noRot="1" noChangeAspect="1" noChangeArrowheads="1" noTextEdit="1"/>
          </p:cNvSpPr>
          <p:nvPr>
            <p:ph type="sldImg"/>
          </p:nvPr>
        </p:nvSpPr>
        <p:spPr>
          <a:solidFill>
            <a:srgbClr val="FFFFFF"/>
          </a:solidFill>
          <a:ln/>
        </p:spPr>
      </p:sp>
      <p:sp>
        <p:nvSpPr>
          <p:cNvPr id="199683" name="Rectangle 3">
            <a:extLst>
              <a:ext uri="{FF2B5EF4-FFF2-40B4-BE49-F238E27FC236}">
                <a16:creationId xmlns:a16="http://schemas.microsoft.com/office/drawing/2014/main" id="{32235E4D-B89C-FF4D-A8FD-885BABF793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a:extLst>
              <a:ext uri="{FF2B5EF4-FFF2-40B4-BE49-F238E27FC236}">
                <a16:creationId xmlns:a16="http://schemas.microsoft.com/office/drawing/2014/main" id="{5BB48DC5-610F-1D4C-8F2C-0F9FB91CF9C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989DF4C-AC74-B84B-8726-2377F6C142E1}" type="slidenum">
              <a:rPr lang="en-US" altLang="en-US" sz="1200" smtClean="0"/>
              <a:pPr/>
              <a:t>96</a:t>
            </a:fld>
            <a:endParaRPr lang="en-US" altLang="en-US" sz="1200" dirty="0"/>
          </a:p>
        </p:txBody>
      </p:sp>
      <p:sp>
        <p:nvSpPr>
          <p:cNvPr id="201730" name="Rectangle 2">
            <a:extLst>
              <a:ext uri="{FF2B5EF4-FFF2-40B4-BE49-F238E27FC236}">
                <a16:creationId xmlns:a16="http://schemas.microsoft.com/office/drawing/2014/main" id="{68A9B60B-83B8-3D41-8F32-97A3A8DABE63}"/>
              </a:ext>
            </a:extLst>
          </p:cNvPr>
          <p:cNvSpPr>
            <a:spLocks noGrp="1" noRot="1" noChangeAspect="1" noChangeArrowheads="1" noTextEdit="1"/>
          </p:cNvSpPr>
          <p:nvPr>
            <p:ph type="sldImg"/>
          </p:nvPr>
        </p:nvSpPr>
        <p:spPr>
          <a:solidFill>
            <a:srgbClr val="FFFFFF"/>
          </a:solidFill>
          <a:ln/>
        </p:spPr>
      </p:sp>
      <p:sp>
        <p:nvSpPr>
          <p:cNvPr id="201731" name="Rectangle 3">
            <a:extLst>
              <a:ext uri="{FF2B5EF4-FFF2-40B4-BE49-F238E27FC236}">
                <a16:creationId xmlns:a16="http://schemas.microsoft.com/office/drawing/2014/main" id="{7FCCEBF2-EF27-CE42-B792-DCE852D7687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a:extLst>
              <a:ext uri="{FF2B5EF4-FFF2-40B4-BE49-F238E27FC236}">
                <a16:creationId xmlns:a16="http://schemas.microsoft.com/office/drawing/2014/main" id="{36E35949-1062-8D44-8B3F-FA90D87798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14D45B3-0D9E-0140-B16B-C8DD8F568EC3}" type="slidenum">
              <a:rPr lang="en-US" altLang="en-US" sz="1200" smtClean="0"/>
              <a:pPr/>
              <a:t>97</a:t>
            </a:fld>
            <a:endParaRPr lang="en-US" altLang="en-US" sz="1200" dirty="0"/>
          </a:p>
        </p:txBody>
      </p:sp>
      <p:sp>
        <p:nvSpPr>
          <p:cNvPr id="203778" name="Rectangle 2">
            <a:extLst>
              <a:ext uri="{FF2B5EF4-FFF2-40B4-BE49-F238E27FC236}">
                <a16:creationId xmlns:a16="http://schemas.microsoft.com/office/drawing/2014/main" id="{4CACFADD-36BA-3649-88D1-DE88864A9F93}"/>
              </a:ext>
            </a:extLst>
          </p:cNvPr>
          <p:cNvSpPr>
            <a:spLocks noGrp="1" noRot="1" noChangeAspect="1" noChangeArrowheads="1" noTextEdit="1"/>
          </p:cNvSpPr>
          <p:nvPr>
            <p:ph type="sldImg"/>
          </p:nvPr>
        </p:nvSpPr>
        <p:spPr>
          <a:solidFill>
            <a:srgbClr val="FFFFFF"/>
          </a:solidFill>
          <a:ln/>
        </p:spPr>
      </p:sp>
      <p:sp>
        <p:nvSpPr>
          <p:cNvPr id="203779" name="Rectangle 3">
            <a:extLst>
              <a:ext uri="{FF2B5EF4-FFF2-40B4-BE49-F238E27FC236}">
                <a16:creationId xmlns:a16="http://schemas.microsoft.com/office/drawing/2014/main" id="{321622A3-DF24-FD4A-80D9-4B081DEF83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a:extLst>
              <a:ext uri="{FF2B5EF4-FFF2-40B4-BE49-F238E27FC236}">
                <a16:creationId xmlns:a16="http://schemas.microsoft.com/office/drawing/2014/main" id="{C5CE01D3-CD32-E94D-A391-26C4C86535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20FA45A-9D20-F149-9184-1FCB51803576}" type="slidenum">
              <a:rPr lang="en-US" altLang="en-US" sz="1200" smtClean="0"/>
              <a:pPr/>
              <a:t>98</a:t>
            </a:fld>
            <a:endParaRPr lang="en-US" altLang="en-US" sz="1200" dirty="0"/>
          </a:p>
        </p:txBody>
      </p:sp>
      <p:sp>
        <p:nvSpPr>
          <p:cNvPr id="205826" name="Rectangle 2">
            <a:extLst>
              <a:ext uri="{FF2B5EF4-FFF2-40B4-BE49-F238E27FC236}">
                <a16:creationId xmlns:a16="http://schemas.microsoft.com/office/drawing/2014/main" id="{C39C0345-0EB0-7F4F-A9DB-E5D8E6A81CF1}"/>
              </a:ext>
            </a:extLst>
          </p:cNvPr>
          <p:cNvSpPr>
            <a:spLocks noGrp="1" noRot="1" noChangeAspect="1" noChangeArrowheads="1" noTextEdit="1"/>
          </p:cNvSpPr>
          <p:nvPr>
            <p:ph type="sldImg"/>
          </p:nvPr>
        </p:nvSpPr>
        <p:spPr>
          <a:solidFill>
            <a:srgbClr val="FFFFFF"/>
          </a:solidFill>
          <a:ln/>
        </p:spPr>
      </p:sp>
      <p:sp>
        <p:nvSpPr>
          <p:cNvPr id="205827" name="Rectangle 3">
            <a:extLst>
              <a:ext uri="{FF2B5EF4-FFF2-40B4-BE49-F238E27FC236}">
                <a16:creationId xmlns:a16="http://schemas.microsoft.com/office/drawing/2014/main" id="{1A2E3A9D-8ADF-444B-A5AC-B8666303AC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a:extLst>
              <a:ext uri="{FF2B5EF4-FFF2-40B4-BE49-F238E27FC236}">
                <a16:creationId xmlns:a16="http://schemas.microsoft.com/office/drawing/2014/main" id="{3D421C7D-1156-BD4E-9275-436DC00928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B833279-BF35-C249-8169-16F02B4EB208}" type="slidenum">
              <a:rPr lang="en-US" altLang="en-US" sz="1200" smtClean="0"/>
              <a:pPr/>
              <a:t>99</a:t>
            </a:fld>
            <a:endParaRPr lang="en-US" altLang="en-US" sz="1200" dirty="0"/>
          </a:p>
        </p:txBody>
      </p:sp>
      <p:sp>
        <p:nvSpPr>
          <p:cNvPr id="207874" name="Rectangle 2">
            <a:extLst>
              <a:ext uri="{FF2B5EF4-FFF2-40B4-BE49-F238E27FC236}">
                <a16:creationId xmlns:a16="http://schemas.microsoft.com/office/drawing/2014/main" id="{507EADFE-B480-7649-AFF4-A0AAFA0EC271}"/>
              </a:ext>
            </a:extLst>
          </p:cNvPr>
          <p:cNvSpPr>
            <a:spLocks noGrp="1" noRot="1" noChangeAspect="1" noChangeArrowheads="1" noTextEdit="1"/>
          </p:cNvSpPr>
          <p:nvPr>
            <p:ph type="sldImg"/>
          </p:nvPr>
        </p:nvSpPr>
        <p:spPr>
          <a:solidFill>
            <a:srgbClr val="FFFFFF"/>
          </a:solidFill>
          <a:ln/>
        </p:spPr>
      </p:sp>
      <p:sp>
        <p:nvSpPr>
          <p:cNvPr id="207875" name="Rectangle 3">
            <a:extLst>
              <a:ext uri="{FF2B5EF4-FFF2-40B4-BE49-F238E27FC236}">
                <a16:creationId xmlns:a16="http://schemas.microsoft.com/office/drawing/2014/main" id="{E184E36E-4E02-CC44-9937-6467CEA5D7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a:extLst>
              <a:ext uri="{FF2B5EF4-FFF2-40B4-BE49-F238E27FC236}">
                <a16:creationId xmlns:a16="http://schemas.microsoft.com/office/drawing/2014/main" id="{746AF0A7-4B7D-7341-9D14-A31FE238981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2CB59BE-1F84-3F49-A4E2-EE70BDFB9A68}" type="slidenum">
              <a:rPr lang="en-US" altLang="en-US" sz="1200" smtClean="0"/>
              <a:pPr/>
              <a:t>100</a:t>
            </a:fld>
            <a:endParaRPr lang="en-US" altLang="en-US" sz="1200" dirty="0"/>
          </a:p>
        </p:txBody>
      </p:sp>
      <p:sp>
        <p:nvSpPr>
          <p:cNvPr id="209922" name="Rectangle 2">
            <a:extLst>
              <a:ext uri="{FF2B5EF4-FFF2-40B4-BE49-F238E27FC236}">
                <a16:creationId xmlns:a16="http://schemas.microsoft.com/office/drawing/2014/main" id="{BDABACEC-A6A2-9D4A-B703-7E5555448B79}"/>
              </a:ext>
            </a:extLst>
          </p:cNvPr>
          <p:cNvSpPr>
            <a:spLocks noGrp="1" noRot="1" noChangeAspect="1" noChangeArrowheads="1" noTextEdit="1"/>
          </p:cNvSpPr>
          <p:nvPr>
            <p:ph type="sldImg"/>
          </p:nvPr>
        </p:nvSpPr>
        <p:spPr>
          <a:solidFill>
            <a:srgbClr val="FFFFFF"/>
          </a:solidFill>
          <a:ln/>
        </p:spPr>
      </p:sp>
      <p:sp>
        <p:nvSpPr>
          <p:cNvPr id="209923" name="Rectangle 3">
            <a:extLst>
              <a:ext uri="{FF2B5EF4-FFF2-40B4-BE49-F238E27FC236}">
                <a16:creationId xmlns:a16="http://schemas.microsoft.com/office/drawing/2014/main" id="{0C6E8001-9DFB-2C4E-A259-0D3DE92800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a:extLst>
              <a:ext uri="{FF2B5EF4-FFF2-40B4-BE49-F238E27FC236}">
                <a16:creationId xmlns:a16="http://schemas.microsoft.com/office/drawing/2014/main" id="{ECDEB094-9DE8-AE4B-BB1F-3F3ED9955A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9A9059-8AF3-754E-994B-2F34E7261217}" type="slidenum">
              <a:rPr lang="en-US" altLang="en-US" sz="1200" smtClean="0"/>
              <a:pPr/>
              <a:t>101</a:t>
            </a:fld>
            <a:endParaRPr lang="en-US" altLang="en-US" sz="1200" dirty="0"/>
          </a:p>
        </p:txBody>
      </p:sp>
      <p:sp>
        <p:nvSpPr>
          <p:cNvPr id="211970" name="Rectangle 2">
            <a:extLst>
              <a:ext uri="{FF2B5EF4-FFF2-40B4-BE49-F238E27FC236}">
                <a16:creationId xmlns:a16="http://schemas.microsoft.com/office/drawing/2014/main" id="{CD3F383E-1CE7-9F48-8548-74696F00A035}"/>
              </a:ext>
            </a:extLst>
          </p:cNvPr>
          <p:cNvSpPr>
            <a:spLocks noGrp="1" noRot="1" noChangeAspect="1" noChangeArrowheads="1" noTextEdit="1"/>
          </p:cNvSpPr>
          <p:nvPr>
            <p:ph type="sldImg"/>
          </p:nvPr>
        </p:nvSpPr>
        <p:spPr>
          <a:solidFill>
            <a:srgbClr val="FFFFFF"/>
          </a:solidFill>
          <a:ln/>
        </p:spPr>
      </p:sp>
      <p:sp>
        <p:nvSpPr>
          <p:cNvPr id="211971" name="Rectangle 3">
            <a:extLst>
              <a:ext uri="{FF2B5EF4-FFF2-40B4-BE49-F238E27FC236}">
                <a16:creationId xmlns:a16="http://schemas.microsoft.com/office/drawing/2014/main" id="{B8AE1084-313B-9242-A2EA-8766ED7BC5A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a:extLst>
              <a:ext uri="{FF2B5EF4-FFF2-40B4-BE49-F238E27FC236}">
                <a16:creationId xmlns:a16="http://schemas.microsoft.com/office/drawing/2014/main" id="{E1813E45-9278-8F4C-A07E-283310C927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78204A-E841-BC40-B099-7D350C538ABC}" type="slidenum">
              <a:rPr lang="en-US" altLang="en-US" sz="1200" smtClean="0"/>
              <a:pPr/>
              <a:t>102</a:t>
            </a:fld>
            <a:endParaRPr lang="en-US" altLang="en-US" sz="1200" dirty="0"/>
          </a:p>
        </p:txBody>
      </p:sp>
      <p:sp>
        <p:nvSpPr>
          <p:cNvPr id="214018" name="Rectangle 2">
            <a:extLst>
              <a:ext uri="{FF2B5EF4-FFF2-40B4-BE49-F238E27FC236}">
                <a16:creationId xmlns:a16="http://schemas.microsoft.com/office/drawing/2014/main" id="{FDD52A20-6857-C44A-A4A1-87CC6126DA02}"/>
              </a:ext>
            </a:extLst>
          </p:cNvPr>
          <p:cNvSpPr>
            <a:spLocks noGrp="1" noRot="1" noChangeAspect="1" noChangeArrowheads="1" noTextEdit="1"/>
          </p:cNvSpPr>
          <p:nvPr>
            <p:ph type="sldImg"/>
          </p:nvPr>
        </p:nvSpPr>
        <p:spPr>
          <a:solidFill>
            <a:srgbClr val="FFFFFF"/>
          </a:solidFill>
          <a:ln/>
        </p:spPr>
      </p:sp>
      <p:sp>
        <p:nvSpPr>
          <p:cNvPr id="214019" name="Rectangle 3">
            <a:extLst>
              <a:ext uri="{FF2B5EF4-FFF2-40B4-BE49-F238E27FC236}">
                <a16:creationId xmlns:a16="http://schemas.microsoft.com/office/drawing/2014/main" id="{F34D0101-36D5-E746-BAB9-768535D8A9D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a:extLst>
              <a:ext uri="{FF2B5EF4-FFF2-40B4-BE49-F238E27FC236}">
                <a16:creationId xmlns:a16="http://schemas.microsoft.com/office/drawing/2014/main" id="{F5F3C0F7-020F-DF45-9E71-3B5FE8CFC16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61DF43A-1349-1642-A834-2574A660621C}" type="slidenum">
              <a:rPr lang="en-US" altLang="en-US" sz="1200" smtClean="0"/>
              <a:pPr/>
              <a:t>103</a:t>
            </a:fld>
            <a:endParaRPr lang="en-US" altLang="en-US" sz="1200" dirty="0"/>
          </a:p>
        </p:txBody>
      </p:sp>
      <p:sp>
        <p:nvSpPr>
          <p:cNvPr id="216066" name="Rectangle 2">
            <a:extLst>
              <a:ext uri="{FF2B5EF4-FFF2-40B4-BE49-F238E27FC236}">
                <a16:creationId xmlns:a16="http://schemas.microsoft.com/office/drawing/2014/main" id="{76C7EC27-77A3-EC45-BADB-9EE90867F5B5}"/>
              </a:ext>
            </a:extLst>
          </p:cNvPr>
          <p:cNvSpPr>
            <a:spLocks noGrp="1" noRot="1" noChangeAspect="1" noChangeArrowheads="1" noTextEdit="1"/>
          </p:cNvSpPr>
          <p:nvPr>
            <p:ph type="sldImg"/>
          </p:nvPr>
        </p:nvSpPr>
        <p:spPr>
          <a:solidFill>
            <a:srgbClr val="FFFFFF"/>
          </a:solidFill>
          <a:ln/>
        </p:spPr>
      </p:sp>
      <p:sp>
        <p:nvSpPr>
          <p:cNvPr id="216067" name="Rectangle 3">
            <a:extLst>
              <a:ext uri="{FF2B5EF4-FFF2-40B4-BE49-F238E27FC236}">
                <a16:creationId xmlns:a16="http://schemas.microsoft.com/office/drawing/2014/main" id="{C2E4EE54-5F1E-1043-9A5D-AB104C3AEF7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a:extLst>
              <a:ext uri="{FF2B5EF4-FFF2-40B4-BE49-F238E27FC236}">
                <a16:creationId xmlns:a16="http://schemas.microsoft.com/office/drawing/2014/main" id="{7D85952F-0966-0D47-9CE8-CCE6D747EB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15089E-852A-2E42-8489-A79EBEEE05A8}" type="slidenum">
              <a:rPr lang="en-US" altLang="en-US" sz="1200" smtClean="0"/>
              <a:pPr/>
              <a:t>104</a:t>
            </a:fld>
            <a:endParaRPr lang="en-US" altLang="en-US" sz="1200" dirty="0"/>
          </a:p>
        </p:txBody>
      </p:sp>
      <p:sp>
        <p:nvSpPr>
          <p:cNvPr id="218114" name="Rectangle 2">
            <a:extLst>
              <a:ext uri="{FF2B5EF4-FFF2-40B4-BE49-F238E27FC236}">
                <a16:creationId xmlns:a16="http://schemas.microsoft.com/office/drawing/2014/main" id="{60F86C1F-587F-7743-ABD6-AE1813360804}"/>
              </a:ext>
            </a:extLst>
          </p:cNvPr>
          <p:cNvSpPr>
            <a:spLocks noGrp="1" noRot="1" noChangeAspect="1" noChangeArrowheads="1" noTextEdit="1"/>
          </p:cNvSpPr>
          <p:nvPr>
            <p:ph type="sldImg"/>
          </p:nvPr>
        </p:nvSpPr>
        <p:spPr>
          <a:solidFill>
            <a:srgbClr val="FFFFFF"/>
          </a:solidFill>
          <a:ln/>
        </p:spPr>
      </p:sp>
      <p:sp>
        <p:nvSpPr>
          <p:cNvPr id="218115" name="Rectangle 3">
            <a:extLst>
              <a:ext uri="{FF2B5EF4-FFF2-40B4-BE49-F238E27FC236}">
                <a16:creationId xmlns:a16="http://schemas.microsoft.com/office/drawing/2014/main" id="{D2C1B096-ECEA-E746-90C7-CA25F0BE973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a:extLst>
              <a:ext uri="{FF2B5EF4-FFF2-40B4-BE49-F238E27FC236}">
                <a16:creationId xmlns:a16="http://schemas.microsoft.com/office/drawing/2014/main" id="{FEA5D6D7-70BC-844E-A1C7-006F91DAAF0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6A0B88-96ED-014C-A0D5-1AC2FE35EF11}" type="slidenum">
              <a:rPr lang="en-US" altLang="en-US" sz="1200" smtClean="0"/>
              <a:pPr/>
              <a:t>105</a:t>
            </a:fld>
            <a:endParaRPr lang="en-US" altLang="en-US" sz="1200" dirty="0"/>
          </a:p>
        </p:txBody>
      </p:sp>
      <p:sp>
        <p:nvSpPr>
          <p:cNvPr id="220162" name="Rectangle 2">
            <a:extLst>
              <a:ext uri="{FF2B5EF4-FFF2-40B4-BE49-F238E27FC236}">
                <a16:creationId xmlns:a16="http://schemas.microsoft.com/office/drawing/2014/main" id="{1328E763-3E82-F44B-9818-2BE92CB796A6}"/>
              </a:ext>
            </a:extLst>
          </p:cNvPr>
          <p:cNvSpPr>
            <a:spLocks noGrp="1" noRot="1" noChangeAspect="1" noChangeArrowheads="1" noTextEdit="1"/>
          </p:cNvSpPr>
          <p:nvPr>
            <p:ph type="sldImg"/>
          </p:nvPr>
        </p:nvSpPr>
        <p:spPr>
          <a:solidFill>
            <a:srgbClr val="FFFFFF"/>
          </a:solidFill>
          <a:ln/>
        </p:spPr>
      </p:sp>
      <p:sp>
        <p:nvSpPr>
          <p:cNvPr id="220163" name="Rectangle 3">
            <a:extLst>
              <a:ext uri="{FF2B5EF4-FFF2-40B4-BE49-F238E27FC236}">
                <a16:creationId xmlns:a16="http://schemas.microsoft.com/office/drawing/2014/main" id="{D8CA2ACC-29F4-C14A-B464-9B9CF105023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a:extLst>
              <a:ext uri="{FF2B5EF4-FFF2-40B4-BE49-F238E27FC236}">
                <a16:creationId xmlns:a16="http://schemas.microsoft.com/office/drawing/2014/main" id="{A0CC8C44-2B12-2C4F-B412-32DA32212A9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2464F64-C68E-DD4F-8290-71C04B56262D}" type="slidenum">
              <a:rPr lang="en-US" altLang="en-US" sz="1200" smtClean="0"/>
              <a:pPr/>
              <a:t>106</a:t>
            </a:fld>
            <a:endParaRPr lang="en-US" altLang="en-US" sz="1200" dirty="0"/>
          </a:p>
        </p:txBody>
      </p:sp>
      <p:sp>
        <p:nvSpPr>
          <p:cNvPr id="222210" name="Rectangle 2">
            <a:extLst>
              <a:ext uri="{FF2B5EF4-FFF2-40B4-BE49-F238E27FC236}">
                <a16:creationId xmlns:a16="http://schemas.microsoft.com/office/drawing/2014/main" id="{5737F9D5-92FD-2345-8D35-C1A7CB9D4372}"/>
              </a:ext>
            </a:extLst>
          </p:cNvPr>
          <p:cNvSpPr>
            <a:spLocks noGrp="1" noRot="1" noChangeAspect="1" noChangeArrowheads="1" noTextEdit="1"/>
          </p:cNvSpPr>
          <p:nvPr>
            <p:ph type="sldImg"/>
          </p:nvPr>
        </p:nvSpPr>
        <p:spPr>
          <a:solidFill>
            <a:srgbClr val="FFFFFF"/>
          </a:solidFill>
          <a:ln/>
        </p:spPr>
      </p:sp>
      <p:sp>
        <p:nvSpPr>
          <p:cNvPr id="222211" name="Rectangle 3">
            <a:extLst>
              <a:ext uri="{FF2B5EF4-FFF2-40B4-BE49-F238E27FC236}">
                <a16:creationId xmlns:a16="http://schemas.microsoft.com/office/drawing/2014/main" id="{647BDC8F-CF74-9F40-B9E0-021ADCCAEE9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a:extLst>
              <a:ext uri="{FF2B5EF4-FFF2-40B4-BE49-F238E27FC236}">
                <a16:creationId xmlns:a16="http://schemas.microsoft.com/office/drawing/2014/main" id="{4CFCB2E0-9345-2F46-8CC1-574DEBDC26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7ADB9BF-21DB-D543-B1A7-2719611728C9}" type="slidenum">
              <a:rPr lang="en-US" altLang="en-US" sz="1200" smtClean="0"/>
              <a:pPr/>
              <a:t>107</a:t>
            </a:fld>
            <a:endParaRPr lang="en-US" altLang="en-US" sz="1200" dirty="0"/>
          </a:p>
        </p:txBody>
      </p:sp>
      <p:sp>
        <p:nvSpPr>
          <p:cNvPr id="224258" name="Rectangle 2">
            <a:extLst>
              <a:ext uri="{FF2B5EF4-FFF2-40B4-BE49-F238E27FC236}">
                <a16:creationId xmlns:a16="http://schemas.microsoft.com/office/drawing/2014/main" id="{64342F60-BF00-4243-A9A2-CC308D7D8A1C}"/>
              </a:ext>
            </a:extLst>
          </p:cNvPr>
          <p:cNvSpPr>
            <a:spLocks noGrp="1" noRot="1" noChangeAspect="1" noChangeArrowheads="1" noTextEdit="1"/>
          </p:cNvSpPr>
          <p:nvPr>
            <p:ph type="sldImg"/>
          </p:nvPr>
        </p:nvSpPr>
        <p:spPr>
          <a:solidFill>
            <a:srgbClr val="FFFFFF"/>
          </a:solidFill>
          <a:ln/>
        </p:spPr>
      </p:sp>
      <p:sp>
        <p:nvSpPr>
          <p:cNvPr id="224259" name="Rectangle 3">
            <a:extLst>
              <a:ext uri="{FF2B5EF4-FFF2-40B4-BE49-F238E27FC236}">
                <a16:creationId xmlns:a16="http://schemas.microsoft.com/office/drawing/2014/main" id="{C183E2A1-F148-254A-8746-B0A4D96E6C2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AACA70A4-C45B-2B48-B269-36CE37E3E15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9272E88C-C4F1-C140-935D-93B44D05BEA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66EF6E44-A283-BA4F-85E2-50EDD07FD995}"/>
              </a:ext>
            </a:extLst>
          </p:cNvPr>
          <p:cNvSpPr>
            <a:spLocks noGrp="1" noChangeArrowheads="1"/>
          </p:cNvSpPr>
          <p:nvPr>
            <p:ph type="sldNum" sz="quarter" idx="12"/>
          </p:nvPr>
        </p:nvSpPr>
        <p:spPr>
          <a:ln/>
        </p:spPr>
        <p:txBody>
          <a:bodyPr/>
          <a:lstStyle>
            <a:lvl1pPr>
              <a:defRPr/>
            </a:lvl1pPr>
          </a:lstStyle>
          <a:p>
            <a:pPr>
              <a:defRPr/>
            </a:pPr>
            <a:fld id="{FF612D35-FF62-8D4F-A3BD-70EAA98777CF}" type="slidenum">
              <a:rPr lang="en-US" altLang="en-US"/>
              <a:pPr>
                <a:defRPr/>
              </a:pPr>
              <a:t>‹#›</a:t>
            </a:fld>
            <a:endParaRPr lang="en-US" altLang="en-US" dirty="0"/>
          </a:p>
        </p:txBody>
      </p:sp>
    </p:spTree>
    <p:extLst>
      <p:ext uri="{BB962C8B-B14F-4D97-AF65-F5344CB8AC3E}">
        <p14:creationId xmlns:p14="http://schemas.microsoft.com/office/powerpoint/2010/main" val="143943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63F924A-0439-CF48-BC1B-59A797AFA90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5BD6A0D-3B47-8C47-B5DD-F9B0E9ED324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63ED32B5-D9E1-E94C-B012-917FD88DB48F}"/>
              </a:ext>
            </a:extLst>
          </p:cNvPr>
          <p:cNvSpPr>
            <a:spLocks noGrp="1" noChangeArrowheads="1"/>
          </p:cNvSpPr>
          <p:nvPr>
            <p:ph type="sldNum" sz="quarter" idx="12"/>
          </p:nvPr>
        </p:nvSpPr>
        <p:spPr>
          <a:ln/>
        </p:spPr>
        <p:txBody>
          <a:bodyPr/>
          <a:lstStyle>
            <a:lvl1pPr>
              <a:defRPr/>
            </a:lvl1pPr>
          </a:lstStyle>
          <a:p>
            <a:pPr>
              <a:defRPr/>
            </a:pPr>
            <a:fld id="{3B3DFD93-FDC5-B34D-82C1-47225055A542}" type="slidenum">
              <a:rPr lang="en-US" altLang="en-US"/>
              <a:pPr>
                <a:defRPr/>
              </a:pPr>
              <a:t>‹#›</a:t>
            </a:fld>
            <a:endParaRPr lang="en-US" altLang="en-US" dirty="0"/>
          </a:p>
        </p:txBody>
      </p:sp>
    </p:spTree>
    <p:extLst>
      <p:ext uri="{BB962C8B-B14F-4D97-AF65-F5344CB8AC3E}">
        <p14:creationId xmlns:p14="http://schemas.microsoft.com/office/powerpoint/2010/main" val="1187307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C3680D75-1360-8442-B9A7-7514B5848AB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47A5BBB-CD45-C744-9B70-95123A9183F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E05819C-2CF5-514B-83FA-6E3638E96481}"/>
              </a:ext>
            </a:extLst>
          </p:cNvPr>
          <p:cNvSpPr>
            <a:spLocks noGrp="1" noChangeArrowheads="1"/>
          </p:cNvSpPr>
          <p:nvPr>
            <p:ph type="sldNum" sz="quarter" idx="12"/>
          </p:nvPr>
        </p:nvSpPr>
        <p:spPr>
          <a:ln/>
        </p:spPr>
        <p:txBody>
          <a:bodyPr/>
          <a:lstStyle>
            <a:lvl1pPr>
              <a:defRPr/>
            </a:lvl1pPr>
          </a:lstStyle>
          <a:p>
            <a:pPr>
              <a:defRPr/>
            </a:pPr>
            <a:fld id="{88452600-C13C-6D4F-BBB0-3C1F94E168AD}" type="slidenum">
              <a:rPr lang="en-US" altLang="en-US"/>
              <a:pPr>
                <a:defRPr/>
              </a:pPr>
              <a:t>‹#›</a:t>
            </a:fld>
            <a:endParaRPr lang="en-US" altLang="en-US" dirty="0"/>
          </a:p>
        </p:txBody>
      </p:sp>
    </p:spTree>
    <p:extLst>
      <p:ext uri="{BB962C8B-B14F-4D97-AF65-F5344CB8AC3E}">
        <p14:creationId xmlns:p14="http://schemas.microsoft.com/office/powerpoint/2010/main" val="110770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F32AD30-A092-484A-846C-35454D65746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0D30C3A4-DD7A-5A4D-9D10-8A7E06E4EDE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3FF0602-70A3-1142-9367-74B17A8C70AF}"/>
              </a:ext>
            </a:extLst>
          </p:cNvPr>
          <p:cNvSpPr>
            <a:spLocks noGrp="1" noChangeArrowheads="1"/>
          </p:cNvSpPr>
          <p:nvPr>
            <p:ph type="sldNum" sz="quarter" idx="12"/>
          </p:nvPr>
        </p:nvSpPr>
        <p:spPr>
          <a:ln/>
        </p:spPr>
        <p:txBody>
          <a:bodyPr/>
          <a:lstStyle>
            <a:lvl1pPr>
              <a:defRPr/>
            </a:lvl1pPr>
          </a:lstStyle>
          <a:p>
            <a:pPr>
              <a:defRPr/>
            </a:pPr>
            <a:fld id="{5869DFE1-FB59-2E49-8423-B44CF27E6813}" type="slidenum">
              <a:rPr lang="en-US" altLang="en-US"/>
              <a:pPr>
                <a:defRPr/>
              </a:pPr>
              <a:t>‹#›</a:t>
            </a:fld>
            <a:endParaRPr lang="en-US" altLang="en-US" dirty="0"/>
          </a:p>
        </p:txBody>
      </p:sp>
    </p:spTree>
    <p:extLst>
      <p:ext uri="{BB962C8B-B14F-4D97-AF65-F5344CB8AC3E}">
        <p14:creationId xmlns:p14="http://schemas.microsoft.com/office/powerpoint/2010/main" val="2785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35B537-EE5B-F148-BFA3-DF5BA5BE4D1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07BB49FC-0019-A54A-9A87-68B6A01ECF1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D72AC84A-5D92-7641-B4BB-20FB180F3918}"/>
              </a:ext>
            </a:extLst>
          </p:cNvPr>
          <p:cNvSpPr>
            <a:spLocks noGrp="1" noChangeArrowheads="1"/>
          </p:cNvSpPr>
          <p:nvPr>
            <p:ph type="sldNum" sz="quarter" idx="12"/>
          </p:nvPr>
        </p:nvSpPr>
        <p:spPr>
          <a:ln/>
        </p:spPr>
        <p:txBody>
          <a:bodyPr/>
          <a:lstStyle>
            <a:lvl1pPr>
              <a:defRPr/>
            </a:lvl1pPr>
          </a:lstStyle>
          <a:p>
            <a:pPr>
              <a:defRPr/>
            </a:pPr>
            <a:fld id="{66067764-082F-3E4E-9F45-3975212319ED}" type="slidenum">
              <a:rPr lang="en-US" altLang="en-US"/>
              <a:pPr>
                <a:defRPr/>
              </a:pPr>
              <a:t>‹#›</a:t>
            </a:fld>
            <a:endParaRPr lang="en-US" altLang="en-US" dirty="0"/>
          </a:p>
        </p:txBody>
      </p:sp>
    </p:spTree>
    <p:extLst>
      <p:ext uri="{BB962C8B-B14F-4D97-AF65-F5344CB8AC3E}">
        <p14:creationId xmlns:p14="http://schemas.microsoft.com/office/powerpoint/2010/main" val="428153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D0F54F3-5B97-DB4D-8E6B-7A0A4CF98B6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5B381448-87EA-894A-A8E0-7FB525D4412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0FD992D-E489-2A47-BD65-9D2BE7A8F2F2}"/>
              </a:ext>
            </a:extLst>
          </p:cNvPr>
          <p:cNvSpPr>
            <a:spLocks noGrp="1" noChangeArrowheads="1"/>
          </p:cNvSpPr>
          <p:nvPr>
            <p:ph type="sldNum" sz="quarter" idx="12"/>
          </p:nvPr>
        </p:nvSpPr>
        <p:spPr>
          <a:ln/>
        </p:spPr>
        <p:txBody>
          <a:bodyPr/>
          <a:lstStyle>
            <a:lvl1pPr>
              <a:defRPr/>
            </a:lvl1pPr>
          </a:lstStyle>
          <a:p>
            <a:pPr>
              <a:defRPr/>
            </a:pPr>
            <a:fld id="{876463FF-73B2-B643-95CB-F0AF2D2615FA}" type="slidenum">
              <a:rPr lang="en-US" altLang="en-US"/>
              <a:pPr>
                <a:defRPr/>
              </a:pPr>
              <a:t>‹#›</a:t>
            </a:fld>
            <a:endParaRPr lang="en-US" altLang="en-US" dirty="0"/>
          </a:p>
        </p:txBody>
      </p:sp>
    </p:spTree>
    <p:extLst>
      <p:ext uri="{BB962C8B-B14F-4D97-AF65-F5344CB8AC3E}">
        <p14:creationId xmlns:p14="http://schemas.microsoft.com/office/powerpoint/2010/main" val="141114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5621AD0-DB72-3242-8155-44043A66016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61AA0F61-FD79-FF4F-8DC4-B8EB6892520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0772EEAC-15CF-E740-ABCA-A10BFF51BD5E}"/>
              </a:ext>
            </a:extLst>
          </p:cNvPr>
          <p:cNvSpPr>
            <a:spLocks noGrp="1" noChangeArrowheads="1"/>
          </p:cNvSpPr>
          <p:nvPr>
            <p:ph type="sldNum" sz="quarter" idx="12"/>
          </p:nvPr>
        </p:nvSpPr>
        <p:spPr>
          <a:ln/>
        </p:spPr>
        <p:txBody>
          <a:bodyPr/>
          <a:lstStyle>
            <a:lvl1pPr>
              <a:defRPr/>
            </a:lvl1pPr>
          </a:lstStyle>
          <a:p>
            <a:pPr>
              <a:defRPr/>
            </a:pPr>
            <a:fld id="{9A96B468-44C4-DF4D-A983-96BA5A35D861}" type="slidenum">
              <a:rPr lang="en-US" altLang="en-US"/>
              <a:pPr>
                <a:defRPr/>
              </a:pPr>
              <a:t>‹#›</a:t>
            </a:fld>
            <a:endParaRPr lang="en-US" altLang="en-US" dirty="0"/>
          </a:p>
        </p:txBody>
      </p:sp>
    </p:spTree>
    <p:extLst>
      <p:ext uri="{BB962C8B-B14F-4D97-AF65-F5344CB8AC3E}">
        <p14:creationId xmlns:p14="http://schemas.microsoft.com/office/powerpoint/2010/main" val="2644101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7986E87-D147-BF4A-BA02-17ABCD1EFC8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ABF53BA9-0C0C-8145-8341-9BA7757B251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CCDA2FB8-D868-9449-84A0-B698BD24BCF5}"/>
              </a:ext>
            </a:extLst>
          </p:cNvPr>
          <p:cNvSpPr>
            <a:spLocks noGrp="1" noChangeArrowheads="1"/>
          </p:cNvSpPr>
          <p:nvPr>
            <p:ph type="sldNum" sz="quarter" idx="12"/>
          </p:nvPr>
        </p:nvSpPr>
        <p:spPr>
          <a:ln/>
        </p:spPr>
        <p:txBody>
          <a:bodyPr/>
          <a:lstStyle>
            <a:lvl1pPr>
              <a:defRPr/>
            </a:lvl1pPr>
          </a:lstStyle>
          <a:p>
            <a:pPr>
              <a:defRPr/>
            </a:pPr>
            <a:fld id="{12A91673-189F-1C4B-9083-E7CF3D2D0569}" type="slidenum">
              <a:rPr lang="en-US" altLang="en-US"/>
              <a:pPr>
                <a:defRPr/>
              </a:pPr>
              <a:t>‹#›</a:t>
            </a:fld>
            <a:endParaRPr lang="en-US" altLang="en-US" dirty="0"/>
          </a:p>
        </p:txBody>
      </p:sp>
    </p:spTree>
    <p:extLst>
      <p:ext uri="{BB962C8B-B14F-4D97-AF65-F5344CB8AC3E}">
        <p14:creationId xmlns:p14="http://schemas.microsoft.com/office/powerpoint/2010/main" val="66747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63466711-B376-6344-8A71-7284F1784F5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4EEE51C-2656-9740-A5CB-03C2C04AD7B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55ADC2A-0459-F040-AD36-EEF99351A0B1}"/>
              </a:ext>
            </a:extLst>
          </p:cNvPr>
          <p:cNvSpPr>
            <a:spLocks noGrp="1" noChangeArrowheads="1"/>
          </p:cNvSpPr>
          <p:nvPr>
            <p:ph type="sldNum" sz="quarter" idx="12"/>
          </p:nvPr>
        </p:nvSpPr>
        <p:spPr>
          <a:ln/>
        </p:spPr>
        <p:txBody>
          <a:bodyPr/>
          <a:lstStyle>
            <a:lvl1pPr>
              <a:defRPr/>
            </a:lvl1pPr>
          </a:lstStyle>
          <a:p>
            <a:pPr>
              <a:defRPr/>
            </a:pPr>
            <a:fld id="{69F9FB2E-2DB9-9F44-9DB8-365052EC2A72}" type="slidenum">
              <a:rPr lang="en-US" altLang="en-US"/>
              <a:pPr>
                <a:defRPr/>
              </a:pPr>
              <a:t>‹#›</a:t>
            </a:fld>
            <a:endParaRPr lang="en-US" altLang="en-US" dirty="0"/>
          </a:p>
        </p:txBody>
      </p:sp>
    </p:spTree>
    <p:extLst>
      <p:ext uri="{BB962C8B-B14F-4D97-AF65-F5344CB8AC3E}">
        <p14:creationId xmlns:p14="http://schemas.microsoft.com/office/powerpoint/2010/main" val="221501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A0EBE9C-2790-5241-8933-CD2DC7294B4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F8A0D65-09EA-754B-B9AD-69AFB3469C5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2428E5A-5F21-EA41-A31F-990964E99337}"/>
              </a:ext>
            </a:extLst>
          </p:cNvPr>
          <p:cNvSpPr>
            <a:spLocks noGrp="1" noChangeArrowheads="1"/>
          </p:cNvSpPr>
          <p:nvPr>
            <p:ph type="sldNum" sz="quarter" idx="12"/>
          </p:nvPr>
        </p:nvSpPr>
        <p:spPr>
          <a:ln/>
        </p:spPr>
        <p:txBody>
          <a:bodyPr/>
          <a:lstStyle>
            <a:lvl1pPr>
              <a:defRPr/>
            </a:lvl1pPr>
          </a:lstStyle>
          <a:p>
            <a:pPr>
              <a:defRPr/>
            </a:pPr>
            <a:fld id="{FB1ED3B1-0A76-7943-A1D0-D5617ED2BD0C}" type="slidenum">
              <a:rPr lang="en-US" altLang="en-US"/>
              <a:pPr>
                <a:defRPr/>
              </a:pPr>
              <a:t>‹#›</a:t>
            </a:fld>
            <a:endParaRPr lang="en-US" altLang="en-US" dirty="0"/>
          </a:p>
        </p:txBody>
      </p:sp>
    </p:spTree>
    <p:extLst>
      <p:ext uri="{BB962C8B-B14F-4D97-AF65-F5344CB8AC3E}">
        <p14:creationId xmlns:p14="http://schemas.microsoft.com/office/powerpoint/2010/main" val="3303153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4E59685-0AFA-E34E-9981-7C5ECF8FC1C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EBE39955-BE75-8341-8D7F-446531B4087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74A1937-B73C-9B47-B260-0AD32717565B}"/>
              </a:ext>
            </a:extLst>
          </p:cNvPr>
          <p:cNvSpPr>
            <a:spLocks noGrp="1" noChangeArrowheads="1"/>
          </p:cNvSpPr>
          <p:nvPr>
            <p:ph type="sldNum" sz="quarter" idx="12"/>
          </p:nvPr>
        </p:nvSpPr>
        <p:spPr>
          <a:ln/>
        </p:spPr>
        <p:txBody>
          <a:bodyPr/>
          <a:lstStyle>
            <a:lvl1pPr>
              <a:defRPr/>
            </a:lvl1pPr>
          </a:lstStyle>
          <a:p>
            <a:pPr>
              <a:defRPr/>
            </a:pPr>
            <a:fld id="{82B7B673-A9C1-B34A-AE6B-A3EF3A775C3F}" type="slidenum">
              <a:rPr lang="en-US" altLang="en-US"/>
              <a:pPr>
                <a:defRPr/>
              </a:pPr>
              <a:t>‹#›</a:t>
            </a:fld>
            <a:endParaRPr lang="en-US" altLang="en-US" dirty="0"/>
          </a:p>
        </p:txBody>
      </p:sp>
    </p:spTree>
    <p:extLst>
      <p:ext uri="{BB962C8B-B14F-4D97-AF65-F5344CB8AC3E}">
        <p14:creationId xmlns:p14="http://schemas.microsoft.com/office/powerpoint/2010/main" val="1921500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829A98E-7C1C-574F-9E53-9CC227A4CC5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8F777EB-DACE-4742-9F9A-B7899A5C177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09B4EE3-D9D5-5745-B67C-2F1DC318F512}"/>
              </a:ext>
            </a:extLst>
          </p:cNvPr>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dirty="0"/>
          </a:p>
        </p:txBody>
      </p:sp>
      <p:sp>
        <p:nvSpPr>
          <p:cNvPr id="1029" name="Rectangle 5">
            <a:extLst>
              <a:ext uri="{FF2B5EF4-FFF2-40B4-BE49-F238E27FC236}">
                <a16:creationId xmlns:a16="http://schemas.microsoft.com/office/drawing/2014/main" id="{2845A5B6-CC80-5F47-8DF7-B0694B3FA8A9}"/>
              </a:ext>
            </a:extLst>
          </p:cNvPr>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dirty="0"/>
          </a:p>
        </p:txBody>
      </p:sp>
      <p:sp>
        <p:nvSpPr>
          <p:cNvPr id="1030" name="Rectangle 6">
            <a:extLst>
              <a:ext uri="{FF2B5EF4-FFF2-40B4-BE49-F238E27FC236}">
                <a16:creationId xmlns:a16="http://schemas.microsoft.com/office/drawing/2014/main" id="{C17B9B2A-11C8-A249-BEA2-ABAA202CD54B}"/>
              </a:ext>
            </a:extLst>
          </p:cNvPr>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B760D9B2-082C-3244-BABD-BB6132635ED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2">
            <a:extLst>
              <a:ext uri="{FF2B5EF4-FFF2-40B4-BE49-F238E27FC236}">
                <a16:creationId xmlns:a16="http://schemas.microsoft.com/office/drawing/2014/main" id="{17ADDD12-A932-CC4B-B8F0-8422F40ED135}"/>
              </a:ext>
            </a:extLst>
          </p:cNvPr>
          <p:cNvGrpSpPr>
            <a:grpSpLocks/>
          </p:cNvGrpSpPr>
          <p:nvPr/>
        </p:nvGrpSpPr>
        <p:grpSpPr bwMode="auto">
          <a:xfrm>
            <a:off x="1323975" y="2008188"/>
            <a:ext cx="6473825" cy="3770313"/>
            <a:chOff x="834" y="1265"/>
            <a:chExt cx="4078" cy="2375"/>
          </a:xfrm>
        </p:grpSpPr>
        <p:sp>
          <p:nvSpPr>
            <p:cNvPr id="14338" name="Rectangle 3">
              <a:extLst>
                <a:ext uri="{FF2B5EF4-FFF2-40B4-BE49-F238E27FC236}">
                  <a16:creationId xmlns:a16="http://schemas.microsoft.com/office/drawing/2014/main" id="{24509ED0-2A18-CE41-ABE4-0A92FBA316C6}"/>
                </a:ext>
              </a:extLst>
            </p:cNvPr>
            <p:cNvSpPr>
              <a:spLocks noChangeArrowheads="1"/>
            </p:cNvSpPr>
            <p:nvPr/>
          </p:nvSpPr>
          <p:spPr bwMode="auto">
            <a:xfrm>
              <a:off x="834" y="1265"/>
              <a:ext cx="4078" cy="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spcAft>
                  <a:spcPct val="20000"/>
                </a:spcAft>
                <a:buFontTx/>
                <a:buNone/>
              </a:pPr>
              <a:r>
                <a:rPr lang="en-US" altLang="en-US" dirty="0">
                  <a:solidFill>
                    <a:srgbClr val="333333"/>
                  </a:solidFill>
                </a:rPr>
                <a:t>Cell Metabolism</a:t>
              </a:r>
              <a:br>
                <a:rPr lang="en-US" altLang="en-US" sz="1800" dirty="0">
                  <a:solidFill>
                    <a:srgbClr val="333333"/>
                  </a:solidFill>
                </a:rPr>
              </a:br>
              <a:endParaRPr lang="en-US" altLang="en-US" sz="1800" dirty="0">
                <a:solidFill>
                  <a:srgbClr val="333333"/>
                </a:solidFill>
              </a:endParaRPr>
            </a:p>
          </p:txBody>
        </p:sp>
        <p:grpSp>
          <p:nvGrpSpPr>
            <p:cNvPr id="14339" name="Group 4">
              <a:extLst>
                <a:ext uri="{FF2B5EF4-FFF2-40B4-BE49-F238E27FC236}">
                  <a16:creationId xmlns:a16="http://schemas.microsoft.com/office/drawing/2014/main" id="{0256398F-420A-A849-A734-709F043C27BC}"/>
                </a:ext>
              </a:extLst>
            </p:cNvPr>
            <p:cNvGrpSpPr>
              <a:grpSpLocks/>
            </p:cNvGrpSpPr>
            <p:nvPr/>
          </p:nvGrpSpPr>
          <p:grpSpPr bwMode="auto">
            <a:xfrm>
              <a:off x="2000" y="2362"/>
              <a:ext cx="1839" cy="1278"/>
              <a:chOff x="2000" y="2362"/>
              <a:chExt cx="1839" cy="1278"/>
            </a:xfrm>
          </p:grpSpPr>
          <p:pic>
            <p:nvPicPr>
              <p:cNvPr id="14340" name="Picture 5" descr="mitochondrion">
                <a:extLst>
                  <a:ext uri="{FF2B5EF4-FFF2-40B4-BE49-F238E27FC236}">
                    <a16:creationId xmlns:a16="http://schemas.microsoft.com/office/drawing/2014/main" id="{A561F145-EBA2-E644-9292-C86BC0706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 y="2362"/>
                <a:ext cx="1769"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6">
                <a:extLst>
                  <a:ext uri="{FF2B5EF4-FFF2-40B4-BE49-F238E27FC236}">
                    <a16:creationId xmlns:a16="http://schemas.microsoft.com/office/drawing/2014/main" id="{FC5F93D5-7FC6-DB45-A32E-B10F74CE51D1}"/>
                  </a:ext>
                </a:extLst>
              </p:cNvPr>
              <p:cNvSpPr>
                <a:spLocks noChangeArrowheads="1"/>
              </p:cNvSpPr>
              <p:nvPr/>
            </p:nvSpPr>
            <p:spPr bwMode="auto">
              <a:xfrm>
                <a:off x="2779" y="3485"/>
                <a:ext cx="106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https://www.users.rcn.com</a:t>
                </a:r>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5">
            <a:extLst>
              <a:ext uri="{FF2B5EF4-FFF2-40B4-BE49-F238E27FC236}">
                <a16:creationId xmlns:a16="http://schemas.microsoft.com/office/drawing/2014/main" id="{631FFCB5-A659-674B-944E-9220C8EFC4E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DAF6F48-9D03-4044-92DB-491EBBEBD6A7}" type="slidenum">
              <a:rPr lang="en-US" altLang="en-US" sz="1400"/>
              <a:pPr algn="r" eaLnBrk="1" hangingPunct="1">
                <a:spcBef>
                  <a:spcPct val="0"/>
                </a:spcBef>
                <a:buFontTx/>
                <a:buNone/>
              </a:pPr>
              <a:t>2</a:t>
            </a:fld>
            <a:endParaRPr lang="en-US" altLang="en-US" sz="1400" dirty="0"/>
          </a:p>
        </p:txBody>
      </p:sp>
      <p:grpSp>
        <p:nvGrpSpPr>
          <p:cNvPr id="219139" name="Group 3">
            <a:extLst>
              <a:ext uri="{FF2B5EF4-FFF2-40B4-BE49-F238E27FC236}">
                <a16:creationId xmlns:a16="http://schemas.microsoft.com/office/drawing/2014/main" id="{269D38A5-1CD0-3A4F-84D8-3B5520C1D0B8}"/>
              </a:ext>
            </a:extLst>
          </p:cNvPr>
          <p:cNvGrpSpPr>
            <a:grpSpLocks/>
          </p:cNvGrpSpPr>
          <p:nvPr/>
        </p:nvGrpSpPr>
        <p:grpSpPr bwMode="auto">
          <a:xfrm>
            <a:off x="457200" y="446088"/>
            <a:ext cx="8229600" cy="2132013"/>
            <a:chOff x="288" y="281"/>
            <a:chExt cx="5184" cy="1343"/>
          </a:xfrm>
        </p:grpSpPr>
        <p:sp>
          <p:nvSpPr>
            <p:cNvPr id="219140" name="Rectangle 1027">
              <a:extLst>
                <a:ext uri="{FF2B5EF4-FFF2-40B4-BE49-F238E27FC236}">
                  <a16:creationId xmlns:a16="http://schemas.microsoft.com/office/drawing/2014/main" id="{4238537E-FA49-9E47-92F7-3D76570BDF6B}"/>
                </a:ext>
              </a:extLst>
            </p:cNvPr>
            <p:cNvSpPr>
              <a:spLocks noChangeArrowheads="1"/>
            </p:cNvSpPr>
            <p:nvPr/>
          </p:nvSpPr>
          <p:spPr bwMode="auto">
            <a:xfrm>
              <a:off x="576" y="973"/>
              <a:ext cx="461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i="0" dirty="0"/>
                <a:t>Much of the text material is from, “Essential Biology with Physiology” by Neil A. Campbell, Jane B. Reece, and Eric J. Simon (2004 and 2008).  I don’t claim authorship.  Other sources are noted when they are used.</a:t>
              </a:r>
            </a:p>
          </p:txBody>
        </p:sp>
        <p:sp>
          <p:nvSpPr>
            <p:cNvPr id="219141" name="Rectangle 1028">
              <a:extLst>
                <a:ext uri="{FF2B5EF4-FFF2-40B4-BE49-F238E27FC236}">
                  <a16:creationId xmlns:a16="http://schemas.microsoft.com/office/drawing/2014/main" id="{404F9525-F799-D04A-BC56-FE56565669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Note</a:t>
              </a:r>
              <a:endParaRPr lang="en-US" altLang="en-US" sz="2800" i="0" dirty="0">
                <a:solidFill>
                  <a:schemeClr val="tx2"/>
                </a:solidFill>
              </a:endParaRPr>
            </a:p>
          </p:txBody>
        </p:sp>
      </p:grpSp>
    </p:spTree>
    <p:extLst>
      <p:ext uri="{BB962C8B-B14F-4D97-AF65-F5344CB8AC3E}">
        <p14:creationId xmlns:p14="http://schemas.microsoft.com/office/powerpoint/2010/main" val="1894313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Group 1026">
            <a:extLst>
              <a:ext uri="{FF2B5EF4-FFF2-40B4-BE49-F238E27FC236}">
                <a16:creationId xmlns:a16="http://schemas.microsoft.com/office/drawing/2014/main" id="{A7CAAC20-6DCF-8348-AF4E-1B86A913A759}"/>
              </a:ext>
            </a:extLst>
          </p:cNvPr>
          <p:cNvGrpSpPr>
            <a:grpSpLocks/>
          </p:cNvGrpSpPr>
          <p:nvPr/>
        </p:nvGrpSpPr>
        <p:grpSpPr bwMode="auto">
          <a:xfrm>
            <a:off x="455613" y="369888"/>
            <a:ext cx="8229600" cy="3068637"/>
            <a:chOff x="287" y="233"/>
            <a:chExt cx="5184" cy="1933"/>
          </a:xfrm>
        </p:grpSpPr>
        <p:sp>
          <p:nvSpPr>
            <p:cNvPr id="18435" name="Rectangle 1027">
              <a:extLst>
                <a:ext uri="{FF2B5EF4-FFF2-40B4-BE49-F238E27FC236}">
                  <a16:creationId xmlns:a16="http://schemas.microsoft.com/office/drawing/2014/main" id="{73E00822-644C-304D-9BB1-ECD2F9F8D9EE}"/>
                </a:ext>
              </a:extLst>
            </p:cNvPr>
            <p:cNvSpPr>
              <a:spLocks noChangeArrowheads="1"/>
            </p:cNvSpPr>
            <p:nvPr/>
          </p:nvSpPr>
          <p:spPr bwMode="auto">
            <a:xfrm>
              <a:off x="287" y="23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18436" name="Text Box 1028">
              <a:extLst>
                <a:ext uri="{FF2B5EF4-FFF2-40B4-BE49-F238E27FC236}">
                  <a16:creationId xmlns:a16="http://schemas.microsoft.com/office/drawing/2014/main" id="{BCD45586-2511-154D-BEB2-3305DAD93444}"/>
                </a:ext>
              </a:extLst>
            </p:cNvPr>
            <p:cNvSpPr txBox="1">
              <a:spLocks noChangeArrowheads="1"/>
            </p:cNvSpPr>
            <p:nvPr/>
          </p:nvSpPr>
          <p:spPr bwMode="auto">
            <a:xfrm>
              <a:off x="514" y="976"/>
              <a:ext cx="4647" cy="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600"/>
                </a:spcAft>
                <a:buSzPct val="80000"/>
              </a:pPr>
              <a:r>
                <a:rPr lang="en-US" altLang="en-US" sz="1800" dirty="0"/>
                <a:t>Harvesting of chemical energy</a:t>
              </a:r>
            </a:p>
            <a:p>
              <a:pPr eaLnBrk="1" hangingPunct="1">
                <a:lnSpc>
                  <a:spcPct val="85000"/>
                </a:lnSpc>
                <a:spcBef>
                  <a:spcPct val="0"/>
                </a:spcBef>
                <a:spcAft>
                  <a:spcPts val="600"/>
                </a:spcAft>
                <a:buSzPct val="80000"/>
              </a:pPr>
              <a:r>
                <a:rPr lang="en-US" altLang="en-US" sz="1800" dirty="0"/>
                <a:t>Chemical cycle</a:t>
              </a:r>
            </a:p>
            <a:p>
              <a:pPr eaLnBrk="1" hangingPunct="1">
                <a:lnSpc>
                  <a:spcPct val="85000"/>
                </a:lnSpc>
                <a:spcBef>
                  <a:spcPct val="0"/>
                </a:spcBef>
                <a:spcAft>
                  <a:spcPts val="600"/>
                </a:spcAft>
                <a:buSzPct val="80000"/>
              </a:pPr>
              <a:r>
                <a:rPr lang="en-US" altLang="en-US" sz="1800" dirty="0"/>
                <a:t>ATP and ADP</a:t>
              </a:r>
            </a:p>
            <a:p>
              <a:pPr eaLnBrk="1" hangingPunct="1">
                <a:lnSpc>
                  <a:spcPct val="85000"/>
                </a:lnSpc>
                <a:spcBef>
                  <a:spcPct val="0"/>
                </a:spcBef>
                <a:spcAft>
                  <a:spcPts val="600"/>
                </a:spcAft>
                <a:buSzPct val="80000"/>
              </a:pPr>
              <a:r>
                <a:rPr lang="en-US" altLang="en-US" sz="1800" dirty="0"/>
                <a:t>Cellular respiration processes</a:t>
              </a:r>
            </a:p>
            <a:p>
              <a:pPr eaLnBrk="1" hangingPunct="1">
                <a:lnSpc>
                  <a:spcPct val="85000"/>
                </a:lnSpc>
                <a:spcBef>
                  <a:spcPct val="0"/>
                </a:spcBef>
                <a:spcAft>
                  <a:spcPts val="600"/>
                </a:spcAft>
                <a:buSzPct val="80000"/>
              </a:pPr>
              <a:r>
                <a:rPr lang="en-US" altLang="en-US" sz="1800" dirty="0"/>
                <a:t>Enzymes and enzyme inhibitors</a:t>
              </a:r>
            </a:p>
            <a:p>
              <a:pPr eaLnBrk="1" hangingPunct="1">
                <a:lnSpc>
                  <a:spcPct val="85000"/>
                </a:lnSpc>
                <a:spcBef>
                  <a:spcPct val="0"/>
                </a:spcBef>
                <a:spcAft>
                  <a:spcPct val="30000"/>
                </a:spcAft>
                <a:buSzPct val="80000"/>
              </a:pPr>
              <a:r>
                <a:rPr lang="en-US" altLang="en-US" sz="1800" dirty="0"/>
                <a:t>Cell membrane transport</a:t>
              </a:r>
            </a:p>
          </p:txBody>
        </p:sp>
      </p:grpSp>
      <p:sp>
        <p:nvSpPr>
          <p:cNvPr id="18434" name="Slide Number Placeholder 5">
            <a:extLst>
              <a:ext uri="{FF2B5EF4-FFF2-40B4-BE49-F238E27FC236}">
                <a16:creationId xmlns:a16="http://schemas.microsoft.com/office/drawing/2014/main" id="{E86218BE-8482-D243-A074-754EEF00135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7C7F336-A49B-C64E-92D5-406BF7DD37B7}" type="slidenum">
              <a:rPr lang="en-US" altLang="en-US" sz="1400"/>
              <a:pPr algn="r" eaLnBrk="1" hangingPunct="1">
                <a:spcBef>
                  <a:spcPct val="0"/>
                </a:spcBef>
                <a:buFontTx/>
                <a:buNone/>
              </a:pPr>
              <a:t>3</a:t>
            </a:fld>
            <a:endParaRPr lang="en-US" altLang="en-US" sz="1400"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1026">
            <a:extLst>
              <a:ext uri="{FF2B5EF4-FFF2-40B4-BE49-F238E27FC236}">
                <a16:creationId xmlns:a16="http://schemas.microsoft.com/office/drawing/2014/main" id="{C342A30E-18E9-4341-88BC-97123F2E0DF0}"/>
              </a:ext>
            </a:extLst>
          </p:cNvPr>
          <p:cNvGrpSpPr>
            <a:grpSpLocks/>
          </p:cNvGrpSpPr>
          <p:nvPr/>
        </p:nvGrpSpPr>
        <p:grpSpPr bwMode="auto">
          <a:xfrm>
            <a:off x="682625" y="1536700"/>
            <a:ext cx="7772400" cy="4257677"/>
            <a:chOff x="430" y="968"/>
            <a:chExt cx="4896" cy="2682"/>
          </a:xfrm>
        </p:grpSpPr>
        <p:sp>
          <p:nvSpPr>
            <p:cNvPr id="20483" name="Rectangle 1027">
              <a:extLst>
                <a:ext uri="{FF2B5EF4-FFF2-40B4-BE49-F238E27FC236}">
                  <a16:creationId xmlns:a16="http://schemas.microsoft.com/office/drawing/2014/main" id="{2E6522F3-4202-E949-9C55-CF182C93E099}"/>
                </a:ext>
              </a:extLst>
            </p:cNvPr>
            <p:cNvSpPr>
              <a:spLocks noChangeArrowheads="1"/>
            </p:cNvSpPr>
            <p:nvPr/>
          </p:nvSpPr>
          <p:spPr bwMode="auto">
            <a:xfrm>
              <a:off x="430" y="968"/>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800" dirty="0">
                  <a:solidFill>
                    <a:srgbClr val="333333"/>
                  </a:solidFill>
                </a:rPr>
                <a:t>Harvesting of Chemical Energy</a:t>
              </a:r>
              <a:endParaRPr lang="en-US" altLang="en-US" sz="2800" dirty="0">
                <a:solidFill>
                  <a:schemeClr val="tx2"/>
                </a:solidFill>
              </a:endParaRPr>
            </a:p>
          </p:txBody>
        </p:sp>
        <p:grpSp>
          <p:nvGrpSpPr>
            <p:cNvPr id="20484" name="Group 1028">
              <a:extLst>
                <a:ext uri="{FF2B5EF4-FFF2-40B4-BE49-F238E27FC236}">
                  <a16:creationId xmlns:a16="http://schemas.microsoft.com/office/drawing/2014/main" id="{E0E52312-FEB9-FA4E-AB4B-A1D1152082FB}"/>
                </a:ext>
              </a:extLst>
            </p:cNvPr>
            <p:cNvGrpSpPr>
              <a:grpSpLocks/>
            </p:cNvGrpSpPr>
            <p:nvPr/>
          </p:nvGrpSpPr>
          <p:grpSpPr bwMode="auto">
            <a:xfrm>
              <a:off x="2057" y="2341"/>
              <a:ext cx="1713" cy="1309"/>
              <a:chOff x="2057" y="2341"/>
              <a:chExt cx="1713" cy="1309"/>
            </a:xfrm>
          </p:grpSpPr>
          <p:pic>
            <p:nvPicPr>
              <p:cNvPr id="20485" name="Picture 1029" descr="www_nick-lane_net">
                <a:extLst>
                  <a:ext uri="{FF2B5EF4-FFF2-40B4-BE49-F238E27FC236}">
                    <a16:creationId xmlns:a16="http://schemas.microsoft.com/office/drawing/2014/main" id="{85DDE475-A98D-D346-A812-30C947779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293" y="2105"/>
                <a:ext cx="1174" cy="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1030">
                <a:extLst>
                  <a:ext uri="{FF2B5EF4-FFF2-40B4-BE49-F238E27FC236}">
                    <a16:creationId xmlns:a16="http://schemas.microsoft.com/office/drawing/2014/main" id="{AE817609-111A-1040-99A7-31E1AD6460C7}"/>
                  </a:ext>
                </a:extLst>
              </p:cNvPr>
              <p:cNvSpPr txBox="1">
                <a:spLocks noChangeArrowheads="1"/>
              </p:cNvSpPr>
              <p:nvPr/>
            </p:nvSpPr>
            <p:spPr bwMode="auto">
              <a:xfrm>
                <a:off x="2667" y="3485"/>
                <a:ext cx="110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https://www.nick-lane.net</a:t>
                </a:r>
              </a:p>
            </p:txBody>
          </p:sp>
        </p:grpSp>
      </p:grpSp>
      <p:sp>
        <p:nvSpPr>
          <p:cNvPr id="20482" name="Slide Number Placeholder 5">
            <a:extLst>
              <a:ext uri="{FF2B5EF4-FFF2-40B4-BE49-F238E27FC236}">
                <a16:creationId xmlns:a16="http://schemas.microsoft.com/office/drawing/2014/main" id="{D6DA1C88-9508-BE43-BE9E-F2FA43DE2D2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4D300A7-6E30-9940-8A82-DE9D04D2FBB5}" type="slidenum">
              <a:rPr lang="en-US" altLang="en-US" sz="1400"/>
              <a:pPr algn="r" eaLnBrk="1" hangingPunct="1">
                <a:spcBef>
                  <a:spcPct val="0"/>
                </a:spcBef>
                <a:buFontTx/>
                <a:buNone/>
              </a:pPr>
              <a:t>4</a:t>
            </a:fld>
            <a:endParaRPr lang="en-US" altLang="en-US" sz="14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11">
            <a:extLst>
              <a:ext uri="{FF2B5EF4-FFF2-40B4-BE49-F238E27FC236}">
                <a16:creationId xmlns:a16="http://schemas.microsoft.com/office/drawing/2014/main" id="{BA309560-72B7-DA47-8545-77648CB04717}"/>
              </a:ext>
            </a:extLst>
          </p:cNvPr>
          <p:cNvGrpSpPr>
            <a:grpSpLocks/>
          </p:cNvGrpSpPr>
          <p:nvPr/>
        </p:nvGrpSpPr>
        <p:grpSpPr bwMode="auto">
          <a:xfrm>
            <a:off x="457200" y="446088"/>
            <a:ext cx="8229600" cy="4695829"/>
            <a:chOff x="288" y="281"/>
            <a:chExt cx="5184" cy="2958"/>
          </a:xfrm>
        </p:grpSpPr>
        <p:sp>
          <p:nvSpPr>
            <p:cNvPr id="22531" name="Rectangle 3">
              <a:extLst>
                <a:ext uri="{FF2B5EF4-FFF2-40B4-BE49-F238E27FC236}">
                  <a16:creationId xmlns:a16="http://schemas.microsoft.com/office/drawing/2014/main" id="{BAC1E9E3-04BD-2646-8CA1-F27CDC4FE47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Food</a:t>
              </a:r>
              <a:endParaRPr lang="en-US" altLang="en-US" sz="2800" dirty="0">
                <a:solidFill>
                  <a:schemeClr val="tx2"/>
                </a:solidFill>
              </a:endParaRPr>
            </a:p>
          </p:txBody>
        </p:sp>
        <p:grpSp>
          <p:nvGrpSpPr>
            <p:cNvPr id="22532" name="Group 10">
              <a:extLst>
                <a:ext uri="{FF2B5EF4-FFF2-40B4-BE49-F238E27FC236}">
                  <a16:creationId xmlns:a16="http://schemas.microsoft.com/office/drawing/2014/main" id="{180992DC-0572-634F-93BB-3BD566C571B0}"/>
                </a:ext>
              </a:extLst>
            </p:cNvPr>
            <p:cNvGrpSpPr>
              <a:grpSpLocks/>
            </p:cNvGrpSpPr>
            <p:nvPr/>
          </p:nvGrpSpPr>
          <p:grpSpPr bwMode="auto">
            <a:xfrm>
              <a:off x="1585" y="1019"/>
              <a:ext cx="2590" cy="2220"/>
              <a:chOff x="1585" y="1019"/>
              <a:chExt cx="2590" cy="2220"/>
            </a:xfrm>
          </p:grpSpPr>
          <p:grpSp>
            <p:nvGrpSpPr>
              <p:cNvPr id="22533" name="Group 5">
                <a:extLst>
                  <a:ext uri="{FF2B5EF4-FFF2-40B4-BE49-F238E27FC236}">
                    <a16:creationId xmlns:a16="http://schemas.microsoft.com/office/drawing/2014/main" id="{04BB313F-B276-0F4C-BFF5-2A984C346567}"/>
                  </a:ext>
                </a:extLst>
              </p:cNvPr>
              <p:cNvGrpSpPr>
                <a:grpSpLocks/>
              </p:cNvGrpSpPr>
              <p:nvPr/>
            </p:nvGrpSpPr>
            <p:grpSpPr bwMode="auto">
              <a:xfrm>
                <a:off x="1785" y="1019"/>
                <a:ext cx="2269" cy="1787"/>
                <a:chOff x="1785" y="1019"/>
                <a:chExt cx="2269" cy="1787"/>
              </a:xfrm>
            </p:grpSpPr>
            <p:pic>
              <p:nvPicPr>
                <p:cNvPr id="22535" name="Picture 6" descr="oregon_4h_oregonstate_com_japanese_food">
                  <a:extLst>
                    <a:ext uri="{FF2B5EF4-FFF2-40B4-BE49-F238E27FC236}">
                      <a16:creationId xmlns:a16="http://schemas.microsoft.com/office/drawing/2014/main" id="{026E52F3-3FA5-BD42-A7D5-94BAAE7568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 y="1019"/>
                  <a:ext cx="2190" cy="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7">
                  <a:extLst>
                    <a:ext uri="{FF2B5EF4-FFF2-40B4-BE49-F238E27FC236}">
                      <a16:creationId xmlns:a16="http://schemas.microsoft.com/office/drawing/2014/main" id="{9C63132E-D3A0-454F-BDB4-D8E0057BA3FD}"/>
                    </a:ext>
                  </a:extLst>
                </p:cNvPr>
                <p:cNvSpPr txBox="1">
                  <a:spLocks noChangeArrowheads="1"/>
                </p:cNvSpPr>
                <p:nvPr/>
              </p:nvSpPr>
              <p:spPr bwMode="auto">
                <a:xfrm>
                  <a:off x="2390" y="2641"/>
                  <a:ext cx="166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https://www.oregon.4h.oregonstate.edu</a:t>
                  </a:r>
                  <a:endParaRPr lang="en-US" altLang="en-US" sz="1800" dirty="0"/>
                </a:p>
              </p:txBody>
            </p:sp>
          </p:grpSp>
          <p:sp>
            <p:nvSpPr>
              <p:cNvPr id="22534" name="Text Box 8">
                <a:extLst>
                  <a:ext uri="{FF2B5EF4-FFF2-40B4-BE49-F238E27FC236}">
                    <a16:creationId xmlns:a16="http://schemas.microsoft.com/office/drawing/2014/main" id="{48CAC40C-CA57-7E4E-9E8E-06A153088C69}"/>
                  </a:ext>
                </a:extLst>
              </p:cNvPr>
              <p:cNvSpPr txBox="1">
                <a:spLocks noChangeArrowheads="1"/>
              </p:cNvSpPr>
              <p:nvPr/>
            </p:nvSpPr>
            <p:spPr bwMode="auto">
              <a:xfrm>
                <a:off x="1585" y="2884"/>
                <a:ext cx="2590"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Food is converted to chemical energy by the cells in our bodies.</a:t>
                </a:r>
              </a:p>
            </p:txBody>
          </p:sp>
        </p:grpSp>
      </p:grpSp>
      <p:sp>
        <p:nvSpPr>
          <p:cNvPr id="22530" name="Slide Number Placeholder 5">
            <a:extLst>
              <a:ext uri="{FF2B5EF4-FFF2-40B4-BE49-F238E27FC236}">
                <a16:creationId xmlns:a16="http://schemas.microsoft.com/office/drawing/2014/main" id="{70C8EF93-FA76-EA4B-AB22-D456F6D1020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11DD7C45-2353-C547-A0C0-BDBB5BF32311}" type="slidenum">
              <a:rPr lang="en-US" altLang="en-US" sz="1400"/>
              <a:pPr algn="r" eaLnBrk="1" hangingPunct="1">
                <a:spcBef>
                  <a:spcPct val="0"/>
                </a:spcBef>
                <a:buFontTx/>
                <a:buNone/>
              </a:pPr>
              <a:t>5</a:t>
            </a:fld>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13">
            <a:extLst>
              <a:ext uri="{FF2B5EF4-FFF2-40B4-BE49-F238E27FC236}">
                <a16:creationId xmlns:a16="http://schemas.microsoft.com/office/drawing/2014/main" id="{BB41A2D2-C1FE-C241-92C2-AB1BAB2C0D30}"/>
              </a:ext>
            </a:extLst>
          </p:cNvPr>
          <p:cNvGrpSpPr>
            <a:grpSpLocks/>
          </p:cNvGrpSpPr>
          <p:nvPr/>
        </p:nvGrpSpPr>
        <p:grpSpPr bwMode="auto">
          <a:xfrm>
            <a:off x="457200" y="446088"/>
            <a:ext cx="8229600" cy="4803777"/>
            <a:chOff x="288" y="281"/>
            <a:chExt cx="5184" cy="3026"/>
          </a:xfrm>
        </p:grpSpPr>
        <p:sp>
          <p:nvSpPr>
            <p:cNvPr id="24579" name="Rectangle 3">
              <a:extLst>
                <a:ext uri="{FF2B5EF4-FFF2-40B4-BE49-F238E27FC236}">
                  <a16:creationId xmlns:a16="http://schemas.microsoft.com/office/drawing/2014/main" id="{E1440D95-4C4A-C94C-86DD-4033318AE5A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Sources of Chemical Energy</a:t>
              </a:r>
              <a:endParaRPr lang="en-US" altLang="en-US" sz="2800" dirty="0">
                <a:solidFill>
                  <a:schemeClr val="tx2"/>
                </a:solidFill>
              </a:endParaRPr>
            </a:p>
          </p:txBody>
        </p:sp>
        <p:grpSp>
          <p:nvGrpSpPr>
            <p:cNvPr id="24580" name="Group 12">
              <a:extLst>
                <a:ext uri="{FF2B5EF4-FFF2-40B4-BE49-F238E27FC236}">
                  <a16:creationId xmlns:a16="http://schemas.microsoft.com/office/drawing/2014/main" id="{6973E668-5500-874E-ABDB-57AB00811E25}"/>
                </a:ext>
              </a:extLst>
            </p:cNvPr>
            <p:cNvGrpSpPr>
              <a:grpSpLocks/>
            </p:cNvGrpSpPr>
            <p:nvPr/>
          </p:nvGrpSpPr>
          <p:grpSpPr bwMode="auto">
            <a:xfrm>
              <a:off x="516" y="972"/>
              <a:ext cx="4572" cy="2335"/>
              <a:chOff x="516" y="972"/>
              <a:chExt cx="4572" cy="2335"/>
            </a:xfrm>
          </p:grpSpPr>
          <p:sp>
            <p:nvSpPr>
              <p:cNvPr id="24581" name="Text Box 5">
                <a:extLst>
                  <a:ext uri="{FF2B5EF4-FFF2-40B4-BE49-F238E27FC236}">
                    <a16:creationId xmlns:a16="http://schemas.microsoft.com/office/drawing/2014/main" id="{8CE77C3B-4DFF-8144-B820-F5BAD4F07384}"/>
                  </a:ext>
                </a:extLst>
              </p:cNvPr>
              <p:cNvSpPr txBox="1">
                <a:spLocks noChangeArrowheads="1"/>
              </p:cNvSpPr>
              <p:nvPr/>
            </p:nvSpPr>
            <p:spPr bwMode="auto">
              <a:xfrm>
                <a:off x="516" y="972"/>
                <a:ext cx="457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Food, gasoline, and other fuels all have in common that they are sources of chemical energy.</a:t>
                </a:r>
              </a:p>
              <a:p>
                <a:pPr eaLnBrk="1" hangingPunct="1">
                  <a:lnSpc>
                    <a:spcPct val="85000"/>
                  </a:lnSpc>
                  <a:spcBef>
                    <a:spcPct val="0"/>
                  </a:spcBef>
                  <a:spcAft>
                    <a:spcPct val="50000"/>
                  </a:spcAft>
                  <a:buSzPct val="80000"/>
                  <a:buFont typeface="Times" pitchFamily="2" charset="0"/>
                  <a:buChar char="•"/>
                </a:pPr>
                <a:r>
                  <a:rPr lang="en-US" altLang="en-US" sz="1800" dirty="0"/>
                  <a:t>Carbohydrates and fats have carbon backbones (as with octane in gasoline) that make them especially rich in potential energy.</a:t>
                </a:r>
              </a:p>
            </p:txBody>
          </p:sp>
          <p:grpSp>
            <p:nvGrpSpPr>
              <p:cNvPr id="24582" name="Group 6">
                <a:extLst>
                  <a:ext uri="{FF2B5EF4-FFF2-40B4-BE49-F238E27FC236}">
                    <a16:creationId xmlns:a16="http://schemas.microsoft.com/office/drawing/2014/main" id="{B0C805A5-C366-834A-AD63-1950C145EEB2}"/>
                  </a:ext>
                </a:extLst>
              </p:cNvPr>
              <p:cNvGrpSpPr>
                <a:grpSpLocks/>
              </p:cNvGrpSpPr>
              <p:nvPr/>
            </p:nvGrpSpPr>
            <p:grpSpPr bwMode="auto">
              <a:xfrm>
                <a:off x="1939" y="1984"/>
                <a:ext cx="1978" cy="1323"/>
                <a:chOff x="1939" y="2137"/>
                <a:chExt cx="1978" cy="1323"/>
              </a:xfrm>
            </p:grpSpPr>
            <p:pic>
              <p:nvPicPr>
                <p:cNvPr id="24583" name="Picture 7" descr="525078697_1390407004">
                  <a:extLst>
                    <a:ext uri="{FF2B5EF4-FFF2-40B4-BE49-F238E27FC236}">
                      <a16:creationId xmlns:a16="http://schemas.microsoft.com/office/drawing/2014/main" id="{913B30AC-E00A-0348-B457-7655989CC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 y="2137"/>
                  <a:ext cx="1902"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 Box 8">
                  <a:extLst>
                    <a:ext uri="{FF2B5EF4-FFF2-40B4-BE49-F238E27FC236}">
                      <a16:creationId xmlns:a16="http://schemas.microsoft.com/office/drawing/2014/main" id="{755655DE-DD55-C844-9A8B-AA8F0CCB8764}"/>
                    </a:ext>
                  </a:extLst>
                </p:cNvPr>
                <p:cNvSpPr txBox="1">
                  <a:spLocks noChangeArrowheads="1"/>
                </p:cNvSpPr>
                <p:nvPr/>
              </p:nvSpPr>
              <p:spPr bwMode="auto">
                <a:xfrm>
                  <a:off x="2848" y="3305"/>
                  <a:ext cx="1069"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https://www.bubblews.com</a:t>
                  </a:r>
                </a:p>
              </p:txBody>
            </p:sp>
          </p:grpSp>
        </p:grpSp>
      </p:grpSp>
      <p:sp>
        <p:nvSpPr>
          <p:cNvPr id="24578" name="Slide Number Placeholder 5">
            <a:extLst>
              <a:ext uri="{FF2B5EF4-FFF2-40B4-BE49-F238E27FC236}">
                <a16:creationId xmlns:a16="http://schemas.microsoft.com/office/drawing/2014/main" id="{FCE6FDD0-46DA-E642-B228-9290E10A657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DEDAFD4-7523-574B-8E66-0D492FB1AE41}" type="slidenum">
              <a:rPr lang="en-US" altLang="en-US" sz="1400"/>
              <a:pPr algn="r" eaLnBrk="1" hangingPunct="1">
                <a:spcBef>
                  <a:spcPct val="0"/>
                </a:spcBef>
                <a:buFontTx/>
                <a:buNone/>
              </a:pPr>
              <a:t>6</a:t>
            </a:fld>
            <a:endParaRPr lang="en-US" altLang="en-US" sz="1400"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Group 9">
            <a:extLst>
              <a:ext uri="{FF2B5EF4-FFF2-40B4-BE49-F238E27FC236}">
                <a16:creationId xmlns:a16="http://schemas.microsoft.com/office/drawing/2014/main" id="{27A68F38-91AD-7F4C-84C2-7F82D0082056}"/>
              </a:ext>
            </a:extLst>
          </p:cNvPr>
          <p:cNvGrpSpPr>
            <a:grpSpLocks/>
          </p:cNvGrpSpPr>
          <p:nvPr/>
        </p:nvGrpSpPr>
        <p:grpSpPr bwMode="auto">
          <a:xfrm>
            <a:off x="457200" y="446088"/>
            <a:ext cx="8229600" cy="4995862"/>
            <a:chOff x="288" y="281"/>
            <a:chExt cx="5184" cy="3147"/>
          </a:xfrm>
        </p:grpSpPr>
        <p:sp>
          <p:nvSpPr>
            <p:cNvPr id="26627" name="Rectangle 3">
              <a:extLst>
                <a:ext uri="{FF2B5EF4-FFF2-40B4-BE49-F238E27FC236}">
                  <a16:creationId xmlns:a16="http://schemas.microsoft.com/office/drawing/2014/main" id="{D9A9DB64-C17F-094C-BB8C-F037951DF69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Harvesting of Chemical Energy</a:t>
              </a:r>
              <a:endParaRPr lang="en-US" altLang="en-US" sz="2800" dirty="0">
                <a:solidFill>
                  <a:schemeClr val="tx2"/>
                </a:solidFill>
              </a:endParaRPr>
            </a:p>
          </p:txBody>
        </p:sp>
        <p:grpSp>
          <p:nvGrpSpPr>
            <p:cNvPr id="26628" name="Group 8">
              <a:extLst>
                <a:ext uri="{FF2B5EF4-FFF2-40B4-BE49-F238E27FC236}">
                  <a16:creationId xmlns:a16="http://schemas.microsoft.com/office/drawing/2014/main" id="{E172D08B-B448-ED40-A3EB-16F6E021C294}"/>
                </a:ext>
              </a:extLst>
            </p:cNvPr>
            <p:cNvGrpSpPr>
              <a:grpSpLocks/>
            </p:cNvGrpSpPr>
            <p:nvPr/>
          </p:nvGrpSpPr>
          <p:grpSpPr bwMode="auto">
            <a:xfrm>
              <a:off x="516" y="972"/>
              <a:ext cx="4797" cy="2456"/>
              <a:chOff x="516" y="972"/>
              <a:chExt cx="4797" cy="2456"/>
            </a:xfrm>
          </p:grpSpPr>
          <p:sp>
            <p:nvSpPr>
              <p:cNvPr id="26629" name="Text Box 4">
                <a:extLst>
                  <a:ext uri="{FF2B5EF4-FFF2-40B4-BE49-F238E27FC236}">
                    <a16:creationId xmlns:a16="http://schemas.microsoft.com/office/drawing/2014/main" id="{FB37211A-8E93-F04B-AF86-08A0E991C6FA}"/>
                  </a:ext>
                </a:extLst>
              </p:cNvPr>
              <p:cNvSpPr txBox="1">
                <a:spLocks noChangeArrowheads="1"/>
              </p:cNvSpPr>
              <p:nvPr/>
            </p:nvSpPr>
            <p:spPr bwMode="auto">
              <a:xfrm>
                <a:off x="516" y="972"/>
                <a:ext cx="47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Cells and internal combustion engines use similar physical processes to perform work.</a:t>
                </a:r>
              </a:p>
              <a:p>
                <a:pPr eaLnBrk="1" hangingPunct="1">
                  <a:lnSpc>
                    <a:spcPct val="85000"/>
                  </a:lnSpc>
                  <a:spcBef>
                    <a:spcPct val="0"/>
                  </a:spcBef>
                  <a:spcAft>
                    <a:spcPts val="900"/>
                  </a:spcAft>
                  <a:buSzPct val="80000"/>
                  <a:buFont typeface="Times" pitchFamily="2" charset="0"/>
                  <a:buChar char="•"/>
                </a:pPr>
                <a:r>
                  <a:rPr lang="en-US" altLang="en-US" sz="1800" dirty="0"/>
                  <a:t>A gasoline engine mixes oxygen with octane in an explosive chemical reaction that breaks-down the covalent bonds in the carbon backbone for rapid liberation of energy.</a:t>
                </a:r>
              </a:p>
              <a:p>
                <a:pPr eaLnBrk="1" hangingPunct="1">
                  <a:lnSpc>
                    <a:spcPct val="85000"/>
                  </a:lnSpc>
                  <a:spcBef>
                    <a:spcPct val="0"/>
                  </a:spcBef>
                  <a:spcAft>
                    <a:spcPct val="50000"/>
                  </a:spcAft>
                  <a:buSzPct val="80000"/>
                  <a:buFont typeface="Times" pitchFamily="2" charset="0"/>
                  <a:buChar char="•"/>
                </a:pPr>
                <a:r>
                  <a:rPr lang="en-US" altLang="en-US" sz="1800" dirty="0"/>
                  <a:t>The reaction moves the pistons in the cylinders, which ultimately drives the wheels.</a:t>
                </a:r>
              </a:p>
            </p:txBody>
          </p:sp>
          <p:grpSp>
            <p:nvGrpSpPr>
              <p:cNvPr id="26630" name="Group 7">
                <a:extLst>
                  <a:ext uri="{FF2B5EF4-FFF2-40B4-BE49-F238E27FC236}">
                    <a16:creationId xmlns:a16="http://schemas.microsoft.com/office/drawing/2014/main" id="{1E37430B-79DC-2447-8C26-3EA2973058F9}"/>
                  </a:ext>
                </a:extLst>
              </p:cNvPr>
              <p:cNvGrpSpPr>
                <a:grpSpLocks/>
              </p:cNvGrpSpPr>
              <p:nvPr/>
            </p:nvGrpSpPr>
            <p:grpSpPr bwMode="auto">
              <a:xfrm>
                <a:off x="1644" y="2461"/>
                <a:ext cx="2477" cy="967"/>
                <a:chOff x="1644" y="2461"/>
                <a:chExt cx="2477" cy="967"/>
              </a:xfrm>
            </p:grpSpPr>
            <p:pic>
              <p:nvPicPr>
                <p:cNvPr id="26631" name="Picture 5" descr="FG18_02-02un">
                  <a:extLst>
                    <a:ext uri="{FF2B5EF4-FFF2-40B4-BE49-F238E27FC236}">
                      <a16:creationId xmlns:a16="http://schemas.microsoft.com/office/drawing/2014/main" id="{0C8019BC-37F6-0749-ACBD-D05CF0719B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9" y="2461"/>
                  <a:ext cx="2346"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 Box 6">
                  <a:extLst>
                    <a:ext uri="{FF2B5EF4-FFF2-40B4-BE49-F238E27FC236}">
                      <a16:creationId xmlns:a16="http://schemas.microsoft.com/office/drawing/2014/main" id="{CBF4FF84-DAAF-CD47-A23E-64E7050DEBCD}"/>
                    </a:ext>
                  </a:extLst>
                </p:cNvPr>
                <p:cNvSpPr txBox="1">
                  <a:spLocks noChangeArrowheads="1"/>
                </p:cNvSpPr>
                <p:nvPr/>
              </p:nvSpPr>
              <p:spPr bwMode="auto">
                <a:xfrm>
                  <a:off x="1644" y="3197"/>
                  <a:ext cx="2477" cy="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chemeClr val="accent6"/>
                      </a:solidFill>
                    </a:rPr>
                    <a:t>Molecular structure of octane (C</a:t>
                  </a:r>
                  <a:r>
                    <a:rPr lang="en-US" altLang="en-US" sz="1800" baseline="-25000" dirty="0">
                      <a:solidFill>
                        <a:schemeClr val="accent6"/>
                      </a:solidFill>
                    </a:rPr>
                    <a:t>8</a:t>
                  </a:r>
                  <a:r>
                    <a:rPr lang="en-US" altLang="en-US" sz="1800" dirty="0">
                      <a:solidFill>
                        <a:schemeClr val="accent6"/>
                      </a:solidFill>
                    </a:rPr>
                    <a:t>H</a:t>
                  </a:r>
                  <a:r>
                    <a:rPr lang="en-US" altLang="en-US" sz="1800" baseline="-25000" dirty="0">
                      <a:solidFill>
                        <a:schemeClr val="accent6"/>
                      </a:solidFill>
                    </a:rPr>
                    <a:t>18</a:t>
                  </a:r>
                  <a:r>
                    <a:rPr lang="en-US" altLang="en-US" sz="1800" dirty="0">
                      <a:solidFill>
                        <a:schemeClr val="accent6"/>
                      </a:solidFill>
                    </a:rPr>
                    <a:t>)</a:t>
                  </a:r>
                  <a:endParaRPr lang="en-US" altLang="en-US" sz="2400" dirty="0">
                    <a:solidFill>
                      <a:schemeClr val="accent6"/>
                    </a:solidFill>
                  </a:endParaRPr>
                </a:p>
              </p:txBody>
            </p:sp>
          </p:grpSp>
        </p:grpSp>
      </p:grpSp>
      <p:sp>
        <p:nvSpPr>
          <p:cNvPr id="26626" name="Slide Number Placeholder 5">
            <a:extLst>
              <a:ext uri="{FF2B5EF4-FFF2-40B4-BE49-F238E27FC236}">
                <a16:creationId xmlns:a16="http://schemas.microsoft.com/office/drawing/2014/main" id="{788B4A88-F5B2-A84F-AE25-E46F6163A38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81DC194-B269-DF4A-B2D2-4DCC42B510DA}" type="slidenum">
              <a:rPr lang="en-US" altLang="en-US" sz="1400"/>
              <a:pPr algn="r" eaLnBrk="1" hangingPunct="1">
                <a:spcBef>
                  <a:spcPct val="0"/>
                </a:spcBef>
                <a:buFontTx/>
                <a:buNone/>
              </a:pPr>
              <a:t>7</a:t>
            </a:fld>
            <a:endParaRPr lang="en-US" altLang="en-US" sz="1400"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2">
            <a:extLst>
              <a:ext uri="{FF2B5EF4-FFF2-40B4-BE49-F238E27FC236}">
                <a16:creationId xmlns:a16="http://schemas.microsoft.com/office/drawing/2014/main" id="{D596FA22-A6F4-D945-90B0-585A7E6FC1E7}"/>
              </a:ext>
            </a:extLst>
          </p:cNvPr>
          <p:cNvGrpSpPr>
            <a:grpSpLocks/>
          </p:cNvGrpSpPr>
          <p:nvPr/>
        </p:nvGrpSpPr>
        <p:grpSpPr bwMode="auto">
          <a:xfrm>
            <a:off x="457200" y="446088"/>
            <a:ext cx="8229600" cy="3654425"/>
            <a:chOff x="288" y="281"/>
            <a:chExt cx="5184" cy="2302"/>
          </a:xfrm>
        </p:grpSpPr>
        <p:sp>
          <p:nvSpPr>
            <p:cNvPr id="28675" name="Rectangle 3">
              <a:extLst>
                <a:ext uri="{FF2B5EF4-FFF2-40B4-BE49-F238E27FC236}">
                  <a16:creationId xmlns:a16="http://schemas.microsoft.com/office/drawing/2014/main" id="{E201BB49-5ED5-F54B-AD66-1F2E5C6E3A9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Harvesting of Chemical Energy </a:t>
              </a:r>
              <a:r>
                <a:rPr lang="en-US" altLang="en-US" sz="2200" dirty="0">
                  <a:solidFill>
                    <a:srgbClr val="333333"/>
                  </a:solidFill>
                </a:rPr>
                <a:t>(continued)</a:t>
              </a:r>
            </a:p>
          </p:txBody>
        </p:sp>
        <p:sp>
          <p:nvSpPr>
            <p:cNvPr id="28676" name="Text Box 4">
              <a:extLst>
                <a:ext uri="{FF2B5EF4-FFF2-40B4-BE49-F238E27FC236}">
                  <a16:creationId xmlns:a16="http://schemas.microsoft.com/office/drawing/2014/main" id="{1C2090AD-C1AB-3447-B7CD-C9AB6A1F4873}"/>
                </a:ext>
              </a:extLst>
            </p:cNvPr>
            <p:cNvSpPr txBox="1">
              <a:spLocks noChangeArrowheads="1"/>
            </p:cNvSpPr>
            <p:nvPr/>
          </p:nvSpPr>
          <p:spPr bwMode="auto">
            <a:xfrm>
              <a:off x="516" y="972"/>
              <a:ext cx="487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Cells use oxygen to harvest chemical energy from food molecules in a more controlled process known as cellular respiration.</a:t>
              </a:r>
            </a:p>
            <a:p>
              <a:pPr eaLnBrk="1" hangingPunct="1">
                <a:lnSpc>
                  <a:spcPct val="85000"/>
                </a:lnSpc>
                <a:spcBef>
                  <a:spcPct val="0"/>
                </a:spcBef>
                <a:spcAft>
                  <a:spcPts val="900"/>
                </a:spcAft>
                <a:buSzPct val="80000"/>
                <a:buFont typeface="Times" pitchFamily="2" charset="0"/>
                <a:buChar char="•"/>
              </a:pPr>
              <a:r>
                <a:rPr lang="en-US" altLang="en-US" sz="1800" dirty="0"/>
                <a:t>Aerobic respiration, which requires oxygen, occurs in the mitochondria of eukaryotic cells.</a:t>
              </a:r>
            </a:p>
            <a:p>
              <a:pPr eaLnBrk="1" hangingPunct="1">
                <a:lnSpc>
                  <a:spcPct val="85000"/>
                </a:lnSpc>
                <a:spcBef>
                  <a:spcPct val="0"/>
                </a:spcBef>
                <a:spcAft>
                  <a:spcPts val="900"/>
                </a:spcAft>
                <a:buSzPct val="80000"/>
                <a:buFont typeface="Times" pitchFamily="2" charset="0"/>
                <a:buChar char="•"/>
              </a:pPr>
              <a:r>
                <a:rPr lang="en-US" altLang="en-US" sz="1800" dirty="0"/>
                <a:t>Anaerobic respiration, which does not use oxygen, occurs in the cytosol of prokaryotic and eukaryotic cells.</a:t>
              </a:r>
            </a:p>
            <a:p>
              <a:pPr eaLnBrk="1" hangingPunct="1">
                <a:lnSpc>
                  <a:spcPct val="85000"/>
                </a:lnSpc>
                <a:spcBef>
                  <a:spcPct val="0"/>
                </a:spcBef>
                <a:spcAft>
                  <a:spcPct val="50000"/>
                </a:spcAft>
                <a:buSzPct val="80000"/>
                <a:buFont typeface="Times" pitchFamily="2" charset="0"/>
                <a:buChar char="•"/>
              </a:pPr>
              <a:r>
                <a:rPr lang="en-US" altLang="en-US" sz="1800" dirty="0"/>
                <a:t>In aerobic and anaerobic respiration, ATP (adenosine triphosphate) and other high energy molecules are generated as a chemical energy source for cellular work.</a:t>
              </a:r>
            </a:p>
          </p:txBody>
        </p:sp>
      </p:grpSp>
      <p:sp>
        <p:nvSpPr>
          <p:cNvPr id="28674" name="Slide Number Placeholder 5">
            <a:extLst>
              <a:ext uri="{FF2B5EF4-FFF2-40B4-BE49-F238E27FC236}">
                <a16:creationId xmlns:a16="http://schemas.microsoft.com/office/drawing/2014/main" id="{D1244A1F-F49D-DA42-A2FA-81642F09080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28E8C3AD-D761-8E49-AE76-441A52ADA427}" type="slidenum">
              <a:rPr lang="en-US" altLang="en-US" sz="1400"/>
              <a:pPr algn="r" eaLnBrk="1" hangingPunct="1">
                <a:spcBef>
                  <a:spcPct val="0"/>
                </a:spcBef>
                <a:buFontTx/>
                <a:buNone/>
              </a:pPr>
              <a:t>8</a:t>
            </a:fld>
            <a:endParaRPr lang="en-US" altLang="en-US" sz="14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1026">
            <a:extLst>
              <a:ext uri="{FF2B5EF4-FFF2-40B4-BE49-F238E27FC236}">
                <a16:creationId xmlns:a16="http://schemas.microsoft.com/office/drawing/2014/main" id="{87C9A7EE-2B5B-504A-A1B8-6D4CC9C1BD96}"/>
              </a:ext>
            </a:extLst>
          </p:cNvPr>
          <p:cNvGrpSpPr>
            <a:grpSpLocks/>
          </p:cNvGrpSpPr>
          <p:nvPr/>
        </p:nvGrpSpPr>
        <p:grpSpPr bwMode="auto">
          <a:xfrm>
            <a:off x="457200" y="450850"/>
            <a:ext cx="8229600" cy="4433889"/>
            <a:chOff x="288" y="284"/>
            <a:chExt cx="5184" cy="2793"/>
          </a:xfrm>
        </p:grpSpPr>
        <p:sp>
          <p:nvSpPr>
            <p:cNvPr id="30723" name="Rectangle 1027">
              <a:extLst>
                <a:ext uri="{FF2B5EF4-FFF2-40B4-BE49-F238E27FC236}">
                  <a16:creationId xmlns:a16="http://schemas.microsoft.com/office/drawing/2014/main" id="{163F84CD-8339-8740-AA62-F8249601F0B0}"/>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Molecule</a:t>
              </a:r>
              <a:endParaRPr lang="en-US" altLang="en-US" sz="2800" dirty="0">
                <a:solidFill>
                  <a:schemeClr val="tx2"/>
                </a:solidFill>
              </a:endParaRPr>
            </a:p>
          </p:txBody>
        </p:sp>
        <p:grpSp>
          <p:nvGrpSpPr>
            <p:cNvPr id="30724" name="Group 1028">
              <a:extLst>
                <a:ext uri="{FF2B5EF4-FFF2-40B4-BE49-F238E27FC236}">
                  <a16:creationId xmlns:a16="http://schemas.microsoft.com/office/drawing/2014/main" id="{05BB5101-A272-EA41-B183-0B19103585DB}"/>
                </a:ext>
              </a:extLst>
            </p:cNvPr>
            <p:cNvGrpSpPr>
              <a:grpSpLocks/>
            </p:cNvGrpSpPr>
            <p:nvPr/>
          </p:nvGrpSpPr>
          <p:grpSpPr bwMode="auto">
            <a:xfrm>
              <a:off x="1732" y="1014"/>
              <a:ext cx="2367" cy="2063"/>
              <a:chOff x="1732" y="1014"/>
              <a:chExt cx="2367" cy="2063"/>
            </a:xfrm>
          </p:grpSpPr>
          <p:grpSp>
            <p:nvGrpSpPr>
              <p:cNvPr id="30725" name="Group 1029">
                <a:extLst>
                  <a:ext uri="{FF2B5EF4-FFF2-40B4-BE49-F238E27FC236}">
                    <a16:creationId xmlns:a16="http://schemas.microsoft.com/office/drawing/2014/main" id="{790571E0-12D9-EA43-8413-3BAE6B1B23EE}"/>
                  </a:ext>
                </a:extLst>
              </p:cNvPr>
              <p:cNvGrpSpPr>
                <a:grpSpLocks/>
              </p:cNvGrpSpPr>
              <p:nvPr/>
            </p:nvGrpSpPr>
            <p:grpSpPr bwMode="auto">
              <a:xfrm>
                <a:off x="1732" y="1014"/>
                <a:ext cx="2367" cy="1769"/>
                <a:chOff x="1732" y="1014"/>
                <a:chExt cx="2367" cy="1769"/>
              </a:xfrm>
            </p:grpSpPr>
            <p:pic>
              <p:nvPicPr>
                <p:cNvPr id="30727" name="Picture 1030" descr="lc_uc_edu_atp_molecule">
                  <a:extLst>
                    <a:ext uri="{FF2B5EF4-FFF2-40B4-BE49-F238E27FC236}">
                      <a16:creationId xmlns:a16="http://schemas.microsoft.com/office/drawing/2014/main" id="{FCA9EEA3-440B-D743-A0C4-FBAA8A7B5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2" y="1014"/>
                  <a:ext cx="2299"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Text Box 1031">
                  <a:extLst>
                    <a:ext uri="{FF2B5EF4-FFF2-40B4-BE49-F238E27FC236}">
                      <a16:creationId xmlns:a16="http://schemas.microsoft.com/office/drawing/2014/main" id="{29055639-420C-DC49-AAE9-916F556588F1}"/>
                    </a:ext>
                  </a:extLst>
                </p:cNvPr>
                <p:cNvSpPr txBox="1">
                  <a:spLocks noChangeArrowheads="1"/>
                </p:cNvSpPr>
                <p:nvPr/>
              </p:nvSpPr>
              <p:spPr bwMode="auto">
                <a:xfrm>
                  <a:off x="2802" y="2618"/>
                  <a:ext cx="129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https://www.biology.clc.uc.edu</a:t>
                  </a:r>
                  <a:endParaRPr lang="en-US" altLang="en-US" sz="1800" dirty="0"/>
                </a:p>
              </p:txBody>
            </p:sp>
          </p:grpSp>
          <p:sp>
            <p:nvSpPr>
              <p:cNvPr id="30726" name="Text Box 1032">
                <a:extLst>
                  <a:ext uri="{FF2B5EF4-FFF2-40B4-BE49-F238E27FC236}">
                    <a16:creationId xmlns:a16="http://schemas.microsoft.com/office/drawing/2014/main" id="{DE90F86D-4AAD-834E-91F7-FCCC5E0F0BD0}"/>
                  </a:ext>
                </a:extLst>
              </p:cNvPr>
              <p:cNvSpPr txBox="1">
                <a:spLocks noChangeArrowheads="1"/>
              </p:cNvSpPr>
              <p:nvPr/>
            </p:nvSpPr>
            <p:spPr bwMode="auto">
              <a:xfrm>
                <a:off x="1863" y="2846"/>
                <a:ext cx="204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chemeClr val="accent6"/>
                    </a:solidFill>
                  </a:rPr>
                  <a:t>Adenosine triphosphate (ATP)</a:t>
                </a:r>
              </a:p>
            </p:txBody>
          </p:sp>
        </p:grpSp>
      </p:grpSp>
      <p:sp>
        <p:nvSpPr>
          <p:cNvPr id="30722" name="Slide Number Placeholder 5">
            <a:extLst>
              <a:ext uri="{FF2B5EF4-FFF2-40B4-BE49-F238E27FC236}">
                <a16:creationId xmlns:a16="http://schemas.microsoft.com/office/drawing/2014/main" id="{C4D190A3-F0F3-3644-AF23-8F0732422BF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408CA11-CCE3-8141-8BF9-1AD942E4184D}" type="slidenum">
              <a:rPr lang="en-US" altLang="en-US" sz="1400"/>
              <a:pPr algn="r" eaLnBrk="1" hangingPunct="1">
                <a:spcBef>
                  <a:spcPct val="0"/>
                </a:spcBef>
                <a:buFontTx/>
                <a:buNone/>
              </a:pPr>
              <a:t>9</a:t>
            </a:fld>
            <a:endParaRPr lang="en-US" altLang="en-US" sz="14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6">
            <a:extLst>
              <a:ext uri="{FF2B5EF4-FFF2-40B4-BE49-F238E27FC236}">
                <a16:creationId xmlns:a16="http://schemas.microsoft.com/office/drawing/2014/main" id="{FBA9E604-CC41-9741-BB32-B5B1C94BED31}"/>
              </a:ext>
            </a:extLst>
          </p:cNvPr>
          <p:cNvGrpSpPr>
            <a:grpSpLocks/>
          </p:cNvGrpSpPr>
          <p:nvPr/>
        </p:nvGrpSpPr>
        <p:grpSpPr bwMode="auto">
          <a:xfrm>
            <a:off x="466725" y="455613"/>
            <a:ext cx="8229600" cy="3057525"/>
            <a:chOff x="294" y="287"/>
            <a:chExt cx="5184" cy="1926"/>
          </a:xfrm>
        </p:grpSpPr>
        <p:sp>
          <p:nvSpPr>
            <p:cNvPr id="32771" name="Rectangle 1027">
              <a:extLst>
                <a:ext uri="{FF2B5EF4-FFF2-40B4-BE49-F238E27FC236}">
                  <a16:creationId xmlns:a16="http://schemas.microsoft.com/office/drawing/2014/main" id="{2F07F9E5-8566-784F-828F-31164DED79A2}"/>
                </a:ext>
              </a:extLst>
            </p:cNvPr>
            <p:cNvSpPr>
              <a:spLocks noChangeArrowheads="1"/>
            </p:cNvSpPr>
            <p:nvPr/>
          </p:nvSpPr>
          <p:spPr bwMode="auto">
            <a:xfrm>
              <a:off x="294"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Efficiencies</a:t>
              </a:r>
              <a:endParaRPr lang="en-US" altLang="en-US" sz="2400" dirty="0">
                <a:solidFill>
                  <a:schemeClr val="tx2"/>
                </a:solidFill>
              </a:endParaRPr>
            </a:p>
          </p:txBody>
        </p:sp>
        <p:sp>
          <p:nvSpPr>
            <p:cNvPr id="32772" name="Text Box 1028">
              <a:extLst>
                <a:ext uri="{FF2B5EF4-FFF2-40B4-BE49-F238E27FC236}">
                  <a16:creationId xmlns:a16="http://schemas.microsoft.com/office/drawing/2014/main" id="{493DBFA8-0AD4-244F-BA88-0837A0410BA8}"/>
                </a:ext>
              </a:extLst>
            </p:cNvPr>
            <p:cNvSpPr txBox="1">
              <a:spLocks noChangeArrowheads="1"/>
            </p:cNvSpPr>
            <p:nvPr/>
          </p:nvSpPr>
          <p:spPr bwMode="auto">
            <a:xfrm>
              <a:off x="509" y="970"/>
              <a:ext cx="4819" cy="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Automobile engines extract about 25 percent of the chemical energy to produce kinetic energy to drive the wheels—the remainder is converted to heat.</a:t>
              </a:r>
            </a:p>
            <a:p>
              <a:pPr eaLnBrk="1" hangingPunct="1">
                <a:lnSpc>
                  <a:spcPct val="85000"/>
                </a:lnSpc>
                <a:spcBef>
                  <a:spcPct val="0"/>
                </a:spcBef>
                <a:spcAft>
                  <a:spcPts val="900"/>
                </a:spcAft>
                <a:buSzPct val="80000"/>
                <a:buFont typeface="Times" pitchFamily="2" charset="0"/>
                <a:buChar char="•"/>
              </a:pPr>
              <a:r>
                <a:rPr lang="en-US" altLang="en-US" sz="1800" dirty="0"/>
                <a:t>Cells are more efficient—they extract about 40 percent of the chemical energy from food molecules to perform cellular work.</a:t>
              </a:r>
            </a:p>
            <a:p>
              <a:pPr eaLnBrk="1" hangingPunct="1">
                <a:lnSpc>
                  <a:spcPct val="85000"/>
                </a:lnSpc>
                <a:spcBef>
                  <a:spcPct val="0"/>
                </a:spcBef>
                <a:spcAft>
                  <a:spcPct val="30000"/>
                </a:spcAft>
                <a:buSzPct val="80000"/>
                <a:buFont typeface="Times" pitchFamily="2" charset="0"/>
                <a:buChar char="•"/>
              </a:pPr>
              <a:r>
                <a:rPr lang="en-US" altLang="en-US" sz="1800" dirty="0"/>
                <a:t>The waste products of internal combustion engines and cellular respira-tion are mostly CO</a:t>
              </a:r>
              <a:r>
                <a:rPr lang="en-US" altLang="en-US" sz="1800" baseline="-25000" dirty="0"/>
                <a:t>2</a:t>
              </a:r>
              <a:r>
                <a:rPr lang="en-US" altLang="en-US" sz="1800" dirty="0"/>
                <a:t> and water.</a:t>
              </a:r>
            </a:p>
          </p:txBody>
        </p:sp>
      </p:grpSp>
      <p:sp>
        <p:nvSpPr>
          <p:cNvPr id="32770" name="Slide Number Placeholder 5">
            <a:extLst>
              <a:ext uri="{FF2B5EF4-FFF2-40B4-BE49-F238E27FC236}">
                <a16:creationId xmlns:a16="http://schemas.microsoft.com/office/drawing/2014/main" id="{245E38FA-6F65-E049-98C2-A0454EB19EB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8622993-DF8E-5346-9D9A-FC9B81D8FCB7}" type="slidenum">
              <a:rPr lang="en-US" altLang="en-US" sz="1400"/>
              <a:pPr algn="r" eaLnBrk="1" hangingPunct="1">
                <a:spcBef>
                  <a:spcPct val="0"/>
                </a:spcBef>
                <a:buFontTx/>
                <a:buNone/>
              </a:pPr>
              <a:t>10</a:t>
            </a:fld>
            <a:endParaRPr lang="en-US" altLang="en-US" sz="1400"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Group 9">
            <a:extLst>
              <a:ext uri="{FF2B5EF4-FFF2-40B4-BE49-F238E27FC236}">
                <a16:creationId xmlns:a16="http://schemas.microsoft.com/office/drawing/2014/main" id="{E8225C30-4162-3546-AA2A-F04D40BD21E0}"/>
              </a:ext>
            </a:extLst>
          </p:cNvPr>
          <p:cNvGrpSpPr>
            <a:grpSpLocks/>
          </p:cNvGrpSpPr>
          <p:nvPr/>
        </p:nvGrpSpPr>
        <p:grpSpPr bwMode="auto">
          <a:xfrm>
            <a:off x="454025" y="449263"/>
            <a:ext cx="8229600" cy="4895861"/>
            <a:chOff x="286" y="283"/>
            <a:chExt cx="5184" cy="3084"/>
          </a:xfrm>
        </p:grpSpPr>
        <p:sp>
          <p:nvSpPr>
            <p:cNvPr id="34819" name="Rectangle 1027">
              <a:extLst>
                <a:ext uri="{FF2B5EF4-FFF2-40B4-BE49-F238E27FC236}">
                  <a16:creationId xmlns:a16="http://schemas.microsoft.com/office/drawing/2014/main" id="{0547C5AF-BD33-D746-8A64-60C98B2F3959}"/>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Cellular Work</a:t>
              </a:r>
              <a:endParaRPr lang="en-US" altLang="en-US" sz="2400" dirty="0">
                <a:solidFill>
                  <a:schemeClr val="tx2"/>
                </a:solidFill>
              </a:endParaRPr>
            </a:p>
          </p:txBody>
        </p:sp>
        <p:sp>
          <p:nvSpPr>
            <p:cNvPr id="34820" name="Text Box 1029">
              <a:extLst>
                <a:ext uri="{FF2B5EF4-FFF2-40B4-BE49-F238E27FC236}">
                  <a16:creationId xmlns:a16="http://schemas.microsoft.com/office/drawing/2014/main" id="{7F4DE322-BBEC-8A48-B2F3-D155C5138F58}"/>
                </a:ext>
              </a:extLst>
            </p:cNvPr>
            <p:cNvSpPr txBox="1">
              <a:spLocks noChangeArrowheads="1"/>
            </p:cNvSpPr>
            <p:nvPr/>
          </p:nvSpPr>
          <p:spPr bwMode="auto">
            <a:xfrm>
              <a:off x="519" y="971"/>
              <a:ext cx="490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remaining 60 percent of chemical energy generates body heat to maintain the body at a constant temperature—about 98.6</a:t>
              </a:r>
              <a:r>
                <a:rPr lang="en-US" altLang="en-US" sz="1800" baseline="38000" dirty="0"/>
                <a:t>o</a:t>
              </a:r>
              <a:r>
                <a:rPr lang="en-US" altLang="en-US" sz="1800" dirty="0"/>
                <a:t>F or 37</a:t>
              </a:r>
              <a:r>
                <a:rPr lang="en-US" altLang="en-US" sz="1800" baseline="38000" dirty="0"/>
                <a:t>o</a:t>
              </a:r>
              <a:r>
                <a:rPr lang="en-US" altLang="en-US" sz="1800" dirty="0"/>
                <a:t>C.</a:t>
              </a:r>
            </a:p>
            <a:p>
              <a:pPr eaLnBrk="1" hangingPunct="1">
                <a:lnSpc>
                  <a:spcPct val="85000"/>
                </a:lnSpc>
                <a:spcBef>
                  <a:spcPct val="0"/>
                </a:spcBef>
                <a:spcAft>
                  <a:spcPct val="50000"/>
                </a:spcAft>
                <a:buSzPct val="80000"/>
                <a:buFont typeface="Times" pitchFamily="2" charset="0"/>
                <a:buChar char="•"/>
              </a:pPr>
              <a:r>
                <a:rPr lang="en-US" altLang="en-US" sz="1800" dirty="0"/>
                <a:t>Sweating and other physiological mechanisms enable our bodies to eliminate excess heat such as in hot environments and physical exer-cise.</a:t>
              </a:r>
            </a:p>
          </p:txBody>
        </p:sp>
        <p:grpSp>
          <p:nvGrpSpPr>
            <p:cNvPr id="34821" name="Group 1033">
              <a:extLst>
                <a:ext uri="{FF2B5EF4-FFF2-40B4-BE49-F238E27FC236}">
                  <a16:creationId xmlns:a16="http://schemas.microsoft.com/office/drawing/2014/main" id="{F3B86E72-27EA-A845-A023-B376DAB62861}"/>
                </a:ext>
              </a:extLst>
            </p:cNvPr>
            <p:cNvGrpSpPr>
              <a:grpSpLocks/>
            </p:cNvGrpSpPr>
            <p:nvPr/>
          </p:nvGrpSpPr>
          <p:grpSpPr bwMode="auto">
            <a:xfrm>
              <a:off x="2052" y="1990"/>
              <a:ext cx="1720" cy="1377"/>
              <a:chOff x="2052" y="2205"/>
              <a:chExt cx="1720" cy="1377"/>
            </a:xfrm>
          </p:grpSpPr>
          <p:pic>
            <p:nvPicPr>
              <p:cNvPr id="34822" name="Picture 1031" descr="sweaty-woman-120820">
                <a:extLst>
                  <a:ext uri="{FF2B5EF4-FFF2-40B4-BE49-F238E27FC236}">
                    <a16:creationId xmlns:a16="http://schemas.microsoft.com/office/drawing/2014/main" id="{5C3F5A5F-429B-5B4E-BA5B-5274D7FDB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 y="2205"/>
                <a:ext cx="1646" cy="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Text Box 1032">
                <a:extLst>
                  <a:ext uri="{FF2B5EF4-FFF2-40B4-BE49-F238E27FC236}">
                    <a16:creationId xmlns:a16="http://schemas.microsoft.com/office/drawing/2014/main" id="{9D6ADB44-7BF8-5840-8166-56BBC8ED5BA9}"/>
                  </a:ext>
                </a:extLst>
              </p:cNvPr>
              <p:cNvSpPr txBox="1">
                <a:spLocks noChangeArrowheads="1"/>
              </p:cNvSpPr>
              <p:nvPr/>
            </p:nvSpPr>
            <p:spPr bwMode="auto">
              <a:xfrm>
                <a:off x="2180" y="3417"/>
                <a:ext cx="159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https://www.fitnessacademyhull.co.uk</a:t>
                </a:r>
              </a:p>
            </p:txBody>
          </p:sp>
        </p:grpSp>
      </p:grpSp>
      <p:sp>
        <p:nvSpPr>
          <p:cNvPr id="34818" name="Slide Number Placeholder 5">
            <a:extLst>
              <a:ext uri="{FF2B5EF4-FFF2-40B4-BE49-F238E27FC236}">
                <a16:creationId xmlns:a16="http://schemas.microsoft.com/office/drawing/2014/main" id="{454C3DB2-8BE1-9E44-878A-E2094911148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52651AD3-63D9-0F49-8AF6-82878B09599C}" type="slidenum">
              <a:rPr lang="en-US" altLang="en-US" sz="1400"/>
              <a:pPr algn="r" eaLnBrk="1" hangingPunct="1">
                <a:spcBef>
                  <a:spcPct val="0"/>
                </a:spcBef>
                <a:buFontTx/>
                <a:buNone/>
              </a:pPr>
              <a:t>11</a:t>
            </a:fld>
            <a:endParaRPr lang="en-US" altLang="en-US" sz="1400"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044">
            <a:extLst>
              <a:ext uri="{FF2B5EF4-FFF2-40B4-BE49-F238E27FC236}">
                <a16:creationId xmlns:a16="http://schemas.microsoft.com/office/drawing/2014/main" id="{227AE6B1-F8A5-1146-8931-35555AAD7260}"/>
              </a:ext>
            </a:extLst>
          </p:cNvPr>
          <p:cNvGrpSpPr>
            <a:grpSpLocks/>
          </p:cNvGrpSpPr>
          <p:nvPr/>
        </p:nvGrpSpPr>
        <p:grpSpPr bwMode="auto">
          <a:xfrm>
            <a:off x="484188" y="446088"/>
            <a:ext cx="8229600" cy="5321299"/>
            <a:chOff x="288" y="281"/>
            <a:chExt cx="5184" cy="3352"/>
          </a:xfrm>
        </p:grpSpPr>
        <p:sp>
          <p:nvSpPr>
            <p:cNvPr id="36867" name="Rectangle 1027">
              <a:extLst>
                <a:ext uri="{FF2B5EF4-FFF2-40B4-BE49-F238E27FC236}">
                  <a16:creationId xmlns:a16="http://schemas.microsoft.com/office/drawing/2014/main" id="{74C7A782-72CA-764D-A942-AC3B2E43E60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All Life Requires Chemical Energy</a:t>
              </a:r>
              <a:endParaRPr lang="en-US" altLang="en-US" sz="2800" dirty="0">
                <a:solidFill>
                  <a:schemeClr val="tx2"/>
                </a:solidFill>
              </a:endParaRPr>
            </a:p>
          </p:txBody>
        </p:sp>
        <p:grpSp>
          <p:nvGrpSpPr>
            <p:cNvPr id="36868" name="Group 1043">
              <a:extLst>
                <a:ext uri="{FF2B5EF4-FFF2-40B4-BE49-F238E27FC236}">
                  <a16:creationId xmlns:a16="http://schemas.microsoft.com/office/drawing/2014/main" id="{9DE5B37F-497D-5342-AD0C-150008B9C6DD}"/>
                </a:ext>
              </a:extLst>
            </p:cNvPr>
            <p:cNvGrpSpPr>
              <a:grpSpLocks/>
            </p:cNvGrpSpPr>
            <p:nvPr/>
          </p:nvGrpSpPr>
          <p:grpSpPr bwMode="auto">
            <a:xfrm>
              <a:off x="585" y="1008"/>
              <a:ext cx="4625" cy="2625"/>
              <a:chOff x="585" y="1008"/>
              <a:chExt cx="4625" cy="2625"/>
            </a:xfrm>
          </p:grpSpPr>
          <p:grpSp>
            <p:nvGrpSpPr>
              <p:cNvPr id="36869" name="Group 1041">
                <a:extLst>
                  <a:ext uri="{FF2B5EF4-FFF2-40B4-BE49-F238E27FC236}">
                    <a16:creationId xmlns:a16="http://schemas.microsoft.com/office/drawing/2014/main" id="{6486E4AA-7F28-D547-B5C5-491EFDDCA9D4}"/>
                  </a:ext>
                </a:extLst>
              </p:cNvPr>
              <p:cNvGrpSpPr>
                <a:grpSpLocks/>
              </p:cNvGrpSpPr>
              <p:nvPr/>
            </p:nvGrpSpPr>
            <p:grpSpPr bwMode="auto">
              <a:xfrm>
                <a:off x="3206" y="1209"/>
                <a:ext cx="1874" cy="1490"/>
                <a:chOff x="3206" y="1209"/>
                <a:chExt cx="1874" cy="1490"/>
              </a:xfrm>
            </p:grpSpPr>
            <p:pic>
              <p:nvPicPr>
                <p:cNvPr id="36879" name="Picture 1030" descr="IMG_1373">
                  <a:extLst>
                    <a:ext uri="{FF2B5EF4-FFF2-40B4-BE49-F238E27FC236}">
                      <a16:creationId xmlns:a16="http://schemas.microsoft.com/office/drawing/2014/main" id="{4EB1413A-5AB4-0944-9F0B-F762E2A5E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 y="1209"/>
                  <a:ext cx="1793" cy="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0" name="Text Box 1031">
                  <a:extLst>
                    <a:ext uri="{FF2B5EF4-FFF2-40B4-BE49-F238E27FC236}">
                      <a16:creationId xmlns:a16="http://schemas.microsoft.com/office/drawing/2014/main" id="{A5F41545-4DBD-4449-897D-F1755A7909B4}"/>
                    </a:ext>
                  </a:extLst>
                </p:cNvPr>
                <p:cNvSpPr txBox="1">
                  <a:spLocks noChangeArrowheads="1"/>
                </p:cNvSpPr>
                <p:nvPr/>
              </p:nvSpPr>
              <p:spPr bwMode="auto">
                <a:xfrm>
                  <a:off x="3984" y="2534"/>
                  <a:ext cx="10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Coco as a kitten (my cat)</a:t>
                  </a:r>
                  <a:endParaRPr lang="en-US" altLang="en-US" sz="1800" dirty="0"/>
                </a:p>
              </p:txBody>
            </p:sp>
          </p:grpSp>
          <p:grpSp>
            <p:nvGrpSpPr>
              <p:cNvPr id="36870" name="Group 1032">
                <a:extLst>
                  <a:ext uri="{FF2B5EF4-FFF2-40B4-BE49-F238E27FC236}">
                    <a16:creationId xmlns:a16="http://schemas.microsoft.com/office/drawing/2014/main" id="{FBFDA6A7-29FB-D24A-8096-B6A2CC4D1CC4}"/>
                  </a:ext>
                </a:extLst>
              </p:cNvPr>
              <p:cNvGrpSpPr>
                <a:grpSpLocks/>
              </p:cNvGrpSpPr>
              <p:nvPr/>
            </p:nvGrpSpPr>
            <p:grpSpPr bwMode="auto">
              <a:xfrm>
                <a:off x="3545" y="2693"/>
                <a:ext cx="1665" cy="940"/>
                <a:chOff x="3545" y="2693"/>
                <a:chExt cx="1665" cy="940"/>
              </a:xfrm>
            </p:grpSpPr>
            <p:pic>
              <p:nvPicPr>
                <p:cNvPr id="36877" name="Picture 1033" descr="www_americansingercanary_com  canaries">
                  <a:extLst>
                    <a:ext uri="{FF2B5EF4-FFF2-40B4-BE49-F238E27FC236}">
                      <a16:creationId xmlns:a16="http://schemas.microsoft.com/office/drawing/2014/main" id="{CA81F74E-34C5-5140-900A-622DA5B43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1" y="2693"/>
                  <a:ext cx="1313" cy="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8" name="Text Box 1034">
                  <a:extLst>
                    <a:ext uri="{FF2B5EF4-FFF2-40B4-BE49-F238E27FC236}">
                      <a16:creationId xmlns:a16="http://schemas.microsoft.com/office/drawing/2014/main" id="{9E8F7728-021C-CD40-9112-846CA4EDBF7A}"/>
                    </a:ext>
                  </a:extLst>
                </p:cNvPr>
                <p:cNvSpPr txBox="1">
                  <a:spLocks noChangeArrowheads="1"/>
                </p:cNvSpPr>
                <p:nvPr/>
              </p:nvSpPr>
              <p:spPr bwMode="auto">
                <a:xfrm>
                  <a:off x="3545" y="3468"/>
                  <a:ext cx="166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https://www.americansingercanary.com</a:t>
                  </a:r>
                </a:p>
              </p:txBody>
            </p:sp>
          </p:grpSp>
          <p:grpSp>
            <p:nvGrpSpPr>
              <p:cNvPr id="36871" name="Group 1035">
                <a:extLst>
                  <a:ext uri="{FF2B5EF4-FFF2-40B4-BE49-F238E27FC236}">
                    <a16:creationId xmlns:a16="http://schemas.microsoft.com/office/drawing/2014/main" id="{F77D149D-7017-2445-8F0B-636C37A1CDEB}"/>
                  </a:ext>
                </a:extLst>
              </p:cNvPr>
              <p:cNvGrpSpPr>
                <a:grpSpLocks/>
              </p:cNvGrpSpPr>
              <p:nvPr/>
            </p:nvGrpSpPr>
            <p:grpSpPr bwMode="auto">
              <a:xfrm>
                <a:off x="585" y="1008"/>
                <a:ext cx="1935" cy="1549"/>
                <a:chOff x="585" y="1008"/>
                <a:chExt cx="1935" cy="1549"/>
              </a:xfrm>
            </p:grpSpPr>
            <p:pic>
              <p:nvPicPr>
                <p:cNvPr id="36875" name="Picture 1036" descr="www_isb_cnr_it roses">
                  <a:extLst>
                    <a:ext uri="{FF2B5EF4-FFF2-40B4-BE49-F238E27FC236}">
                      <a16:creationId xmlns:a16="http://schemas.microsoft.com/office/drawing/2014/main" id="{2E52D9A0-FCE3-124A-9CDA-35984D8147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 y="1008"/>
                  <a:ext cx="1878" cy="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Text Box 1037">
                  <a:extLst>
                    <a:ext uri="{FF2B5EF4-FFF2-40B4-BE49-F238E27FC236}">
                      <a16:creationId xmlns:a16="http://schemas.microsoft.com/office/drawing/2014/main" id="{0CB6C753-7939-384C-86C1-7A90D556A2DF}"/>
                    </a:ext>
                  </a:extLst>
                </p:cNvPr>
                <p:cNvSpPr txBox="1">
                  <a:spLocks noChangeArrowheads="1"/>
                </p:cNvSpPr>
                <p:nvPr/>
              </p:nvSpPr>
              <p:spPr bwMode="auto">
                <a:xfrm>
                  <a:off x="585" y="2392"/>
                  <a:ext cx="92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https://www.isb.cnr.it</a:t>
                  </a:r>
                  <a:endParaRPr lang="en-US" altLang="en-US" sz="1800" dirty="0"/>
                </a:p>
              </p:txBody>
            </p:sp>
          </p:grpSp>
          <p:grpSp>
            <p:nvGrpSpPr>
              <p:cNvPr id="36872" name="Group 1042">
                <a:extLst>
                  <a:ext uri="{FF2B5EF4-FFF2-40B4-BE49-F238E27FC236}">
                    <a16:creationId xmlns:a16="http://schemas.microsoft.com/office/drawing/2014/main" id="{8DB5347C-52CA-624F-9F7F-F702C6E2137D}"/>
                  </a:ext>
                </a:extLst>
              </p:cNvPr>
              <p:cNvGrpSpPr>
                <a:grpSpLocks/>
              </p:cNvGrpSpPr>
              <p:nvPr/>
            </p:nvGrpSpPr>
            <p:grpSpPr bwMode="auto">
              <a:xfrm>
                <a:off x="1880" y="1936"/>
                <a:ext cx="1491" cy="1525"/>
                <a:chOff x="1880" y="1936"/>
                <a:chExt cx="1491" cy="1525"/>
              </a:xfrm>
            </p:grpSpPr>
            <p:sp>
              <p:nvSpPr>
                <p:cNvPr id="36873" name="Text Box 1039">
                  <a:extLst>
                    <a:ext uri="{FF2B5EF4-FFF2-40B4-BE49-F238E27FC236}">
                      <a16:creationId xmlns:a16="http://schemas.microsoft.com/office/drawing/2014/main" id="{971C392A-1F7A-1D41-967A-9DFFEB3DEAE7}"/>
                    </a:ext>
                  </a:extLst>
                </p:cNvPr>
                <p:cNvSpPr txBox="1">
                  <a:spLocks noChangeArrowheads="1"/>
                </p:cNvSpPr>
                <p:nvPr/>
              </p:nvSpPr>
              <p:spPr bwMode="auto">
                <a:xfrm>
                  <a:off x="2278" y="3296"/>
                  <a:ext cx="109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https://bioweb.uwlax.edu</a:t>
                  </a:r>
                  <a:endParaRPr lang="en-US" altLang="en-US" sz="1800" dirty="0"/>
                </a:p>
              </p:txBody>
            </p:sp>
            <p:pic>
              <p:nvPicPr>
                <p:cNvPr id="36874" name="Picture 1040" descr="bioweb_uwlax_edu Paramecium">
                  <a:extLst>
                    <a:ext uri="{FF2B5EF4-FFF2-40B4-BE49-F238E27FC236}">
                      <a16:creationId xmlns:a16="http://schemas.microsoft.com/office/drawing/2014/main" id="{8329F403-AF76-914A-BCA5-8B086195AA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0" y="1936"/>
                  <a:ext cx="1412" cy="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36866" name="Slide Number Placeholder 5">
            <a:extLst>
              <a:ext uri="{FF2B5EF4-FFF2-40B4-BE49-F238E27FC236}">
                <a16:creationId xmlns:a16="http://schemas.microsoft.com/office/drawing/2014/main" id="{47260827-5B6B-2040-899D-DB76C98B042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E78DB84-18AC-F24D-BBA2-5A53B1564FD3}" type="slidenum">
              <a:rPr lang="en-US" altLang="en-US" sz="1400"/>
              <a:pPr algn="r" eaLnBrk="1" hangingPunct="1">
                <a:spcBef>
                  <a:spcPct val="0"/>
                </a:spcBef>
                <a:buFontTx/>
                <a:buNone/>
              </a:pPr>
              <a:t>12</a:t>
            </a:fld>
            <a:endParaRPr lang="en-US" altLang="en-US" sz="1400"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1026">
            <a:extLst>
              <a:ext uri="{FF2B5EF4-FFF2-40B4-BE49-F238E27FC236}">
                <a16:creationId xmlns:a16="http://schemas.microsoft.com/office/drawing/2014/main" id="{3B261224-C319-FE49-945F-A19619907B3F}"/>
              </a:ext>
            </a:extLst>
          </p:cNvPr>
          <p:cNvGrpSpPr>
            <a:grpSpLocks/>
          </p:cNvGrpSpPr>
          <p:nvPr/>
        </p:nvGrpSpPr>
        <p:grpSpPr bwMode="auto">
          <a:xfrm>
            <a:off x="457200" y="446088"/>
            <a:ext cx="8229600" cy="2244725"/>
            <a:chOff x="288" y="281"/>
            <a:chExt cx="5184" cy="1414"/>
          </a:xfrm>
        </p:grpSpPr>
        <p:sp>
          <p:nvSpPr>
            <p:cNvPr id="38915" name="Rectangle 1027">
              <a:extLst>
                <a:ext uri="{FF2B5EF4-FFF2-40B4-BE49-F238E27FC236}">
                  <a16:creationId xmlns:a16="http://schemas.microsoft.com/office/drawing/2014/main" id="{6111F838-02BB-C24F-8696-0B2AD4D3461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Calories</a:t>
              </a:r>
              <a:endParaRPr lang="en-US" altLang="en-US" sz="2800" dirty="0">
                <a:solidFill>
                  <a:schemeClr val="tx2"/>
                </a:solidFill>
              </a:endParaRPr>
            </a:p>
          </p:txBody>
        </p:sp>
        <p:sp>
          <p:nvSpPr>
            <p:cNvPr id="38916" name="Text Box 1028">
              <a:extLst>
                <a:ext uri="{FF2B5EF4-FFF2-40B4-BE49-F238E27FC236}">
                  <a16:creationId xmlns:a16="http://schemas.microsoft.com/office/drawing/2014/main" id="{3E7F94DA-F225-2444-9988-5BA266D053A4}"/>
                </a:ext>
              </a:extLst>
            </p:cNvPr>
            <p:cNvSpPr txBox="1">
              <a:spLocks noChangeArrowheads="1"/>
            </p:cNvSpPr>
            <p:nvPr/>
          </p:nvSpPr>
          <p:spPr bwMode="auto">
            <a:xfrm>
              <a:off x="519" y="971"/>
              <a:ext cx="482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Calorie is a unit of chemical energy used in the physical and biological sciences.</a:t>
              </a:r>
            </a:p>
            <a:p>
              <a:pPr eaLnBrk="1" hangingPunct="1">
                <a:lnSpc>
                  <a:spcPct val="85000"/>
                </a:lnSpc>
                <a:spcBef>
                  <a:spcPct val="0"/>
                </a:spcBef>
                <a:spcAft>
                  <a:spcPct val="50000"/>
                </a:spcAft>
                <a:buSzPct val="80000"/>
                <a:buFont typeface="Times" pitchFamily="2" charset="0"/>
                <a:buChar char="•"/>
              </a:pPr>
              <a:r>
                <a:rPr lang="en-US" altLang="en-US" sz="1800" dirty="0"/>
                <a:t>A calorie (c) is the amount of energy required to raise the temperature of one gram of water by one degree Celsius (</a:t>
              </a:r>
              <a:r>
                <a:rPr lang="en-US" altLang="en-US" sz="1800" baseline="38000" dirty="0"/>
                <a:t>o</a:t>
              </a:r>
              <a:r>
                <a:rPr lang="en-US" altLang="en-US" sz="1800" dirty="0"/>
                <a:t>C).</a:t>
              </a:r>
            </a:p>
          </p:txBody>
        </p:sp>
      </p:grpSp>
      <p:sp>
        <p:nvSpPr>
          <p:cNvPr id="38914" name="Slide Number Placeholder 5">
            <a:extLst>
              <a:ext uri="{FF2B5EF4-FFF2-40B4-BE49-F238E27FC236}">
                <a16:creationId xmlns:a16="http://schemas.microsoft.com/office/drawing/2014/main" id="{E6359E76-92A1-6F4C-AE7B-89F8121C92B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F1DD554-78ED-EF4B-9973-49B7D8332F27}" type="slidenum">
              <a:rPr lang="en-US" altLang="en-US" sz="1400"/>
              <a:pPr algn="r" eaLnBrk="1" hangingPunct="1">
                <a:spcBef>
                  <a:spcPct val="0"/>
                </a:spcBef>
                <a:buFontTx/>
                <a:buNone/>
              </a:pPr>
              <a:t>13</a:t>
            </a:fld>
            <a:endParaRPr lang="en-US" altLang="en-US" sz="1400"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1" name="Group 1026">
            <a:extLst>
              <a:ext uri="{FF2B5EF4-FFF2-40B4-BE49-F238E27FC236}">
                <a16:creationId xmlns:a16="http://schemas.microsoft.com/office/drawing/2014/main" id="{500F14FC-D4BD-E046-A00D-FF995D22B8A1}"/>
              </a:ext>
            </a:extLst>
          </p:cNvPr>
          <p:cNvGrpSpPr>
            <a:grpSpLocks/>
          </p:cNvGrpSpPr>
          <p:nvPr/>
        </p:nvGrpSpPr>
        <p:grpSpPr bwMode="auto">
          <a:xfrm>
            <a:off x="457200" y="446088"/>
            <a:ext cx="8229600" cy="3348037"/>
            <a:chOff x="288" y="281"/>
            <a:chExt cx="5184" cy="2109"/>
          </a:xfrm>
        </p:grpSpPr>
        <p:sp>
          <p:nvSpPr>
            <p:cNvPr id="40963" name="Rectangle 1027">
              <a:extLst>
                <a:ext uri="{FF2B5EF4-FFF2-40B4-BE49-F238E27FC236}">
                  <a16:creationId xmlns:a16="http://schemas.microsoft.com/office/drawing/2014/main" id="{F4502A34-4F91-D140-A6BE-F1A4FC14106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Calories </a:t>
              </a:r>
              <a:r>
                <a:rPr lang="en-US" altLang="en-US" sz="2200" dirty="0">
                  <a:solidFill>
                    <a:srgbClr val="333333"/>
                  </a:solidFill>
                </a:rPr>
                <a:t>(continued)</a:t>
              </a:r>
              <a:endParaRPr lang="en-US" altLang="en-US" sz="2800" dirty="0">
                <a:solidFill>
                  <a:schemeClr val="tx2"/>
                </a:solidFill>
              </a:endParaRPr>
            </a:p>
          </p:txBody>
        </p:sp>
        <p:sp>
          <p:nvSpPr>
            <p:cNvPr id="40964" name="Text Box 1028">
              <a:extLst>
                <a:ext uri="{FF2B5EF4-FFF2-40B4-BE49-F238E27FC236}">
                  <a16:creationId xmlns:a16="http://schemas.microsoft.com/office/drawing/2014/main" id="{10B92D3E-9467-5242-97E3-C546DFFA6E44}"/>
                </a:ext>
              </a:extLst>
            </p:cNvPr>
            <p:cNvSpPr txBox="1">
              <a:spLocks noChangeArrowheads="1"/>
            </p:cNvSpPr>
            <p:nvPr/>
          </p:nvSpPr>
          <p:spPr bwMode="auto">
            <a:xfrm>
              <a:off x="519" y="971"/>
              <a:ext cx="4660"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caloric content of food is measured by burning it completely to ash under a container of water and measuring the increase in the water temperature.</a:t>
              </a:r>
            </a:p>
            <a:p>
              <a:pPr eaLnBrk="1" hangingPunct="1">
                <a:lnSpc>
                  <a:spcPct val="85000"/>
                </a:lnSpc>
                <a:spcBef>
                  <a:spcPct val="0"/>
                </a:spcBef>
                <a:spcAft>
                  <a:spcPts val="900"/>
                </a:spcAft>
                <a:buSzPct val="80000"/>
                <a:buFont typeface="Times" pitchFamily="2" charset="0"/>
                <a:buChar char="•"/>
              </a:pPr>
              <a:r>
                <a:rPr lang="en-US" altLang="en-US" sz="1800" dirty="0"/>
                <a:t>Only a handful of peanuts has enough chemical energy to boil more than a quart of water if the peanuts could be completely converted to heat.</a:t>
              </a:r>
            </a:p>
            <a:p>
              <a:pPr eaLnBrk="1" hangingPunct="1">
                <a:lnSpc>
                  <a:spcPct val="85000"/>
                </a:lnSpc>
                <a:spcBef>
                  <a:spcPct val="0"/>
                </a:spcBef>
                <a:spcAft>
                  <a:spcPct val="50000"/>
                </a:spcAft>
                <a:buSzPct val="80000"/>
                <a:buFont typeface="Times" pitchFamily="2" charset="0"/>
                <a:buChar char="•"/>
              </a:pPr>
              <a:r>
                <a:rPr lang="en-US" altLang="en-US" sz="1800" dirty="0"/>
                <a:t>A bomb calorimeter is used by food scientists to measure the caloric content of foods.</a:t>
              </a:r>
            </a:p>
          </p:txBody>
        </p:sp>
      </p:grpSp>
      <p:sp>
        <p:nvSpPr>
          <p:cNvPr id="40962" name="Slide Number Placeholder 5">
            <a:extLst>
              <a:ext uri="{FF2B5EF4-FFF2-40B4-BE49-F238E27FC236}">
                <a16:creationId xmlns:a16="http://schemas.microsoft.com/office/drawing/2014/main" id="{B6D2FFD5-097B-B241-B317-26D0AAB0C3A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5F5CF8E-5A4A-B046-A193-3A4A52082A97}" type="slidenum">
              <a:rPr lang="en-US" altLang="en-US" sz="1400"/>
              <a:pPr algn="r" eaLnBrk="1" hangingPunct="1">
                <a:spcBef>
                  <a:spcPct val="0"/>
                </a:spcBef>
                <a:buFontTx/>
                <a:buNone/>
              </a:pPr>
              <a:t>14</a:t>
            </a:fld>
            <a:endParaRPr lang="en-US" altLang="en-US" sz="14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2">
            <a:extLst>
              <a:ext uri="{FF2B5EF4-FFF2-40B4-BE49-F238E27FC236}">
                <a16:creationId xmlns:a16="http://schemas.microsoft.com/office/drawing/2014/main" id="{C8C48D03-0BA3-B246-B084-5EBFAC4F2CB2}"/>
              </a:ext>
            </a:extLst>
          </p:cNvPr>
          <p:cNvGrpSpPr>
            <a:grpSpLocks/>
          </p:cNvGrpSpPr>
          <p:nvPr/>
        </p:nvGrpSpPr>
        <p:grpSpPr bwMode="auto">
          <a:xfrm>
            <a:off x="457200" y="446088"/>
            <a:ext cx="8229600" cy="4938714"/>
            <a:chOff x="288" y="281"/>
            <a:chExt cx="5184" cy="3111"/>
          </a:xfrm>
        </p:grpSpPr>
        <p:sp>
          <p:nvSpPr>
            <p:cNvPr id="43011" name="Rectangle 3">
              <a:extLst>
                <a:ext uri="{FF2B5EF4-FFF2-40B4-BE49-F238E27FC236}">
                  <a16:creationId xmlns:a16="http://schemas.microsoft.com/office/drawing/2014/main" id="{9054488C-84B2-8944-876D-70C84CB9A17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Bomb Calorimeter</a:t>
              </a:r>
              <a:endParaRPr lang="en-US" altLang="en-US" sz="2800" dirty="0">
                <a:solidFill>
                  <a:schemeClr val="tx2"/>
                </a:solidFill>
              </a:endParaRPr>
            </a:p>
          </p:txBody>
        </p:sp>
        <p:grpSp>
          <p:nvGrpSpPr>
            <p:cNvPr id="43012" name="Group 4">
              <a:extLst>
                <a:ext uri="{FF2B5EF4-FFF2-40B4-BE49-F238E27FC236}">
                  <a16:creationId xmlns:a16="http://schemas.microsoft.com/office/drawing/2014/main" id="{606F2B27-AEB7-DB46-9079-E3AB02549B2B}"/>
                </a:ext>
              </a:extLst>
            </p:cNvPr>
            <p:cNvGrpSpPr>
              <a:grpSpLocks/>
            </p:cNvGrpSpPr>
            <p:nvPr/>
          </p:nvGrpSpPr>
          <p:grpSpPr bwMode="auto">
            <a:xfrm>
              <a:off x="1851" y="1011"/>
              <a:ext cx="2140" cy="2381"/>
              <a:chOff x="1851" y="1011"/>
              <a:chExt cx="2140" cy="2381"/>
            </a:xfrm>
          </p:grpSpPr>
          <p:pic>
            <p:nvPicPr>
              <p:cNvPr id="43013" name="Picture 5" descr="chemistry_umeche_maine_edu_bomb_clorieter">
                <a:extLst>
                  <a:ext uri="{FF2B5EF4-FFF2-40B4-BE49-F238E27FC236}">
                    <a16:creationId xmlns:a16="http://schemas.microsoft.com/office/drawing/2014/main" id="{A6A0D8BB-0D85-5544-9339-21866DEF0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 y="1011"/>
                <a:ext cx="2063" cy="2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6">
                <a:extLst>
                  <a:ext uri="{FF2B5EF4-FFF2-40B4-BE49-F238E27FC236}">
                    <a16:creationId xmlns:a16="http://schemas.microsoft.com/office/drawing/2014/main" id="{62B6590A-9FF6-F540-BC15-5EDA12208F24}"/>
                  </a:ext>
                </a:extLst>
              </p:cNvPr>
              <p:cNvSpPr txBox="1">
                <a:spLocks noChangeArrowheads="1"/>
              </p:cNvSpPr>
              <p:nvPr/>
            </p:nvSpPr>
            <p:spPr bwMode="auto">
              <a:xfrm>
                <a:off x="2233" y="3227"/>
                <a:ext cx="175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https://www.chemistry.umeche.maine.edu</a:t>
                </a:r>
                <a:endParaRPr lang="en-US" altLang="en-US" sz="1800" dirty="0"/>
              </a:p>
            </p:txBody>
          </p:sp>
        </p:grpSp>
      </p:grpSp>
      <p:sp>
        <p:nvSpPr>
          <p:cNvPr id="43010" name="Slide Number Placeholder 5">
            <a:extLst>
              <a:ext uri="{FF2B5EF4-FFF2-40B4-BE49-F238E27FC236}">
                <a16:creationId xmlns:a16="http://schemas.microsoft.com/office/drawing/2014/main" id="{4E48AE27-7927-8B40-A1CA-21ED12624E4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1968126-09E5-AA47-BC27-5198E665504F}" type="slidenum">
              <a:rPr lang="en-US" altLang="en-US" sz="1400"/>
              <a:pPr algn="r" eaLnBrk="1" hangingPunct="1">
                <a:spcBef>
                  <a:spcPct val="0"/>
                </a:spcBef>
                <a:buFontTx/>
                <a:buNone/>
              </a:pPr>
              <a:t>15</a:t>
            </a:fld>
            <a:endParaRPr lang="en-US" altLang="en-US" sz="1400"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12">
            <a:extLst>
              <a:ext uri="{FF2B5EF4-FFF2-40B4-BE49-F238E27FC236}">
                <a16:creationId xmlns:a16="http://schemas.microsoft.com/office/drawing/2014/main" id="{3A4D520E-30E9-6649-AA3A-27F911B4BD26}"/>
              </a:ext>
            </a:extLst>
          </p:cNvPr>
          <p:cNvGrpSpPr>
            <a:grpSpLocks/>
          </p:cNvGrpSpPr>
          <p:nvPr/>
        </p:nvGrpSpPr>
        <p:grpSpPr bwMode="auto">
          <a:xfrm>
            <a:off x="457200" y="446088"/>
            <a:ext cx="8229600" cy="3481385"/>
            <a:chOff x="288" y="281"/>
            <a:chExt cx="5184" cy="2193"/>
          </a:xfrm>
        </p:grpSpPr>
        <p:sp>
          <p:nvSpPr>
            <p:cNvPr id="45059" name="Rectangle 3">
              <a:extLst>
                <a:ext uri="{FF2B5EF4-FFF2-40B4-BE49-F238E27FC236}">
                  <a16:creationId xmlns:a16="http://schemas.microsoft.com/office/drawing/2014/main" id="{801559AB-AB87-EE42-BA81-2D94DF415C4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Kilocalories</a:t>
              </a:r>
              <a:endParaRPr lang="en-US" altLang="en-US" sz="2800" dirty="0">
                <a:solidFill>
                  <a:schemeClr val="tx2"/>
                </a:solidFill>
              </a:endParaRPr>
            </a:p>
          </p:txBody>
        </p:sp>
        <p:grpSp>
          <p:nvGrpSpPr>
            <p:cNvPr id="45060" name="Group 11">
              <a:extLst>
                <a:ext uri="{FF2B5EF4-FFF2-40B4-BE49-F238E27FC236}">
                  <a16:creationId xmlns:a16="http://schemas.microsoft.com/office/drawing/2014/main" id="{D86F6107-E8E3-C14C-83ED-829A0BAB527B}"/>
                </a:ext>
              </a:extLst>
            </p:cNvPr>
            <p:cNvGrpSpPr>
              <a:grpSpLocks/>
            </p:cNvGrpSpPr>
            <p:nvPr/>
          </p:nvGrpSpPr>
          <p:grpSpPr bwMode="auto">
            <a:xfrm>
              <a:off x="518" y="971"/>
              <a:ext cx="4695" cy="1503"/>
              <a:chOff x="518" y="971"/>
              <a:chExt cx="4695" cy="1503"/>
            </a:xfrm>
          </p:grpSpPr>
          <p:sp>
            <p:nvSpPr>
              <p:cNvPr id="45061" name="Text Box 5">
                <a:extLst>
                  <a:ext uri="{FF2B5EF4-FFF2-40B4-BE49-F238E27FC236}">
                    <a16:creationId xmlns:a16="http://schemas.microsoft.com/office/drawing/2014/main" id="{B0056E02-D35D-3544-A310-843ED50B6EFA}"/>
                  </a:ext>
                </a:extLst>
              </p:cNvPr>
              <p:cNvSpPr txBox="1">
                <a:spLocks noChangeArrowheads="1"/>
              </p:cNvSpPr>
              <p:nvPr/>
            </p:nvSpPr>
            <p:spPr bwMode="auto">
              <a:xfrm>
                <a:off x="518" y="971"/>
                <a:ext cx="469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use of calories (c) to express the energy content of food is not practical since a standard calorie is a very small unit of measure-</a:t>
                </a:r>
                <a:r>
                  <a:rPr lang="en-US" altLang="en-US" sz="1800" dirty="0" err="1"/>
                  <a:t>ment</a:t>
                </a:r>
                <a:r>
                  <a:rPr lang="en-US" altLang="en-US" sz="1800" dirty="0"/>
                  <a:t>.</a:t>
                </a:r>
              </a:p>
              <a:p>
                <a:pPr eaLnBrk="1" hangingPunct="1">
                  <a:lnSpc>
                    <a:spcPct val="85000"/>
                  </a:lnSpc>
                  <a:spcBef>
                    <a:spcPct val="0"/>
                  </a:spcBef>
                  <a:spcAft>
                    <a:spcPts val="900"/>
                  </a:spcAft>
                  <a:buSzPct val="80000"/>
                  <a:buFont typeface="Times" pitchFamily="2" charset="0"/>
                  <a:buChar char="•"/>
                </a:pPr>
                <a:r>
                  <a:rPr lang="en-US" altLang="en-US" sz="1800" dirty="0"/>
                  <a:t>The daily recommended diet for adults would be about 2.0 x 10</a:t>
                </a:r>
                <a:r>
                  <a:rPr lang="en-US" altLang="en-US" sz="1800" baseline="30000" dirty="0"/>
                  <a:t>6</a:t>
                </a:r>
                <a:r>
                  <a:rPr lang="en-US" altLang="en-US" sz="1800" dirty="0"/>
                  <a:t>,</a:t>
                </a:r>
                <a:r>
                  <a:rPr lang="en-US" altLang="en-US" sz="1800" baseline="30000" dirty="0"/>
                  <a:t> </a:t>
                </a:r>
                <a:r>
                  <a:rPr lang="en-US" altLang="en-US" sz="1800" dirty="0"/>
                  <a:t>or two million calories.</a:t>
                </a:r>
              </a:p>
              <a:p>
                <a:pPr eaLnBrk="1" hangingPunct="1">
                  <a:lnSpc>
                    <a:spcPct val="85000"/>
                  </a:lnSpc>
                  <a:spcBef>
                    <a:spcPct val="0"/>
                  </a:spcBef>
                  <a:spcAft>
                    <a:spcPct val="50000"/>
                  </a:spcAft>
                  <a:buSzPct val="80000"/>
                  <a:buFont typeface="Times" pitchFamily="2" charset="0"/>
                  <a:buChar char="•"/>
                </a:pPr>
                <a:r>
                  <a:rPr lang="en-US" altLang="en-US" sz="1800" dirty="0"/>
                  <a:t>Instead, kilocalories (kcal or C) are used in which one kilocalorie is equal to 1,000 calories (c).</a:t>
                </a:r>
              </a:p>
            </p:txBody>
          </p:sp>
          <p:sp>
            <p:nvSpPr>
              <p:cNvPr id="45062" name="Text Box 6">
                <a:extLst>
                  <a:ext uri="{FF2B5EF4-FFF2-40B4-BE49-F238E27FC236}">
                    <a16:creationId xmlns:a16="http://schemas.microsoft.com/office/drawing/2014/main" id="{5A42F0E7-606B-2E4C-A905-140DB0A48B9E}"/>
                  </a:ext>
                </a:extLst>
              </p:cNvPr>
              <p:cNvSpPr txBox="1">
                <a:spLocks noChangeArrowheads="1"/>
              </p:cNvSpPr>
              <p:nvPr/>
            </p:nvSpPr>
            <p:spPr bwMode="auto">
              <a:xfrm>
                <a:off x="2424" y="2243"/>
                <a:ext cx="92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rgbClr val="941100"/>
                    </a:solidFill>
                  </a:rPr>
                  <a:t>Kilo- = 1,000</a:t>
                </a:r>
                <a:endParaRPr lang="en-US" altLang="en-US" sz="1800" i="1" dirty="0">
                  <a:solidFill>
                    <a:srgbClr val="941100"/>
                  </a:solidFill>
                </a:endParaRPr>
              </a:p>
            </p:txBody>
          </p:sp>
        </p:grpSp>
      </p:grpSp>
      <p:sp>
        <p:nvSpPr>
          <p:cNvPr id="45058" name="Slide Number Placeholder 5">
            <a:extLst>
              <a:ext uri="{FF2B5EF4-FFF2-40B4-BE49-F238E27FC236}">
                <a16:creationId xmlns:a16="http://schemas.microsoft.com/office/drawing/2014/main" id="{FA4065B4-FF2C-1F4B-9549-54A7019D731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724ABFD-133F-8449-9685-1CE284FE7908}" type="slidenum">
              <a:rPr lang="en-US" altLang="en-US" sz="1400"/>
              <a:pPr algn="r" eaLnBrk="1" hangingPunct="1">
                <a:spcBef>
                  <a:spcPct val="0"/>
                </a:spcBef>
                <a:buFontTx/>
                <a:buNone/>
              </a:pPr>
              <a:t>16</a:t>
            </a:fld>
            <a:endParaRPr lang="en-US" altLang="en-US" sz="1400"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5" name="Group 2">
            <a:extLst>
              <a:ext uri="{FF2B5EF4-FFF2-40B4-BE49-F238E27FC236}">
                <a16:creationId xmlns:a16="http://schemas.microsoft.com/office/drawing/2014/main" id="{1BE7B7CC-1182-144A-A31A-C45F14BF573D}"/>
              </a:ext>
            </a:extLst>
          </p:cNvPr>
          <p:cNvGrpSpPr>
            <a:grpSpLocks/>
          </p:cNvGrpSpPr>
          <p:nvPr/>
        </p:nvGrpSpPr>
        <p:grpSpPr bwMode="auto">
          <a:xfrm>
            <a:off x="457200" y="446088"/>
            <a:ext cx="8229600" cy="3417888"/>
            <a:chOff x="288" y="281"/>
            <a:chExt cx="5184" cy="2153"/>
          </a:xfrm>
        </p:grpSpPr>
        <p:sp>
          <p:nvSpPr>
            <p:cNvPr id="47107" name="Rectangle 3">
              <a:extLst>
                <a:ext uri="{FF2B5EF4-FFF2-40B4-BE49-F238E27FC236}">
                  <a16:creationId xmlns:a16="http://schemas.microsoft.com/office/drawing/2014/main" id="{218C218B-2B48-4640-8027-1F4B847AE6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Kilocalories </a:t>
              </a:r>
              <a:r>
                <a:rPr lang="en-US" altLang="en-US" sz="2200" dirty="0">
                  <a:solidFill>
                    <a:srgbClr val="333333"/>
                  </a:solidFill>
                </a:rPr>
                <a:t>(continued)</a:t>
              </a:r>
              <a:endParaRPr lang="en-US" altLang="en-US" sz="2800" dirty="0">
                <a:solidFill>
                  <a:schemeClr val="tx2"/>
                </a:solidFill>
              </a:endParaRPr>
            </a:p>
          </p:txBody>
        </p:sp>
        <p:sp>
          <p:nvSpPr>
            <p:cNvPr id="47108" name="Text Box 4">
              <a:extLst>
                <a:ext uri="{FF2B5EF4-FFF2-40B4-BE49-F238E27FC236}">
                  <a16:creationId xmlns:a16="http://schemas.microsoft.com/office/drawing/2014/main" id="{87EE7AE6-8706-D64B-B5B1-7C47DFEC63F5}"/>
                </a:ext>
              </a:extLst>
            </p:cNvPr>
            <p:cNvSpPr txBox="1">
              <a:spLocks noChangeArrowheads="1"/>
            </p:cNvSpPr>
            <p:nvPr/>
          </p:nvSpPr>
          <p:spPr bwMode="auto">
            <a:xfrm>
              <a:off x="518" y="971"/>
              <a:ext cx="490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daily recommended diet for adults is about 1,700 to 2,000 kilo-calories (C).</a:t>
              </a:r>
            </a:p>
            <a:p>
              <a:pPr eaLnBrk="1" hangingPunct="1">
                <a:lnSpc>
                  <a:spcPct val="85000"/>
                </a:lnSpc>
                <a:spcBef>
                  <a:spcPct val="0"/>
                </a:spcBef>
                <a:spcAft>
                  <a:spcPts val="900"/>
                </a:spcAft>
                <a:buSzPct val="80000"/>
                <a:buFont typeface="Times" pitchFamily="2" charset="0"/>
                <a:buChar char="•"/>
              </a:pPr>
              <a:r>
                <a:rPr lang="en-US" altLang="en-US" sz="1800" dirty="0"/>
                <a:t>Gender, age, basal metabolic rate, physical activity, and other factors determine recommended caloric intake.</a:t>
              </a:r>
            </a:p>
            <a:p>
              <a:pPr eaLnBrk="1" hangingPunct="1">
                <a:lnSpc>
                  <a:spcPct val="85000"/>
                </a:lnSpc>
                <a:spcBef>
                  <a:spcPct val="0"/>
                </a:spcBef>
                <a:spcAft>
                  <a:spcPts val="900"/>
                </a:spcAft>
                <a:buSzPct val="80000"/>
                <a:buFont typeface="Times" pitchFamily="2" charset="0"/>
                <a:buChar char="•"/>
              </a:pPr>
              <a:r>
                <a:rPr lang="en-US" altLang="en-US" sz="1800" dirty="0"/>
                <a:t>The calories listed on nutrition labels are always expressed in </a:t>
              </a:r>
              <a:r>
                <a:rPr lang="en-US" altLang="en-US" sz="1800" dirty="0" err="1"/>
                <a:t>kilocal-ories</a:t>
              </a:r>
              <a:r>
                <a:rPr lang="en-US" altLang="en-US" sz="1800" dirty="0"/>
                <a:t>.</a:t>
              </a:r>
            </a:p>
            <a:p>
              <a:pPr eaLnBrk="1" hangingPunct="1">
                <a:lnSpc>
                  <a:spcPct val="85000"/>
                </a:lnSpc>
                <a:spcBef>
                  <a:spcPct val="0"/>
                </a:spcBef>
                <a:spcAft>
                  <a:spcPct val="50000"/>
                </a:spcAft>
                <a:buSzPct val="80000"/>
                <a:buFont typeface="Times" pitchFamily="2" charset="0"/>
                <a:buChar char="•"/>
              </a:pPr>
              <a:r>
                <a:rPr lang="en-US" altLang="en-US" sz="1800" dirty="0"/>
                <a:t>A way to minimize confusion between C and c is to refer to kilocalories as food calories.</a:t>
              </a:r>
            </a:p>
          </p:txBody>
        </p:sp>
      </p:grpSp>
      <p:sp>
        <p:nvSpPr>
          <p:cNvPr id="47106" name="Slide Number Placeholder 5">
            <a:extLst>
              <a:ext uri="{FF2B5EF4-FFF2-40B4-BE49-F238E27FC236}">
                <a16:creationId xmlns:a16="http://schemas.microsoft.com/office/drawing/2014/main" id="{187ABB01-ACDF-3341-A70E-E1DB3CC5479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28C1FF7-7AF3-5E4C-A91D-D1C785344DCF}" type="slidenum">
              <a:rPr lang="en-US" altLang="en-US" sz="1400"/>
              <a:pPr algn="r" eaLnBrk="1" hangingPunct="1">
                <a:spcBef>
                  <a:spcPct val="0"/>
                </a:spcBef>
                <a:buFontTx/>
                <a:buNone/>
              </a:pPr>
              <a:t>17</a:t>
            </a:fld>
            <a:endParaRPr lang="en-US" altLang="en-US" sz="1400"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3" name="Group 2">
            <a:extLst>
              <a:ext uri="{FF2B5EF4-FFF2-40B4-BE49-F238E27FC236}">
                <a16:creationId xmlns:a16="http://schemas.microsoft.com/office/drawing/2014/main" id="{25FEFD2C-9D34-F942-AC9F-A9C8C0FBC6E2}"/>
              </a:ext>
            </a:extLst>
          </p:cNvPr>
          <p:cNvGrpSpPr>
            <a:grpSpLocks/>
          </p:cNvGrpSpPr>
          <p:nvPr/>
        </p:nvGrpSpPr>
        <p:grpSpPr bwMode="auto">
          <a:xfrm>
            <a:off x="457200" y="446088"/>
            <a:ext cx="8229600" cy="5227639"/>
            <a:chOff x="288" y="281"/>
            <a:chExt cx="5184" cy="3293"/>
          </a:xfrm>
        </p:grpSpPr>
        <p:sp>
          <p:nvSpPr>
            <p:cNvPr id="49155" name="Rectangle 3">
              <a:extLst>
                <a:ext uri="{FF2B5EF4-FFF2-40B4-BE49-F238E27FC236}">
                  <a16:creationId xmlns:a16="http://schemas.microsoft.com/office/drawing/2014/main" id="{964116E0-B5FB-794E-BF78-FE8E30D12A6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Nutrition Label</a:t>
              </a:r>
              <a:endParaRPr lang="en-US" altLang="en-US" sz="2800" dirty="0">
                <a:solidFill>
                  <a:schemeClr val="tx2"/>
                </a:solidFill>
              </a:endParaRPr>
            </a:p>
          </p:txBody>
        </p:sp>
        <p:grpSp>
          <p:nvGrpSpPr>
            <p:cNvPr id="49156" name="Group 4">
              <a:extLst>
                <a:ext uri="{FF2B5EF4-FFF2-40B4-BE49-F238E27FC236}">
                  <a16:creationId xmlns:a16="http://schemas.microsoft.com/office/drawing/2014/main" id="{9A4A6037-E53F-0E46-A963-4211E519791C}"/>
                </a:ext>
              </a:extLst>
            </p:cNvPr>
            <p:cNvGrpSpPr>
              <a:grpSpLocks/>
            </p:cNvGrpSpPr>
            <p:nvPr/>
          </p:nvGrpSpPr>
          <p:grpSpPr bwMode="auto">
            <a:xfrm>
              <a:off x="2026" y="1010"/>
              <a:ext cx="1716" cy="2564"/>
              <a:chOff x="2026" y="1010"/>
              <a:chExt cx="1716" cy="2564"/>
            </a:xfrm>
          </p:grpSpPr>
          <p:pic>
            <p:nvPicPr>
              <p:cNvPr id="49157" name="Picture 5" descr="static_howstuffworks_com nutrition label">
                <a:extLst>
                  <a:ext uri="{FF2B5EF4-FFF2-40B4-BE49-F238E27FC236}">
                    <a16:creationId xmlns:a16="http://schemas.microsoft.com/office/drawing/2014/main" id="{7F53CE2E-C134-6449-ACDC-B3EF03DA9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6" y="1010"/>
                <a:ext cx="1716" cy="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 Box 6">
                <a:extLst>
                  <a:ext uri="{FF2B5EF4-FFF2-40B4-BE49-F238E27FC236}">
                    <a16:creationId xmlns:a16="http://schemas.microsoft.com/office/drawing/2014/main" id="{A4B811DE-9000-604E-AE8E-5E6670D049ED}"/>
                  </a:ext>
                </a:extLst>
              </p:cNvPr>
              <p:cNvSpPr txBox="1">
                <a:spLocks noChangeArrowheads="1"/>
              </p:cNvSpPr>
              <p:nvPr/>
            </p:nvSpPr>
            <p:spPr bwMode="auto">
              <a:xfrm>
                <a:off x="2082" y="3409"/>
                <a:ext cx="158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https://www.static.howstuffworks.com</a:t>
                </a:r>
                <a:endParaRPr lang="en-US" altLang="en-US" sz="1800" dirty="0"/>
              </a:p>
            </p:txBody>
          </p:sp>
        </p:grpSp>
      </p:grpSp>
      <p:sp>
        <p:nvSpPr>
          <p:cNvPr id="49154" name="Slide Number Placeholder 5">
            <a:extLst>
              <a:ext uri="{FF2B5EF4-FFF2-40B4-BE49-F238E27FC236}">
                <a16:creationId xmlns:a16="http://schemas.microsoft.com/office/drawing/2014/main" id="{81C2F854-1CFF-6A4B-B916-CED0C0C6FC0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B8D3689F-C658-6148-B38B-46DEEA2B0DE9}" type="slidenum">
              <a:rPr lang="en-US" altLang="en-US" sz="1400"/>
              <a:pPr algn="r" eaLnBrk="1" hangingPunct="1">
                <a:spcBef>
                  <a:spcPct val="0"/>
                </a:spcBef>
                <a:buFontTx/>
                <a:buNone/>
              </a:pPr>
              <a:t>18</a:t>
            </a:fld>
            <a:endParaRPr lang="en-US" altLang="en-US" sz="1400"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026">
            <a:extLst>
              <a:ext uri="{FF2B5EF4-FFF2-40B4-BE49-F238E27FC236}">
                <a16:creationId xmlns:a16="http://schemas.microsoft.com/office/drawing/2014/main" id="{5CE52E8C-FD9B-8D48-A104-F555B638D4A4}"/>
              </a:ext>
            </a:extLst>
          </p:cNvPr>
          <p:cNvSpPr txBox="1">
            <a:spLocks noChangeArrowheads="1"/>
          </p:cNvSpPr>
          <p:nvPr/>
        </p:nvSpPr>
        <p:spPr bwMode="auto">
          <a:xfrm>
            <a:off x="1127649" y="2219325"/>
            <a:ext cx="6894513"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000" dirty="0"/>
              <a:t>Have you compared nutrition labels on food items to determine nutritional values and calories?</a:t>
            </a:r>
          </a:p>
        </p:txBody>
      </p:sp>
      <p:sp>
        <p:nvSpPr>
          <p:cNvPr id="51202" name="Slide Number Placeholder 5">
            <a:extLst>
              <a:ext uri="{FF2B5EF4-FFF2-40B4-BE49-F238E27FC236}">
                <a16:creationId xmlns:a16="http://schemas.microsoft.com/office/drawing/2014/main" id="{9AE3AC55-D845-0D46-B607-71EBB7DA4F9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024AF06-0EB6-6A4D-BAA1-71C8E2C69364}" type="slidenum">
              <a:rPr lang="en-US" altLang="en-US" sz="1400"/>
              <a:pPr algn="r" eaLnBrk="1" hangingPunct="1">
                <a:spcBef>
                  <a:spcPct val="0"/>
                </a:spcBef>
                <a:buFontTx/>
                <a:buNone/>
              </a:pPr>
              <a:t>19</a:t>
            </a:fld>
            <a:endParaRPr lang="en-US" altLang="en-US" sz="1400"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195" name="Group 10">
            <a:extLst>
              <a:ext uri="{FF2B5EF4-FFF2-40B4-BE49-F238E27FC236}">
                <a16:creationId xmlns:a16="http://schemas.microsoft.com/office/drawing/2014/main" id="{EA32FC59-9755-6744-9D98-8C1F1765D811}"/>
              </a:ext>
            </a:extLst>
          </p:cNvPr>
          <p:cNvGrpSpPr>
            <a:grpSpLocks/>
          </p:cNvGrpSpPr>
          <p:nvPr/>
        </p:nvGrpSpPr>
        <p:grpSpPr bwMode="auto">
          <a:xfrm>
            <a:off x="458788" y="446088"/>
            <a:ext cx="8229600" cy="4364038"/>
            <a:chOff x="289" y="281"/>
            <a:chExt cx="5184" cy="2749"/>
          </a:xfrm>
        </p:grpSpPr>
        <p:sp>
          <p:nvSpPr>
            <p:cNvPr id="136196" name="Rectangle 4">
              <a:extLst>
                <a:ext uri="{FF2B5EF4-FFF2-40B4-BE49-F238E27FC236}">
                  <a16:creationId xmlns:a16="http://schemas.microsoft.com/office/drawing/2014/main" id="{438CF136-977C-B642-AB99-9828B3AB1C5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Menu Labeling</a:t>
              </a:r>
              <a:endParaRPr lang="en-US" altLang="en-US" sz="2800" dirty="0">
                <a:solidFill>
                  <a:schemeClr val="tx2"/>
                </a:solidFill>
              </a:endParaRPr>
            </a:p>
          </p:txBody>
        </p:sp>
        <p:sp>
          <p:nvSpPr>
            <p:cNvPr id="136197" name="Text Box 5">
              <a:extLst>
                <a:ext uri="{FF2B5EF4-FFF2-40B4-BE49-F238E27FC236}">
                  <a16:creationId xmlns:a16="http://schemas.microsoft.com/office/drawing/2014/main" id="{D33C52A2-80F1-C746-A141-AA015F4C42B9}"/>
                </a:ext>
              </a:extLst>
            </p:cNvPr>
            <p:cNvSpPr txBox="1">
              <a:spLocks noChangeArrowheads="1"/>
            </p:cNvSpPr>
            <p:nvPr/>
          </p:nvSpPr>
          <p:spPr bwMode="auto">
            <a:xfrm>
              <a:off x="518" y="974"/>
              <a:ext cx="4789" cy="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dirty="0"/>
                <a:t>Nutritionists and the general public typically underestimate the calories in restaurant meals by a wide margin.</a:t>
              </a:r>
            </a:p>
            <a:p>
              <a:pPr eaLnBrk="1" hangingPunct="1">
                <a:lnSpc>
                  <a:spcPct val="85000"/>
                </a:lnSpc>
                <a:spcBef>
                  <a:spcPct val="0"/>
                </a:spcBef>
                <a:spcAft>
                  <a:spcPts val="900"/>
                </a:spcAft>
                <a:buSzPct val="80000"/>
                <a:buFont typeface="Times" pitchFamily="2" charset="0"/>
                <a:buChar char="•"/>
              </a:pPr>
              <a:r>
                <a:rPr lang="en-US" altLang="en-US" sz="1800" dirty="0"/>
                <a:t>Although packaged foods are required to have labeling for ingredients and nutritional value, no such regulations applied to foods purchased in commercial eating places until the last ten to 15 years in some juris-dictions.</a:t>
              </a:r>
            </a:p>
            <a:p>
              <a:pPr eaLnBrk="1" hangingPunct="1">
                <a:lnSpc>
                  <a:spcPct val="85000"/>
                </a:lnSpc>
                <a:spcBef>
                  <a:spcPct val="0"/>
                </a:spcBef>
                <a:spcAft>
                  <a:spcPts val="900"/>
                </a:spcAft>
                <a:buSzPct val="80000"/>
                <a:buFont typeface="Times" pitchFamily="2" charset="0"/>
                <a:buChar char="•"/>
              </a:pPr>
              <a:r>
                <a:rPr lang="en-US" altLang="en-US" sz="1800" dirty="0"/>
                <a:t>Many restaurant chains claim they provide nutritional information, but it may be on the back of the placemats, in an out-of-the-way location, or on a website.</a:t>
              </a:r>
            </a:p>
            <a:p>
              <a:pPr eaLnBrk="1" hangingPunct="1">
                <a:lnSpc>
                  <a:spcPct val="85000"/>
                </a:lnSpc>
                <a:spcBef>
                  <a:spcPct val="0"/>
                </a:spcBef>
                <a:spcAft>
                  <a:spcPct val="50000"/>
                </a:spcAft>
                <a:buSzPct val="80000"/>
                <a:buFont typeface="Times" pitchFamily="2" charset="0"/>
                <a:buChar char="•"/>
              </a:pPr>
              <a:r>
                <a:rPr lang="en-US" altLang="en-US" sz="1800" dirty="0"/>
                <a:t>Many consumers desire nutritional information at the point-of-purchase on menus and menu boards to make informed decisions for health and well-being.</a:t>
              </a:r>
            </a:p>
          </p:txBody>
        </p:sp>
      </p:grpSp>
      <p:sp>
        <p:nvSpPr>
          <p:cNvPr id="6" name="Slide Number Placeholder 5">
            <a:extLst>
              <a:ext uri="{FF2B5EF4-FFF2-40B4-BE49-F238E27FC236}">
                <a16:creationId xmlns:a16="http://schemas.microsoft.com/office/drawing/2014/main" id="{B1C024FC-7DAF-B54C-BAAE-1EFC6A915E0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9A8CD1B-FD2F-6F44-8E3F-8C5DC6A1C2A0}" type="slidenum">
              <a:rPr lang="en-US" altLang="en-US" sz="1400"/>
              <a:pPr algn="r" eaLnBrk="1" hangingPunct="1">
                <a:spcBef>
                  <a:spcPct val="0"/>
                </a:spcBef>
                <a:buFontTx/>
                <a:buNone/>
              </a:pPr>
              <a:t>20</a:t>
            </a:fld>
            <a:endParaRPr lang="en-US" altLang="en-US" sz="1400" dirty="0"/>
          </a:p>
        </p:txBody>
      </p:sp>
    </p:spTree>
    <p:extLst>
      <p:ext uri="{BB962C8B-B14F-4D97-AF65-F5344CB8AC3E}">
        <p14:creationId xmlns:p14="http://schemas.microsoft.com/office/powerpoint/2010/main" val="3859659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49" name="Group 8">
            <a:extLst>
              <a:ext uri="{FF2B5EF4-FFF2-40B4-BE49-F238E27FC236}">
                <a16:creationId xmlns:a16="http://schemas.microsoft.com/office/drawing/2014/main" id="{DA5EC7F4-489F-9142-921B-FB843133EC7A}"/>
              </a:ext>
            </a:extLst>
          </p:cNvPr>
          <p:cNvGrpSpPr>
            <a:grpSpLocks/>
          </p:cNvGrpSpPr>
          <p:nvPr/>
        </p:nvGrpSpPr>
        <p:grpSpPr bwMode="auto">
          <a:xfrm>
            <a:off x="457200" y="446088"/>
            <a:ext cx="8229600" cy="4487863"/>
            <a:chOff x="288" y="281"/>
            <a:chExt cx="5184" cy="2827"/>
          </a:xfrm>
        </p:grpSpPr>
        <p:sp>
          <p:nvSpPr>
            <p:cNvPr id="53251" name="Rectangle 3">
              <a:extLst>
                <a:ext uri="{FF2B5EF4-FFF2-40B4-BE49-F238E27FC236}">
                  <a16:creationId xmlns:a16="http://schemas.microsoft.com/office/drawing/2014/main" id="{0F2DC425-28BC-764A-9F44-C5CE0E3D7CF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Menu Board</a:t>
              </a:r>
              <a:endParaRPr lang="en-US" altLang="en-US" sz="2800" dirty="0">
                <a:solidFill>
                  <a:schemeClr val="tx2"/>
                </a:solidFill>
              </a:endParaRPr>
            </a:p>
          </p:txBody>
        </p:sp>
        <p:pic>
          <p:nvPicPr>
            <p:cNvPr id="53252" name="Picture 7" descr="1">
              <a:extLst>
                <a:ext uri="{FF2B5EF4-FFF2-40B4-BE49-F238E27FC236}">
                  <a16:creationId xmlns:a16="http://schemas.microsoft.com/office/drawing/2014/main" id="{9E72E7D2-F553-F743-AD09-25637E1028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1" y="1014"/>
              <a:ext cx="3527"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50" name="Slide Number Placeholder 5">
            <a:extLst>
              <a:ext uri="{FF2B5EF4-FFF2-40B4-BE49-F238E27FC236}">
                <a16:creationId xmlns:a16="http://schemas.microsoft.com/office/drawing/2014/main" id="{4EF30737-9837-AC46-ACC9-4F8C61F1A93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9A8CD1B-FD2F-6F44-8E3F-8C5DC6A1C2A0}" type="slidenum">
              <a:rPr lang="en-US" altLang="en-US" sz="1400"/>
              <a:pPr algn="r" eaLnBrk="1" hangingPunct="1">
                <a:spcBef>
                  <a:spcPct val="0"/>
                </a:spcBef>
                <a:buFontTx/>
                <a:buNone/>
              </a:pPr>
              <a:t>21</a:t>
            </a:fld>
            <a:endParaRPr lang="en-US" altLang="en-US" sz="1400"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3" name="Group 10">
            <a:extLst>
              <a:ext uri="{FF2B5EF4-FFF2-40B4-BE49-F238E27FC236}">
                <a16:creationId xmlns:a16="http://schemas.microsoft.com/office/drawing/2014/main" id="{9322CCC0-D859-5942-BFAE-A5F82E4765CA}"/>
              </a:ext>
            </a:extLst>
          </p:cNvPr>
          <p:cNvGrpSpPr>
            <a:grpSpLocks/>
          </p:cNvGrpSpPr>
          <p:nvPr/>
        </p:nvGrpSpPr>
        <p:grpSpPr bwMode="auto">
          <a:xfrm>
            <a:off x="458788" y="449263"/>
            <a:ext cx="8229600" cy="3349625"/>
            <a:chOff x="289" y="283"/>
            <a:chExt cx="5184" cy="2110"/>
          </a:xfrm>
        </p:grpSpPr>
        <p:sp>
          <p:nvSpPr>
            <p:cNvPr id="138244" name="Rectangle 4">
              <a:extLst>
                <a:ext uri="{FF2B5EF4-FFF2-40B4-BE49-F238E27FC236}">
                  <a16:creationId xmlns:a16="http://schemas.microsoft.com/office/drawing/2014/main" id="{15D07357-2BB9-0941-A511-73562C23874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Legislation</a:t>
              </a:r>
              <a:endParaRPr lang="en-US" altLang="en-US" sz="2800" dirty="0">
                <a:solidFill>
                  <a:schemeClr val="tx2"/>
                </a:solidFill>
              </a:endParaRPr>
            </a:p>
          </p:txBody>
        </p:sp>
        <p:sp>
          <p:nvSpPr>
            <p:cNvPr id="138245" name="Text Box 5">
              <a:extLst>
                <a:ext uri="{FF2B5EF4-FFF2-40B4-BE49-F238E27FC236}">
                  <a16:creationId xmlns:a16="http://schemas.microsoft.com/office/drawing/2014/main" id="{1FEC7EA0-0920-DA45-9105-424891D0A623}"/>
                </a:ext>
              </a:extLst>
            </p:cNvPr>
            <p:cNvSpPr txBox="1">
              <a:spLocks noChangeArrowheads="1"/>
            </p:cNvSpPr>
            <p:nvPr/>
          </p:nvSpPr>
          <p:spPr bwMode="auto">
            <a:xfrm>
              <a:off x="518" y="974"/>
              <a:ext cx="4717"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dirty="0"/>
                <a:t>The restaurant industry strongly opposed menu labeling claiming it was a violation of their free speech rights, will make its patrons feel guilty, and is impractical. </a:t>
              </a:r>
            </a:p>
            <a:p>
              <a:pPr eaLnBrk="1" hangingPunct="1">
                <a:lnSpc>
                  <a:spcPct val="85000"/>
                </a:lnSpc>
                <a:spcBef>
                  <a:spcPct val="0"/>
                </a:spcBef>
                <a:spcAft>
                  <a:spcPts val="900"/>
                </a:spcAft>
                <a:buSzPct val="80000"/>
                <a:buFont typeface="Times" pitchFamily="2" charset="0"/>
                <a:buChar char="•"/>
              </a:pPr>
              <a:r>
                <a:rPr lang="en-US" altLang="en-US" sz="1800" dirty="0"/>
                <a:t>In 2007, New York City was the first jurisdiction to pass a menu label-ing law, which survived legal challenges in Federal court.</a:t>
              </a:r>
            </a:p>
            <a:p>
              <a:pPr eaLnBrk="1" hangingPunct="1">
                <a:lnSpc>
                  <a:spcPct val="85000"/>
                </a:lnSpc>
                <a:spcBef>
                  <a:spcPct val="0"/>
                </a:spcBef>
                <a:spcAft>
                  <a:spcPct val="50000"/>
                </a:spcAft>
                <a:buSzPct val="80000"/>
                <a:buFont typeface="Times" pitchFamily="2" charset="0"/>
                <a:buChar char="•"/>
              </a:pPr>
              <a:r>
                <a:rPr lang="en-US" altLang="en-US" sz="1800" dirty="0"/>
                <a:t>California’s governor signed a menu-labeling bill into law in 2008 that applies to large chain restaurants and fast-food establishments (ten or more stores in the state). </a:t>
              </a:r>
              <a:endParaRPr lang="en-US" altLang="en-US" sz="1800" i="1" dirty="0"/>
            </a:p>
          </p:txBody>
        </p:sp>
      </p:grpSp>
      <p:sp>
        <p:nvSpPr>
          <p:cNvPr id="6" name="Slide Number Placeholder 5">
            <a:extLst>
              <a:ext uri="{FF2B5EF4-FFF2-40B4-BE49-F238E27FC236}">
                <a16:creationId xmlns:a16="http://schemas.microsoft.com/office/drawing/2014/main" id="{5466ACA2-F360-C84D-9BDE-D71FBDF3A62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9A8CD1B-FD2F-6F44-8E3F-8C5DC6A1C2A0}" type="slidenum">
              <a:rPr lang="en-US" altLang="en-US" sz="1400"/>
              <a:pPr algn="r" eaLnBrk="1" hangingPunct="1">
                <a:spcBef>
                  <a:spcPct val="0"/>
                </a:spcBef>
                <a:buFontTx/>
                <a:buNone/>
              </a:pPr>
              <a:t>22</a:t>
            </a:fld>
            <a:endParaRPr lang="en-US" altLang="en-US" sz="1400" dirty="0"/>
          </a:p>
        </p:txBody>
      </p:sp>
    </p:spTree>
    <p:extLst>
      <p:ext uri="{BB962C8B-B14F-4D97-AF65-F5344CB8AC3E}">
        <p14:creationId xmlns:p14="http://schemas.microsoft.com/office/powerpoint/2010/main" val="2868988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435" name="Group 273">
            <a:extLst>
              <a:ext uri="{FF2B5EF4-FFF2-40B4-BE49-F238E27FC236}">
                <a16:creationId xmlns:a16="http://schemas.microsoft.com/office/drawing/2014/main" id="{E38777F9-10A3-BB42-8DD4-918822026DAD}"/>
              </a:ext>
            </a:extLst>
          </p:cNvPr>
          <p:cNvGrpSpPr>
            <a:grpSpLocks/>
          </p:cNvGrpSpPr>
          <p:nvPr/>
        </p:nvGrpSpPr>
        <p:grpSpPr bwMode="auto">
          <a:xfrm>
            <a:off x="458788" y="446088"/>
            <a:ext cx="8229600" cy="5248275"/>
            <a:chOff x="289" y="281"/>
            <a:chExt cx="5184" cy="3306"/>
          </a:xfrm>
        </p:grpSpPr>
        <p:sp>
          <p:nvSpPr>
            <p:cNvPr id="146436" name="Rectangle 4">
              <a:extLst>
                <a:ext uri="{FF2B5EF4-FFF2-40B4-BE49-F238E27FC236}">
                  <a16:creationId xmlns:a16="http://schemas.microsoft.com/office/drawing/2014/main" id="{4B55A521-CE28-DB40-A84B-402AEF2249D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Health Impact Assessment</a:t>
              </a:r>
              <a:endParaRPr lang="en-US" altLang="en-US" sz="2800" dirty="0">
                <a:solidFill>
                  <a:schemeClr val="tx2"/>
                </a:solidFill>
              </a:endParaRPr>
            </a:p>
          </p:txBody>
        </p:sp>
        <p:pic>
          <p:nvPicPr>
            <p:cNvPr id="146437" name="Picture 268">
              <a:extLst>
                <a:ext uri="{FF2B5EF4-FFF2-40B4-BE49-F238E27FC236}">
                  <a16:creationId xmlns:a16="http://schemas.microsoft.com/office/drawing/2014/main" id="{C041C6E2-A389-834C-84C7-8D7B697EE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 y="1016"/>
              <a:ext cx="4416" cy="2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 name="Slide Number Placeholder 5">
            <a:extLst>
              <a:ext uri="{FF2B5EF4-FFF2-40B4-BE49-F238E27FC236}">
                <a16:creationId xmlns:a16="http://schemas.microsoft.com/office/drawing/2014/main" id="{47737E11-4CBF-CC46-8E5D-4948E469FE7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9A8CD1B-FD2F-6F44-8E3F-8C5DC6A1C2A0}" type="slidenum">
              <a:rPr lang="en-US" altLang="en-US" sz="1400"/>
              <a:pPr algn="r" eaLnBrk="1" hangingPunct="1">
                <a:spcBef>
                  <a:spcPct val="0"/>
                </a:spcBef>
                <a:buFontTx/>
                <a:buNone/>
              </a:pPr>
              <a:t>23</a:t>
            </a:fld>
            <a:endParaRPr lang="en-US" altLang="en-US" sz="1400" dirty="0"/>
          </a:p>
        </p:txBody>
      </p:sp>
    </p:spTree>
    <p:extLst>
      <p:ext uri="{BB962C8B-B14F-4D97-AF65-F5344CB8AC3E}">
        <p14:creationId xmlns:p14="http://schemas.microsoft.com/office/powerpoint/2010/main" val="1793258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7" name="Group 2">
            <a:extLst>
              <a:ext uri="{FF2B5EF4-FFF2-40B4-BE49-F238E27FC236}">
                <a16:creationId xmlns:a16="http://schemas.microsoft.com/office/drawing/2014/main" id="{AC012A7C-B17D-5F42-A7B8-187480926498}"/>
              </a:ext>
            </a:extLst>
          </p:cNvPr>
          <p:cNvGrpSpPr>
            <a:grpSpLocks/>
          </p:cNvGrpSpPr>
          <p:nvPr/>
        </p:nvGrpSpPr>
        <p:grpSpPr bwMode="auto">
          <a:xfrm>
            <a:off x="457200" y="446088"/>
            <a:ext cx="8229600" cy="5324479"/>
            <a:chOff x="288" y="281"/>
            <a:chExt cx="5184" cy="3354"/>
          </a:xfrm>
        </p:grpSpPr>
        <p:sp>
          <p:nvSpPr>
            <p:cNvPr id="55299" name="Rectangle 3">
              <a:extLst>
                <a:ext uri="{FF2B5EF4-FFF2-40B4-BE49-F238E27FC236}">
                  <a16:creationId xmlns:a16="http://schemas.microsoft.com/office/drawing/2014/main" id="{9F7FDD65-77E7-3A40-9252-C9DFB8ED929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Caloric Density</a:t>
              </a:r>
              <a:endParaRPr lang="en-US" altLang="en-US" sz="2800" dirty="0">
                <a:solidFill>
                  <a:schemeClr val="tx2"/>
                </a:solidFill>
              </a:endParaRPr>
            </a:p>
          </p:txBody>
        </p:sp>
        <p:grpSp>
          <p:nvGrpSpPr>
            <p:cNvPr id="55300" name="Group 4">
              <a:extLst>
                <a:ext uri="{FF2B5EF4-FFF2-40B4-BE49-F238E27FC236}">
                  <a16:creationId xmlns:a16="http://schemas.microsoft.com/office/drawing/2014/main" id="{E4A3F230-6DB6-A74D-ABFD-91C88C813340}"/>
                </a:ext>
              </a:extLst>
            </p:cNvPr>
            <p:cNvGrpSpPr>
              <a:grpSpLocks/>
            </p:cNvGrpSpPr>
            <p:nvPr/>
          </p:nvGrpSpPr>
          <p:grpSpPr bwMode="auto">
            <a:xfrm>
              <a:off x="563" y="1020"/>
              <a:ext cx="4667" cy="2615"/>
              <a:chOff x="563" y="1020"/>
              <a:chExt cx="4667" cy="2615"/>
            </a:xfrm>
          </p:grpSpPr>
          <p:grpSp>
            <p:nvGrpSpPr>
              <p:cNvPr id="55301" name="Group 5">
                <a:extLst>
                  <a:ext uri="{FF2B5EF4-FFF2-40B4-BE49-F238E27FC236}">
                    <a16:creationId xmlns:a16="http://schemas.microsoft.com/office/drawing/2014/main" id="{1C82C1E4-8D4B-7549-8B4A-A1053562D448}"/>
                  </a:ext>
                </a:extLst>
              </p:cNvPr>
              <p:cNvGrpSpPr>
                <a:grpSpLocks/>
              </p:cNvGrpSpPr>
              <p:nvPr/>
            </p:nvGrpSpPr>
            <p:grpSpPr bwMode="auto">
              <a:xfrm>
                <a:off x="563" y="1020"/>
                <a:ext cx="2077" cy="1563"/>
                <a:chOff x="563" y="1020"/>
                <a:chExt cx="2077" cy="1563"/>
              </a:xfrm>
            </p:grpSpPr>
            <p:sp>
              <p:nvSpPr>
                <p:cNvPr id="55307" name="Text Box 6">
                  <a:extLst>
                    <a:ext uri="{FF2B5EF4-FFF2-40B4-BE49-F238E27FC236}">
                      <a16:creationId xmlns:a16="http://schemas.microsoft.com/office/drawing/2014/main" id="{AE4E427A-5B61-524F-8AE5-A97C5AAFCAE0}"/>
                    </a:ext>
                  </a:extLst>
                </p:cNvPr>
                <p:cNvSpPr txBox="1">
                  <a:spLocks noChangeArrowheads="1"/>
                </p:cNvSpPr>
                <p:nvPr/>
              </p:nvSpPr>
              <p:spPr bwMode="auto">
                <a:xfrm>
                  <a:off x="1420" y="2418"/>
                  <a:ext cx="122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https://www.asymptotia.com</a:t>
                  </a:r>
                </a:p>
              </p:txBody>
            </p:sp>
            <p:pic>
              <p:nvPicPr>
                <p:cNvPr id="55308" name="Picture 7" descr="asymptotia_com_kiwi_fruit_200_calories">
                  <a:extLst>
                    <a:ext uri="{FF2B5EF4-FFF2-40B4-BE49-F238E27FC236}">
                      <a16:creationId xmlns:a16="http://schemas.microsoft.com/office/drawing/2014/main" id="{5C2AB356-9827-2A4E-9476-36FFFC493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 y="1020"/>
                  <a:ext cx="200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302" name="Group 8">
                <a:extLst>
                  <a:ext uri="{FF2B5EF4-FFF2-40B4-BE49-F238E27FC236}">
                    <a16:creationId xmlns:a16="http://schemas.microsoft.com/office/drawing/2014/main" id="{8321474D-DE5C-2146-912E-D4B6C7420B82}"/>
                  </a:ext>
                </a:extLst>
              </p:cNvPr>
              <p:cNvGrpSpPr>
                <a:grpSpLocks/>
              </p:cNvGrpSpPr>
              <p:nvPr/>
            </p:nvGrpSpPr>
            <p:grpSpPr bwMode="auto">
              <a:xfrm>
                <a:off x="2995" y="2075"/>
                <a:ext cx="2214" cy="1560"/>
                <a:chOff x="2995" y="2035"/>
                <a:chExt cx="2214" cy="1560"/>
              </a:xfrm>
            </p:grpSpPr>
            <p:pic>
              <p:nvPicPr>
                <p:cNvPr id="55305" name="Picture 9" descr="www_wisegeek_com_m_and_m">
                  <a:extLst>
                    <a:ext uri="{FF2B5EF4-FFF2-40B4-BE49-F238E27FC236}">
                      <a16:creationId xmlns:a16="http://schemas.microsoft.com/office/drawing/2014/main" id="{79666C9D-0057-7A4F-8E82-D26C481AC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 y="2035"/>
                  <a:ext cx="2138" cy="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10">
                  <a:extLst>
                    <a:ext uri="{FF2B5EF4-FFF2-40B4-BE49-F238E27FC236}">
                      <a16:creationId xmlns:a16="http://schemas.microsoft.com/office/drawing/2014/main" id="{B7BD4242-2D34-1049-8541-700D32088C59}"/>
                    </a:ext>
                  </a:extLst>
                </p:cNvPr>
                <p:cNvSpPr txBox="1">
                  <a:spLocks noChangeArrowheads="1"/>
                </p:cNvSpPr>
                <p:nvPr/>
              </p:nvSpPr>
              <p:spPr bwMode="auto">
                <a:xfrm>
                  <a:off x="4047" y="3430"/>
                  <a:ext cx="116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https://www.wisegeek.com</a:t>
                  </a:r>
                </a:p>
              </p:txBody>
            </p:sp>
          </p:grpSp>
          <p:sp>
            <p:nvSpPr>
              <p:cNvPr id="55303" name="Text Box 11">
                <a:extLst>
                  <a:ext uri="{FF2B5EF4-FFF2-40B4-BE49-F238E27FC236}">
                    <a16:creationId xmlns:a16="http://schemas.microsoft.com/office/drawing/2014/main" id="{804C31F4-8C65-F840-A2C7-56CDE377578E}"/>
                  </a:ext>
                </a:extLst>
              </p:cNvPr>
              <p:cNvSpPr txBox="1">
                <a:spLocks noChangeArrowheads="1"/>
              </p:cNvSpPr>
              <p:nvPr/>
            </p:nvSpPr>
            <p:spPr bwMode="auto">
              <a:xfrm>
                <a:off x="674" y="2729"/>
                <a:ext cx="1784"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Each plate contains about 200 food calories.</a:t>
                </a:r>
              </a:p>
            </p:txBody>
          </p:sp>
          <p:sp>
            <p:nvSpPr>
              <p:cNvPr id="55304" name="Text Box 12">
                <a:extLst>
                  <a:ext uri="{FF2B5EF4-FFF2-40B4-BE49-F238E27FC236}">
                    <a16:creationId xmlns:a16="http://schemas.microsoft.com/office/drawing/2014/main" id="{C06082C0-E296-8B4C-8422-CFF91C5B413C}"/>
                  </a:ext>
                </a:extLst>
              </p:cNvPr>
              <p:cNvSpPr txBox="1">
                <a:spLocks noChangeArrowheads="1"/>
              </p:cNvSpPr>
              <p:nvPr/>
            </p:nvSpPr>
            <p:spPr bwMode="auto">
              <a:xfrm>
                <a:off x="2899" y="1217"/>
                <a:ext cx="2331"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Although certain foods may have about equal caloric content, they can differ substantially in caloric densities.</a:t>
                </a:r>
              </a:p>
            </p:txBody>
          </p:sp>
        </p:grpSp>
      </p:grpSp>
      <p:sp>
        <p:nvSpPr>
          <p:cNvPr id="55298" name="Slide Number Placeholder 5">
            <a:extLst>
              <a:ext uri="{FF2B5EF4-FFF2-40B4-BE49-F238E27FC236}">
                <a16:creationId xmlns:a16="http://schemas.microsoft.com/office/drawing/2014/main" id="{3A3A1107-99EC-534C-82E7-C140892E461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9E3BAD9-3930-4347-874B-3A5FA7291923}" type="slidenum">
              <a:rPr lang="en-US" altLang="en-US" sz="1400"/>
              <a:pPr algn="r" eaLnBrk="1" hangingPunct="1">
                <a:spcBef>
                  <a:spcPct val="0"/>
                </a:spcBef>
                <a:buFontTx/>
                <a:buNone/>
              </a:pPr>
              <a:t>24</a:t>
            </a:fld>
            <a:endParaRPr lang="en-US" altLang="en-US" sz="1400"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Group 2">
            <a:extLst>
              <a:ext uri="{FF2B5EF4-FFF2-40B4-BE49-F238E27FC236}">
                <a16:creationId xmlns:a16="http://schemas.microsoft.com/office/drawing/2014/main" id="{08DF27C0-7201-E248-BB27-53E255790FE5}"/>
              </a:ext>
            </a:extLst>
          </p:cNvPr>
          <p:cNvGrpSpPr>
            <a:grpSpLocks/>
          </p:cNvGrpSpPr>
          <p:nvPr/>
        </p:nvGrpSpPr>
        <p:grpSpPr bwMode="auto">
          <a:xfrm>
            <a:off x="457200" y="446088"/>
            <a:ext cx="8229600" cy="5414970"/>
            <a:chOff x="288" y="281"/>
            <a:chExt cx="5184" cy="3411"/>
          </a:xfrm>
        </p:grpSpPr>
        <p:sp>
          <p:nvSpPr>
            <p:cNvPr id="57347" name="Rectangle 3">
              <a:extLst>
                <a:ext uri="{FF2B5EF4-FFF2-40B4-BE49-F238E27FC236}">
                  <a16:creationId xmlns:a16="http://schemas.microsoft.com/office/drawing/2014/main" id="{D435CFBF-42A7-194D-A91C-6F45F351E30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Caloric Accounting</a:t>
              </a:r>
              <a:endParaRPr lang="en-US" altLang="en-US" sz="2800" dirty="0">
                <a:solidFill>
                  <a:schemeClr val="tx2"/>
                </a:solidFill>
              </a:endParaRPr>
            </a:p>
          </p:txBody>
        </p:sp>
        <p:grpSp>
          <p:nvGrpSpPr>
            <p:cNvPr id="57348" name="Group 4">
              <a:extLst>
                <a:ext uri="{FF2B5EF4-FFF2-40B4-BE49-F238E27FC236}">
                  <a16:creationId xmlns:a16="http://schemas.microsoft.com/office/drawing/2014/main" id="{EAFC398A-6146-1F48-AD33-CCB35F49B49D}"/>
                </a:ext>
              </a:extLst>
            </p:cNvPr>
            <p:cNvGrpSpPr>
              <a:grpSpLocks/>
            </p:cNvGrpSpPr>
            <p:nvPr/>
          </p:nvGrpSpPr>
          <p:grpSpPr bwMode="auto">
            <a:xfrm>
              <a:off x="518" y="971"/>
              <a:ext cx="4761" cy="2721"/>
              <a:chOff x="518" y="971"/>
              <a:chExt cx="4761" cy="2721"/>
            </a:xfrm>
          </p:grpSpPr>
          <p:sp>
            <p:nvSpPr>
              <p:cNvPr id="57349" name="Text Box 5">
                <a:extLst>
                  <a:ext uri="{FF2B5EF4-FFF2-40B4-BE49-F238E27FC236}">
                    <a16:creationId xmlns:a16="http://schemas.microsoft.com/office/drawing/2014/main" id="{1527AD2F-584D-3143-B752-5A2538A5B773}"/>
                  </a:ext>
                </a:extLst>
              </p:cNvPr>
              <p:cNvSpPr txBox="1">
                <a:spLocks noChangeArrowheads="1"/>
              </p:cNvSpPr>
              <p:nvPr/>
            </p:nvSpPr>
            <p:spPr bwMode="auto">
              <a:xfrm>
                <a:off x="518" y="971"/>
                <a:ext cx="476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Caloric accounting is based on a person’s food intake, basal meta-bolic rate (BMR), and physical activity.</a:t>
                </a:r>
              </a:p>
              <a:p>
                <a:pPr eaLnBrk="1" hangingPunct="1">
                  <a:lnSpc>
                    <a:spcPct val="85000"/>
                  </a:lnSpc>
                  <a:spcBef>
                    <a:spcPct val="0"/>
                  </a:spcBef>
                  <a:spcAft>
                    <a:spcPts val="900"/>
                  </a:spcAft>
                  <a:buSzPct val="80000"/>
                  <a:buFont typeface="Times" pitchFamily="2" charset="0"/>
                  <a:buChar char="•"/>
                </a:pPr>
                <a:r>
                  <a:rPr lang="en-US" altLang="en-US" sz="1800" dirty="0"/>
                  <a:t>One pound of body weight equals approximately 3,500 calories.</a:t>
                </a:r>
              </a:p>
              <a:p>
                <a:pPr eaLnBrk="1" hangingPunct="1">
                  <a:lnSpc>
                    <a:spcPct val="85000"/>
                  </a:lnSpc>
                  <a:spcBef>
                    <a:spcPct val="0"/>
                  </a:spcBef>
                  <a:spcAft>
                    <a:spcPct val="50000"/>
                  </a:spcAft>
                  <a:buSzPct val="80000"/>
                  <a:buFont typeface="Times" pitchFamily="2" charset="0"/>
                  <a:buChar char="•"/>
                </a:pPr>
                <a:r>
                  <a:rPr lang="en-US" altLang="en-US" sz="1800" dirty="0"/>
                  <a:t>Caloric imbalances among these factors can lead to weight gain or weight loss.</a:t>
                </a:r>
              </a:p>
            </p:txBody>
          </p:sp>
          <p:grpSp>
            <p:nvGrpSpPr>
              <p:cNvPr id="57350" name="Group 6">
                <a:extLst>
                  <a:ext uri="{FF2B5EF4-FFF2-40B4-BE49-F238E27FC236}">
                    <a16:creationId xmlns:a16="http://schemas.microsoft.com/office/drawing/2014/main" id="{9554DA95-8047-9A4C-B287-D7DD30927ED8}"/>
                  </a:ext>
                </a:extLst>
              </p:cNvPr>
              <p:cNvGrpSpPr>
                <a:grpSpLocks/>
              </p:cNvGrpSpPr>
              <p:nvPr/>
            </p:nvGrpSpPr>
            <p:grpSpPr bwMode="auto">
              <a:xfrm>
                <a:off x="1779" y="2064"/>
                <a:ext cx="2275" cy="1628"/>
                <a:chOff x="1779" y="2064"/>
                <a:chExt cx="2275" cy="1628"/>
              </a:xfrm>
            </p:grpSpPr>
            <p:pic>
              <p:nvPicPr>
                <p:cNvPr id="57351" name="Picture 7" descr="calories-scale">
                  <a:extLst>
                    <a:ext uri="{FF2B5EF4-FFF2-40B4-BE49-F238E27FC236}">
                      <a16:creationId xmlns:a16="http://schemas.microsoft.com/office/drawing/2014/main" id="{860192FB-04A2-F54B-A10B-162C8575D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 y="2064"/>
                  <a:ext cx="2203"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 Box 8">
                  <a:extLst>
                    <a:ext uri="{FF2B5EF4-FFF2-40B4-BE49-F238E27FC236}">
                      <a16:creationId xmlns:a16="http://schemas.microsoft.com/office/drawing/2014/main" id="{889924AF-EE5C-E44E-AF22-4216D58D5944}"/>
                    </a:ext>
                  </a:extLst>
                </p:cNvPr>
                <p:cNvSpPr txBox="1">
                  <a:spLocks noChangeArrowheads="1"/>
                </p:cNvSpPr>
                <p:nvPr/>
              </p:nvSpPr>
              <p:spPr bwMode="auto">
                <a:xfrm>
                  <a:off x="3026" y="3537"/>
                  <a:ext cx="1028"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https://www.i.lv3.hbo.com</a:t>
                  </a:r>
                </a:p>
              </p:txBody>
            </p:sp>
          </p:grpSp>
        </p:grpSp>
      </p:grpSp>
      <p:sp>
        <p:nvSpPr>
          <p:cNvPr id="57346" name="Slide Number Placeholder 5">
            <a:extLst>
              <a:ext uri="{FF2B5EF4-FFF2-40B4-BE49-F238E27FC236}">
                <a16:creationId xmlns:a16="http://schemas.microsoft.com/office/drawing/2014/main" id="{55B91F02-6C40-E24C-929A-CEDB7010B6C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36AD013-B593-5847-B959-8C2D9E291B4C}" type="slidenum">
              <a:rPr lang="en-US" altLang="en-US" sz="1400"/>
              <a:pPr algn="r" eaLnBrk="1" hangingPunct="1">
                <a:spcBef>
                  <a:spcPct val="0"/>
                </a:spcBef>
                <a:buFontTx/>
                <a:buNone/>
              </a:pPr>
              <a:t>25</a:t>
            </a:fld>
            <a:endParaRPr lang="en-US" altLang="en-US" sz="1400"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3" name="Group 27">
            <a:extLst>
              <a:ext uri="{FF2B5EF4-FFF2-40B4-BE49-F238E27FC236}">
                <a16:creationId xmlns:a16="http://schemas.microsoft.com/office/drawing/2014/main" id="{5D5936ED-E741-8242-B509-1370F9F29673}"/>
              </a:ext>
            </a:extLst>
          </p:cNvPr>
          <p:cNvGrpSpPr>
            <a:grpSpLocks/>
          </p:cNvGrpSpPr>
          <p:nvPr/>
        </p:nvGrpSpPr>
        <p:grpSpPr bwMode="auto">
          <a:xfrm>
            <a:off x="457200" y="446088"/>
            <a:ext cx="8229600" cy="5324475"/>
            <a:chOff x="288" y="281"/>
            <a:chExt cx="5184" cy="3354"/>
          </a:xfrm>
        </p:grpSpPr>
        <p:sp>
          <p:nvSpPr>
            <p:cNvPr id="59395" name="Rectangle 3">
              <a:extLst>
                <a:ext uri="{FF2B5EF4-FFF2-40B4-BE49-F238E27FC236}">
                  <a16:creationId xmlns:a16="http://schemas.microsoft.com/office/drawing/2014/main" id="{4F835B2E-953E-C346-85FB-498D957C2DB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Calorie Expenditures</a:t>
              </a:r>
              <a:endParaRPr lang="en-US" altLang="en-US" sz="2800" dirty="0">
                <a:solidFill>
                  <a:schemeClr val="tx2"/>
                </a:solidFill>
              </a:endParaRPr>
            </a:p>
          </p:txBody>
        </p:sp>
        <p:grpSp>
          <p:nvGrpSpPr>
            <p:cNvPr id="59396" name="Group 26">
              <a:extLst>
                <a:ext uri="{FF2B5EF4-FFF2-40B4-BE49-F238E27FC236}">
                  <a16:creationId xmlns:a16="http://schemas.microsoft.com/office/drawing/2014/main" id="{EA25F779-C982-F645-837A-D2BE478C9674}"/>
                </a:ext>
              </a:extLst>
            </p:cNvPr>
            <p:cNvGrpSpPr>
              <a:grpSpLocks/>
            </p:cNvGrpSpPr>
            <p:nvPr/>
          </p:nvGrpSpPr>
          <p:grpSpPr bwMode="auto">
            <a:xfrm>
              <a:off x="888" y="891"/>
              <a:ext cx="3924" cy="2744"/>
              <a:chOff x="888" y="891"/>
              <a:chExt cx="3924" cy="2744"/>
            </a:xfrm>
          </p:grpSpPr>
          <p:grpSp>
            <p:nvGrpSpPr>
              <p:cNvPr id="59397" name="Group 22">
                <a:extLst>
                  <a:ext uri="{FF2B5EF4-FFF2-40B4-BE49-F238E27FC236}">
                    <a16:creationId xmlns:a16="http://schemas.microsoft.com/office/drawing/2014/main" id="{2EFFD2A3-F60E-EA4B-94ED-19B76285CBA3}"/>
                  </a:ext>
                </a:extLst>
              </p:cNvPr>
              <p:cNvGrpSpPr>
                <a:grpSpLocks/>
              </p:cNvGrpSpPr>
              <p:nvPr/>
            </p:nvGrpSpPr>
            <p:grpSpPr bwMode="auto">
              <a:xfrm>
                <a:off x="888" y="891"/>
                <a:ext cx="1863" cy="1420"/>
                <a:chOff x="888" y="891"/>
                <a:chExt cx="1863" cy="1420"/>
              </a:xfrm>
            </p:grpSpPr>
            <p:pic>
              <p:nvPicPr>
                <p:cNvPr id="59410" name="Picture 6" descr="www_dancing london_com">
                  <a:extLst>
                    <a:ext uri="{FF2B5EF4-FFF2-40B4-BE49-F238E27FC236}">
                      <a16:creationId xmlns:a16="http://schemas.microsoft.com/office/drawing/2014/main" id="{46EA260C-2FBA-824C-B69C-451A238664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 y="1008"/>
                  <a:ext cx="1425"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11" name="Text Box 7">
                  <a:extLst>
                    <a:ext uri="{FF2B5EF4-FFF2-40B4-BE49-F238E27FC236}">
                      <a16:creationId xmlns:a16="http://schemas.microsoft.com/office/drawing/2014/main" id="{84C0F57C-ECBA-664F-AC18-CA84B3BFE4D4}"/>
                    </a:ext>
                  </a:extLst>
                </p:cNvPr>
                <p:cNvSpPr txBox="1">
                  <a:spLocks noChangeArrowheads="1"/>
                </p:cNvSpPr>
                <p:nvPr/>
              </p:nvSpPr>
              <p:spPr bwMode="auto">
                <a:xfrm rot="16200000">
                  <a:off x="1957" y="1438"/>
                  <a:ext cx="125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https://www.dancinglondon.com</a:t>
                  </a:r>
                </a:p>
              </p:txBody>
            </p:sp>
            <p:sp>
              <p:nvSpPr>
                <p:cNvPr id="59412" name="Text Box 8">
                  <a:extLst>
                    <a:ext uri="{FF2B5EF4-FFF2-40B4-BE49-F238E27FC236}">
                      <a16:creationId xmlns:a16="http://schemas.microsoft.com/office/drawing/2014/main" id="{E0A88271-D79D-1641-BFEA-E53550B562FC}"/>
                    </a:ext>
                  </a:extLst>
                </p:cNvPr>
                <p:cNvSpPr txBox="1">
                  <a:spLocks noChangeArrowheads="1"/>
                </p:cNvSpPr>
                <p:nvPr/>
              </p:nvSpPr>
              <p:spPr bwMode="auto">
                <a:xfrm>
                  <a:off x="888" y="2098"/>
                  <a:ext cx="186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dirty="0">
                      <a:solidFill>
                        <a:schemeClr val="accent6"/>
                      </a:solidFill>
                    </a:rPr>
                    <a:t>600 kcal (fast), 200 kcal (slow)</a:t>
                  </a:r>
                  <a:endParaRPr lang="en-US" altLang="en-US" sz="1600" i="1" dirty="0">
                    <a:solidFill>
                      <a:schemeClr val="accent6"/>
                    </a:solidFill>
                  </a:endParaRPr>
                </a:p>
              </p:txBody>
            </p:sp>
          </p:grpSp>
          <p:grpSp>
            <p:nvGrpSpPr>
              <p:cNvPr id="59398" name="Group 25">
                <a:extLst>
                  <a:ext uri="{FF2B5EF4-FFF2-40B4-BE49-F238E27FC236}">
                    <a16:creationId xmlns:a16="http://schemas.microsoft.com/office/drawing/2014/main" id="{779E6309-0982-8C46-B39A-7681DB89CA93}"/>
                  </a:ext>
                </a:extLst>
              </p:cNvPr>
              <p:cNvGrpSpPr>
                <a:grpSpLocks/>
              </p:cNvGrpSpPr>
              <p:nvPr/>
            </p:nvGrpSpPr>
            <p:grpSpPr bwMode="auto">
              <a:xfrm>
                <a:off x="995" y="2385"/>
                <a:ext cx="1763" cy="1248"/>
                <a:chOff x="995" y="2385"/>
                <a:chExt cx="1763" cy="1248"/>
              </a:xfrm>
            </p:grpSpPr>
            <p:pic>
              <p:nvPicPr>
                <p:cNvPr id="59407" name="Picture 10" descr="www_morrisville_edu_swimming">
                  <a:extLst>
                    <a:ext uri="{FF2B5EF4-FFF2-40B4-BE49-F238E27FC236}">
                      <a16:creationId xmlns:a16="http://schemas.microsoft.com/office/drawing/2014/main" id="{4FDC6FF3-CBBD-D74A-A8CA-D3C9D58902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 y="2479"/>
                  <a:ext cx="1630"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8" name="Text Box 11">
                  <a:extLst>
                    <a:ext uri="{FF2B5EF4-FFF2-40B4-BE49-F238E27FC236}">
                      <a16:creationId xmlns:a16="http://schemas.microsoft.com/office/drawing/2014/main" id="{B208A555-F4BD-0643-8886-AED1BED50D15}"/>
                    </a:ext>
                  </a:extLst>
                </p:cNvPr>
                <p:cNvSpPr txBox="1">
                  <a:spLocks noChangeArrowheads="1"/>
                </p:cNvSpPr>
                <p:nvPr/>
              </p:nvSpPr>
              <p:spPr bwMode="auto">
                <a:xfrm>
                  <a:off x="1273" y="3420"/>
                  <a:ext cx="108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dirty="0">
                      <a:solidFill>
                        <a:schemeClr val="accent6"/>
                      </a:solidFill>
                    </a:rPr>
                    <a:t>535 kcal (2 mph)</a:t>
                  </a:r>
                </a:p>
              </p:txBody>
            </p:sp>
            <p:sp>
              <p:nvSpPr>
                <p:cNvPr id="59409" name="Text Box 12">
                  <a:extLst>
                    <a:ext uri="{FF2B5EF4-FFF2-40B4-BE49-F238E27FC236}">
                      <a16:creationId xmlns:a16="http://schemas.microsoft.com/office/drawing/2014/main" id="{93D6B31F-316A-034E-B5C9-1C330DFD72DD}"/>
                    </a:ext>
                  </a:extLst>
                </p:cNvPr>
                <p:cNvSpPr txBox="1">
                  <a:spLocks noChangeArrowheads="1"/>
                </p:cNvSpPr>
                <p:nvPr/>
              </p:nvSpPr>
              <p:spPr bwMode="auto">
                <a:xfrm rot="16200000">
                  <a:off x="2143" y="2845"/>
                  <a:ext cx="107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https://www.morrisville.edu</a:t>
                  </a:r>
                </a:p>
              </p:txBody>
            </p:sp>
          </p:grpSp>
          <p:grpSp>
            <p:nvGrpSpPr>
              <p:cNvPr id="59399" name="Group 13">
                <a:extLst>
                  <a:ext uri="{FF2B5EF4-FFF2-40B4-BE49-F238E27FC236}">
                    <a16:creationId xmlns:a16="http://schemas.microsoft.com/office/drawing/2014/main" id="{ADB63E6B-B675-1D4C-BC7B-86D2B2ADFE42}"/>
                  </a:ext>
                </a:extLst>
              </p:cNvPr>
              <p:cNvGrpSpPr>
                <a:grpSpLocks/>
              </p:cNvGrpSpPr>
              <p:nvPr/>
            </p:nvGrpSpPr>
            <p:grpSpPr bwMode="auto">
              <a:xfrm>
                <a:off x="3266" y="911"/>
                <a:ext cx="1540" cy="1404"/>
                <a:chOff x="3266" y="911"/>
                <a:chExt cx="1540" cy="1404"/>
              </a:xfrm>
            </p:grpSpPr>
            <p:pic>
              <p:nvPicPr>
                <p:cNvPr id="59404" name="Picture 14" descr="www_thelastgreenvalley_org_walking">
                  <a:extLst>
                    <a:ext uri="{FF2B5EF4-FFF2-40B4-BE49-F238E27FC236}">
                      <a16:creationId xmlns:a16="http://schemas.microsoft.com/office/drawing/2014/main" id="{A62DDFA8-0C79-6B43-BA93-E451F46E36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6" y="1014"/>
                  <a:ext cx="1415" cy="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5" name="Text Box 15">
                  <a:extLst>
                    <a:ext uri="{FF2B5EF4-FFF2-40B4-BE49-F238E27FC236}">
                      <a16:creationId xmlns:a16="http://schemas.microsoft.com/office/drawing/2014/main" id="{325F07A1-93B8-5941-B542-6DB4BBBDB4EB}"/>
                    </a:ext>
                  </a:extLst>
                </p:cNvPr>
                <p:cNvSpPr txBox="1">
                  <a:spLocks noChangeArrowheads="1"/>
                </p:cNvSpPr>
                <p:nvPr/>
              </p:nvSpPr>
              <p:spPr bwMode="auto">
                <a:xfrm>
                  <a:off x="3441" y="2102"/>
                  <a:ext cx="108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dirty="0">
                      <a:solidFill>
                        <a:schemeClr val="accent6"/>
                      </a:solidFill>
                    </a:rPr>
                    <a:t>160 kcal (3 mph)</a:t>
                  </a:r>
                  <a:endParaRPr lang="en-US" altLang="en-US" sz="1600" i="1" dirty="0">
                    <a:solidFill>
                      <a:schemeClr val="accent6"/>
                    </a:solidFill>
                  </a:endParaRPr>
                </a:p>
              </p:txBody>
            </p:sp>
            <p:sp>
              <p:nvSpPr>
                <p:cNvPr id="59406" name="Text Box 16">
                  <a:extLst>
                    <a:ext uri="{FF2B5EF4-FFF2-40B4-BE49-F238E27FC236}">
                      <a16:creationId xmlns:a16="http://schemas.microsoft.com/office/drawing/2014/main" id="{2924BD6D-7018-E449-A6AD-0EFFF2217945}"/>
                    </a:ext>
                  </a:extLst>
                </p:cNvPr>
                <p:cNvSpPr txBox="1">
                  <a:spLocks noChangeArrowheads="1"/>
                </p:cNvSpPr>
                <p:nvPr/>
              </p:nvSpPr>
              <p:spPr bwMode="auto">
                <a:xfrm rot="16200000">
                  <a:off x="4122" y="1450"/>
                  <a:ext cx="122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900" dirty="0"/>
                    <a:t>https://www.thelastgreenvalley.org</a:t>
                  </a:r>
                </a:p>
              </p:txBody>
            </p:sp>
          </p:grpSp>
          <p:grpSp>
            <p:nvGrpSpPr>
              <p:cNvPr id="59400" name="Group 17">
                <a:extLst>
                  <a:ext uri="{FF2B5EF4-FFF2-40B4-BE49-F238E27FC236}">
                    <a16:creationId xmlns:a16="http://schemas.microsoft.com/office/drawing/2014/main" id="{EB6F489C-DD4A-9D43-A81D-4DF3F1E626FD}"/>
                  </a:ext>
                </a:extLst>
              </p:cNvPr>
              <p:cNvGrpSpPr>
                <a:grpSpLocks/>
              </p:cNvGrpSpPr>
              <p:nvPr/>
            </p:nvGrpSpPr>
            <p:grpSpPr bwMode="auto">
              <a:xfrm>
                <a:off x="2880" y="2484"/>
                <a:ext cx="1932" cy="1151"/>
                <a:chOff x="2880" y="2484"/>
                <a:chExt cx="1932" cy="1151"/>
              </a:xfrm>
            </p:grpSpPr>
            <p:pic>
              <p:nvPicPr>
                <p:cNvPr id="59401" name="Picture 18" descr="briandesousa_com_bicyclist">
                  <a:extLst>
                    <a:ext uri="{FF2B5EF4-FFF2-40B4-BE49-F238E27FC236}">
                      <a16:creationId xmlns:a16="http://schemas.microsoft.com/office/drawing/2014/main" id="{44B03ED8-38BF-FD49-B0FD-09639BF95D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6" y="2484"/>
                  <a:ext cx="772"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2" name="Text Box 19">
                  <a:extLst>
                    <a:ext uri="{FF2B5EF4-FFF2-40B4-BE49-F238E27FC236}">
                      <a16:creationId xmlns:a16="http://schemas.microsoft.com/office/drawing/2014/main" id="{F5292818-35A0-9B4B-8C65-292D9BB36AB0}"/>
                    </a:ext>
                  </a:extLst>
                </p:cNvPr>
                <p:cNvSpPr txBox="1">
                  <a:spLocks noChangeArrowheads="1"/>
                </p:cNvSpPr>
                <p:nvPr/>
              </p:nvSpPr>
              <p:spPr bwMode="auto">
                <a:xfrm>
                  <a:off x="2880" y="2871"/>
                  <a:ext cx="978"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600" dirty="0">
                      <a:solidFill>
                        <a:schemeClr val="accent6"/>
                      </a:solidFill>
                    </a:rPr>
                    <a:t>510 kcal (fast)</a:t>
                  </a:r>
                  <a:endParaRPr lang="en-US" altLang="en-US" sz="1600" dirty="0">
                    <a:solidFill>
                      <a:schemeClr val="accent6"/>
                    </a:solidFill>
                    <a:ea typeface="AppleGothic" pitchFamily="2" charset="-127"/>
                  </a:endParaRPr>
                </a:p>
                <a:p>
                  <a:pPr algn="ctr" eaLnBrk="1" hangingPunct="1">
                    <a:lnSpc>
                      <a:spcPct val="85000"/>
                    </a:lnSpc>
                    <a:spcBef>
                      <a:spcPct val="0"/>
                    </a:spcBef>
                    <a:buFontTx/>
                    <a:buNone/>
                  </a:pPr>
                  <a:r>
                    <a:rPr lang="en-US" altLang="en-US" sz="1600" dirty="0">
                      <a:solidFill>
                        <a:schemeClr val="accent6"/>
                      </a:solidFill>
                      <a:ea typeface="AppleGothic" pitchFamily="2" charset="-127"/>
                    </a:rPr>
                    <a:t>170 kcal (slow)</a:t>
                  </a:r>
                </a:p>
              </p:txBody>
            </p:sp>
            <p:sp>
              <p:nvSpPr>
                <p:cNvPr id="59403" name="Text Box 20">
                  <a:extLst>
                    <a:ext uri="{FF2B5EF4-FFF2-40B4-BE49-F238E27FC236}">
                      <a16:creationId xmlns:a16="http://schemas.microsoft.com/office/drawing/2014/main" id="{97F71284-B241-204E-B198-F285EDAB308E}"/>
                    </a:ext>
                  </a:extLst>
                </p:cNvPr>
                <p:cNvSpPr txBox="1">
                  <a:spLocks noChangeArrowheads="1"/>
                </p:cNvSpPr>
                <p:nvPr/>
              </p:nvSpPr>
              <p:spPr bwMode="auto">
                <a:xfrm rot="16200000">
                  <a:off x="4228" y="3051"/>
                  <a:ext cx="1013"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https://briandesousa.com</a:t>
                  </a:r>
                </a:p>
              </p:txBody>
            </p:sp>
          </p:grpSp>
        </p:grpSp>
      </p:grpSp>
      <p:sp>
        <p:nvSpPr>
          <p:cNvPr id="59394" name="Slide Number Placeholder 5">
            <a:extLst>
              <a:ext uri="{FF2B5EF4-FFF2-40B4-BE49-F238E27FC236}">
                <a16:creationId xmlns:a16="http://schemas.microsoft.com/office/drawing/2014/main" id="{49A8F4C9-35BA-AA4E-BCBC-7ACF685FBC0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46E0631-3C04-E041-ABB4-BFC8F9B67105}" type="slidenum">
              <a:rPr lang="en-US" altLang="en-US" sz="1400"/>
              <a:pPr algn="r" eaLnBrk="1" hangingPunct="1">
                <a:spcBef>
                  <a:spcPct val="0"/>
                </a:spcBef>
                <a:buFontTx/>
                <a:buNone/>
              </a:pPr>
              <a:t>26</a:t>
            </a:fld>
            <a:endParaRPr lang="en-US" altLang="en-US" sz="1400" dirty="0"/>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 Box 1026">
            <a:extLst>
              <a:ext uri="{FF2B5EF4-FFF2-40B4-BE49-F238E27FC236}">
                <a16:creationId xmlns:a16="http://schemas.microsoft.com/office/drawing/2014/main" id="{AA939C55-7B70-5D4D-A205-DA0418C86AFF}"/>
              </a:ext>
            </a:extLst>
          </p:cNvPr>
          <p:cNvSpPr txBox="1">
            <a:spLocks noChangeArrowheads="1"/>
          </p:cNvSpPr>
          <p:nvPr/>
        </p:nvSpPr>
        <p:spPr bwMode="auto">
          <a:xfrm>
            <a:off x="1127125" y="2266950"/>
            <a:ext cx="689451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000" dirty="0"/>
              <a:t>What are your favorite physical activities?</a:t>
            </a:r>
          </a:p>
        </p:txBody>
      </p:sp>
      <p:sp>
        <p:nvSpPr>
          <p:cNvPr id="61442" name="Slide Number Placeholder 5">
            <a:extLst>
              <a:ext uri="{FF2B5EF4-FFF2-40B4-BE49-F238E27FC236}">
                <a16:creationId xmlns:a16="http://schemas.microsoft.com/office/drawing/2014/main" id="{258F5691-DB4F-4E45-861D-7EF96703E6E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DE7C45A-F66C-8840-9B2F-E6B93E867036}" type="slidenum">
              <a:rPr lang="en-US" altLang="en-US" sz="1400"/>
              <a:pPr algn="r" eaLnBrk="1" hangingPunct="1">
                <a:spcBef>
                  <a:spcPct val="0"/>
                </a:spcBef>
                <a:buFontTx/>
                <a:buNone/>
              </a:pPr>
              <a:t>27</a:t>
            </a:fld>
            <a:endParaRPr lang="en-US" altLang="en-US" sz="1400" dirty="0"/>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89" name="Group 1026">
            <a:extLst>
              <a:ext uri="{FF2B5EF4-FFF2-40B4-BE49-F238E27FC236}">
                <a16:creationId xmlns:a16="http://schemas.microsoft.com/office/drawing/2014/main" id="{22538068-89D4-2F4D-8D61-7FD5DC0782A8}"/>
              </a:ext>
            </a:extLst>
          </p:cNvPr>
          <p:cNvGrpSpPr>
            <a:grpSpLocks/>
          </p:cNvGrpSpPr>
          <p:nvPr/>
        </p:nvGrpSpPr>
        <p:grpSpPr bwMode="auto">
          <a:xfrm>
            <a:off x="458788" y="446088"/>
            <a:ext cx="8229600" cy="4837115"/>
            <a:chOff x="289" y="281"/>
            <a:chExt cx="5184" cy="3047"/>
          </a:xfrm>
        </p:grpSpPr>
        <p:sp>
          <p:nvSpPr>
            <p:cNvPr id="63491" name="Rectangle 1027">
              <a:extLst>
                <a:ext uri="{FF2B5EF4-FFF2-40B4-BE49-F238E27FC236}">
                  <a16:creationId xmlns:a16="http://schemas.microsoft.com/office/drawing/2014/main" id="{07AFF16E-F756-6C4D-97EC-D3610A9E1FA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Dietary Guidelines</a:t>
              </a:r>
            </a:p>
          </p:txBody>
        </p:sp>
        <p:sp>
          <p:nvSpPr>
            <p:cNvPr id="63492" name="Text Box 1028">
              <a:extLst>
                <a:ext uri="{FF2B5EF4-FFF2-40B4-BE49-F238E27FC236}">
                  <a16:creationId xmlns:a16="http://schemas.microsoft.com/office/drawing/2014/main" id="{1071ABE2-B164-7745-A9C3-EC4E3A528CC6}"/>
                </a:ext>
              </a:extLst>
            </p:cNvPr>
            <p:cNvSpPr txBox="1">
              <a:spLocks noChangeArrowheads="1"/>
            </p:cNvSpPr>
            <p:nvPr/>
          </p:nvSpPr>
          <p:spPr bwMode="auto">
            <a:xfrm>
              <a:off x="941" y="2976"/>
              <a:ext cx="3888"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See the U.S. Department of Agriculture (USDA) website, http://www.choosemyplate.gov.</a:t>
              </a:r>
            </a:p>
          </p:txBody>
        </p:sp>
        <p:pic>
          <p:nvPicPr>
            <p:cNvPr id="63493" name="Picture 1029" descr="myplate_white">
              <a:extLst>
                <a:ext uri="{FF2B5EF4-FFF2-40B4-BE49-F238E27FC236}">
                  <a16:creationId xmlns:a16="http://schemas.microsoft.com/office/drawing/2014/main" id="{0889EB4B-5DCC-1A4F-92F2-FA1A0CFD4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 y="952"/>
              <a:ext cx="2096"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490" name="Slide Number Placeholder 5">
            <a:extLst>
              <a:ext uri="{FF2B5EF4-FFF2-40B4-BE49-F238E27FC236}">
                <a16:creationId xmlns:a16="http://schemas.microsoft.com/office/drawing/2014/main" id="{05F12296-41C8-1946-A6D4-2E134A70825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3860B0B-C653-524C-A76D-D2F9820BE655}" type="slidenum">
              <a:rPr lang="en-US" altLang="en-US" sz="1400"/>
              <a:pPr algn="r" eaLnBrk="1" hangingPunct="1">
                <a:spcBef>
                  <a:spcPct val="0"/>
                </a:spcBef>
                <a:buFontTx/>
                <a:buNone/>
              </a:pPr>
              <a:t>28</a:t>
            </a:fld>
            <a:endParaRPr lang="en-US" altLang="en-US" sz="1400"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7" name="Group 30">
            <a:extLst>
              <a:ext uri="{FF2B5EF4-FFF2-40B4-BE49-F238E27FC236}">
                <a16:creationId xmlns:a16="http://schemas.microsoft.com/office/drawing/2014/main" id="{77DB429A-D626-454D-8DBF-635401347C98}"/>
              </a:ext>
            </a:extLst>
          </p:cNvPr>
          <p:cNvGrpSpPr>
            <a:grpSpLocks/>
          </p:cNvGrpSpPr>
          <p:nvPr/>
        </p:nvGrpSpPr>
        <p:grpSpPr bwMode="auto">
          <a:xfrm>
            <a:off x="455613" y="449263"/>
            <a:ext cx="8229600" cy="5437187"/>
            <a:chOff x="287" y="283"/>
            <a:chExt cx="5184" cy="3425"/>
          </a:xfrm>
        </p:grpSpPr>
        <p:sp>
          <p:nvSpPr>
            <p:cNvPr id="65539" name="Rectangle 4">
              <a:extLst>
                <a:ext uri="{FF2B5EF4-FFF2-40B4-BE49-F238E27FC236}">
                  <a16:creationId xmlns:a16="http://schemas.microsoft.com/office/drawing/2014/main" id="{018E4778-41B2-224E-A56B-7183CF61E227}"/>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Disneyland’s Small World</a:t>
              </a:r>
              <a:endParaRPr lang="en-US" altLang="en-US" sz="2800" dirty="0">
                <a:solidFill>
                  <a:schemeClr val="tx2"/>
                </a:solidFill>
              </a:endParaRPr>
            </a:p>
          </p:txBody>
        </p:sp>
        <p:grpSp>
          <p:nvGrpSpPr>
            <p:cNvPr id="65540" name="Group 29">
              <a:extLst>
                <a:ext uri="{FF2B5EF4-FFF2-40B4-BE49-F238E27FC236}">
                  <a16:creationId xmlns:a16="http://schemas.microsoft.com/office/drawing/2014/main" id="{6E940510-558D-244A-984C-CC2A094CD6E5}"/>
                </a:ext>
              </a:extLst>
            </p:cNvPr>
            <p:cNvGrpSpPr>
              <a:grpSpLocks/>
            </p:cNvGrpSpPr>
            <p:nvPr/>
          </p:nvGrpSpPr>
          <p:grpSpPr bwMode="auto">
            <a:xfrm>
              <a:off x="685" y="1022"/>
              <a:ext cx="4396" cy="2686"/>
              <a:chOff x="685" y="1022"/>
              <a:chExt cx="4396" cy="2686"/>
            </a:xfrm>
          </p:grpSpPr>
          <p:grpSp>
            <p:nvGrpSpPr>
              <p:cNvPr id="65541" name="Group 25">
                <a:extLst>
                  <a:ext uri="{FF2B5EF4-FFF2-40B4-BE49-F238E27FC236}">
                    <a16:creationId xmlns:a16="http://schemas.microsoft.com/office/drawing/2014/main" id="{13C2EF4A-9F59-9941-97B4-4303D46552CB}"/>
                  </a:ext>
                </a:extLst>
              </p:cNvPr>
              <p:cNvGrpSpPr>
                <a:grpSpLocks/>
              </p:cNvGrpSpPr>
              <p:nvPr/>
            </p:nvGrpSpPr>
            <p:grpSpPr bwMode="auto">
              <a:xfrm>
                <a:off x="1773" y="1022"/>
                <a:ext cx="2293" cy="1797"/>
                <a:chOff x="1773" y="1022"/>
                <a:chExt cx="2293" cy="1797"/>
              </a:xfrm>
            </p:grpSpPr>
            <p:pic>
              <p:nvPicPr>
                <p:cNvPr id="65543" name="Picture 5" descr="images_google_com Disney+2006039">
                  <a:extLst>
                    <a:ext uri="{FF2B5EF4-FFF2-40B4-BE49-F238E27FC236}">
                      <a16:creationId xmlns:a16="http://schemas.microsoft.com/office/drawing/2014/main" id="{A135F39B-BEAF-B045-A05B-3490E250A6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1022"/>
                  <a:ext cx="2215" cy="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Text Box 6">
                  <a:extLst>
                    <a:ext uri="{FF2B5EF4-FFF2-40B4-BE49-F238E27FC236}">
                      <a16:creationId xmlns:a16="http://schemas.microsoft.com/office/drawing/2014/main" id="{D0938D5F-8C85-7D41-A894-36D91EDE7376}"/>
                    </a:ext>
                  </a:extLst>
                </p:cNvPr>
                <p:cNvSpPr txBox="1">
                  <a:spLocks noChangeArrowheads="1"/>
                </p:cNvSpPr>
                <p:nvPr/>
              </p:nvSpPr>
              <p:spPr bwMode="auto">
                <a:xfrm>
                  <a:off x="2697" y="2654"/>
                  <a:ext cx="136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https://www.images.google.com</a:t>
                  </a:r>
                  <a:endParaRPr lang="en-US" altLang="en-US" sz="1800" i="1" dirty="0"/>
                </a:p>
              </p:txBody>
            </p:sp>
          </p:grpSp>
          <p:sp>
            <p:nvSpPr>
              <p:cNvPr id="65542" name="Text Box 7">
                <a:extLst>
                  <a:ext uri="{FF2B5EF4-FFF2-40B4-BE49-F238E27FC236}">
                    <a16:creationId xmlns:a16="http://schemas.microsoft.com/office/drawing/2014/main" id="{C99FC133-B586-434B-BF38-EF1E1B1F1F1D}"/>
                  </a:ext>
                </a:extLst>
              </p:cNvPr>
              <p:cNvSpPr txBox="1">
                <a:spLocks noChangeArrowheads="1"/>
              </p:cNvSpPr>
              <p:nvPr/>
            </p:nvSpPr>
            <p:spPr bwMode="auto">
              <a:xfrm>
                <a:off x="685" y="2915"/>
                <a:ext cx="4396" cy="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Disneyland’s Small World was constructed in 1963.  The boats had bottomed-out in recent years.  The Disney Company reconstructed the ride to include a deeper waterway and more buoyant boats, although they deny the reason is due to adults being heavier (on average) than in the past.</a:t>
                </a:r>
              </a:p>
            </p:txBody>
          </p:sp>
        </p:grpSp>
      </p:grpSp>
      <p:sp>
        <p:nvSpPr>
          <p:cNvPr id="65538" name="Slide Number Placeholder 5">
            <a:extLst>
              <a:ext uri="{FF2B5EF4-FFF2-40B4-BE49-F238E27FC236}">
                <a16:creationId xmlns:a16="http://schemas.microsoft.com/office/drawing/2014/main" id="{C00ABC40-7C1A-5843-B15A-7B24E1095F2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A2081CB-5F0F-8845-A995-1DC58FF08162}" type="slidenum">
              <a:rPr lang="en-US" altLang="en-US" sz="1400"/>
              <a:pPr algn="r" eaLnBrk="1" hangingPunct="1">
                <a:spcBef>
                  <a:spcPct val="0"/>
                </a:spcBef>
                <a:buFontTx/>
                <a:buNone/>
              </a:pPr>
              <a:t>29</a:t>
            </a:fld>
            <a:endParaRPr lang="en-US" altLang="en-US" sz="1400"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Group 56">
            <a:extLst>
              <a:ext uri="{FF2B5EF4-FFF2-40B4-BE49-F238E27FC236}">
                <a16:creationId xmlns:a16="http://schemas.microsoft.com/office/drawing/2014/main" id="{666875CB-042B-574A-9B24-C036F4F54215}"/>
              </a:ext>
            </a:extLst>
          </p:cNvPr>
          <p:cNvGrpSpPr>
            <a:grpSpLocks/>
          </p:cNvGrpSpPr>
          <p:nvPr/>
        </p:nvGrpSpPr>
        <p:grpSpPr bwMode="auto">
          <a:xfrm>
            <a:off x="458788" y="449263"/>
            <a:ext cx="8229600" cy="5305425"/>
            <a:chOff x="289" y="283"/>
            <a:chExt cx="5184" cy="3342"/>
          </a:xfrm>
        </p:grpSpPr>
        <p:sp>
          <p:nvSpPr>
            <p:cNvPr id="67587" name="Rectangle 4">
              <a:extLst>
                <a:ext uri="{FF2B5EF4-FFF2-40B4-BE49-F238E27FC236}">
                  <a16:creationId xmlns:a16="http://schemas.microsoft.com/office/drawing/2014/main" id="{7A670005-320A-1545-A9E9-FC7ED0A1313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Body Mass Index (BMI)</a:t>
              </a:r>
              <a:endParaRPr lang="en-US" altLang="en-US" sz="2800" dirty="0">
                <a:solidFill>
                  <a:schemeClr val="tx2"/>
                </a:solidFill>
              </a:endParaRPr>
            </a:p>
          </p:txBody>
        </p:sp>
        <p:grpSp>
          <p:nvGrpSpPr>
            <p:cNvPr id="67588" name="Group 55">
              <a:extLst>
                <a:ext uri="{FF2B5EF4-FFF2-40B4-BE49-F238E27FC236}">
                  <a16:creationId xmlns:a16="http://schemas.microsoft.com/office/drawing/2014/main" id="{4527E9F3-5A9B-2848-AA87-A6D846CA370B}"/>
                </a:ext>
              </a:extLst>
            </p:cNvPr>
            <p:cNvGrpSpPr>
              <a:grpSpLocks/>
            </p:cNvGrpSpPr>
            <p:nvPr/>
          </p:nvGrpSpPr>
          <p:grpSpPr bwMode="auto">
            <a:xfrm>
              <a:off x="1342" y="1021"/>
              <a:ext cx="3951" cy="2604"/>
              <a:chOff x="1342" y="1021"/>
              <a:chExt cx="3951" cy="2604"/>
            </a:xfrm>
          </p:grpSpPr>
          <p:grpSp>
            <p:nvGrpSpPr>
              <p:cNvPr id="67589" name="Group 48">
                <a:extLst>
                  <a:ext uri="{FF2B5EF4-FFF2-40B4-BE49-F238E27FC236}">
                    <a16:creationId xmlns:a16="http://schemas.microsoft.com/office/drawing/2014/main" id="{696B1B4A-E61F-7446-B335-F400902D747A}"/>
                  </a:ext>
                </a:extLst>
              </p:cNvPr>
              <p:cNvGrpSpPr>
                <a:grpSpLocks/>
              </p:cNvGrpSpPr>
              <p:nvPr/>
            </p:nvGrpSpPr>
            <p:grpSpPr bwMode="auto">
              <a:xfrm>
                <a:off x="1579" y="1021"/>
                <a:ext cx="3714" cy="2340"/>
                <a:chOff x="1579" y="1009"/>
                <a:chExt cx="3714" cy="2340"/>
              </a:xfrm>
            </p:grpSpPr>
            <p:pic>
              <p:nvPicPr>
                <p:cNvPr id="67591" name="Picture 5" descr="www_healthbase_com bmi table">
                  <a:extLst>
                    <a:ext uri="{FF2B5EF4-FFF2-40B4-BE49-F238E27FC236}">
                      <a16:creationId xmlns:a16="http://schemas.microsoft.com/office/drawing/2014/main" id="{D7B32F0D-206C-5742-9244-FA1FCDEF6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 y="1200"/>
                  <a:ext cx="2557" cy="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Text Box 6">
                  <a:extLst>
                    <a:ext uri="{FF2B5EF4-FFF2-40B4-BE49-F238E27FC236}">
                      <a16:creationId xmlns:a16="http://schemas.microsoft.com/office/drawing/2014/main" id="{AB1E4F82-B9C9-BA48-BA9A-F867DA8ABC25}"/>
                    </a:ext>
                  </a:extLst>
                </p:cNvPr>
                <p:cNvSpPr txBox="1">
                  <a:spLocks noChangeArrowheads="1"/>
                </p:cNvSpPr>
                <p:nvPr/>
              </p:nvSpPr>
              <p:spPr bwMode="auto">
                <a:xfrm>
                  <a:off x="4067" y="3184"/>
                  <a:ext cx="12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https://www.healthbase.com</a:t>
                  </a:r>
                </a:p>
              </p:txBody>
            </p:sp>
            <p:grpSp>
              <p:nvGrpSpPr>
                <p:cNvPr id="67593" name="Group 39">
                  <a:extLst>
                    <a:ext uri="{FF2B5EF4-FFF2-40B4-BE49-F238E27FC236}">
                      <a16:creationId xmlns:a16="http://schemas.microsoft.com/office/drawing/2014/main" id="{EC8814EA-A067-894E-91EE-A4E4EF225AC3}"/>
                    </a:ext>
                  </a:extLst>
                </p:cNvPr>
                <p:cNvGrpSpPr>
                  <a:grpSpLocks/>
                </p:cNvGrpSpPr>
                <p:nvPr/>
              </p:nvGrpSpPr>
              <p:grpSpPr bwMode="auto">
                <a:xfrm>
                  <a:off x="3231" y="1009"/>
                  <a:ext cx="617" cy="258"/>
                  <a:chOff x="3231" y="1009"/>
                  <a:chExt cx="617" cy="258"/>
                </a:xfrm>
              </p:grpSpPr>
              <p:sp>
                <p:nvSpPr>
                  <p:cNvPr id="67599" name="Line 7">
                    <a:extLst>
                      <a:ext uri="{FF2B5EF4-FFF2-40B4-BE49-F238E27FC236}">
                        <a16:creationId xmlns:a16="http://schemas.microsoft.com/office/drawing/2014/main" id="{6A3E992F-62B8-0342-9126-E0FBECB9D2B1}"/>
                      </a:ext>
                    </a:extLst>
                  </p:cNvPr>
                  <p:cNvSpPr>
                    <a:spLocks noChangeShapeType="1"/>
                  </p:cNvSpPr>
                  <p:nvPr/>
                </p:nvSpPr>
                <p:spPr bwMode="auto">
                  <a:xfrm>
                    <a:off x="3231" y="1232"/>
                    <a:ext cx="302" cy="0"/>
                  </a:xfrm>
                  <a:prstGeom prst="line">
                    <a:avLst/>
                  </a:prstGeom>
                  <a:noFill/>
                  <a:ln w="95250">
                    <a:solidFill>
                      <a:srgbClr val="80808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67600" name="Group 38">
                    <a:extLst>
                      <a:ext uri="{FF2B5EF4-FFF2-40B4-BE49-F238E27FC236}">
                        <a16:creationId xmlns:a16="http://schemas.microsoft.com/office/drawing/2014/main" id="{EE866E5F-46A0-1C4E-AE01-FE96BCFAB268}"/>
                      </a:ext>
                    </a:extLst>
                  </p:cNvPr>
                  <p:cNvGrpSpPr>
                    <a:grpSpLocks/>
                  </p:cNvGrpSpPr>
                  <p:nvPr/>
                </p:nvGrpSpPr>
                <p:grpSpPr bwMode="auto">
                  <a:xfrm>
                    <a:off x="3581" y="1009"/>
                    <a:ext cx="267" cy="258"/>
                    <a:chOff x="3581" y="1009"/>
                    <a:chExt cx="267" cy="258"/>
                  </a:xfrm>
                </p:grpSpPr>
                <p:sp>
                  <p:nvSpPr>
                    <p:cNvPr id="67601" name="Oval 11">
                      <a:extLst>
                        <a:ext uri="{FF2B5EF4-FFF2-40B4-BE49-F238E27FC236}">
                          <a16:creationId xmlns:a16="http://schemas.microsoft.com/office/drawing/2014/main" id="{D43C8C47-BF8F-814F-849E-B92F780607EE}"/>
                        </a:ext>
                      </a:extLst>
                    </p:cNvPr>
                    <p:cNvSpPr>
                      <a:spLocks noChangeArrowheads="1"/>
                    </p:cNvSpPr>
                    <p:nvPr/>
                  </p:nvSpPr>
                  <p:spPr bwMode="auto">
                    <a:xfrm>
                      <a:off x="3586" y="1009"/>
                      <a:ext cx="254" cy="257"/>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dirty="0"/>
                    </a:p>
                  </p:txBody>
                </p:sp>
                <p:sp>
                  <p:nvSpPr>
                    <p:cNvPr id="67602" name="Text Box 9">
                      <a:extLst>
                        <a:ext uri="{FF2B5EF4-FFF2-40B4-BE49-F238E27FC236}">
                          <a16:creationId xmlns:a16="http://schemas.microsoft.com/office/drawing/2014/main" id="{DE9C6214-E299-4841-B0E8-83C89E754F96}"/>
                        </a:ext>
                      </a:extLst>
                    </p:cNvPr>
                    <p:cNvSpPr txBox="1">
                      <a:spLocks noChangeArrowheads="1"/>
                    </p:cNvSpPr>
                    <p:nvPr/>
                  </p:nvSpPr>
                  <p:spPr bwMode="auto">
                    <a:xfrm>
                      <a:off x="3581" y="1017"/>
                      <a:ext cx="2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chemeClr val="accent2"/>
                          </a:solidFill>
                        </a:rPr>
                        <a:t>W</a:t>
                      </a:r>
                      <a:endParaRPr lang="en-US" altLang="en-US" sz="2000" b="1" dirty="0"/>
                    </a:p>
                  </p:txBody>
                </p:sp>
              </p:grpSp>
            </p:grpSp>
            <p:grpSp>
              <p:nvGrpSpPr>
                <p:cNvPr id="67594" name="Group 47">
                  <a:extLst>
                    <a:ext uri="{FF2B5EF4-FFF2-40B4-BE49-F238E27FC236}">
                      <a16:creationId xmlns:a16="http://schemas.microsoft.com/office/drawing/2014/main" id="{E77E25E7-50C5-BC4E-BD3F-9F538D534B23}"/>
                    </a:ext>
                  </a:extLst>
                </p:cNvPr>
                <p:cNvGrpSpPr>
                  <a:grpSpLocks/>
                </p:cNvGrpSpPr>
                <p:nvPr/>
              </p:nvGrpSpPr>
              <p:grpSpPr bwMode="auto">
                <a:xfrm>
                  <a:off x="4243" y="2122"/>
                  <a:ext cx="626" cy="257"/>
                  <a:chOff x="4243" y="2122"/>
                  <a:chExt cx="626" cy="257"/>
                </a:xfrm>
              </p:grpSpPr>
              <p:sp>
                <p:nvSpPr>
                  <p:cNvPr id="67595" name="Line 8">
                    <a:extLst>
                      <a:ext uri="{FF2B5EF4-FFF2-40B4-BE49-F238E27FC236}">
                        <a16:creationId xmlns:a16="http://schemas.microsoft.com/office/drawing/2014/main" id="{57E0723C-6F56-8A4F-9DE4-8C8A7CF626AE}"/>
                      </a:ext>
                    </a:extLst>
                  </p:cNvPr>
                  <p:cNvSpPr>
                    <a:spLocks noChangeShapeType="1"/>
                  </p:cNvSpPr>
                  <p:nvPr/>
                </p:nvSpPr>
                <p:spPr bwMode="auto">
                  <a:xfrm>
                    <a:off x="4243" y="2255"/>
                    <a:ext cx="302" cy="0"/>
                  </a:xfrm>
                  <a:prstGeom prst="line">
                    <a:avLst/>
                  </a:prstGeom>
                  <a:noFill/>
                  <a:ln w="95250">
                    <a:solidFill>
                      <a:srgbClr val="80808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67596" name="Group 46">
                    <a:extLst>
                      <a:ext uri="{FF2B5EF4-FFF2-40B4-BE49-F238E27FC236}">
                        <a16:creationId xmlns:a16="http://schemas.microsoft.com/office/drawing/2014/main" id="{58ED7D3F-9888-0041-9E34-DFCD491549CB}"/>
                      </a:ext>
                    </a:extLst>
                  </p:cNvPr>
                  <p:cNvGrpSpPr>
                    <a:grpSpLocks/>
                  </p:cNvGrpSpPr>
                  <p:nvPr/>
                </p:nvGrpSpPr>
                <p:grpSpPr bwMode="auto">
                  <a:xfrm>
                    <a:off x="4615" y="2122"/>
                    <a:ext cx="254" cy="257"/>
                    <a:chOff x="4615" y="2122"/>
                    <a:chExt cx="254" cy="257"/>
                  </a:xfrm>
                </p:grpSpPr>
                <p:sp>
                  <p:nvSpPr>
                    <p:cNvPr id="67597" name="Oval 15">
                      <a:extLst>
                        <a:ext uri="{FF2B5EF4-FFF2-40B4-BE49-F238E27FC236}">
                          <a16:creationId xmlns:a16="http://schemas.microsoft.com/office/drawing/2014/main" id="{C71B17AE-E4F0-B248-8CE4-5CB12131D8B5}"/>
                        </a:ext>
                      </a:extLst>
                    </p:cNvPr>
                    <p:cNvSpPr>
                      <a:spLocks noChangeArrowheads="1"/>
                    </p:cNvSpPr>
                    <p:nvPr/>
                  </p:nvSpPr>
                  <p:spPr bwMode="auto">
                    <a:xfrm>
                      <a:off x="4615" y="2122"/>
                      <a:ext cx="254" cy="257"/>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dirty="0"/>
                    </a:p>
                  </p:txBody>
                </p:sp>
                <p:sp>
                  <p:nvSpPr>
                    <p:cNvPr id="67598" name="Text Box 14">
                      <a:extLst>
                        <a:ext uri="{FF2B5EF4-FFF2-40B4-BE49-F238E27FC236}">
                          <a16:creationId xmlns:a16="http://schemas.microsoft.com/office/drawing/2014/main" id="{0F51E7A3-459A-2A48-8D3D-C9C4EDA06F59}"/>
                        </a:ext>
                      </a:extLst>
                    </p:cNvPr>
                    <p:cNvSpPr txBox="1">
                      <a:spLocks noChangeArrowheads="1"/>
                    </p:cNvSpPr>
                    <p:nvPr/>
                  </p:nvSpPr>
                  <p:spPr bwMode="auto">
                    <a:xfrm>
                      <a:off x="4629" y="2127"/>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000080"/>
                          </a:solidFill>
                        </a:rPr>
                        <a:t>H</a:t>
                      </a:r>
                      <a:endParaRPr lang="en-US" altLang="en-US" sz="2000" b="1" dirty="0"/>
                    </a:p>
                  </p:txBody>
                </p:sp>
              </p:grpSp>
            </p:grpSp>
          </p:grpSp>
          <p:sp>
            <p:nvSpPr>
              <p:cNvPr id="67590" name="Rectangle 29">
                <a:extLst>
                  <a:ext uri="{FF2B5EF4-FFF2-40B4-BE49-F238E27FC236}">
                    <a16:creationId xmlns:a16="http://schemas.microsoft.com/office/drawing/2014/main" id="{1ACFC40C-10FC-C840-9456-E1CB55CDD115}"/>
                  </a:ext>
                </a:extLst>
              </p:cNvPr>
              <p:cNvSpPr>
                <a:spLocks noChangeArrowheads="1"/>
              </p:cNvSpPr>
              <p:nvPr/>
            </p:nvSpPr>
            <p:spPr bwMode="auto">
              <a:xfrm>
                <a:off x="1342" y="3419"/>
                <a:ext cx="308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ct val="10000"/>
                  </a:spcAft>
                  <a:buFontTx/>
                  <a:buNone/>
                </a:pPr>
                <a:r>
                  <a:rPr lang="en-US" altLang="en-US" sz="1800" dirty="0">
                    <a:solidFill>
                      <a:srgbClr val="941100"/>
                    </a:solidFill>
                  </a:rPr>
                  <a:t>BMI = weight (pounds) / height (inches)</a:t>
                </a:r>
                <a:r>
                  <a:rPr lang="en-US" altLang="en-US" sz="2000" baseline="30000" dirty="0">
                    <a:solidFill>
                      <a:srgbClr val="941100"/>
                    </a:solidFill>
                  </a:rPr>
                  <a:t>2</a:t>
                </a:r>
                <a:r>
                  <a:rPr lang="en-US" altLang="en-US" sz="1800" dirty="0">
                    <a:solidFill>
                      <a:srgbClr val="941100"/>
                    </a:solidFill>
                  </a:rPr>
                  <a:t> * 703</a:t>
                </a:r>
              </a:p>
            </p:txBody>
          </p:sp>
        </p:grpSp>
      </p:grpSp>
      <p:sp>
        <p:nvSpPr>
          <p:cNvPr id="67586" name="Slide Number Placeholder 5">
            <a:extLst>
              <a:ext uri="{FF2B5EF4-FFF2-40B4-BE49-F238E27FC236}">
                <a16:creationId xmlns:a16="http://schemas.microsoft.com/office/drawing/2014/main" id="{B3371587-BD1D-0540-81CF-48B224C9E02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F5F8662-79D0-0442-B1F7-081CA2F66F17}" type="slidenum">
              <a:rPr lang="en-US" altLang="en-US" sz="1400"/>
              <a:pPr algn="r" eaLnBrk="1" hangingPunct="1">
                <a:spcBef>
                  <a:spcPct val="0"/>
                </a:spcBef>
                <a:buFontTx/>
                <a:buNone/>
              </a:pPr>
              <a:t>30</a:t>
            </a:fld>
            <a:endParaRPr lang="en-US" altLang="en-US" sz="1400" dirty="0"/>
          </a:p>
        </p:txBody>
      </p:sp>
      <p:sp>
        <p:nvSpPr>
          <p:cNvPr id="2" name="TextBox 1">
            <a:extLst>
              <a:ext uri="{FF2B5EF4-FFF2-40B4-BE49-F238E27FC236}">
                <a16:creationId xmlns:a16="http://schemas.microsoft.com/office/drawing/2014/main" id="{1B55056C-E82D-8154-8EEE-3840DF8160A1}"/>
              </a:ext>
            </a:extLst>
          </p:cNvPr>
          <p:cNvSpPr txBox="1"/>
          <p:nvPr/>
        </p:nvSpPr>
        <p:spPr>
          <a:xfrm>
            <a:off x="2366681" y="5701549"/>
            <a:ext cx="4411785" cy="461665"/>
          </a:xfrm>
          <a:prstGeom prst="rect">
            <a:avLst/>
          </a:prstGeom>
          <a:noFill/>
        </p:spPr>
        <p:txBody>
          <a:bodyPr wrap="none" rtlCol="0">
            <a:spAutoFit/>
          </a:bodyPr>
          <a:lstStyle/>
          <a:p>
            <a:r>
              <a:rPr lang="en-US" sz="1800" dirty="0">
                <a:solidFill>
                  <a:schemeClr val="accent6"/>
                </a:solidFill>
              </a:rPr>
              <a:t>BMI calculators are available on the web</a:t>
            </a:r>
            <a:r>
              <a:rPr lang="en-US" dirty="0">
                <a:solidFill>
                  <a:schemeClr val="accent6"/>
                </a:solidFill>
              </a:rPr>
              <a:t>.</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3" name="Group 16">
            <a:extLst>
              <a:ext uri="{FF2B5EF4-FFF2-40B4-BE49-F238E27FC236}">
                <a16:creationId xmlns:a16="http://schemas.microsoft.com/office/drawing/2014/main" id="{9E1AB4E4-9FAD-5D4A-A7D2-5E0A064B3182}"/>
              </a:ext>
            </a:extLst>
          </p:cNvPr>
          <p:cNvGrpSpPr>
            <a:grpSpLocks/>
          </p:cNvGrpSpPr>
          <p:nvPr/>
        </p:nvGrpSpPr>
        <p:grpSpPr bwMode="auto">
          <a:xfrm>
            <a:off x="685800" y="1714500"/>
            <a:ext cx="7772400" cy="4027488"/>
            <a:chOff x="432" y="1080"/>
            <a:chExt cx="4896" cy="2537"/>
          </a:xfrm>
        </p:grpSpPr>
        <p:sp>
          <p:nvSpPr>
            <p:cNvPr id="69635" name="Rectangle 3">
              <a:extLst>
                <a:ext uri="{FF2B5EF4-FFF2-40B4-BE49-F238E27FC236}">
                  <a16:creationId xmlns:a16="http://schemas.microsoft.com/office/drawing/2014/main" id="{F07C1F54-6BFD-9C49-A86A-F591AECD6504}"/>
                </a:ext>
              </a:extLst>
            </p:cNvPr>
            <p:cNvSpPr>
              <a:spLocks noChangeArrowheads="1"/>
            </p:cNvSpPr>
            <p:nvPr/>
          </p:nvSpPr>
          <p:spPr bwMode="auto">
            <a:xfrm>
              <a:off x="432" y="1080"/>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50000"/>
                </a:spcBef>
                <a:buFontTx/>
                <a:buNone/>
              </a:pPr>
              <a:r>
                <a:rPr lang="en-US" altLang="en-US" sz="2800" dirty="0">
                  <a:solidFill>
                    <a:srgbClr val="333333"/>
                  </a:solidFill>
                </a:rPr>
                <a:t>Chemical Cycle</a:t>
              </a:r>
              <a:br>
                <a:rPr lang="en-US" altLang="en-US" dirty="0">
                  <a:solidFill>
                    <a:srgbClr val="333333"/>
                  </a:solidFill>
                </a:rPr>
              </a:br>
              <a:endParaRPr lang="en-US" altLang="en-US" sz="2800" dirty="0">
                <a:solidFill>
                  <a:schemeClr val="tx2"/>
                </a:solidFill>
              </a:endParaRPr>
            </a:p>
          </p:txBody>
        </p:sp>
        <p:grpSp>
          <p:nvGrpSpPr>
            <p:cNvPr id="69636" name="Group 14">
              <a:extLst>
                <a:ext uri="{FF2B5EF4-FFF2-40B4-BE49-F238E27FC236}">
                  <a16:creationId xmlns:a16="http://schemas.microsoft.com/office/drawing/2014/main" id="{D578F641-0B02-F840-B0C8-66734065977A}"/>
                </a:ext>
              </a:extLst>
            </p:cNvPr>
            <p:cNvGrpSpPr>
              <a:grpSpLocks/>
            </p:cNvGrpSpPr>
            <p:nvPr/>
          </p:nvGrpSpPr>
          <p:grpSpPr bwMode="auto">
            <a:xfrm>
              <a:off x="2040" y="2128"/>
              <a:ext cx="1754" cy="1489"/>
              <a:chOff x="2040" y="2128"/>
              <a:chExt cx="1754" cy="1489"/>
            </a:xfrm>
          </p:grpSpPr>
          <p:pic>
            <p:nvPicPr>
              <p:cNvPr id="69637" name="Picture 10" descr="sun">
                <a:extLst>
                  <a:ext uri="{FF2B5EF4-FFF2-40B4-BE49-F238E27FC236}">
                    <a16:creationId xmlns:a16="http://schemas.microsoft.com/office/drawing/2014/main" id="{D19480CD-F6A0-384B-B740-6BA6D599A0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0" y="2128"/>
                <a:ext cx="1681" cy="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Rectangle 11">
                <a:extLst>
                  <a:ext uri="{FF2B5EF4-FFF2-40B4-BE49-F238E27FC236}">
                    <a16:creationId xmlns:a16="http://schemas.microsoft.com/office/drawing/2014/main" id="{F32BDE86-4830-524C-93E0-25ADEC199650}"/>
                  </a:ext>
                </a:extLst>
              </p:cNvPr>
              <p:cNvSpPr>
                <a:spLocks noChangeArrowheads="1"/>
              </p:cNvSpPr>
              <p:nvPr/>
            </p:nvSpPr>
            <p:spPr bwMode="auto">
              <a:xfrm>
                <a:off x="2655" y="3462"/>
                <a:ext cx="1139" cy="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00" dirty="0"/>
                  <a:t>https://www.gosunstove.com</a:t>
                </a:r>
              </a:p>
            </p:txBody>
          </p:sp>
        </p:grpSp>
      </p:grpSp>
      <p:sp>
        <p:nvSpPr>
          <p:cNvPr id="69634" name="Slide Number Placeholder 5">
            <a:extLst>
              <a:ext uri="{FF2B5EF4-FFF2-40B4-BE49-F238E27FC236}">
                <a16:creationId xmlns:a16="http://schemas.microsoft.com/office/drawing/2014/main" id="{5EDBF593-C749-5E48-A644-A3CF296556F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CF03E10-306B-3B49-8F5B-BBCEBBF66A77}" type="slidenum">
              <a:rPr lang="en-US" altLang="en-US" sz="1400"/>
              <a:pPr algn="r" eaLnBrk="1" hangingPunct="1">
                <a:spcBef>
                  <a:spcPct val="0"/>
                </a:spcBef>
                <a:buFontTx/>
                <a:buNone/>
              </a:pPr>
              <a:t>31</a:t>
            </a:fld>
            <a:endParaRPr lang="en-US" alt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1" name="Group 16">
            <a:extLst>
              <a:ext uri="{FF2B5EF4-FFF2-40B4-BE49-F238E27FC236}">
                <a16:creationId xmlns:a16="http://schemas.microsoft.com/office/drawing/2014/main" id="{E999984A-CBDD-AF40-9DA8-AD4CFF8292C1}"/>
              </a:ext>
            </a:extLst>
          </p:cNvPr>
          <p:cNvGrpSpPr>
            <a:grpSpLocks/>
          </p:cNvGrpSpPr>
          <p:nvPr/>
        </p:nvGrpSpPr>
        <p:grpSpPr bwMode="auto">
          <a:xfrm>
            <a:off x="457200" y="452438"/>
            <a:ext cx="8229600" cy="5318124"/>
            <a:chOff x="288" y="285"/>
            <a:chExt cx="5184" cy="3350"/>
          </a:xfrm>
        </p:grpSpPr>
        <p:sp>
          <p:nvSpPr>
            <p:cNvPr id="71683" name="Rectangle 3">
              <a:extLst>
                <a:ext uri="{FF2B5EF4-FFF2-40B4-BE49-F238E27FC236}">
                  <a16:creationId xmlns:a16="http://schemas.microsoft.com/office/drawing/2014/main" id="{7DF072A2-6BFF-784F-8799-82EAA6637C9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Solar Energy and Food</a:t>
              </a:r>
              <a:endParaRPr lang="en-US" altLang="en-US" sz="2800" dirty="0">
                <a:solidFill>
                  <a:schemeClr val="tx2"/>
                </a:solidFill>
              </a:endParaRPr>
            </a:p>
          </p:txBody>
        </p:sp>
        <p:grpSp>
          <p:nvGrpSpPr>
            <p:cNvPr id="71684" name="Group 15">
              <a:extLst>
                <a:ext uri="{FF2B5EF4-FFF2-40B4-BE49-F238E27FC236}">
                  <a16:creationId xmlns:a16="http://schemas.microsoft.com/office/drawing/2014/main" id="{79E50EE0-FF1D-E242-85FE-424FAD4C8638}"/>
                </a:ext>
              </a:extLst>
            </p:cNvPr>
            <p:cNvGrpSpPr>
              <a:grpSpLocks/>
            </p:cNvGrpSpPr>
            <p:nvPr/>
          </p:nvGrpSpPr>
          <p:grpSpPr bwMode="auto">
            <a:xfrm>
              <a:off x="519" y="973"/>
              <a:ext cx="4809" cy="2662"/>
              <a:chOff x="519" y="973"/>
              <a:chExt cx="4809" cy="2662"/>
            </a:xfrm>
          </p:grpSpPr>
          <p:sp>
            <p:nvSpPr>
              <p:cNvPr id="71685" name="Text Box 5">
                <a:extLst>
                  <a:ext uri="{FF2B5EF4-FFF2-40B4-BE49-F238E27FC236}">
                    <a16:creationId xmlns:a16="http://schemas.microsoft.com/office/drawing/2014/main" id="{208F6703-F693-9042-BE28-8801AAC4B164}"/>
                  </a:ext>
                </a:extLst>
              </p:cNvPr>
              <p:cNvSpPr txBox="1">
                <a:spLocks noChangeArrowheads="1"/>
              </p:cNvSpPr>
              <p:nvPr/>
            </p:nvSpPr>
            <p:spPr bwMode="auto">
              <a:xfrm>
                <a:off x="519" y="973"/>
                <a:ext cx="480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Food molecules represent the storage of solar energy in indirect form, involving photosynthesis in plants.</a:t>
                </a:r>
              </a:p>
              <a:p>
                <a:pPr eaLnBrk="1" hangingPunct="1">
                  <a:lnSpc>
                    <a:spcPct val="85000"/>
                  </a:lnSpc>
                  <a:spcBef>
                    <a:spcPct val="0"/>
                  </a:spcBef>
                  <a:spcAft>
                    <a:spcPts val="900"/>
                  </a:spcAft>
                  <a:buSzPct val="80000"/>
                  <a:buFont typeface="Times" pitchFamily="2" charset="0"/>
                  <a:buChar char="•"/>
                </a:pPr>
                <a:r>
                  <a:rPr lang="en-US" altLang="en-US" sz="1800" dirty="0"/>
                  <a:t>Animals rely on plants to convert energy from sunlight to the potential energy of sugars and other organic molecules.</a:t>
                </a:r>
              </a:p>
              <a:p>
                <a:pPr eaLnBrk="1" hangingPunct="1">
                  <a:lnSpc>
                    <a:spcPct val="85000"/>
                  </a:lnSpc>
                  <a:spcBef>
                    <a:spcPct val="0"/>
                  </a:spcBef>
                  <a:spcAft>
                    <a:spcPct val="50000"/>
                  </a:spcAft>
                  <a:buSzPct val="80000"/>
                  <a:buFont typeface="Times" pitchFamily="2" charset="0"/>
                  <a:buChar char="•"/>
                </a:pPr>
                <a:r>
                  <a:rPr lang="en-US" altLang="en-US" sz="1800" dirty="0"/>
                  <a:t>Humans also depend on plants for cotton, lumber, paper, some medi-cations, and many other products.</a:t>
                </a:r>
              </a:p>
            </p:txBody>
          </p:sp>
          <p:grpSp>
            <p:nvGrpSpPr>
              <p:cNvPr id="71686" name="Group 14">
                <a:extLst>
                  <a:ext uri="{FF2B5EF4-FFF2-40B4-BE49-F238E27FC236}">
                    <a16:creationId xmlns:a16="http://schemas.microsoft.com/office/drawing/2014/main" id="{6087EC43-AA9A-8642-B0C3-840B0DFD0E61}"/>
                  </a:ext>
                </a:extLst>
              </p:cNvPr>
              <p:cNvGrpSpPr>
                <a:grpSpLocks/>
              </p:cNvGrpSpPr>
              <p:nvPr/>
            </p:nvGrpSpPr>
            <p:grpSpPr bwMode="auto">
              <a:xfrm>
                <a:off x="3173" y="2206"/>
                <a:ext cx="1585" cy="1429"/>
                <a:chOff x="3173" y="2206"/>
                <a:chExt cx="1585" cy="1429"/>
              </a:xfrm>
            </p:grpSpPr>
            <p:pic>
              <p:nvPicPr>
                <p:cNvPr id="71687" name="Picture 7" descr="solar-center">
                  <a:extLst>
                    <a:ext uri="{FF2B5EF4-FFF2-40B4-BE49-F238E27FC236}">
                      <a16:creationId xmlns:a16="http://schemas.microsoft.com/office/drawing/2014/main" id="{F9470A41-2625-4545-B39F-AA9E89177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7" y="2206"/>
                  <a:ext cx="1335"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8" name="Text Box 8">
                  <a:extLst>
                    <a:ext uri="{FF2B5EF4-FFF2-40B4-BE49-F238E27FC236}">
                      <a16:creationId xmlns:a16="http://schemas.microsoft.com/office/drawing/2014/main" id="{1CC60791-AFFC-9E45-8432-673191AD92F9}"/>
                    </a:ext>
                  </a:extLst>
                </p:cNvPr>
                <p:cNvSpPr txBox="1">
                  <a:spLocks noChangeArrowheads="1"/>
                </p:cNvSpPr>
                <p:nvPr/>
              </p:nvSpPr>
              <p:spPr bwMode="auto">
                <a:xfrm>
                  <a:off x="3173" y="3470"/>
                  <a:ext cx="158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https://www.solar-center.stanford.edu</a:t>
                  </a:r>
                </a:p>
              </p:txBody>
            </p:sp>
          </p:grpSp>
        </p:grpSp>
      </p:grpSp>
      <p:sp>
        <p:nvSpPr>
          <p:cNvPr id="71682" name="Slide Number Placeholder 5">
            <a:extLst>
              <a:ext uri="{FF2B5EF4-FFF2-40B4-BE49-F238E27FC236}">
                <a16:creationId xmlns:a16="http://schemas.microsoft.com/office/drawing/2014/main" id="{6DF3B410-83DD-AA45-A753-E07BBAC040D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654268B-4D95-6648-8385-8C61D0CAB2C7}" type="slidenum">
              <a:rPr lang="en-US" altLang="en-US" sz="1400"/>
              <a:pPr algn="r" eaLnBrk="1" hangingPunct="1">
                <a:spcBef>
                  <a:spcPct val="0"/>
                </a:spcBef>
                <a:buFontTx/>
                <a:buNone/>
              </a:pPr>
              <a:t>32</a:t>
            </a:fld>
            <a:endParaRPr lang="en-US" alt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29" name="Group 8">
            <a:extLst>
              <a:ext uri="{FF2B5EF4-FFF2-40B4-BE49-F238E27FC236}">
                <a16:creationId xmlns:a16="http://schemas.microsoft.com/office/drawing/2014/main" id="{67A5DDC0-3296-544E-A8AE-46914BF39D55}"/>
              </a:ext>
            </a:extLst>
          </p:cNvPr>
          <p:cNvGrpSpPr>
            <a:grpSpLocks/>
          </p:cNvGrpSpPr>
          <p:nvPr/>
        </p:nvGrpSpPr>
        <p:grpSpPr bwMode="auto">
          <a:xfrm>
            <a:off x="457200" y="452438"/>
            <a:ext cx="8229600" cy="4038600"/>
            <a:chOff x="288" y="285"/>
            <a:chExt cx="5184" cy="2544"/>
          </a:xfrm>
        </p:grpSpPr>
        <p:sp>
          <p:nvSpPr>
            <p:cNvPr id="73731" name="Rectangle 3">
              <a:extLst>
                <a:ext uri="{FF2B5EF4-FFF2-40B4-BE49-F238E27FC236}">
                  <a16:creationId xmlns:a16="http://schemas.microsoft.com/office/drawing/2014/main" id="{32D78D9E-3B2E-A541-8C0E-368CB6F118E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Autotrophs and Heterotrophs</a:t>
              </a:r>
              <a:endParaRPr lang="en-US" altLang="en-US" sz="2800" dirty="0">
                <a:solidFill>
                  <a:schemeClr val="tx2"/>
                </a:solidFill>
              </a:endParaRPr>
            </a:p>
          </p:txBody>
        </p:sp>
        <p:grpSp>
          <p:nvGrpSpPr>
            <p:cNvPr id="73732" name="Group 7">
              <a:extLst>
                <a:ext uri="{FF2B5EF4-FFF2-40B4-BE49-F238E27FC236}">
                  <a16:creationId xmlns:a16="http://schemas.microsoft.com/office/drawing/2014/main" id="{56DF503D-5FE5-5946-8AE7-FC8C4FF95B61}"/>
                </a:ext>
              </a:extLst>
            </p:cNvPr>
            <p:cNvGrpSpPr>
              <a:grpSpLocks/>
            </p:cNvGrpSpPr>
            <p:nvPr/>
          </p:nvGrpSpPr>
          <p:grpSpPr bwMode="auto">
            <a:xfrm>
              <a:off x="518" y="975"/>
              <a:ext cx="4762" cy="1854"/>
              <a:chOff x="518" y="975"/>
              <a:chExt cx="4762" cy="1854"/>
            </a:xfrm>
          </p:grpSpPr>
          <p:sp>
            <p:nvSpPr>
              <p:cNvPr id="73733" name="Text Box 4">
                <a:extLst>
                  <a:ext uri="{FF2B5EF4-FFF2-40B4-BE49-F238E27FC236}">
                    <a16:creationId xmlns:a16="http://schemas.microsoft.com/office/drawing/2014/main" id="{8B6298B6-0568-F543-98D5-5CA369C8F265}"/>
                  </a:ext>
                </a:extLst>
              </p:cNvPr>
              <p:cNvSpPr txBox="1">
                <a:spLocks noChangeArrowheads="1"/>
              </p:cNvSpPr>
              <p:nvPr/>
            </p:nvSpPr>
            <p:spPr bwMode="auto">
              <a:xfrm>
                <a:off x="518" y="975"/>
                <a:ext cx="4762"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Plants are autotrophs, or self-feeders, that synthesize organic matter from inorganic molecules such as carbon dioxide, water, and minerals in the soil.</a:t>
                </a:r>
              </a:p>
              <a:p>
                <a:pPr eaLnBrk="1" hangingPunct="1">
                  <a:lnSpc>
                    <a:spcPct val="85000"/>
                  </a:lnSpc>
                  <a:spcBef>
                    <a:spcPct val="0"/>
                  </a:spcBef>
                  <a:spcAft>
                    <a:spcPts val="900"/>
                  </a:spcAft>
                  <a:buSzPct val="80000"/>
                  <a:buFont typeface="Times" pitchFamily="2" charset="0"/>
                  <a:buChar char="•"/>
                </a:pPr>
                <a:r>
                  <a:rPr lang="en-US" altLang="en-US" sz="1800" dirty="0"/>
                  <a:t>Animals are heterotrophs, or other-feeders, that are unable to synthe-size organic matter from inorganic molecules—they must obtain nutri-tion from food.</a:t>
                </a:r>
              </a:p>
              <a:p>
                <a:pPr eaLnBrk="1" hangingPunct="1">
                  <a:lnSpc>
                    <a:spcPct val="85000"/>
                  </a:lnSpc>
                  <a:spcBef>
                    <a:spcPct val="0"/>
                  </a:spcBef>
                  <a:spcAft>
                    <a:spcPct val="50000"/>
                  </a:spcAft>
                  <a:buSzPct val="80000"/>
                  <a:buFont typeface="Times" pitchFamily="2" charset="0"/>
                  <a:buChar char="•"/>
                </a:pPr>
                <a:r>
                  <a:rPr lang="en-US" altLang="en-US" sz="1800" dirty="0"/>
                  <a:t>Heterotrophs depend on autotrophs for organic materials needed for tissue growth and repair.</a:t>
                </a:r>
              </a:p>
            </p:txBody>
          </p:sp>
          <p:sp>
            <p:nvSpPr>
              <p:cNvPr id="73734" name="Text Box 6">
                <a:extLst>
                  <a:ext uri="{FF2B5EF4-FFF2-40B4-BE49-F238E27FC236}">
                    <a16:creationId xmlns:a16="http://schemas.microsoft.com/office/drawing/2014/main" id="{8F63D856-B692-AE47-B41B-9E5C5BE08AC8}"/>
                  </a:ext>
                </a:extLst>
              </p:cNvPr>
              <p:cNvSpPr txBox="1">
                <a:spLocks noChangeArrowheads="1"/>
              </p:cNvSpPr>
              <p:nvPr/>
            </p:nvSpPr>
            <p:spPr bwMode="auto">
              <a:xfrm>
                <a:off x="1963" y="2398"/>
                <a:ext cx="1833" cy="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ts val="600"/>
                  </a:spcBef>
                  <a:buFontTx/>
                  <a:buNone/>
                </a:pPr>
                <a:r>
                  <a:rPr lang="en-US" altLang="en-US" sz="1800" dirty="0">
                    <a:solidFill>
                      <a:srgbClr val="941100"/>
                    </a:solidFill>
                  </a:rPr>
                  <a:t>Autotrophs = producers</a:t>
                </a:r>
              </a:p>
              <a:p>
                <a:pPr algn="ctr">
                  <a:spcBef>
                    <a:spcPts val="300"/>
                  </a:spcBef>
                  <a:spcAft>
                    <a:spcPts val="0"/>
                  </a:spcAft>
                  <a:buFontTx/>
                  <a:buNone/>
                </a:pPr>
                <a:r>
                  <a:rPr lang="en-US" altLang="en-US" sz="1800" dirty="0">
                    <a:solidFill>
                      <a:srgbClr val="941100"/>
                    </a:solidFill>
                  </a:rPr>
                  <a:t>Heterotrophs = consumers</a:t>
                </a:r>
                <a:endParaRPr lang="en-US" altLang="en-US" sz="2400" dirty="0">
                  <a:solidFill>
                    <a:srgbClr val="941100"/>
                  </a:solidFill>
                </a:endParaRPr>
              </a:p>
            </p:txBody>
          </p:sp>
        </p:grpSp>
      </p:grpSp>
      <p:sp>
        <p:nvSpPr>
          <p:cNvPr id="73730" name="Slide Number Placeholder 5">
            <a:extLst>
              <a:ext uri="{FF2B5EF4-FFF2-40B4-BE49-F238E27FC236}">
                <a16:creationId xmlns:a16="http://schemas.microsoft.com/office/drawing/2014/main" id="{26AD37D7-96EB-5444-B01F-6BAF07F10CA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238910B-7211-9A43-821E-12B319C3B331}" type="slidenum">
              <a:rPr lang="en-US" altLang="en-US" sz="1400"/>
              <a:pPr algn="r" eaLnBrk="1" hangingPunct="1">
                <a:spcBef>
                  <a:spcPct val="0"/>
                </a:spcBef>
                <a:buFontTx/>
                <a:buNone/>
              </a:pPr>
              <a:t>33</a:t>
            </a:fld>
            <a:endParaRPr lang="en-US" alt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7" name="Group 10">
            <a:extLst>
              <a:ext uri="{FF2B5EF4-FFF2-40B4-BE49-F238E27FC236}">
                <a16:creationId xmlns:a16="http://schemas.microsoft.com/office/drawing/2014/main" id="{B4FEFBAB-E6BB-5043-8CA1-10821E78113E}"/>
              </a:ext>
            </a:extLst>
          </p:cNvPr>
          <p:cNvGrpSpPr>
            <a:grpSpLocks/>
          </p:cNvGrpSpPr>
          <p:nvPr/>
        </p:nvGrpSpPr>
        <p:grpSpPr bwMode="auto">
          <a:xfrm>
            <a:off x="457200" y="452438"/>
            <a:ext cx="8229600" cy="5341933"/>
            <a:chOff x="288" y="285"/>
            <a:chExt cx="5184" cy="3365"/>
          </a:xfrm>
        </p:grpSpPr>
        <p:sp>
          <p:nvSpPr>
            <p:cNvPr id="75780" name="Rectangle 3">
              <a:extLst>
                <a:ext uri="{FF2B5EF4-FFF2-40B4-BE49-F238E27FC236}">
                  <a16:creationId xmlns:a16="http://schemas.microsoft.com/office/drawing/2014/main" id="{5DEDE2D6-6A4F-0944-A529-C7754BA2DC3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Food Web and Its Dependencies</a:t>
              </a:r>
              <a:endParaRPr lang="en-US" altLang="en-US" sz="2800" dirty="0">
                <a:solidFill>
                  <a:schemeClr val="tx2"/>
                </a:solidFill>
              </a:endParaRPr>
            </a:p>
          </p:txBody>
        </p:sp>
        <p:grpSp>
          <p:nvGrpSpPr>
            <p:cNvPr id="75781" name="Group 9">
              <a:extLst>
                <a:ext uri="{FF2B5EF4-FFF2-40B4-BE49-F238E27FC236}">
                  <a16:creationId xmlns:a16="http://schemas.microsoft.com/office/drawing/2014/main" id="{B2B0CE58-B9EF-C347-9652-2474D89A3E59}"/>
                </a:ext>
              </a:extLst>
            </p:cNvPr>
            <p:cNvGrpSpPr>
              <a:grpSpLocks/>
            </p:cNvGrpSpPr>
            <p:nvPr/>
          </p:nvGrpSpPr>
          <p:grpSpPr bwMode="auto">
            <a:xfrm>
              <a:off x="1057" y="973"/>
              <a:ext cx="3974" cy="2677"/>
              <a:chOff x="571" y="973"/>
              <a:chExt cx="3974" cy="2677"/>
            </a:xfrm>
          </p:grpSpPr>
          <p:grpSp>
            <p:nvGrpSpPr>
              <p:cNvPr id="75782" name="Group 4">
                <a:extLst>
                  <a:ext uri="{FF2B5EF4-FFF2-40B4-BE49-F238E27FC236}">
                    <a16:creationId xmlns:a16="http://schemas.microsoft.com/office/drawing/2014/main" id="{E2790DCA-970C-4144-9B28-B6046997405B}"/>
                  </a:ext>
                </a:extLst>
              </p:cNvPr>
              <p:cNvGrpSpPr>
                <a:grpSpLocks/>
              </p:cNvGrpSpPr>
              <p:nvPr/>
            </p:nvGrpSpPr>
            <p:grpSpPr bwMode="auto">
              <a:xfrm>
                <a:off x="1511" y="973"/>
                <a:ext cx="1772" cy="2677"/>
                <a:chOff x="1511" y="969"/>
                <a:chExt cx="1772" cy="2677"/>
              </a:xfrm>
            </p:grpSpPr>
            <p:pic>
              <p:nvPicPr>
                <p:cNvPr id="75785" name="Picture 5" descr="www_biology_corner_com_foodweb">
                  <a:extLst>
                    <a:ext uri="{FF2B5EF4-FFF2-40B4-BE49-F238E27FC236}">
                      <a16:creationId xmlns:a16="http://schemas.microsoft.com/office/drawing/2014/main" id="{601A5ED8-DD6C-964B-A167-F767B0E95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 y="969"/>
                  <a:ext cx="1772" cy="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6" name="Text Box 6">
                  <a:extLst>
                    <a:ext uri="{FF2B5EF4-FFF2-40B4-BE49-F238E27FC236}">
                      <a16:creationId xmlns:a16="http://schemas.microsoft.com/office/drawing/2014/main" id="{5EA87950-9599-9A49-9957-7CD8559E53A5}"/>
                    </a:ext>
                  </a:extLst>
                </p:cNvPr>
                <p:cNvSpPr txBox="1">
                  <a:spLocks noChangeArrowheads="1"/>
                </p:cNvSpPr>
                <p:nvPr/>
              </p:nvSpPr>
              <p:spPr bwMode="auto">
                <a:xfrm>
                  <a:off x="1732" y="3481"/>
                  <a:ext cx="13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https://www.biologycorner.com</a:t>
                  </a:r>
                  <a:endParaRPr lang="en-US" altLang="en-US" sz="1800" dirty="0"/>
                </a:p>
              </p:txBody>
            </p:sp>
          </p:grpSp>
          <p:sp>
            <p:nvSpPr>
              <p:cNvPr id="75783" name="Text Box 7">
                <a:extLst>
                  <a:ext uri="{FF2B5EF4-FFF2-40B4-BE49-F238E27FC236}">
                    <a16:creationId xmlns:a16="http://schemas.microsoft.com/office/drawing/2014/main" id="{F1EAD00C-F5AC-7847-95EC-52FACC77E721}"/>
                  </a:ext>
                </a:extLst>
              </p:cNvPr>
              <p:cNvSpPr txBox="1">
                <a:spLocks noChangeArrowheads="1"/>
              </p:cNvSpPr>
              <p:nvPr/>
            </p:nvSpPr>
            <p:spPr bwMode="auto">
              <a:xfrm>
                <a:off x="3685" y="3037"/>
                <a:ext cx="860"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ts val="1880"/>
                  </a:lnSpc>
                  <a:spcBef>
                    <a:spcPct val="0"/>
                  </a:spcBef>
                  <a:buFontTx/>
                  <a:buNone/>
                </a:pPr>
                <a:r>
                  <a:rPr lang="en-US" altLang="en-US" sz="1800" dirty="0">
                    <a:solidFill>
                      <a:srgbClr val="4E8F00"/>
                    </a:solidFill>
                  </a:rPr>
                  <a:t>Autotrophs</a:t>
                </a:r>
              </a:p>
              <a:p>
                <a:pPr algn="ctr">
                  <a:lnSpc>
                    <a:spcPts val="1880"/>
                  </a:lnSpc>
                  <a:spcBef>
                    <a:spcPct val="0"/>
                  </a:spcBef>
                  <a:buFontTx/>
                  <a:buNone/>
                </a:pPr>
                <a:r>
                  <a:rPr lang="en-US" altLang="en-US" sz="1800" dirty="0">
                    <a:solidFill>
                      <a:srgbClr val="4E8F00"/>
                    </a:solidFill>
                  </a:rPr>
                  <a:t>(producers)</a:t>
                </a:r>
                <a:endParaRPr lang="en-US" altLang="en-US" sz="2400" dirty="0">
                  <a:solidFill>
                    <a:srgbClr val="4E8F00"/>
                  </a:solidFill>
                </a:endParaRPr>
              </a:p>
            </p:txBody>
          </p:sp>
          <p:sp>
            <p:nvSpPr>
              <p:cNvPr id="75784" name="Text Box 8">
                <a:extLst>
                  <a:ext uri="{FF2B5EF4-FFF2-40B4-BE49-F238E27FC236}">
                    <a16:creationId xmlns:a16="http://schemas.microsoft.com/office/drawing/2014/main" id="{4FC29005-170F-DC4A-9E33-CD8707266551}"/>
                  </a:ext>
                </a:extLst>
              </p:cNvPr>
              <p:cNvSpPr txBox="1">
                <a:spLocks noChangeArrowheads="1"/>
              </p:cNvSpPr>
              <p:nvPr/>
            </p:nvSpPr>
            <p:spPr bwMode="auto">
              <a:xfrm>
                <a:off x="571" y="2727"/>
                <a:ext cx="956"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ts val="1880"/>
                  </a:lnSpc>
                  <a:spcBef>
                    <a:spcPct val="0"/>
                  </a:spcBef>
                  <a:buFontTx/>
                  <a:buNone/>
                </a:pPr>
                <a:r>
                  <a:rPr lang="en-US" altLang="en-US" sz="1800" dirty="0">
                    <a:solidFill>
                      <a:srgbClr val="7030A0"/>
                    </a:solidFill>
                  </a:rPr>
                  <a:t>Heterotrophs</a:t>
                </a:r>
              </a:p>
              <a:p>
                <a:pPr algn="ctr">
                  <a:lnSpc>
                    <a:spcPts val="1880"/>
                  </a:lnSpc>
                  <a:spcBef>
                    <a:spcPct val="0"/>
                  </a:spcBef>
                  <a:buFontTx/>
                  <a:buNone/>
                </a:pPr>
                <a:r>
                  <a:rPr lang="en-US" altLang="en-US" sz="1800" dirty="0">
                    <a:solidFill>
                      <a:srgbClr val="7030A0"/>
                    </a:solidFill>
                  </a:rPr>
                  <a:t>(consumers)</a:t>
                </a:r>
                <a:endParaRPr lang="en-US" altLang="en-US" sz="2400" dirty="0">
                  <a:solidFill>
                    <a:srgbClr val="7030A0"/>
                  </a:solidFill>
                </a:endParaRPr>
              </a:p>
            </p:txBody>
          </p:sp>
        </p:grpSp>
      </p:grpSp>
      <p:sp>
        <p:nvSpPr>
          <p:cNvPr id="75778" name="Slide Number Placeholder 5">
            <a:extLst>
              <a:ext uri="{FF2B5EF4-FFF2-40B4-BE49-F238E27FC236}">
                <a16:creationId xmlns:a16="http://schemas.microsoft.com/office/drawing/2014/main" id="{2003599F-E4C0-274D-A94F-9890A59DD1F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33BC0CC-5E5C-3D43-A7C2-E486A72CF18C}" type="slidenum">
              <a:rPr lang="en-US" altLang="en-US" sz="1400"/>
              <a:pPr algn="r" eaLnBrk="1" hangingPunct="1">
                <a:spcBef>
                  <a:spcPct val="0"/>
                </a:spcBef>
                <a:buFontTx/>
                <a:buNone/>
              </a:pPr>
              <a:t>34</a:t>
            </a:fld>
            <a:endParaRPr lang="en-US" altLang="en-US" sz="1400" dirty="0"/>
          </a:p>
        </p:txBody>
      </p:sp>
      <p:cxnSp>
        <p:nvCxnSpPr>
          <p:cNvPr id="75779" name="Straight Arrow Connector 2">
            <a:extLst>
              <a:ext uri="{FF2B5EF4-FFF2-40B4-BE49-F238E27FC236}">
                <a16:creationId xmlns:a16="http://schemas.microsoft.com/office/drawing/2014/main" id="{3535809A-13D7-5146-A0E2-EFEBCE5D4273}"/>
              </a:ext>
            </a:extLst>
          </p:cNvPr>
          <p:cNvCxnSpPr>
            <a:cxnSpLocks noChangeShapeType="1"/>
          </p:cNvCxnSpPr>
          <p:nvPr/>
        </p:nvCxnSpPr>
        <p:spPr bwMode="auto">
          <a:xfrm flipV="1">
            <a:off x="2433299" y="3809447"/>
            <a:ext cx="1587" cy="503238"/>
          </a:xfrm>
          <a:prstGeom prst="straightConnector1">
            <a:avLst/>
          </a:prstGeom>
          <a:noFill/>
          <a:ln w="85725" algn="ctr">
            <a:solidFill>
              <a:srgbClr val="7030A0">
                <a:alpha val="74547"/>
              </a:srgbClr>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 name="Straight Arrow Connector 2">
            <a:extLst>
              <a:ext uri="{FF2B5EF4-FFF2-40B4-BE49-F238E27FC236}">
                <a16:creationId xmlns:a16="http://schemas.microsoft.com/office/drawing/2014/main" id="{6A1124A6-B3AC-788E-BE55-728288CE8DE2}"/>
              </a:ext>
            </a:extLst>
          </p:cNvPr>
          <p:cNvCxnSpPr>
            <a:cxnSpLocks noChangeShapeType="1"/>
          </p:cNvCxnSpPr>
          <p:nvPr/>
        </p:nvCxnSpPr>
        <p:spPr bwMode="auto">
          <a:xfrm rot="16200000" flipV="1">
            <a:off x="6322571" y="4848306"/>
            <a:ext cx="1587" cy="503238"/>
          </a:xfrm>
          <a:prstGeom prst="straightConnector1">
            <a:avLst/>
          </a:prstGeom>
          <a:noFill/>
          <a:ln w="85725" algn="ctr">
            <a:solidFill>
              <a:srgbClr val="4E8F00">
                <a:alpha val="74752"/>
              </a:srgbClr>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5" name="Group 2">
            <a:extLst>
              <a:ext uri="{FF2B5EF4-FFF2-40B4-BE49-F238E27FC236}">
                <a16:creationId xmlns:a16="http://schemas.microsoft.com/office/drawing/2014/main" id="{ABCDA192-5DAE-7542-9C8B-83B09935EE1E}"/>
              </a:ext>
            </a:extLst>
          </p:cNvPr>
          <p:cNvGrpSpPr>
            <a:grpSpLocks/>
          </p:cNvGrpSpPr>
          <p:nvPr/>
        </p:nvGrpSpPr>
        <p:grpSpPr bwMode="auto">
          <a:xfrm>
            <a:off x="457200" y="446088"/>
            <a:ext cx="8229600" cy="5116514"/>
            <a:chOff x="288" y="281"/>
            <a:chExt cx="5184" cy="3223"/>
          </a:xfrm>
        </p:grpSpPr>
        <p:sp>
          <p:nvSpPr>
            <p:cNvPr id="77827" name="Rectangle 3">
              <a:extLst>
                <a:ext uri="{FF2B5EF4-FFF2-40B4-BE49-F238E27FC236}">
                  <a16:creationId xmlns:a16="http://schemas.microsoft.com/office/drawing/2014/main" id="{DD528ABC-944A-2C4F-965D-1018BEA5D34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A Human Food Web</a:t>
              </a:r>
              <a:endParaRPr lang="en-US" altLang="en-US" sz="2800" dirty="0">
                <a:solidFill>
                  <a:schemeClr val="tx2"/>
                </a:solidFill>
              </a:endParaRPr>
            </a:p>
          </p:txBody>
        </p:sp>
        <p:grpSp>
          <p:nvGrpSpPr>
            <p:cNvPr id="77828" name="Group 4">
              <a:extLst>
                <a:ext uri="{FF2B5EF4-FFF2-40B4-BE49-F238E27FC236}">
                  <a16:creationId xmlns:a16="http://schemas.microsoft.com/office/drawing/2014/main" id="{4D6F4A2B-C156-0044-BE46-1B2485719806}"/>
                </a:ext>
              </a:extLst>
            </p:cNvPr>
            <p:cNvGrpSpPr>
              <a:grpSpLocks/>
            </p:cNvGrpSpPr>
            <p:nvPr/>
          </p:nvGrpSpPr>
          <p:grpSpPr bwMode="auto">
            <a:xfrm>
              <a:off x="2044" y="1010"/>
              <a:ext cx="1756" cy="2494"/>
              <a:chOff x="2044" y="1010"/>
              <a:chExt cx="1756" cy="2494"/>
            </a:xfrm>
          </p:grpSpPr>
          <p:pic>
            <p:nvPicPr>
              <p:cNvPr id="77829" name="Picture 5" descr="www_nyitotkert_com_termfogyszov_rajz">
                <a:extLst>
                  <a:ext uri="{FF2B5EF4-FFF2-40B4-BE49-F238E27FC236}">
                    <a16:creationId xmlns:a16="http://schemas.microsoft.com/office/drawing/2014/main" id="{F1493531-A62A-974F-8689-4109CB777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 y="1010"/>
                <a:ext cx="1683" cy="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Text Box 6">
                <a:extLst>
                  <a:ext uri="{FF2B5EF4-FFF2-40B4-BE49-F238E27FC236}">
                    <a16:creationId xmlns:a16="http://schemas.microsoft.com/office/drawing/2014/main" id="{704AE97B-39A6-EB48-BA48-BC1C34DD74BA}"/>
                  </a:ext>
                </a:extLst>
              </p:cNvPr>
              <p:cNvSpPr txBox="1">
                <a:spLocks noChangeArrowheads="1"/>
              </p:cNvSpPr>
              <p:nvPr/>
            </p:nvSpPr>
            <p:spPr bwMode="auto">
              <a:xfrm>
                <a:off x="2650" y="3339"/>
                <a:ext cx="115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https://www.nyitotkert.com</a:t>
                </a:r>
                <a:endParaRPr lang="en-US" altLang="en-US" sz="1800" dirty="0"/>
              </a:p>
            </p:txBody>
          </p:sp>
        </p:grpSp>
      </p:grpSp>
      <p:sp>
        <p:nvSpPr>
          <p:cNvPr id="77826" name="Slide Number Placeholder 5">
            <a:extLst>
              <a:ext uri="{FF2B5EF4-FFF2-40B4-BE49-F238E27FC236}">
                <a16:creationId xmlns:a16="http://schemas.microsoft.com/office/drawing/2014/main" id="{F8FB7BD6-EEBD-C64F-8535-542E9ED3104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E6802DA-1A5B-AD44-828E-AE908E834BB6}" type="slidenum">
              <a:rPr lang="en-US" altLang="en-US" sz="1400"/>
              <a:pPr algn="r" eaLnBrk="1" hangingPunct="1">
                <a:spcBef>
                  <a:spcPct val="0"/>
                </a:spcBef>
                <a:buFontTx/>
                <a:buNone/>
              </a:pPr>
              <a:t>35</a:t>
            </a:fld>
            <a:endParaRPr lang="en-US" alt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817" name="Group 3">
            <a:extLst>
              <a:ext uri="{FF2B5EF4-FFF2-40B4-BE49-F238E27FC236}">
                <a16:creationId xmlns:a16="http://schemas.microsoft.com/office/drawing/2014/main" id="{1B9C395D-242D-134D-BB71-2A9BBBAD35F6}"/>
              </a:ext>
            </a:extLst>
          </p:cNvPr>
          <p:cNvGrpSpPr>
            <a:grpSpLocks/>
          </p:cNvGrpSpPr>
          <p:nvPr/>
        </p:nvGrpSpPr>
        <p:grpSpPr bwMode="auto">
          <a:xfrm>
            <a:off x="457200" y="446088"/>
            <a:ext cx="8229600" cy="5861050"/>
            <a:chOff x="288" y="281"/>
            <a:chExt cx="5184" cy="3692"/>
          </a:xfrm>
        </p:grpSpPr>
        <p:grpSp>
          <p:nvGrpSpPr>
            <p:cNvPr id="162821" name="Group 4">
              <a:extLst>
                <a:ext uri="{FF2B5EF4-FFF2-40B4-BE49-F238E27FC236}">
                  <a16:creationId xmlns:a16="http://schemas.microsoft.com/office/drawing/2014/main" id="{6A3EFC09-926A-BA41-9AA1-2057EC42B0A2}"/>
                </a:ext>
              </a:extLst>
            </p:cNvPr>
            <p:cNvGrpSpPr>
              <a:grpSpLocks/>
            </p:cNvGrpSpPr>
            <p:nvPr/>
          </p:nvGrpSpPr>
          <p:grpSpPr bwMode="auto">
            <a:xfrm>
              <a:off x="682" y="1005"/>
              <a:ext cx="4608" cy="2968"/>
              <a:chOff x="682" y="1005"/>
              <a:chExt cx="4608" cy="2968"/>
            </a:xfrm>
          </p:grpSpPr>
          <p:sp>
            <p:nvSpPr>
              <p:cNvPr id="162823" name="Text Box 3">
                <a:extLst>
                  <a:ext uri="{FF2B5EF4-FFF2-40B4-BE49-F238E27FC236}">
                    <a16:creationId xmlns:a16="http://schemas.microsoft.com/office/drawing/2014/main" id="{1283F580-F560-4644-AF23-EBF2669BC568}"/>
                  </a:ext>
                </a:extLst>
              </p:cNvPr>
              <p:cNvSpPr txBox="1">
                <a:spLocks noChangeArrowheads="1"/>
              </p:cNvSpPr>
              <p:nvPr/>
            </p:nvSpPr>
            <p:spPr bwMode="auto">
              <a:xfrm>
                <a:off x="2534" y="1048"/>
                <a:ext cx="70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i="0" dirty="0">
                    <a:ea typeface="ＭＳ Ｐゴシック" panose="020B0600070205080204" pitchFamily="34" charset="-128"/>
                  </a:rPr>
                  <a:t>Sunlight</a:t>
                </a:r>
              </a:p>
            </p:txBody>
          </p:sp>
          <p:sp>
            <p:nvSpPr>
              <p:cNvPr id="162824" name="Text Box 5">
                <a:extLst>
                  <a:ext uri="{FF2B5EF4-FFF2-40B4-BE49-F238E27FC236}">
                    <a16:creationId xmlns:a16="http://schemas.microsoft.com/office/drawing/2014/main" id="{603E2D19-9BD9-9046-9388-18266C553CB1}"/>
                  </a:ext>
                </a:extLst>
              </p:cNvPr>
              <p:cNvSpPr txBox="1">
                <a:spLocks noChangeArrowheads="1"/>
              </p:cNvSpPr>
              <p:nvPr/>
            </p:nvSpPr>
            <p:spPr bwMode="auto">
              <a:xfrm>
                <a:off x="2204" y="1574"/>
                <a:ext cx="1340"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0" dirty="0">
                    <a:ea typeface="ＭＳ Ｐゴシック" panose="020B0600070205080204" pitchFamily="34" charset="-128"/>
                  </a:rPr>
                  <a:t>Photosynthesis</a:t>
                </a:r>
              </a:p>
              <a:p>
                <a:pPr algn="ctr" eaLnBrk="1" hangingPunct="1">
                  <a:spcBef>
                    <a:spcPct val="0"/>
                  </a:spcBef>
                  <a:buFontTx/>
                  <a:buNone/>
                </a:pPr>
                <a:r>
                  <a:rPr lang="en-US" altLang="en-US" sz="1600" i="0" dirty="0">
                    <a:ea typeface="ＭＳ Ｐゴシック" panose="020B0600070205080204" pitchFamily="34" charset="-128"/>
                  </a:rPr>
                  <a:t>Chloroplasts in plants</a:t>
                </a:r>
              </a:p>
            </p:txBody>
          </p:sp>
          <p:sp>
            <p:nvSpPr>
              <p:cNvPr id="162825" name="Text Box 6">
                <a:extLst>
                  <a:ext uri="{FF2B5EF4-FFF2-40B4-BE49-F238E27FC236}">
                    <a16:creationId xmlns:a16="http://schemas.microsoft.com/office/drawing/2014/main" id="{5EF9670A-55E3-044B-A159-DD2A680ACA67}"/>
                  </a:ext>
                </a:extLst>
              </p:cNvPr>
              <p:cNvSpPr txBox="1">
                <a:spLocks noChangeArrowheads="1"/>
              </p:cNvSpPr>
              <p:nvPr/>
            </p:nvSpPr>
            <p:spPr bwMode="auto">
              <a:xfrm>
                <a:off x="1824" y="2675"/>
                <a:ext cx="2087"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i="0" dirty="0">
                    <a:ea typeface="ＭＳ Ｐゴシック" panose="020B0600070205080204" pitchFamily="34" charset="-128"/>
                  </a:rPr>
                  <a:t>Aerobic respiration</a:t>
                </a:r>
              </a:p>
              <a:p>
                <a:pPr algn="ctr" eaLnBrk="1" hangingPunct="1">
                  <a:spcBef>
                    <a:spcPct val="0"/>
                  </a:spcBef>
                  <a:buFontTx/>
                  <a:buNone/>
                </a:pPr>
                <a:r>
                  <a:rPr lang="en-US" altLang="en-US" sz="1600" i="0" dirty="0">
                    <a:ea typeface="ＭＳ Ｐゴシック" panose="020B0600070205080204" pitchFamily="34" charset="-128"/>
                  </a:rPr>
                  <a:t>Mitochondria in animals and plants</a:t>
                </a:r>
              </a:p>
            </p:txBody>
          </p:sp>
          <p:sp>
            <p:nvSpPr>
              <p:cNvPr id="162826" name="Line 7">
                <a:extLst>
                  <a:ext uri="{FF2B5EF4-FFF2-40B4-BE49-F238E27FC236}">
                    <a16:creationId xmlns:a16="http://schemas.microsoft.com/office/drawing/2014/main" id="{E965D363-C5B3-D34E-89E1-4DFA988BB73F}"/>
                  </a:ext>
                </a:extLst>
              </p:cNvPr>
              <p:cNvSpPr>
                <a:spLocks noChangeShapeType="1"/>
              </p:cNvSpPr>
              <p:nvPr/>
            </p:nvSpPr>
            <p:spPr bwMode="auto">
              <a:xfrm>
                <a:off x="2414" y="1983"/>
                <a:ext cx="0" cy="672"/>
              </a:xfrm>
              <a:prstGeom prst="line">
                <a:avLst/>
              </a:prstGeom>
              <a:noFill/>
              <a:ln w="127000">
                <a:solidFill>
                  <a:srgbClr val="80808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27" name="Text Box 8">
                <a:extLst>
                  <a:ext uri="{FF2B5EF4-FFF2-40B4-BE49-F238E27FC236}">
                    <a16:creationId xmlns:a16="http://schemas.microsoft.com/office/drawing/2014/main" id="{88F5B631-8502-1946-87B7-D4557B17DEA8}"/>
                  </a:ext>
                </a:extLst>
              </p:cNvPr>
              <p:cNvSpPr txBox="1">
                <a:spLocks noChangeArrowheads="1"/>
              </p:cNvSpPr>
              <p:nvPr/>
            </p:nvSpPr>
            <p:spPr bwMode="auto">
              <a:xfrm>
                <a:off x="3502" y="2136"/>
                <a:ext cx="124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i="0" dirty="0">
                    <a:solidFill>
                      <a:schemeClr val="accent6"/>
                    </a:solidFill>
                    <a:ea typeface="ＭＳ Ｐゴシック" panose="020B0600070205080204" pitchFamily="34" charset="-128"/>
                  </a:rPr>
                  <a:t>CO</a:t>
                </a:r>
                <a:r>
                  <a:rPr lang="en-US" altLang="en-US" sz="1500" i="0" baseline="-15000" dirty="0">
                    <a:solidFill>
                      <a:schemeClr val="accent6"/>
                    </a:solidFill>
                    <a:ea typeface="ＭＳ Ｐゴシック" panose="020B0600070205080204" pitchFamily="34" charset="-128"/>
                  </a:rPr>
                  <a:t>2</a:t>
                </a:r>
                <a:r>
                  <a:rPr lang="en-US" altLang="en-US" sz="1500" i="0" dirty="0">
                    <a:solidFill>
                      <a:schemeClr val="accent6"/>
                    </a:solidFill>
                    <a:ea typeface="ＭＳ Ｐゴシック" panose="020B0600070205080204" pitchFamily="34" charset="-128"/>
                  </a:rPr>
                  <a:t> (carbon dioxide)</a:t>
                </a:r>
              </a:p>
              <a:p>
                <a:pPr algn="ctr" eaLnBrk="1" hangingPunct="1">
                  <a:spcBef>
                    <a:spcPct val="0"/>
                  </a:spcBef>
                  <a:buFontTx/>
                  <a:buNone/>
                </a:pPr>
                <a:r>
                  <a:rPr lang="en-US" altLang="en-US" sz="1500" i="0" dirty="0">
                    <a:solidFill>
                      <a:schemeClr val="accent6"/>
                    </a:solidFill>
                    <a:ea typeface="ＭＳ Ｐゴシック" panose="020B0600070205080204" pitchFamily="34" charset="-128"/>
                  </a:rPr>
                  <a:t>+ H</a:t>
                </a:r>
                <a:r>
                  <a:rPr lang="en-US" altLang="en-US" sz="1500" i="0" baseline="-15000" dirty="0">
                    <a:solidFill>
                      <a:schemeClr val="accent6"/>
                    </a:solidFill>
                    <a:ea typeface="ＭＳ Ｐゴシック" panose="020B0600070205080204" pitchFamily="34" charset="-128"/>
                  </a:rPr>
                  <a:t>2</a:t>
                </a:r>
                <a:r>
                  <a:rPr lang="en-US" altLang="en-US" sz="1500" i="0" dirty="0">
                    <a:solidFill>
                      <a:schemeClr val="accent6"/>
                    </a:solidFill>
                    <a:ea typeface="ＭＳ Ｐゴシック" panose="020B0600070205080204" pitchFamily="34" charset="-128"/>
                  </a:rPr>
                  <a:t>O (water)</a:t>
                </a:r>
                <a:endParaRPr lang="en-US" altLang="en-US" sz="1400" i="0" dirty="0">
                  <a:solidFill>
                    <a:schemeClr val="accent6"/>
                  </a:solidFill>
                  <a:ea typeface="ＭＳ Ｐゴシック" panose="020B0600070205080204" pitchFamily="34" charset="-128"/>
                </a:endParaRPr>
              </a:p>
            </p:txBody>
          </p:sp>
          <p:sp>
            <p:nvSpPr>
              <p:cNvPr id="162828" name="Text Box 9">
                <a:extLst>
                  <a:ext uri="{FF2B5EF4-FFF2-40B4-BE49-F238E27FC236}">
                    <a16:creationId xmlns:a16="http://schemas.microsoft.com/office/drawing/2014/main" id="{2BAB52B7-9F20-244C-BF3C-F496EA0C2B89}"/>
                  </a:ext>
                </a:extLst>
              </p:cNvPr>
              <p:cNvSpPr txBox="1">
                <a:spLocks noChangeArrowheads="1"/>
              </p:cNvSpPr>
              <p:nvPr/>
            </p:nvSpPr>
            <p:spPr bwMode="auto">
              <a:xfrm>
                <a:off x="788" y="2136"/>
                <a:ext cx="1834"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i="0" dirty="0">
                    <a:solidFill>
                      <a:schemeClr val="accent6"/>
                    </a:solidFill>
                    <a:ea typeface="ＭＳ Ｐゴシック" panose="020B0600070205080204" pitchFamily="34" charset="-128"/>
                  </a:rPr>
                  <a:t>C</a:t>
                </a:r>
                <a:r>
                  <a:rPr lang="en-US" altLang="en-US" sz="1500" i="0" baseline="-15000" dirty="0">
                    <a:solidFill>
                      <a:schemeClr val="accent6"/>
                    </a:solidFill>
                    <a:ea typeface="ＭＳ Ｐゴシック" panose="020B0600070205080204" pitchFamily="34" charset="-128"/>
                  </a:rPr>
                  <a:t>6</a:t>
                </a:r>
                <a:r>
                  <a:rPr lang="en-US" altLang="en-US" sz="1500" i="0" dirty="0">
                    <a:solidFill>
                      <a:schemeClr val="accent6"/>
                    </a:solidFill>
                    <a:ea typeface="ＭＳ Ｐゴシック" panose="020B0600070205080204" pitchFamily="34" charset="-128"/>
                  </a:rPr>
                  <a:t>H</a:t>
                </a:r>
                <a:r>
                  <a:rPr lang="en-US" altLang="en-US" sz="1500" i="0" baseline="-15000" dirty="0">
                    <a:solidFill>
                      <a:schemeClr val="accent6"/>
                    </a:solidFill>
                    <a:ea typeface="ＭＳ Ｐゴシック" panose="020B0600070205080204" pitchFamily="34" charset="-128"/>
                  </a:rPr>
                  <a:t>12</a:t>
                </a:r>
                <a:r>
                  <a:rPr lang="en-US" altLang="en-US" sz="1500" i="0" dirty="0">
                    <a:solidFill>
                      <a:schemeClr val="accent6"/>
                    </a:solidFill>
                    <a:ea typeface="ＭＳ Ｐゴシック" panose="020B0600070205080204" pitchFamily="34" charset="-128"/>
                  </a:rPr>
                  <a:t>O</a:t>
                </a:r>
                <a:r>
                  <a:rPr lang="en-US" altLang="en-US" sz="1500" i="0" baseline="-15000" dirty="0">
                    <a:solidFill>
                      <a:schemeClr val="accent6"/>
                    </a:solidFill>
                    <a:ea typeface="ＭＳ Ｐゴシック" panose="020B0600070205080204" pitchFamily="34" charset="-128"/>
                  </a:rPr>
                  <a:t>6</a:t>
                </a:r>
                <a:r>
                  <a:rPr lang="en-US" altLang="en-US" sz="1500" i="0" dirty="0">
                    <a:solidFill>
                      <a:schemeClr val="accent6"/>
                    </a:solidFill>
                    <a:ea typeface="ＭＳ Ｐゴシック" panose="020B0600070205080204" pitchFamily="34" charset="-128"/>
                  </a:rPr>
                  <a:t> (glucose) </a:t>
                </a:r>
              </a:p>
              <a:p>
                <a:pPr algn="ctr" eaLnBrk="1" hangingPunct="1">
                  <a:spcBef>
                    <a:spcPct val="0"/>
                  </a:spcBef>
                  <a:buFontTx/>
                  <a:buNone/>
                </a:pPr>
                <a:r>
                  <a:rPr lang="en-US" altLang="en-US" sz="1500" i="0" dirty="0">
                    <a:solidFill>
                      <a:schemeClr val="accent6"/>
                    </a:solidFill>
                    <a:ea typeface="ＭＳ Ｐゴシック" panose="020B0600070205080204" pitchFamily="34" charset="-128"/>
                  </a:rPr>
                  <a:t>+ O</a:t>
                </a:r>
                <a:r>
                  <a:rPr lang="en-US" altLang="en-US" sz="1500" i="0" baseline="-15000" dirty="0">
                    <a:solidFill>
                      <a:schemeClr val="accent6"/>
                    </a:solidFill>
                    <a:ea typeface="ＭＳ Ｐゴシック" panose="020B0600070205080204" pitchFamily="34" charset="-128"/>
                  </a:rPr>
                  <a:t>2</a:t>
                </a:r>
                <a:r>
                  <a:rPr lang="en-US" altLang="en-US" sz="1500" i="0" baseline="-25000" dirty="0">
                    <a:solidFill>
                      <a:schemeClr val="accent6"/>
                    </a:solidFill>
                    <a:ea typeface="ＭＳ Ｐゴシック" panose="020B0600070205080204" pitchFamily="34" charset="-128"/>
                  </a:rPr>
                  <a:t> </a:t>
                </a:r>
                <a:r>
                  <a:rPr lang="en-US" altLang="en-US" sz="1500" i="0" dirty="0">
                    <a:solidFill>
                      <a:schemeClr val="accent6"/>
                    </a:solidFill>
                    <a:ea typeface="ＭＳ Ｐゴシック" panose="020B0600070205080204" pitchFamily="34" charset="-128"/>
                  </a:rPr>
                  <a:t>(oxygen)</a:t>
                </a:r>
              </a:p>
            </p:txBody>
          </p:sp>
          <p:sp>
            <p:nvSpPr>
              <p:cNvPr id="162829" name="Line 10">
                <a:extLst>
                  <a:ext uri="{FF2B5EF4-FFF2-40B4-BE49-F238E27FC236}">
                    <a16:creationId xmlns:a16="http://schemas.microsoft.com/office/drawing/2014/main" id="{7536A783-6546-A641-817F-BB6195425BFA}"/>
                  </a:ext>
                </a:extLst>
              </p:cNvPr>
              <p:cNvSpPr>
                <a:spLocks noChangeShapeType="1"/>
              </p:cNvSpPr>
              <p:nvPr/>
            </p:nvSpPr>
            <p:spPr bwMode="auto">
              <a:xfrm>
                <a:off x="2870" y="3060"/>
                <a:ext cx="0" cy="230"/>
              </a:xfrm>
              <a:prstGeom prst="line">
                <a:avLst/>
              </a:prstGeom>
              <a:noFill/>
              <a:ln w="63500">
                <a:solidFill>
                  <a:srgbClr val="7030A0">
                    <a:alpha val="75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0" name="Text Box 11">
                <a:extLst>
                  <a:ext uri="{FF2B5EF4-FFF2-40B4-BE49-F238E27FC236}">
                    <a16:creationId xmlns:a16="http://schemas.microsoft.com/office/drawing/2014/main" id="{8BB38AD6-6AEE-824B-9625-60F1C75174C6}"/>
                  </a:ext>
                </a:extLst>
              </p:cNvPr>
              <p:cNvSpPr txBox="1">
                <a:spLocks noChangeArrowheads="1"/>
              </p:cNvSpPr>
              <p:nvPr/>
            </p:nvSpPr>
            <p:spPr bwMode="auto">
              <a:xfrm>
                <a:off x="1680" y="3266"/>
                <a:ext cx="237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ea typeface="ＭＳ Ｐゴシック" panose="020B0600070205080204" pitchFamily="34" charset="-128"/>
                  </a:rPr>
                  <a:t>ATP + other high-energy molecules</a:t>
                </a:r>
              </a:p>
            </p:txBody>
          </p:sp>
          <p:sp>
            <p:nvSpPr>
              <p:cNvPr id="162831" name="Line 12">
                <a:extLst>
                  <a:ext uri="{FF2B5EF4-FFF2-40B4-BE49-F238E27FC236}">
                    <a16:creationId xmlns:a16="http://schemas.microsoft.com/office/drawing/2014/main" id="{4F7A92EF-F68B-B747-A4C9-A3345C610C31}"/>
                  </a:ext>
                </a:extLst>
              </p:cNvPr>
              <p:cNvSpPr>
                <a:spLocks noChangeShapeType="1"/>
              </p:cNvSpPr>
              <p:nvPr/>
            </p:nvSpPr>
            <p:spPr bwMode="auto">
              <a:xfrm flipV="1">
                <a:off x="3338" y="1974"/>
                <a:ext cx="0" cy="672"/>
              </a:xfrm>
              <a:prstGeom prst="line">
                <a:avLst/>
              </a:prstGeom>
              <a:noFill/>
              <a:ln w="127000">
                <a:solidFill>
                  <a:srgbClr val="808080">
                    <a:alpha val="7508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2" name="Line 13">
                <a:extLst>
                  <a:ext uri="{FF2B5EF4-FFF2-40B4-BE49-F238E27FC236}">
                    <a16:creationId xmlns:a16="http://schemas.microsoft.com/office/drawing/2014/main" id="{B105D2F2-0FAE-E64C-AFBB-B6CE422988F7}"/>
                  </a:ext>
                </a:extLst>
              </p:cNvPr>
              <p:cNvSpPr>
                <a:spLocks noChangeShapeType="1"/>
              </p:cNvSpPr>
              <p:nvPr/>
            </p:nvSpPr>
            <p:spPr bwMode="auto">
              <a:xfrm>
                <a:off x="2880" y="3516"/>
                <a:ext cx="0" cy="230"/>
              </a:xfrm>
              <a:prstGeom prst="line">
                <a:avLst/>
              </a:prstGeom>
              <a:noFill/>
              <a:ln w="63500">
                <a:solidFill>
                  <a:srgbClr val="7030A0">
                    <a:alpha val="7506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3" name="Line 14">
                <a:extLst>
                  <a:ext uri="{FF2B5EF4-FFF2-40B4-BE49-F238E27FC236}">
                    <a16:creationId xmlns:a16="http://schemas.microsoft.com/office/drawing/2014/main" id="{C567D3B3-CE1B-ED4E-9450-7CA113CCBD48}"/>
                  </a:ext>
                </a:extLst>
              </p:cNvPr>
              <p:cNvSpPr>
                <a:spLocks noChangeShapeType="1"/>
              </p:cNvSpPr>
              <p:nvPr/>
            </p:nvSpPr>
            <p:spPr bwMode="auto">
              <a:xfrm>
                <a:off x="3048" y="3516"/>
                <a:ext cx="0" cy="230"/>
              </a:xfrm>
              <a:prstGeom prst="line">
                <a:avLst/>
              </a:prstGeom>
              <a:noFill/>
              <a:ln w="63500">
                <a:solidFill>
                  <a:srgbClr val="7030A0">
                    <a:alpha val="7480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34" name="Text Box 15">
                <a:extLst>
                  <a:ext uri="{FF2B5EF4-FFF2-40B4-BE49-F238E27FC236}">
                    <a16:creationId xmlns:a16="http://schemas.microsoft.com/office/drawing/2014/main" id="{BC295704-C363-D044-92F7-DCC11F0B83DA}"/>
                  </a:ext>
                </a:extLst>
              </p:cNvPr>
              <p:cNvSpPr txBox="1">
                <a:spLocks noChangeArrowheads="1"/>
              </p:cNvSpPr>
              <p:nvPr/>
            </p:nvSpPr>
            <p:spPr bwMode="auto">
              <a:xfrm>
                <a:off x="1170" y="3740"/>
                <a:ext cx="342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ea typeface="ＭＳ Ｐゴシック" panose="020B0600070205080204" pitchFamily="34" charset="-128"/>
                  </a:rPr>
                  <a:t>Cellular work (chemical, mechanical, and transport)</a:t>
                </a:r>
              </a:p>
            </p:txBody>
          </p:sp>
          <p:pic>
            <p:nvPicPr>
              <p:cNvPr id="162835" name="Picture 16" descr="pws_byu_edu_tree">
                <a:extLst>
                  <a:ext uri="{FF2B5EF4-FFF2-40B4-BE49-F238E27FC236}">
                    <a16:creationId xmlns:a16="http://schemas.microsoft.com/office/drawing/2014/main" id="{02F023DE-EBFD-2F4E-BB39-F8AE6968D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4" y="1422"/>
                <a:ext cx="737"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36" name="Picture 17" descr="pws_byu_edu_tree">
                <a:extLst>
                  <a:ext uri="{FF2B5EF4-FFF2-40B4-BE49-F238E27FC236}">
                    <a16:creationId xmlns:a16="http://schemas.microsoft.com/office/drawing/2014/main" id="{EFD58091-918D-784A-A870-E91BE2D26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 y="2683"/>
                <a:ext cx="737"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37" name="Picture 18" descr="img_dailymail_co_uk_sun">
                <a:extLst>
                  <a:ext uri="{FF2B5EF4-FFF2-40B4-BE49-F238E27FC236}">
                    <a16:creationId xmlns:a16="http://schemas.microsoft.com/office/drawing/2014/main" id="{57E91593-211C-AC49-B3A1-DCAB6E6EE0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1" y="1005"/>
                <a:ext cx="587"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38" name="Text Box 19">
                <a:extLst>
                  <a:ext uri="{FF2B5EF4-FFF2-40B4-BE49-F238E27FC236}">
                    <a16:creationId xmlns:a16="http://schemas.microsoft.com/office/drawing/2014/main" id="{FCA11EC7-EC55-A44F-8000-F9F81464E4A1}"/>
                  </a:ext>
                </a:extLst>
              </p:cNvPr>
              <p:cNvSpPr txBox="1">
                <a:spLocks noChangeArrowheads="1"/>
              </p:cNvSpPr>
              <p:nvPr/>
            </p:nvSpPr>
            <p:spPr bwMode="auto">
              <a:xfrm>
                <a:off x="682" y="1481"/>
                <a:ext cx="989"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https://www.dailymail.co.uk</a:t>
                </a:r>
              </a:p>
            </p:txBody>
          </p:sp>
          <p:sp>
            <p:nvSpPr>
              <p:cNvPr id="162839" name="Text Box 20">
                <a:extLst>
                  <a:ext uri="{FF2B5EF4-FFF2-40B4-BE49-F238E27FC236}">
                    <a16:creationId xmlns:a16="http://schemas.microsoft.com/office/drawing/2014/main" id="{878A7681-E7C8-734C-839A-693EF24113AB}"/>
                  </a:ext>
                </a:extLst>
              </p:cNvPr>
              <p:cNvSpPr txBox="1">
                <a:spLocks noChangeArrowheads="1"/>
              </p:cNvSpPr>
              <p:nvPr/>
            </p:nvSpPr>
            <p:spPr bwMode="auto">
              <a:xfrm>
                <a:off x="4519" y="1892"/>
                <a:ext cx="77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https://www.byu.edu</a:t>
                </a:r>
              </a:p>
            </p:txBody>
          </p:sp>
          <p:sp>
            <p:nvSpPr>
              <p:cNvPr id="162840" name="Text Box 21">
                <a:extLst>
                  <a:ext uri="{FF2B5EF4-FFF2-40B4-BE49-F238E27FC236}">
                    <a16:creationId xmlns:a16="http://schemas.microsoft.com/office/drawing/2014/main" id="{6216A404-6A95-B64A-9B6A-2F493E85CB48}"/>
                  </a:ext>
                </a:extLst>
              </p:cNvPr>
              <p:cNvSpPr txBox="1">
                <a:spLocks noChangeArrowheads="1"/>
              </p:cNvSpPr>
              <p:nvPr/>
            </p:nvSpPr>
            <p:spPr bwMode="auto">
              <a:xfrm>
                <a:off x="778" y="3230"/>
                <a:ext cx="85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i="0" dirty="0">
                    <a:ea typeface="ＭＳ Ｐゴシック" panose="020B0600070205080204" pitchFamily="34" charset="-128"/>
                  </a:rPr>
                  <a:t>https://www.soquel.org</a:t>
                </a:r>
              </a:p>
            </p:txBody>
          </p:sp>
          <p:pic>
            <p:nvPicPr>
              <p:cNvPr id="162841" name="Picture 22" descr="www_soque_org_squirrel">
                <a:extLst>
                  <a:ext uri="{FF2B5EF4-FFF2-40B4-BE49-F238E27FC236}">
                    <a16:creationId xmlns:a16="http://schemas.microsoft.com/office/drawing/2014/main" id="{09F48F72-8041-9744-AA00-5E01F2D9A5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 y="2682"/>
                <a:ext cx="76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42" name="Line 23">
                <a:extLst>
                  <a:ext uri="{FF2B5EF4-FFF2-40B4-BE49-F238E27FC236}">
                    <a16:creationId xmlns:a16="http://schemas.microsoft.com/office/drawing/2014/main" id="{932E8622-C9F7-0E43-85A1-BA3832ACE883}"/>
                  </a:ext>
                </a:extLst>
              </p:cNvPr>
              <p:cNvSpPr>
                <a:spLocks noChangeShapeType="1"/>
              </p:cNvSpPr>
              <p:nvPr/>
            </p:nvSpPr>
            <p:spPr bwMode="auto">
              <a:xfrm>
                <a:off x="2637" y="1325"/>
                <a:ext cx="0" cy="230"/>
              </a:xfrm>
              <a:prstGeom prst="line">
                <a:avLst/>
              </a:prstGeom>
              <a:noFill/>
              <a:ln w="63500">
                <a:solidFill>
                  <a:srgbClr val="FF9900">
                    <a:alpha val="74747"/>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43" name="Line 24">
                <a:extLst>
                  <a:ext uri="{FF2B5EF4-FFF2-40B4-BE49-F238E27FC236}">
                    <a16:creationId xmlns:a16="http://schemas.microsoft.com/office/drawing/2014/main" id="{5A6D33FE-21F0-4B43-930F-18FEB5778440}"/>
                  </a:ext>
                </a:extLst>
              </p:cNvPr>
              <p:cNvSpPr>
                <a:spLocks noChangeShapeType="1"/>
              </p:cNvSpPr>
              <p:nvPr/>
            </p:nvSpPr>
            <p:spPr bwMode="auto">
              <a:xfrm>
                <a:off x="2800" y="1325"/>
                <a:ext cx="0" cy="230"/>
              </a:xfrm>
              <a:prstGeom prst="line">
                <a:avLst/>
              </a:prstGeom>
              <a:noFill/>
              <a:ln w="63500">
                <a:solidFill>
                  <a:srgbClr val="FF9900">
                    <a:alpha val="76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44" name="Line 26">
                <a:extLst>
                  <a:ext uri="{FF2B5EF4-FFF2-40B4-BE49-F238E27FC236}">
                    <a16:creationId xmlns:a16="http://schemas.microsoft.com/office/drawing/2014/main" id="{7A85EB67-DC15-714F-9F5A-55D9510CC257}"/>
                  </a:ext>
                </a:extLst>
              </p:cNvPr>
              <p:cNvSpPr>
                <a:spLocks noChangeShapeType="1"/>
              </p:cNvSpPr>
              <p:nvPr/>
            </p:nvSpPr>
            <p:spPr bwMode="auto">
              <a:xfrm>
                <a:off x="2709" y="3518"/>
                <a:ext cx="0" cy="230"/>
              </a:xfrm>
              <a:prstGeom prst="line">
                <a:avLst/>
              </a:prstGeom>
              <a:noFill/>
              <a:ln w="63500">
                <a:solidFill>
                  <a:srgbClr val="7030A0">
                    <a:alpha val="7547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62822" name="Rectangle 27">
              <a:extLst>
                <a:ext uri="{FF2B5EF4-FFF2-40B4-BE49-F238E27FC236}">
                  <a16:creationId xmlns:a16="http://schemas.microsoft.com/office/drawing/2014/main" id="{A3B58BCC-164C-4C4B-ABAA-2D5A1C5E8EC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ea typeface="ＭＳ Ｐゴシック" panose="020B0600070205080204" pitchFamily="34" charset="-128"/>
                </a:rPr>
                <a:t>Chemical Cycle in Ecosystems</a:t>
              </a:r>
              <a:endParaRPr lang="en-US" altLang="en-US" sz="2800" i="0" dirty="0">
                <a:solidFill>
                  <a:schemeClr val="tx2"/>
                </a:solidFill>
                <a:ea typeface="ＭＳ Ｐゴシック" panose="020B0600070205080204" pitchFamily="34" charset="-128"/>
              </a:endParaRPr>
            </a:p>
          </p:txBody>
        </p:sp>
      </p:grpSp>
      <p:sp>
        <p:nvSpPr>
          <p:cNvPr id="162818" name="Slide Number Placeholder 5">
            <a:extLst>
              <a:ext uri="{FF2B5EF4-FFF2-40B4-BE49-F238E27FC236}">
                <a16:creationId xmlns:a16="http://schemas.microsoft.com/office/drawing/2014/main" id="{2EE2D49D-1A4F-F24D-A724-99E28288F60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C4332F9-CA48-9F4F-BEF7-45E431471A1D}" type="slidenum">
              <a:rPr lang="en-US" altLang="en-US" sz="1400" i="0">
                <a:ea typeface="ＭＳ Ｐゴシック" panose="020B0600070205080204" pitchFamily="34" charset="-128"/>
              </a:rPr>
              <a:pPr algn="r" eaLnBrk="1" hangingPunct="1">
                <a:spcBef>
                  <a:spcPct val="0"/>
                </a:spcBef>
                <a:buFontTx/>
                <a:buNone/>
              </a:pPr>
              <a:t>36</a:t>
            </a:fld>
            <a:endParaRPr lang="en-US" altLang="en-US" sz="1400" i="0" dirty="0">
              <a:ea typeface="ＭＳ Ｐゴシック" panose="020B0600070205080204" pitchFamily="34" charset="-128"/>
            </a:endParaRPr>
          </a:p>
        </p:txBody>
      </p:sp>
      <p:sp>
        <p:nvSpPr>
          <p:cNvPr id="162819" name="Line 24">
            <a:extLst>
              <a:ext uri="{FF2B5EF4-FFF2-40B4-BE49-F238E27FC236}">
                <a16:creationId xmlns:a16="http://schemas.microsoft.com/office/drawing/2014/main" id="{E6BDEA1F-B0C2-264A-B66B-217C68ED1EA0}"/>
              </a:ext>
            </a:extLst>
          </p:cNvPr>
          <p:cNvSpPr>
            <a:spLocks noChangeShapeType="1"/>
          </p:cNvSpPr>
          <p:nvPr/>
        </p:nvSpPr>
        <p:spPr bwMode="auto">
          <a:xfrm>
            <a:off x="4687888" y="2105025"/>
            <a:ext cx="0" cy="365125"/>
          </a:xfrm>
          <a:prstGeom prst="line">
            <a:avLst/>
          </a:prstGeom>
          <a:noFill/>
          <a:ln w="63500">
            <a:solidFill>
              <a:srgbClr val="FF9900">
                <a:alpha val="75126"/>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2820" name="Line 24">
            <a:extLst>
              <a:ext uri="{FF2B5EF4-FFF2-40B4-BE49-F238E27FC236}">
                <a16:creationId xmlns:a16="http://schemas.microsoft.com/office/drawing/2014/main" id="{12E30AE5-B932-584A-93A3-D205C5E6745E}"/>
              </a:ext>
            </a:extLst>
          </p:cNvPr>
          <p:cNvSpPr>
            <a:spLocks noChangeShapeType="1"/>
          </p:cNvSpPr>
          <p:nvPr/>
        </p:nvSpPr>
        <p:spPr bwMode="auto">
          <a:xfrm>
            <a:off x="4949825" y="2105025"/>
            <a:ext cx="0" cy="365125"/>
          </a:xfrm>
          <a:prstGeom prst="line">
            <a:avLst/>
          </a:prstGeom>
          <a:noFill/>
          <a:ln w="63500">
            <a:solidFill>
              <a:srgbClr val="FF9900">
                <a:alpha val="75058"/>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1" name="Group 7">
            <a:extLst>
              <a:ext uri="{FF2B5EF4-FFF2-40B4-BE49-F238E27FC236}">
                <a16:creationId xmlns:a16="http://schemas.microsoft.com/office/drawing/2014/main" id="{EC289DC2-A5DA-4644-9BA9-895AF339EBCC}"/>
              </a:ext>
            </a:extLst>
          </p:cNvPr>
          <p:cNvGrpSpPr>
            <a:grpSpLocks/>
          </p:cNvGrpSpPr>
          <p:nvPr/>
        </p:nvGrpSpPr>
        <p:grpSpPr bwMode="auto">
          <a:xfrm>
            <a:off x="685800" y="1716088"/>
            <a:ext cx="7772400" cy="4048124"/>
            <a:chOff x="432" y="1081"/>
            <a:chExt cx="4896" cy="2550"/>
          </a:xfrm>
        </p:grpSpPr>
        <p:sp>
          <p:nvSpPr>
            <p:cNvPr id="81923" name="Rectangle 2">
              <a:extLst>
                <a:ext uri="{FF2B5EF4-FFF2-40B4-BE49-F238E27FC236}">
                  <a16:creationId xmlns:a16="http://schemas.microsoft.com/office/drawing/2014/main" id="{F0088B71-FEFB-FD4D-AC3A-92C928E00433}"/>
                </a:ext>
              </a:extLst>
            </p:cNvPr>
            <p:cNvSpPr>
              <a:spLocks noChangeArrowheads="1"/>
            </p:cNvSpPr>
            <p:nvPr/>
          </p:nvSpPr>
          <p:spPr bwMode="auto">
            <a:xfrm>
              <a:off x="432" y="1081"/>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50000"/>
                </a:spcBef>
                <a:buFontTx/>
                <a:buNone/>
              </a:pPr>
              <a:r>
                <a:rPr lang="en-US" altLang="en-US" sz="2800" dirty="0">
                  <a:solidFill>
                    <a:srgbClr val="333333"/>
                  </a:solidFill>
                </a:rPr>
                <a:t>ATP and ADP</a:t>
              </a:r>
              <a:br>
                <a:rPr lang="en-US" altLang="en-US" dirty="0">
                  <a:solidFill>
                    <a:srgbClr val="333333"/>
                  </a:solidFill>
                </a:rPr>
              </a:br>
              <a:endParaRPr lang="en-US" altLang="en-US" sz="2800" dirty="0">
                <a:solidFill>
                  <a:schemeClr val="tx2"/>
                </a:solidFill>
              </a:endParaRPr>
            </a:p>
          </p:txBody>
        </p:sp>
        <p:grpSp>
          <p:nvGrpSpPr>
            <p:cNvPr id="81924" name="Group 3">
              <a:extLst>
                <a:ext uri="{FF2B5EF4-FFF2-40B4-BE49-F238E27FC236}">
                  <a16:creationId xmlns:a16="http://schemas.microsoft.com/office/drawing/2014/main" id="{EAF61A36-7E4D-2946-98D8-B8007D7165B7}"/>
                </a:ext>
              </a:extLst>
            </p:cNvPr>
            <p:cNvGrpSpPr>
              <a:grpSpLocks/>
            </p:cNvGrpSpPr>
            <p:nvPr/>
          </p:nvGrpSpPr>
          <p:grpSpPr bwMode="auto">
            <a:xfrm>
              <a:off x="2101" y="2253"/>
              <a:ext cx="1637" cy="1378"/>
              <a:chOff x="2101" y="2229"/>
              <a:chExt cx="1637" cy="1378"/>
            </a:xfrm>
          </p:grpSpPr>
          <p:pic>
            <p:nvPicPr>
              <p:cNvPr id="81925" name="Picture 4" descr="atp_il">
                <a:extLst>
                  <a:ext uri="{FF2B5EF4-FFF2-40B4-BE49-F238E27FC236}">
                    <a16:creationId xmlns:a16="http://schemas.microsoft.com/office/drawing/2014/main" id="{F5D39A4B-86D5-8A47-84DF-1A19303F1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 y="2229"/>
                <a:ext cx="1562" cy="1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 Box 5">
                <a:extLst>
                  <a:ext uri="{FF2B5EF4-FFF2-40B4-BE49-F238E27FC236}">
                    <a16:creationId xmlns:a16="http://schemas.microsoft.com/office/drawing/2014/main" id="{BAAD1A70-3C69-A948-9F65-B38911A5FB2A}"/>
                  </a:ext>
                </a:extLst>
              </p:cNvPr>
              <p:cNvSpPr txBox="1">
                <a:spLocks noChangeArrowheads="1"/>
              </p:cNvSpPr>
              <p:nvPr/>
            </p:nvSpPr>
            <p:spPr bwMode="auto">
              <a:xfrm>
                <a:off x="2528" y="3452"/>
                <a:ext cx="121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https://www.3.bp.blogspot.com</a:t>
                </a:r>
              </a:p>
            </p:txBody>
          </p:sp>
        </p:grpSp>
      </p:grpSp>
      <p:sp>
        <p:nvSpPr>
          <p:cNvPr id="81922" name="Slide Number Placeholder 5">
            <a:extLst>
              <a:ext uri="{FF2B5EF4-FFF2-40B4-BE49-F238E27FC236}">
                <a16:creationId xmlns:a16="http://schemas.microsoft.com/office/drawing/2014/main" id="{E4E1342D-7440-9341-A418-483F357EF7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573AD272-631E-D04F-B13D-43F8949F8DDA}" type="slidenum">
              <a:rPr lang="en-US" altLang="en-US" sz="1400"/>
              <a:pPr algn="r" eaLnBrk="1" hangingPunct="1">
                <a:spcBef>
                  <a:spcPct val="0"/>
                </a:spcBef>
                <a:buFontTx/>
                <a:buNone/>
              </a:pPr>
              <a:t>37</a:t>
            </a:fld>
            <a:endParaRPr lang="en-US" alt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69" name="Group 12">
            <a:extLst>
              <a:ext uri="{FF2B5EF4-FFF2-40B4-BE49-F238E27FC236}">
                <a16:creationId xmlns:a16="http://schemas.microsoft.com/office/drawing/2014/main" id="{BF4868F7-EDE0-AD47-B3C7-A6B45B9E2FEA}"/>
              </a:ext>
            </a:extLst>
          </p:cNvPr>
          <p:cNvGrpSpPr>
            <a:grpSpLocks/>
          </p:cNvGrpSpPr>
          <p:nvPr/>
        </p:nvGrpSpPr>
        <p:grpSpPr bwMode="auto">
          <a:xfrm>
            <a:off x="457200" y="452438"/>
            <a:ext cx="8229605" cy="3667126"/>
            <a:chOff x="288" y="285"/>
            <a:chExt cx="5184" cy="2310"/>
          </a:xfrm>
        </p:grpSpPr>
        <p:sp>
          <p:nvSpPr>
            <p:cNvPr id="83971" name="Rectangle 3">
              <a:extLst>
                <a:ext uri="{FF2B5EF4-FFF2-40B4-BE49-F238E27FC236}">
                  <a16:creationId xmlns:a16="http://schemas.microsoft.com/office/drawing/2014/main" id="{AC9308C2-77F1-8740-B897-92A89812610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Cellular Respiration</a:t>
              </a:r>
              <a:endParaRPr lang="en-US" altLang="en-US" sz="2800" dirty="0">
                <a:solidFill>
                  <a:schemeClr val="tx2"/>
                </a:solidFill>
              </a:endParaRPr>
            </a:p>
          </p:txBody>
        </p:sp>
        <p:grpSp>
          <p:nvGrpSpPr>
            <p:cNvPr id="83972" name="Group 11">
              <a:extLst>
                <a:ext uri="{FF2B5EF4-FFF2-40B4-BE49-F238E27FC236}">
                  <a16:creationId xmlns:a16="http://schemas.microsoft.com/office/drawing/2014/main" id="{643E0477-7979-4E48-AC93-0913FAB1B808}"/>
                </a:ext>
              </a:extLst>
            </p:cNvPr>
            <p:cNvGrpSpPr>
              <a:grpSpLocks/>
            </p:cNvGrpSpPr>
            <p:nvPr/>
          </p:nvGrpSpPr>
          <p:grpSpPr bwMode="auto">
            <a:xfrm>
              <a:off x="516" y="973"/>
              <a:ext cx="4812" cy="1622"/>
              <a:chOff x="516" y="973"/>
              <a:chExt cx="4812" cy="1622"/>
            </a:xfrm>
          </p:grpSpPr>
          <p:sp>
            <p:nvSpPr>
              <p:cNvPr id="83973" name="Text Box 4">
                <a:extLst>
                  <a:ext uri="{FF2B5EF4-FFF2-40B4-BE49-F238E27FC236}">
                    <a16:creationId xmlns:a16="http://schemas.microsoft.com/office/drawing/2014/main" id="{5E33A98E-AA25-A847-A8B9-0878E11C69D9}"/>
                  </a:ext>
                </a:extLst>
              </p:cNvPr>
              <p:cNvSpPr txBox="1">
                <a:spLocks noChangeArrowheads="1"/>
              </p:cNvSpPr>
              <p:nvPr/>
            </p:nvSpPr>
            <p:spPr bwMode="auto">
              <a:xfrm>
                <a:off x="516" y="973"/>
                <a:ext cx="4812"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chemical equation for aerobic cellular respiration is shown on the next slide.</a:t>
                </a:r>
              </a:p>
              <a:p>
                <a:pPr eaLnBrk="1" hangingPunct="1">
                  <a:lnSpc>
                    <a:spcPct val="85000"/>
                  </a:lnSpc>
                  <a:spcBef>
                    <a:spcPct val="0"/>
                  </a:spcBef>
                  <a:spcAft>
                    <a:spcPts val="900"/>
                  </a:spcAft>
                  <a:buSzPct val="80000"/>
                  <a:buFont typeface="Times" pitchFamily="2" charset="0"/>
                  <a:buChar char="•"/>
                </a:pPr>
                <a:r>
                  <a:rPr lang="en-US" altLang="en-US" sz="1800" dirty="0"/>
                  <a:t>A key product of cellular respiration is adenosine triphosphate (ATP).</a:t>
                </a:r>
              </a:p>
              <a:p>
                <a:pPr eaLnBrk="1" hangingPunct="1">
                  <a:lnSpc>
                    <a:spcPct val="85000"/>
                  </a:lnSpc>
                  <a:spcBef>
                    <a:spcPct val="0"/>
                  </a:spcBef>
                  <a:spcAft>
                    <a:spcPts val="900"/>
                  </a:spcAft>
                  <a:buSzPct val="80000"/>
                  <a:buFont typeface="Times" pitchFamily="2" charset="0"/>
                  <a:buChar char="•"/>
                </a:pPr>
                <a:r>
                  <a:rPr lang="en-US" altLang="en-US" sz="1800" dirty="0"/>
                  <a:t>The left- and right-hand sides of the equation are shown in a previous slide, chemical cycle in ecosystems.</a:t>
                </a:r>
              </a:p>
              <a:p>
                <a:pPr eaLnBrk="1" hangingPunct="1">
                  <a:lnSpc>
                    <a:spcPct val="85000"/>
                  </a:lnSpc>
                  <a:spcBef>
                    <a:spcPct val="0"/>
                  </a:spcBef>
                  <a:spcAft>
                    <a:spcPct val="50000"/>
                  </a:spcAft>
                  <a:buSzPct val="80000"/>
                  <a:buFont typeface="Times" pitchFamily="2" charset="0"/>
                  <a:buChar char="•"/>
                </a:pPr>
                <a:r>
                  <a:rPr lang="en-US" altLang="en-US" sz="1800" dirty="0"/>
                  <a:t>The chemical equation represents what is known as a redox reaction.</a:t>
                </a:r>
              </a:p>
            </p:txBody>
          </p:sp>
          <p:sp>
            <p:nvSpPr>
              <p:cNvPr id="83974" name="Text Box 6">
                <a:extLst>
                  <a:ext uri="{FF2B5EF4-FFF2-40B4-BE49-F238E27FC236}">
                    <a16:creationId xmlns:a16="http://schemas.microsoft.com/office/drawing/2014/main" id="{E880A291-9588-EF49-B371-F4DAC113C31F}"/>
                  </a:ext>
                </a:extLst>
              </p:cNvPr>
              <p:cNvSpPr txBox="1">
                <a:spLocks noChangeArrowheads="1"/>
              </p:cNvSpPr>
              <p:nvPr/>
            </p:nvSpPr>
            <p:spPr bwMode="auto">
              <a:xfrm>
                <a:off x="1615" y="2230"/>
                <a:ext cx="2529"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ts val="1880"/>
                  </a:lnSpc>
                  <a:spcBef>
                    <a:spcPts val="0"/>
                  </a:spcBef>
                  <a:buFontTx/>
                  <a:buNone/>
                </a:pPr>
                <a:r>
                  <a:rPr lang="en-US" altLang="en-US" sz="1800" dirty="0">
                    <a:solidFill>
                      <a:srgbClr val="941100"/>
                    </a:solidFill>
                  </a:rPr>
                  <a:t>Aerobic respiration = requires oxygen (not the same as aerobic exercise).</a:t>
                </a:r>
                <a:endParaRPr lang="en-US" altLang="en-US" sz="2400" dirty="0">
                  <a:solidFill>
                    <a:srgbClr val="941100"/>
                  </a:solidFill>
                </a:endParaRPr>
              </a:p>
            </p:txBody>
          </p:sp>
        </p:grpSp>
      </p:grpSp>
      <p:sp>
        <p:nvSpPr>
          <p:cNvPr id="83970" name="Slide Number Placeholder 5">
            <a:extLst>
              <a:ext uri="{FF2B5EF4-FFF2-40B4-BE49-F238E27FC236}">
                <a16:creationId xmlns:a16="http://schemas.microsoft.com/office/drawing/2014/main" id="{2287CF5E-A61F-F940-8F02-8283BC93BF0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2F39B2A-63E8-5A46-9DDB-C9C5627940FF}" type="slidenum">
              <a:rPr lang="en-US" altLang="en-US" sz="1400"/>
              <a:pPr algn="r" eaLnBrk="1" hangingPunct="1">
                <a:spcBef>
                  <a:spcPct val="0"/>
                </a:spcBef>
                <a:buFontTx/>
                <a:buNone/>
              </a:pPr>
              <a:t>38</a:t>
            </a:fld>
            <a:endParaRPr lang="en-US" alt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17" name="Group 27">
            <a:extLst>
              <a:ext uri="{FF2B5EF4-FFF2-40B4-BE49-F238E27FC236}">
                <a16:creationId xmlns:a16="http://schemas.microsoft.com/office/drawing/2014/main" id="{0F91DD4F-C855-2242-B146-5DCDE91C3EDA}"/>
              </a:ext>
            </a:extLst>
          </p:cNvPr>
          <p:cNvGrpSpPr>
            <a:grpSpLocks/>
          </p:cNvGrpSpPr>
          <p:nvPr/>
        </p:nvGrpSpPr>
        <p:grpSpPr bwMode="auto">
          <a:xfrm>
            <a:off x="457200" y="452438"/>
            <a:ext cx="8229600" cy="5024437"/>
            <a:chOff x="288" y="285"/>
            <a:chExt cx="5184" cy="3165"/>
          </a:xfrm>
        </p:grpSpPr>
        <p:sp>
          <p:nvSpPr>
            <p:cNvPr id="86019" name="Rectangle 22">
              <a:extLst>
                <a:ext uri="{FF2B5EF4-FFF2-40B4-BE49-F238E27FC236}">
                  <a16:creationId xmlns:a16="http://schemas.microsoft.com/office/drawing/2014/main" id="{135C4FA8-6E89-2747-8039-1B9EEB21868F}"/>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Chemical Equation</a:t>
              </a:r>
              <a:endParaRPr lang="en-US" altLang="en-US" sz="2800" dirty="0">
                <a:solidFill>
                  <a:schemeClr val="tx2"/>
                </a:solidFill>
              </a:endParaRPr>
            </a:p>
          </p:txBody>
        </p:sp>
        <p:grpSp>
          <p:nvGrpSpPr>
            <p:cNvPr id="86020" name="Group 26">
              <a:extLst>
                <a:ext uri="{FF2B5EF4-FFF2-40B4-BE49-F238E27FC236}">
                  <a16:creationId xmlns:a16="http://schemas.microsoft.com/office/drawing/2014/main" id="{724AD70B-EA18-0447-A608-3B0121381F13}"/>
                </a:ext>
              </a:extLst>
            </p:cNvPr>
            <p:cNvGrpSpPr>
              <a:grpSpLocks/>
            </p:cNvGrpSpPr>
            <p:nvPr/>
          </p:nvGrpSpPr>
          <p:grpSpPr bwMode="auto">
            <a:xfrm>
              <a:off x="653" y="1207"/>
              <a:ext cx="4447" cy="2243"/>
              <a:chOff x="653" y="1207"/>
              <a:chExt cx="4447" cy="2243"/>
            </a:xfrm>
          </p:grpSpPr>
          <p:sp>
            <p:nvSpPr>
              <p:cNvPr id="86021" name="Text Box 4">
                <a:extLst>
                  <a:ext uri="{FF2B5EF4-FFF2-40B4-BE49-F238E27FC236}">
                    <a16:creationId xmlns:a16="http://schemas.microsoft.com/office/drawing/2014/main" id="{B024551D-6B1C-2440-B8FA-AAA5506B3B22}"/>
                  </a:ext>
                </a:extLst>
              </p:cNvPr>
              <p:cNvSpPr txBox="1">
                <a:spLocks noChangeArrowheads="1"/>
              </p:cNvSpPr>
              <p:nvPr/>
            </p:nvSpPr>
            <p:spPr bwMode="auto">
              <a:xfrm>
                <a:off x="910" y="1236"/>
                <a:ext cx="650"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800" dirty="0">
                    <a:solidFill>
                      <a:srgbClr val="4E8F00"/>
                    </a:solidFill>
                  </a:rPr>
                  <a:t>C</a:t>
                </a:r>
                <a:r>
                  <a:rPr lang="en-US" altLang="en-US" sz="1800" baseline="-15000" dirty="0">
                    <a:solidFill>
                      <a:srgbClr val="4E8F00"/>
                    </a:solidFill>
                  </a:rPr>
                  <a:t>6</a:t>
                </a:r>
                <a:r>
                  <a:rPr lang="en-US" altLang="en-US" sz="1800" dirty="0">
                    <a:solidFill>
                      <a:srgbClr val="4E8F00"/>
                    </a:solidFill>
                  </a:rPr>
                  <a:t>H</a:t>
                </a:r>
                <a:r>
                  <a:rPr lang="en-US" altLang="en-US" sz="1800" baseline="-15000" dirty="0">
                    <a:solidFill>
                      <a:srgbClr val="4E8F00"/>
                    </a:solidFill>
                  </a:rPr>
                  <a:t>12</a:t>
                </a:r>
                <a:r>
                  <a:rPr lang="en-US" altLang="en-US" sz="1800" dirty="0">
                    <a:solidFill>
                      <a:srgbClr val="4E8F00"/>
                    </a:solidFill>
                  </a:rPr>
                  <a:t>O</a:t>
                </a:r>
                <a:r>
                  <a:rPr lang="en-US" altLang="en-US" sz="1800" baseline="-15000" dirty="0">
                    <a:solidFill>
                      <a:srgbClr val="4E8F00"/>
                    </a:solidFill>
                  </a:rPr>
                  <a:t>6</a:t>
                </a:r>
                <a:endParaRPr lang="en-US" altLang="en-US" sz="1800" baseline="-25000" dirty="0">
                  <a:solidFill>
                    <a:srgbClr val="4E8F00"/>
                  </a:solidFill>
                </a:endParaRPr>
              </a:p>
              <a:p>
                <a:pPr algn="ctr" eaLnBrk="1" hangingPunct="1">
                  <a:spcBef>
                    <a:spcPct val="0"/>
                  </a:spcBef>
                  <a:buFontTx/>
                  <a:buNone/>
                </a:pPr>
                <a:r>
                  <a:rPr lang="en-US" altLang="en-US" sz="1600" dirty="0">
                    <a:solidFill>
                      <a:srgbClr val="4E8F00"/>
                    </a:solidFill>
                  </a:rPr>
                  <a:t>(glucose)</a:t>
                </a:r>
              </a:p>
            </p:txBody>
          </p:sp>
          <p:sp>
            <p:nvSpPr>
              <p:cNvPr id="86022" name="Text Box 5">
                <a:extLst>
                  <a:ext uri="{FF2B5EF4-FFF2-40B4-BE49-F238E27FC236}">
                    <a16:creationId xmlns:a16="http://schemas.microsoft.com/office/drawing/2014/main" id="{E7497B6B-B13B-C949-8BE1-BDF0FB081322}"/>
                  </a:ext>
                </a:extLst>
              </p:cNvPr>
              <p:cNvSpPr txBox="1">
                <a:spLocks noChangeArrowheads="1"/>
              </p:cNvSpPr>
              <p:nvPr/>
            </p:nvSpPr>
            <p:spPr bwMode="auto">
              <a:xfrm>
                <a:off x="1556" y="1208"/>
                <a:ext cx="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dirty="0"/>
                  <a:t>+</a:t>
                </a:r>
              </a:p>
            </p:txBody>
          </p:sp>
          <p:sp>
            <p:nvSpPr>
              <p:cNvPr id="86023" name="Text Box 6">
                <a:extLst>
                  <a:ext uri="{FF2B5EF4-FFF2-40B4-BE49-F238E27FC236}">
                    <a16:creationId xmlns:a16="http://schemas.microsoft.com/office/drawing/2014/main" id="{2532AEDA-2F67-D643-A239-3C4D93C4DDC1}"/>
                  </a:ext>
                </a:extLst>
              </p:cNvPr>
              <p:cNvSpPr txBox="1">
                <a:spLocks noChangeArrowheads="1"/>
              </p:cNvSpPr>
              <p:nvPr/>
            </p:nvSpPr>
            <p:spPr bwMode="auto">
              <a:xfrm>
                <a:off x="1780" y="1236"/>
                <a:ext cx="3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t>6O</a:t>
                </a:r>
                <a:r>
                  <a:rPr lang="en-US" altLang="en-US" sz="1800" baseline="-15000" dirty="0"/>
                  <a:t>2</a:t>
                </a:r>
                <a:endParaRPr lang="en-US" altLang="en-US" sz="1800" baseline="-25000" dirty="0"/>
              </a:p>
            </p:txBody>
          </p:sp>
          <p:sp>
            <p:nvSpPr>
              <p:cNvPr id="86024" name="Line 7">
                <a:extLst>
                  <a:ext uri="{FF2B5EF4-FFF2-40B4-BE49-F238E27FC236}">
                    <a16:creationId xmlns:a16="http://schemas.microsoft.com/office/drawing/2014/main" id="{57CDCC80-683B-A246-BD9A-7FD22B75EE88}"/>
                  </a:ext>
                </a:extLst>
              </p:cNvPr>
              <p:cNvSpPr>
                <a:spLocks noChangeShapeType="1"/>
              </p:cNvSpPr>
              <p:nvPr/>
            </p:nvSpPr>
            <p:spPr bwMode="auto">
              <a:xfrm>
                <a:off x="2214" y="1346"/>
                <a:ext cx="616" cy="0"/>
              </a:xfrm>
              <a:prstGeom prst="line">
                <a:avLst/>
              </a:prstGeom>
              <a:noFill/>
              <a:ln w="114300">
                <a:solidFill>
                  <a:srgbClr val="941100">
                    <a:alpha val="75352"/>
                  </a:srgb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6025" name="Text Box 8">
                <a:extLst>
                  <a:ext uri="{FF2B5EF4-FFF2-40B4-BE49-F238E27FC236}">
                    <a16:creationId xmlns:a16="http://schemas.microsoft.com/office/drawing/2014/main" id="{683F1886-0D71-A440-A9AF-C184080CB7F9}"/>
                  </a:ext>
                </a:extLst>
              </p:cNvPr>
              <p:cNvSpPr txBox="1">
                <a:spLocks noChangeArrowheads="1"/>
              </p:cNvSpPr>
              <p:nvPr/>
            </p:nvSpPr>
            <p:spPr bwMode="auto">
              <a:xfrm>
                <a:off x="2901" y="1236"/>
                <a:ext cx="46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t>6CO</a:t>
                </a:r>
                <a:r>
                  <a:rPr lang="en-US" altLang="en-US" sz="1800" baseline="-15000" dirty="0"/>
                  <a:t>2</a:t>
                </a:r>
                <a:endParaRPr lang="en-US" altLang="en-US" sz="1800" baseline="-25000" dirty="0"/>
              </a:p>
            </p:txBody>
          </p:sp>
          <p:sp>
            <p:nvSpPr>
              <p:cNvPr id="86026" name="Text Box 9">
                <a:extLst>
                  <a:ext uri="{FF2B5EF4-FFF2-40B4-BE49-F238E27FC236}">
                    <a16:creationId xmlns:a16="http://schemas.microsoft.com/office/drawing/2014/main" id="{3BF70B7B-3F52-C041-B566-70026AB49F45}"/>
                  </a:ext>
                </a:extLst>
              </p:cNvPr>
              <p:cNvSpPr txBox="1">
                <a:spLocks noChangeArrowheads="1"/>
              </p:cNvSpPr>
              <p:nvPr/>
            </p:nvSpPr>
            <p:spPr bwMode="auto">
              <a:xfrm>
                <a:off x="3331" y="1208"/>
                <a:ext cx="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dirty="0"/>
                  <a:t>+</a:t>
                </a:r>
              </a:p>
            </p:txBody>
          </p:sp>
          <p:sp>
            <p:nvSpPr>
              <p:cNvPr id="86027" name="Text Box 10">
                <a:extLst>
                  <a:ext uri="{FF2B5EF4-FFF2-40B4-BE49-F238E27FC236}">
                    <a16:creationId xmlns:a16="http://schemas.microsoft.com/office/drawing/2014/main" id="{D51BAA3D-C187-CE4E-BC06-12B66958410D}"/>
                  </a:ext>
                </a:extLst>
              </p:cNvPr>
              <p:cNvSpPr txBox="1">
                <a:spLocks noChangeArrowheads="1"/>
              </p:cNvSpPr>
              <p:nvPr/>
            </p:nvSpPr>
            <p:spPr bwMode="auto">
              <a:xfrm>
                <a:off x="3549" y="1240"/>
                <a:ext cx="46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t>6H</a:t>
                </a:r>
                <a:r>
                  <a:rPr lang="en-US" altLang="en-US" sz="1800" baseline="-15000" dirty="0"/>
                  <a:t>2</a:t>
                </a:r>
                <a:r>
                  <a:rPr lang="en-US" altLang="en-US" sz="1800" dirty="0"/>
                  <a:t>O</a:t>
                </a:r>
              </a:p>
            </p:txBody>
          </p:sp>
          <p:sp>
            <p:nvSpPr>
              <p:cNvPr id="86028" name="Text Box 11">
                <a:extLst>
                  <a:ext uri="{FF2B5EF4-FFF2-40B4-BE49-F238E27FC236}">
                    <a16:creationId xmlns:a16="http://schemas.microsoft.com/office/drawing/2014/main" id="{938D9FF2-0C10-4B45-B7E9-148224DD57D5}"/>
                  </a:ext>
                </a:extLst>
              </p:cNvPr>
              <p:cNvSpPr txBox="1">
                <a:spLocks noChangeArrowheads="1"/>
              </p:cNvSpPr>
              <p:nvPr/>
            </p:nvSpPr>
            <p:spPr bwMode="auto">
              <a:xfrm>
                <a:off x="4077" y="1257"/>
                <a:ext cx="699" cy="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7030A0"/>
                    </a:solidFill>
                  </a:rPr>
                  <a:t>ATP</a:t>
                </a:r>
              </a:p>
              <a:p>
                <a:pPr algn="ctr" eaLnBrk="1" hangingPunct="1">
                  <a:lnSpc>
                    <a:spcPct val="85000"/>
                  </a:lnSpc>
                  <a:spcBef>
                    <a:spcPct val="0"/>
                  </a:spcBef>
                  <a:buFontTx/>
                  <a:buNone/>
                </a:pPr>
                <a:r>
                  <a:rPr lang="en-US" altLang="en-US" sz="1600" dirty="0">
                    <a:solidFill>
                      <a:srgbClr val="7030A0"/>
                    </a:solidFill>
                  </a:rPr>
                  <a:t>(chemical </a:t>
                </a:r>
              </a:p>
              <a:p>
                <a:pPr algn="ctr" eaLnBrk="1" hangingPunct="1">
                  <a:lnSpc>
                    <a:spcPct val="85000"/>
                  </a:lnSpc>
                  <a:spcBef>
                    <a:spcPct val="0"/>
                  </a:spcBef>
                  <a:buFontTx/>
                  <a:buNone/>
                </a:pPr>
                <a:r>
                  <a:rPr lang="en-US" altLang="en-US" sz="1600" dirty="0">
                    <a:solidFill>
                      <a:srgbClr val="7030A0"/>
                    </a:solidFill>
                  </a:rPr>
                  <a:t>energy)</a:t>
                </a:r>
              </a:p>
            </p:txBody>
          </p:sp>
          <p:sp>
            <p:nvSpPr>
              <p:cNvPr id="86029" name="Text Box 12">
                <a:extLst>
                  <a:ext uri="{FF2B5EF4-FFF2-40B4-BE49-F238E27FC236}">
                    <a16:creationId xmlns:a16="http://schemas.microsoft.com/office/drawing/2014/main" id="{88F1E077-B7B7-E54F-BD92-70B6D00477AD}"/>
                  </a:ext>
                </a:extLst>
              </p:cNvPr>
              <p:cNvSpPr txBox="1">
                <a:spLocks noChangeArrowheads="1"/>
              </p:cNvSpPr>
              <p:nvPr/>
            </p:nvSpPr>
            <p:spPr bwMode="auto">
              <a:xfrm>
                <a:off x="3969" y="1207"/>
                <a:ext cx="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dirty="0"/>
                  <a:t>+</a:t>
                </a:r>
              </a:p>
            </p:txBody>
          </p:sp>
          <p:sp>
            <p:nvSpPr>
              <p:cNvPr id="86030" name="Text Box 13">
                <a:extLst>
                  <a:ext uri="{FF2B5EF4-FFF2-40B4-BE49-F238E27FC236}">
                    <a16:creationId xmlns:a16="http://schemas.microsoft.com/office/drawing/2014/main" id="{02633288-E0F0-414B-AAA5-FBF8EDFA7FD2}"/>
                  </a:ext>
                </a:extLst>
              </p:cNvPr>
              <p:cNvSpPr txBox="1">
                <a:spLocks noChangeArrowheads="1"/>
              </p:cNvSpPr>
              <p:nvPr/>
            </p:nvSpPr>
            <p:spPr bwMode="auto">
              <a:xfrm>
                <a:off x="2114" y="1497"/>
                <a:ext cx="795"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941100"/>
                    </a:solidFill>
                  </a:rPr>
                  <a:t>Aerobic</a:t>
                </a:r>
              </a:p>
              <a:p>
                <a:pPr algn="ctr" eaLnBrk="1" hangingPunct="1">
                  <a:lnSpc>
                    <a:spcPct val="85000"/>
                  </a:lnSpc>
                  <a:spcBef>
                    <a:spcPct val="0"/>
                  </a:spcBef>
                  <a:buFontTx/>
                  <a:buNone/>
                </a:pPr>
                <a:r>
                  <a:rPr lang="en-US" altLang="en-US" sz="1800" dirty="0">
                    <a:solidFill>
                      <a:srgbClr val="941100"/>
                    </a:solidFill>
                  </a:rPr>
                  <a:t>respiration</a:t>
                </a:r>
                <a:endParaRPr lang="en-US" altLang="en-US" sz="1600" b="1" i="1" dirty="0">
                  <a:solidFill>
                    <a:srgbClr val="941100"/>
                  </a:solidFill>
                </a:endParaRPr>
              </a:p>
            </p:txBody>
          </p:sp>
          <p:grpSp>
            <p:nvGrpSpPr>
              <p:cNvPr id="86031" name="Group 14">
                <a:extLst>
                  <a:ext uri="{FF2B5EF4-FFF2-40B4-BE49-F238E27FC236}">
                    <a16:creationId xmlns:a16="http://schemas.microsoft.com/office/drawing/2014/main" id="{4436BE9A-C457-DF47-BADE-A6292BAD5A48}"/>
                  </a:ext>
                </a:extLst>
              </p:cNvPr>
              <p:cNvGrpSpPr>
                <a:grpSpLocks/>
              </p:cNvGrpSpPr>
              <p:nvPr/>
            </p:nvGrpSpPr>
            <p:grpSpPr bwMode="auto">
              <a:xfrm>
                <a:off x="653" y="2183"/>
                <a:ext cx="1160" cy="1108"/>
                <a:chOff x="653" y="2183"/>
                <a:chExt cx="1160" cy="1108"/>
              </a:xfrm>
            </p:grpSpPr>
            <p:pic>
              <p:nvPicPr>
                <p:cNvPr id="86037" name="Picture 15" descr="www_eurekalert_org_glucose_molecule">
                  <a:extLst>
                    <a:ext uri="{FF2B5EF4-FFF2-40B4-BE49-F238E27FC236}">
                      <a16:creationId xmlns:a16="http://schemas.microsoft.com/office/drawing/2014/main" id="{7F722963-0483-3A42-854B-6D8A373F5D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 y="2421"/>
                  <a:ext cx="1157"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8" name="Text Box 16">
                  <a:extLst>
                    <a:ext uri="{FF2B5EF4-FFF2-40B4-BE49-F238E27FC236}">
                      <a16:creationId xmlns:a16="http://schemas.microsoft.com/office/drawing/2014/main" id="{2F4D7239-A681-5F48-A275-417D2EB9EFF6}"/>
                    </a:ext>
                  </a:extLst>
                </p:cNvPr>
                <p:cNvSpPr txBox="1">
                  <a:spLocks noChangeArrowheads="1"/>
                </p:cNvSpPr>
                <p:nvPr/>
              </p:nvSpPr>
              <p:spPr bwMode="auto">
                <a:xfrm>
                  <a:off x="667" y="3126"/>
                  <a:ext cx="114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https://www.eurekalert.org</a:t>
                  </a:r>
                </a:p>
              </p:txBody>
            </p:sp>
            <p:sp>
              <p:nvSpPr>
                <p:cNvPr id="86039" name="Text Box 17">
                  <a:extLst>
                    <a:ext uri="{FF2B5EF4-FFF2-40B4-BE49-F238E27FC236}">
                      <a16:creationId xmlns:a16="http://schemas.microsoft.com/office/drawing/2014/main" id="{0F5F927C-D182-1943-8F6B-FB757548EEEB}"/>
                    </a:ext>
                  </a:extLst>
                </p:cNvPr>
                <p:cNvSpPr txBox="1">
                  <a:spLocks noChangeArrowheads="1"/>
                </p:cNvSpPr>
                <p:nvPr/>
              </p:nvSpPr>
              <p:spPr bwMode="auto">
                <a:xfrm>
                  <a:off x="919" y="2183"/>
                  <a:ext cx="628"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600" dirty="0">
                      <a:solidFill>
                        <a:srgbClr val="4E8F00"/>
                      </a:solidFill>
                    </a:rPr>
                    <a:t>Glucose</a:t>
                  </a:r>
                </a:p>
                <a:p>
                  <a:pPr algn="ctr" eaLnBrk="1" hangingPunct="1">
                    <a:lnSpc>
                      <a:spcPct val="85000"/>
                    </a:lnSpc>
                    <a:spcBef>
                      <a:spcPct val="0"/>
                    </a:spcBef>
                    <a:buFontTx/>
                    <a:buNone/>
                  </a:pPr>
                  <a:r>
                    <a:rPr lang="en-US" altLang="en-US" sz="1600" dirty="0">
                      <a:solidFill>
                        <a:srgbClr val="4E8F00"/>
                      </a:solidFill>
                    </a:rPr>
                    <a:t>molecule</a:t>
                  </a:r>
                </a:p>
              </p:txBody>
            </p:sp>
          </p:grpSp>
          <p:grpSp>
            <p:nvGrpSpPr>
              <p:cNvPr id="86032" name="Group 18">
                <a:extLst>
                  <a:ext uri="{FF2B5EF4-FFF2-40B4-BE49-F238E27FC236}">
                    <a16:creationId xmlns:a16="http://schemas.microsoft.com/office/drawing/2014/main" id="{ADF297B3-CE0A-0045-9B1B-1035C0D45417}"/>
                  </a:ext>
                </a:extLst>
              </p:cNvPr>
              <p:cNvGrpSpPr>
                <a:grpSpLocks/>
              </p:cNvGrpSpPr>
              <p:nvPr/>
            </p:nvGrpSpPr>
            <p:grpSpPr bwMode="auto">
              <a:xfrm>
                <a:off x="3794" y="2048"/>
                <a:ext cx="1306" cy="1402"/>
                <a:chOff x="3794" y="2048"/>
                <a:chExt cx="1306" cy="1402"/>
              </a:xfrm>
            </p:grpSpPr>
            <p:pic>
              <p:nvPicPr>
                <p:cNvPr id="86034" name="Picture 19" descr="biology_clc_uc_edu_atp_molecule">
                  <a:extLst>
                    <a:ext uri="{FF2B5EF4-FFF2-40B4-BE49-F238E27FC236}">
                      <a16:creationId xmlns:a16="http://schemas.microsoft.com/office/drawing/2014/main" id="{F07F1AB4-DD9A-5545-87F4-595F3FD39A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 y="2444"/>
                  <a:ext cx="1152" cy="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5" name="Text Box 20">
                  <a:extLst>
                    <a:ext uri="{FF2B5EF4-FFF2-40B4-BE49-F238E27FC236}">
                      <a16:creationId xmlns:a16="http://schemas.microsoft.com/office/drawing/2014/main" id="{D8D8FBEB-6EC5-AE40-BBFE-E5BDF77853D1}"/>
                    </a:ext>
                  </a:extLst>
                </p:cNvPr>
                <p:cNvSpPr txBox="1">
                  <a:spLocks noChangeArrowheads="1"/>
                </p:cNvSpPr>
                <p:nvPr/>
              </p:nvSpPr>
              <p:spPr bwMode="auto">
                <a:xfrm>
                  <a:off x="3794" y="3285"/>
                  <a:ext cx="13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https://www.biology.clc.uc.edu</a:t>
                  </a:r>
                </a:p>
              </p:txBody>
            </p:sp>
            <p:sp>
              <p:nvSpPr>
                <p:cNvPr id="86036" name="Text Box 21">
                  <a:extLst>
                    <a:ext uri="{FF2B5EF4-FFF2-40B4-BE49-F238E27FC236}">
                      <a16:creationId xmlns:a16="http://schemas.microsoft.com/office/drawing/2014/main" id="{9A0DD628-C933-B346-88C7-EEB53C625B3D}"/>
                    </a:ext>
                  </a:extLst>
                </p:cNvPr>
                <p:cNvSpPr txBox="1">
                  <a:spLocks noChangeArrowheads="1"/>
                </p:cNvSpPr>
                <p:nvPr/>
              </p:nvSpPr>
              <p:spPr bwMode="auto">
                <a:xfrm>
                  <a:off x="4114" y="2048"/>
                  <a:ext cx="628"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600" dirty="0">
                      <a:solidFill>
                        <a:srgbClr val="7030A0"/>
                      </a:solidFill>
                    </a:rPr>
                    <a:t>ATP </a:t>
                  </a:r>
                </a:p>
                <a:p>
                  <a:pPr algn="ctr" eaLnBrk="1" hangingPunct="1">
                    <a:lnSpc>
                      <a:spcPct val="85000"/>
                    </a:lnSpc>
                    <a:spcBef>
                      <a:spcPct val="0"/>
                    </a:spcBef>
                    <a:buFontTx/>
                    <a:buNone/>
                  </a:pPr>
                  <a:r>
                    <a:rPr lang="en-US" altLang="en-US" sz="1600" dirty="0">
                      <a:solidFill>
                        <a:srgbClr val="7030A0"/>
                      </a:solidFill>
                    </a:rPr>
                    <a:t>molecule</a:t>
                  </a:r>
                </a:p>
              </p:txBody>
            </p:sp>
          </p:grpSp>
          <p:sp>
            <p:nvSpPr>
              <p:cNvPr id="86033" name="Text Box 23">
                <a:extLst>
                  <a:ext uri="{FF2B5EF4-FFF2-40B4-BE49-F238E27FC236}">
                    <a16:creationId xmlns:a16="http://schemas.microsoft.com/office/drawing/2014/main" id="{1D1FFEEB-CA22-D44F-AFCE-5E9A34842492}"/>
                  </a:ext>
                </a:extLst>
              </p:cNvPr>
              <p:cNvSpPr txBox="1">
                <a:spLocks noChangeArrowheads="1"/>
              </p:cNvSpPr>
              <p:nvPr/>
            </p:nvSpPr>
            <p:spPr bwMode="auto">
              <a:xfrm>
                <a:off x="1896" y="2629"/>
                <a:ext cx="1712" cy="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85000"/>
                  </a:lnSpc>
                  <a:spcBef>
                    <a:spcPct val="0"/>
                  </a:spcBef>
                  <a:buFontTx/>
                  <a:buNone/>
                </a:pPr>
                <a:r>
                  <a:rPr lang="en-US" altLang="en-US" sz="1800" dirty="0">
                    <a:solidFill>
                      <a:schemeClr val="accent6"/>
                    </a:solidFill>
                  </a:rPr>
                  <a:t>Up to 36 ATP molecules are produced from each glucose molecule.</a:t>
                </a:r>
              </a:p>
            </p:txBody>
          </p:sp>
        </p:grpSp>
      </p:grpSp>
      <p:sp>
        <p:nvSpPr>
          <p:cNvPr id="86018" name="Slide Number Placeholder 5">
            <a:extLst>
              <a:ext uri="{FF2B5EF4-FFF2-40B4-BE49-F238E27FC236}">
                <a16:creationId xmlns:a16="http://schemas.microsoft.com/office/drawing/2014/main" id="{B042EF04-A74A-6D4F-AD5C-AE22456E300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100A708D-84EA-6849-93DC-20299AD0D743}" type="slidenum">
              <a:rPr lang="en-US" altLang="en-US" sz="1400"/>
              <a:pPr algn="r" eaLnBrk="1" hangingPunct="1">
                <a:spcBef>
                  <a:spcPct val="0"/>
                </a:spcBef>
                <a:buFontTx/>
                <a:buNone/>
              </a:pPr>
              <a:t>39</a:t>
            </a:fld>
            <a:endParaRPr lang="en-US" altLang="en-US"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65" name="Group 7">
            <a:extLst>
              <a:ext uri="{FF2B5EF4-FFF2-40B4-BE49-F238E27FC236}">
                <a16:creationId xmlns:a16="http://schemas.microsoft.com/office/drawing/2014/main" id="{21AE116A-2492-774A-9EF5-003C52E2C7A1}"/>
              </a:ext>
            </a:extLst>
          </p:cNvPr>
          <p:cNvGrpSpPr>
            <a:grpSpLocks/>
          </p:cNvGrpSpPr>
          <p:nvPr/>
        </p:nvGrpSpPr>
        <p:grpSpPr bwMode="auto">
          <a:xfrm>
            <a:off x="457200" y="452438"/>
            <a:ext cx="8229600" cy="3857625"/>
            <a:chOff x="288" y="285"/>
            <a:chExt cx="5184" cy="2430"/>
          </a:xfrm>
        </p:grpSpPr>
        <p:sp>
          <p:nvSpPr>
            <p:cNvPr id="88067" name="Rectangle 3">
              <a:extLst>
                <a:ext uri="{FF2B5EF4-FFF2-40B4-BE49-F238E27FC236}">
                  <a16:creationId xmlns:a16="http://schemas.microsoft.com/office/drawing/2014/main" id="{E3D0CF56-FD29-A648-BEC0-5521C4D1625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Redox Reaction</a:t>
              </a:r>
              <a:endParaRPr lang="en-US" altLang="en-US" sz="2800" dirty="0">
                <a:solidFill>
                  <a:schemeClr val="tx2"/>
                </a:solidFill>
              </a:endParaRPr>
            </a:p>
          </p:txBody>
        </p:sp>
        <p:sp>
          <p:nvSpPr>
            <p:cNvPr id="88068" name="Text Box 4">
              <a:extLst>
                <a:ext uri="{FF2B5EF4-FFF2-40B4-BE49-F238E27FC236}">
                  <a16:creationId xmlns:a16="http://schemas.microsoft.com/office/drawing/2014/main" id="{D1E55209-7BE4-4A44-B362-12BED9A86A4E}"/>
                </a:ext>
              </a:extLst>
            </p:cNvPr>
            <p:cNvSpPr txBox="1">
              <a:spLocks noChangeArrowheads="1"/>
            </p:cNvSpPr>
            <p:nvPr/>
          </p:nvSpPr>
          <p:spPr bwMode="auto">
            <a:xfrm>
              <a:off x="516" y="973"/>
              <a:ext cx="4716" cy="1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transfer of electrons from one molecule to another molecule is an oxidation-reduction reaction.</a:t>
              </a:r>
            </a:p>
            <a:p>
              <a:pPr eaLnBrk="1" hangingPunct="1">
                <a:lnSpc>
                  <a:spcPct val="85000"/>
                </a:lnSpc>
                <a:spcBef>
                  <a:spcPct val="0"/>
                </a:spcBef>
                <a:spcAft>
                  <a:spcPts val="900"/>
                </a:spcAft>
                <a:buSzPct val="80000"/>
                <a:buFont typeface="Times" pitchFamily="2" charset="0"/>
                <a:buChar char="•"/>
              </a:pPr>
              <a:r>
                <a:rPr lang="en-US" altLang="en-US" sz="1800" dirty="0"/>
                <a:t>It is also called a redox reaction.</a:t>
              </a:r>
            </a:p>
            <a:p>
              <a:pPr eaLnBrk="1" hangingPunct="1">
                <a:lnSpc>
                  <a:spcPct val="85000"/>
                </a:lnSpc>
                <a:spcBef>
                  <a:spcPct val="0"/>
                </a:spcBef>
                <a:spcAft>
                  <a:spcPts val="900"/>
                </a:spcAft>
                <a:buSzPct val="80000"/>
                <a:buFont typeface="Times" pitchFamily="2" charset="0"/>
                <a:buChar char="•"/>
              </a:pPr>
              <a:r>
                <a:rPr lang="en-US" altLang="en-US" sz="1800" dirty="0"/>
                <a:t>The loss of electrons is known as oxidation—glucose is oxidized, los-ing electrons to oxygen.</a:t>
              </a:r>
            </a:p>
            <a:p>
              <a:pPr eaLnBrk="1" hangingPunct="1">
                <a:lnSpc>
                  <a:spcPct val="85000"/>
                </a:lnSpc>
                <a:spcBef>
                  <a:spcPct val="0"/>
                </a:spcBef>
                <a:spcAft>
                  <a:spcPts val="900"/>
                </a:spcAft>
                <a:buSzPct val="80000"/>
                <a:buFont typeface="Times" pitchFamily="2" charset="0"/>
                <a:buChar char="•"/>
              </a:pPr>
              <a:r>
                <a:rPr lang="en-US" altLang="en-US" sz="1800" dirty="0"/>
                <a:t>Oxygen is reduced by accepting electrons and hydrogen atoms from glucose.</a:t>
              </a:r>
            </a:p>
            <a:p>
              <a:pPr eaLnBrk="1" hangingPunct="1">
                <a:lnSpc>
                  <a:spcPct val="85000"/>
                </a:lnSpc>
                <a:spcBef>
                  <a:spcPct val="0"/>
                </a:spcBef>
                <a:spcAft>
                  <a:spcPct val="50000"/>
                </a:spcAft>
                <a:buSzPct val="80000"/>
                <a:buFont typeface="Times" pitchFamily="2" charset="0"/>
                <a:buChar char="•"/>
              </a:pPr>
              <a:r>
                <a:rPr lang="en-US" altLang="en-US" sz="1800" dirty="0"/>
                <a:t>Energy is released when electrons and hydrogen atoms change part-ners from sugar to oxygen.</a:t>
              </a:r>
            </a:p>
          </p:txBody>
        </p:sp>
      </p:grpSp>
      <p:sp>
        <p:nvSpPr>
          <p:cNvPr id="88066" name="Slide Number Placeholder 5">
            <a:extLst>
              <a:ext uri="{FF2B5EF4-FFF2-40B4-BE49-F238E27FC236}">
                <a16:creationId xmlns:a16="http://schemas.microsoft.com/office/drawing/2014/main" id="{8FC7E973-C2E7-8E4F-9B84-C5AE28264AE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219A01B-AAAF-7040-A77D-7F5F4B7C6DFF}" type="slidenum">
              <a:rPr lang="en-US" altLang="en-US" sz="1400"/>
              <a:pPr algn="r" eaLnBrk="1" hangingPunct="1">
                <a:spcBef>
                  <a:spcPct val="0"/>
                </a:spcBef>
                <a:buFontTx/>
                <a:buNone/>
              </a:pPr>
              <a:t>40</a:t>
            </a:fld>
            <a:endParaRPr lang="en-US" alt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3" name="Group 16">
            <a:extLst>
              <a:ext uri="{FF2B5EF4-FFF2-40B4-BE49-F238E27FC236}">
                <a16:creationId xmlns:a16="http://schemas.microsoft.com/office/drawing/2014/main" id="{DCC51992-321F-EB4D-8216-48ED8E1CEE44}"/>
              </a:ext>
            </a:extLst>
          </p:cNvPr>
          <p:cNvGrpSpPr>
            <a:grpSpLocks/>
          </p:cNvGrpSpPr>
          <p:nvPr/>
        </p:nvGrpSpPr>
        <p:grpSpPr bwMode="auto">
          <a:xfrm>
            <a:off x="457200" y="452438"/>
            <a:ext cx="8229600" cy="5095871"/>
            <a:chOff x="288" y="285"/>
            <a:chExt cx="5184" cy="3210"/>
          </a:xfrm>
        </p:grpSpPr>
        <p:sp>
          <p:nvSpPr>
            <p:cNvPr id="90115" name="Rectangle 3">
              <a:extLst>
                <a:ext uri="{FF2B5EF4-FFF2-40B4-BE49-F238E27FC236}">
                  <a16:creationId xmlns:a16="http://schemas.microsoft.com/office/drawing/2014/main" id="{B97B8606-2941-7A4F-8351-82ACC2618FB4}"/>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Adenosine Triphosphate</a:t>
              </a:r>
              <a:endParaRPr lang="en-US" altLang="en-US" sz="2800" dirty="0">
                <a:solidFill>
                  <a:schemeClr val="tx2"/>
                </a:solidFill>
              </a:endParaRPr>
            </a:p>
          </p:txBody>
        </p:sp>
        <p:grpSp>
          <p:nvGrpSpPr>
            <p:cNvPr id="90116" name="Group 15">
              <a:extLst>
                <a:ext uri="{FF2B5EF4-FFF2-40B4-BE49-F238E27FC236}">
                  <a16:creationId xmlns:a16="http://schemas.microsoft.com/office/drawing/2014/main" id="{7A26DEB9-D47F-F54D-BB3A-94A6E7A4EF19}"/>
                </a:ext>
              </a:extLst>
            </p:cNvPr>
            <p:cNvGrpSpPr>
              <a:grpSpLocks/>
            </p:cNvGrpSpPr>
            <p:nvPr/>
          </p:nvGrpSpPr>
          <p:grpSpPr bwMode="auto">
            <a:xfrm>
              <a:off x="516" y="973"/>
              <a:ext cx="4668" cy="2522"/>
              <a:chOff x="516" y="973"/>
              <a:chExt cx="4668" cy="2522"/>
            </a:xfrm>
          </p:grpSpPr>
          <p:sp>
            <p:nvSpPr>
              <p:cNvPr id="90117" name="Text Box 5">
                <a:extLst>
                  <a:ext uri="{FF2B5EF4-FFF2-40B4-BE49-F238E27FC236}">
                    <a16:creationId xmlns:a16="http://schemas.microsoft.com/office/drawing/2014/main" id="{95950FE1-44EE-1641-9A65-04B48E8384A9}"/>
                  </a:ext>
                </a:extLst>
              </p:cNvPr>
              <p:cNvSpPr txBox="1">
                <a:spLocks noChangeArrowheads="1"/>
              </p:cNvSpPr>
              <p:nvPr/>
            </p:nvSpPr>
            <p:spPr bwMode="auto">
              <a:xfrm>
                <a:off x="516" y="973"/>
                <a:ext cx="466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tail of adenosine triphosphate (ATP) contains potential energy for cellular work.</a:t>
                </a:r>
              </a:p>
              <a:p>
                <a:pPr eaLnBrk="1" hangingPunct="1">
                  <a:lnSpc>
                    <a:spcPct val="85000"/>
                  </a:lnSpc>
                  <a:spcBef>
                    <a:spcPct val="0"/>
                  </a:spcBef>
                  <a:spcAft>
                    <a:spcPct val="50000"/>
                  </a:spcAft>
                  <a:buSzPct val="80000"/>
                  <a:buFont typeface="Times" pitchFamily="2" charset="0"/>
                  <a:buChar char="•"/>
                </a:pPr>
                <a:r>
                  <a:rPr lang="en-US" altLang="en-US" sz="1800" dirty="0"/>
                  <a:t>The three phosphate groups tend to repel each other because each has a negative charge—however, they are held together by covalent bonds.</a:t>
                </a:r>
              </a:p>
            </p:txBody>
          </p:sp>
          <p:grpSp>
            <p:nvGrpSpPr>
              <p:cNvPr id="90118" name="Group 6">
                <a:extLst>
                  <a:ext uri="{FF2B5EF4-FFF2-40B4-BE49-F238E27FC236}">
                    <a16:creationId xmlns:a16="http://schemas.microsoft.com/office/drawing/2014/main" id="{3DFE0005-113C-4E43-9F5E-9735F7C96D13}"/>
                  </a:ext>
                </a:extLst>
              </p:cNvPr>
              <p:cNvGrpSpPr>
                <a:grpSpLocks/>
              </p:cNvGrpSpPr>
              <p:nvPr/>
            </p:nvGrpSpPr>
            <p:grpSpPr bwMode="auto">
              <a:xfrm>
                <a:off x="1927" y="2004"/>
                <a:ext cx="1994" cy="1491"/>
                <a:chOff x="1927" y="2004"/>
                <a:chExt cx="1994" cy="1491"/>
              </a:xfrm>
            </p:grpSpPr>
            <p:pic>
              <p:nvPicPr>
                <p:cNvPr id="90119" name="Picture 7" descr="lc_uc_edu_atp_molecule">
                  <a:extLst>
                    <a:ext uri="{FF2B5EF4-FFF2-40B4-BE49-F238E27FC236}">
                      <a16:creationId xmlns:a16="http://schemas.microsoft.com/office/drawing/2014/main" id="{E4BB0B5A-CF61-3642-ABD5-B2D4D6D97B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 y="2004"/>
                  <a:ext cx="1907" cy="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0" name="Text Box 8">
                  <a:extLst>
                    <a:ext uri="{FF2B5EF4-FFF2-40B4-BE49-F238E27FC236}">
                      <a16:creationId xmlns:a16="http://schemas.microsoft.com/office/drawing/2014/main" id="{E2DD5684-C606-5F4E-BD9D-7D22AC4B3EDE}"/>
                    </a:ext>
                  </a:extLst>
                </p:cNvPr>
                <p:cNvSpPr txBox="1">
                  <a:spLocks noChangeArrowheads="1"/>
                </p:cNvSpPr>
                <p:nvPr/>
              </p:nvSpPr>
              <p:spPr bwMode="auto">
                <a:xfrm>
                  <a:off x="2604" y="3330"/>
                  <a:ext cx="131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https://www.biology.clc.uc.edu</a:t>
                  </a:r>
                  <a:endParaRPr lang="en-US" altLang="en-US" sz="1800" dirty="0"/>
                </a:p>
              </p:txBody>
            </p:sp>
          </p:grpSp>
        </p:grpSp>
      </p:grpSp>
      <p:sp>
        <p:nvSpPr>
          <p:cNvPr id="90114" name="Slide Number Placeholder 5">
            <a:extLst>
              <a:ext uri="{FF2B5EF4-FFF2-40B4-BE49-F238E27FC236}">
                <a16:creationId xmlns:a16="http://schemas.microsoft.com/office/drawing/2014/main" id="{00C63AA9-918E-3148-81CB-437E06BB788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F0BA2EE-45FC-AB49-9EC7-839CBCC0D555}" type="slidenum">
              <a:rPr lang="en-US" altLang="en-US" sz="1400"/>
              <a:pPr algn="r" eaLnBrk="1" hangingPunct="1">
                <a:spcBef>
                  <a:spcPct val="0"/>
                </a:spcBef>
                <a:buFontTx/>
                <a:buNone/>
              </a:pPr>
              <a:t>41</a:t>
            </a:fld>
            <a:endParaRPr lang="en-US" altLang="en-US" sz="1400" dirty="0"/>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1" name="Group 11">
            <a:extLst>
              <a:ext uri="{FF2B5EF4-FFF2-40B4-BE49-F238E27FC236}">
                <a16:creationId xmlns:a16="http://schemas.microsoft.com/office/drawing/2014/main" id="{212999F2-FA9D-A44F-B3EA-98B3FF0C5178}"/>
              </a:ext>
            </a:extLst>
          </p:cNvPr>
          <p:cNvGrpSpPr>
            <a:grpSpLocks/>
          </p:cNvGrpSpPr>
          <p:nvPr/>
        </p:nvGrpSpPr>
        <p:grpSpPr bwMode="auto">
          <a:xfrm>
            <a:off x="457200" y="452438"/>
            <a:ext cx="8229600" cy="5311775"/>
            <a:chOff x="288" y="285"/>
            <a:chExt cx="5184" cy="3346"/>
          </a:xfrm>
        </p:grpSpPr>
        <p:sp>
          <p:nvSpPr>
            <p:cNvPr id="92163" name="Rectangle 3">
              <a:extLst>
                <a:ext uri="{FF2B5EF4-FFF2-40B4-BE49-F238E27FC236}">
                  <a16:creationId xmlns:a16="http://schemas.microsoft.com/office/drawing/2014/main" id="{CA05969B-57E2-7E4B-8EB1-D35DB479DD9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and ADP</a:t>
              </a:r>
              <a:endParaRPr lang="en-US" altLang="en-US" sz="2800" dirty="0">
                <a:solidFill>
                  <a:schemeClr val="tx2"/>
                </a:solidFill>
              </a:endParaRPr>
            </a:p>
          </p:txBody>
        </p:sp>
        <p:grpSp>
          <p:nvGrpSpPr>
            <p:cNvPr id="92164" name="Group 10">
              <a:extLst>
                <a:ext uri="{FF2B5EF4-FFF2-40B4-BE49-F238E27FC236}">
                  <a16:creationId xmlns:a16="http://schemas.microsoft.com/office/drawing/2014/main" id="{365B2ADF-F7BD-D746-A75A-AFB446965811}"/>
                </a:ext>
              </a:extLst>
            </p:cNvPr>
            <p:cNvGrpSpPr>
              <a:grpSpLocks/>
            </p:cNvGrpSpPr>
            <p:nvPr/>
          </p:nvGrpSpPr>
          <p:grpSpPr bwMode="auto">
            <a:xfrm>
              <a:off x="516" y="973"/>
              <a:ext cx="4908" cy="2658"/>
              <a:chOff x="516" y="973"/>
              <a:chExt cx="4908" cy="2658"/>
            </a:xfrm>
          </p:grpSpPr>
          <p:sp>
            <p:nvSpPr>
              <p:cNvPr id="92165" name="Text Box 4">
                <a:extLst>
                  <a:ext uri="{FF2B5EF4-FFF2-40B4-BE49-F238E27FC236}">
                    <a16:creationId xmlns:a16="http://schemas.microsoft.com/office/drawing/2014/main" id="{2DB697E8-DE14-5D4E-B212-B69FB9047960}"/>
                  </a:ext>
                </a:extLst>
              </p:cNvPr>
              <p:cNvSpPr txBox="1">
                <a:spLocks noChangeArrowheads="1"/>
              </p:cNvSpPr>
              <p:nvPr/>
            </p:nvSpPr>
            <p:spPr bwMode="auto">
              <a:xfrm>
                <a:off x="516" y="973"/>
                <a:ext cx="490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crowding of negative charges in the molecular tail of ATP is similar to the storing of energy in a compressed spring.</a:t>
                </a:r>
              </a:p>
              <a:p>
                <a:pPr eaLnBrk="1" hangingPunct="1">
                  <a:lnSpc>
                    <a:spcPct val="85000"/>
                  </a:lnSpc>
                  <a:spcBef>
                    <a:spcPct val="0"/>
                  </a:spcBef>
                  <a:spcAft>
                    <a:spcPts val="900"/>
                  </a:spcAft>
                  <a:buSzPct val="80000"/>
                  <a:buFont typeface="Times" pitchFamily="2" charset="0"/>
                  <a:buChar char="•"/>
                </a:pPr>
                <a:r>
                  <a:rPr lang="en-US" altLang="en-US" sz="1800" dirty="0"/>
                  <a:t>When released, a spring can perform useful work.</a:t>
                </a:r>
              </a:p>
              <a:p>
                <a:pPr eaLnBrk="1" hangingPunct="1">
                  <a:lnSpc>
                    <a:spcPct val="85000"/>
                  </a:lnSpc>
                  <a:spcBef>
                    <a:spcPct val="0"/>
                  </a:spcBef>
                  <a:spcAft>
                    <a:spcPts val="900"/>
                  </a:spcAft>
                  <a:buSzPct val="80000"/>
                  <a:buFont typeface="Times" pitchFamily="2" charset="0"/>
                  <a:buChar char="•"/>
                </a:pPr>
                <a:r>
                  <a:rPr lang="en-US" altLang="en-US" sz="1800" dirty="0"/>
                  <a:t>The release of the third phosphate group from the molecular tail of ATP makes energy available for cellular work.</a:t>
                </a:r>
              </a:p>
              <a:p>
                <a:pPr eaLnBrk="1" hangingPunct="1">
                  <a:lnSpc>
                    <a:spcPct val="85000"/>
                  </a:lnSpc>
                  <a:spcBef>
                    <a:spcPct val="0"/>
                  </a:spcBef>
                  <a:spcAft>
                    <a:spcPct val="50000"/>
                  </a:spcAft>
                  <a:buSzPct val="80000"/>
                  <a:buFont typeface="Times" pitchFamily="2" charset="0"/>
                  <a:buChar char="•"/>
                </a:pPr>
                <a:r>
                  <a:rPr lang="en-US" altLang="en-US" sz="1800" dirty="0"/>
                  <a:t>The molecule, which now has two remaining phosphate groups, is called ADP (adenosine diphosphate).</a:t>
                </a:r>
              </a:p>
            </p:txBody>
          </p:sp>
          <p:grpSp>
            <p:nvGrpSpPr>
              <p:cNvPr id="92166" name="Group 9">
                <a:extLst>
                  <a:ext uri="{FF2B5EF4-FFF2-40B4-BE49-F238E27FC236}">
                    <a16:creationId xmlns:a16="http://schemas.microsoft.com/office/drawing/2014/main" id="{47D8DFAE-CA13-4644-A40A-1F2F49B6BF7C}"/>
                  </a:ext>
                </a:extLst>
              </p:cNvPr>
              <p:cNvGrpSpPr>
                <a:grpSpLocks/>
              </p:cNvGrpSpPr>
              <p:nvPr/>
            </p:nvGrpSpPr>
            <p:grpSpPr bwMode="auto">
              <a:xfrm>
                <a:off x="3283" y="2387"/>
                <a:ext cx="1292" cy="1244"/>
                <a:chOff x="2366" y="2387"/>
                <a:chExt cx="1292" cy="1244"/>
              </a:xfrm>
            </p:grpSpPr>
            <p:pic>
              <p:nvPicPr>
                <p:cNvPr id="92167" name="Picture 6" descr="comfort_compressed_spring_mattress_634592817241965040_1">
                  <a:extLst>
                    <a:ext uri="{FF2B5EF4-FFF2-40B4-BE49-F238E27FC236}">
                      <a16:creationId xmlns:a16="http://schemas.microsoft.com/office/drawing/2014/main" id="{17EC860F-D8B8-4940-BACA-5CBFA92CB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 y="2387"/>
                  <a:ext cx="1131" cy="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8" name="Text Box 7">
                  <a:extLst>
                    <a:ext uri="{FF2B5EF4-FFF2-40B4-BE49-F238E27FC236}">
                      <a16:creationId xmlns:a16="http://schemas.microsoft.com/office/drawing/2014/main" id="{7C4F802D-C2F9-C44D-97AC-449F0DF5AD4F}"/>
                    </a:ext>
                  </a:extLst>
                </p:cNvPr>
                <p:cNvSpPr txBox="1">
                  <a:spLocks noChangeArrowheads="1"/>
                </p:cNvSpPr>
                <p:nvPr/>
              </p:nvSpPr>
              <p:spPr bwMode="auto">
                <a:xfrm>
                  <a:off x="2482" y="3476"/>
                  <a:ext cx="1176" cy="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US" altLang="en-US" sz="1000" dirty="0"/>
                    <a:t>https://www.img.weiku.com</a:t>
                  </a:r>
                </a:p>
              </p:txBody>
            </p:sp>
          </p:grpSp>
        </p:grpSp>
      </p:grpSp>
      <p:sp>
        <p:nvSpPr>
          <p:cNvPr id="92162" name="Slide Number Placeholder 5">
            <a:extLst>
              <a:ext uri="{FF2B5EF4-FFF2-40B4-BE49-F238E27FC236}">
                <a16:creationId xmlns:a16="http://schemas.microsoft.com/office/drawing/2014/main" id="{6CF6D9C5-1BCB-3F43-922A-8A5B98862B4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C473DAC-2D9D-6D48-BCE4-293CC14B8D41}" type="slidenum">
              <a:rPr lang="en-US" altLang="en-US" sz="1400"/>
              <a:pPr algn="r" eaLnBrk="1" hangingPunct="1">
                <a:spcBef>
                  <a:spcPct val="0"/>
                </a:spcBef>
                <a:buFontTx/>
                <a:buNone/>
              </a:pPr>
              <a:t>42</a:t>
            </a:fld>
            <a:endParaRPr lang="en-US" altLang="en-US" sz="1400"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09" name="Group 5">
            <a:extLst>
              <a:ext uri="{FF2B5EF4-FFF2-40B4-BE49-F238E27FC236}">
                <a16:creationId xmlns:a16="http://schemas.microsoft.com/office/drawing/2014/main" id="{FE736B79-0875-A54B-83ED-55BB2E73BB5C}"/>
              </a:ext>
            </a:extLst>
          </p:cNvPr>
          <p:cNvGrpSpPr>
            <a:grpSpLocks/>
          </p:cNvGrpSpPr>
          <p:nvPr/>
        </p:nvGrpSpPr>
        <p:grpSpPr bwMode="auto">
          <a:xfrm>
            <a:off x="457200" y="452438"/>
            <a:ext cx="8229600" cy="2241550"/>
            <a:chOff x="288" y="285"/>
            <a:chExt cx="5184" cy="1412"/>
          </a:xfrm>
        </p:grpSpPr>
        <p:sp>
          <p:nvSpPr>
            <p:cNvPr id="94211" name="Rectangle 3">
              <a:extLst>
                <a:ext uri="{FF2B5EF4-FFF2-40B4-BE49-F238E27FC236}">
                  <a16:creationId xmlns:a16="http://schemas.microsoft.com/office/drawing/2014/main" id="{D002141A-A9BC-2E41-AF3C-618F5392E23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Phosphate Transfer</a:t>
              </a:r>
              <a:endParaRPr lang="en-US" altLang="en-US" sz="2800" dirty="0">
                <a:solidFill>
                  <a:schemeClr val="tx2"/>
                </a:solidFill>
              </a:endParaRPr>
            </a:p>
          </p:txBody>
        </p:sp>
        <p:sp>
          <p:nvSpPr>
            <p:cNvPr id="94212" name="Text Box 4">
              <a:extLst>
                <a:ext uri="{FF2B5EF4-FFF2-40B4-BE49-F238E27FC236}">
                  <a16:creationId xmlns:a16="http://schemas.microsoft.com/office/drawing/2014/main" id="{7A2D807F-F652-6444-83B0-CD1AF4BE3AB1}"/>
                </a:ext>
              </a:extLst>
            </p:cNvPr>
            <p:cNvSpPr txBox="1">
              <a:spLocks noChangeArrowheads="1"/>
            </p:cNvSpPr>
            <p:nvPr/>
          </p:nvSpPr>
          <p:spPr bwMode="auto">
            <a:xfrm>
              <a:off x="516" y="973"/>
              <a:ext cx="495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third phosphate group released from ATP is transferred to other molecules.</a:t>
              </a:r>
            </a:p>
            <a:p>
              <a:pPr eaLnBrk="1" hangingPunct="1">
                <a:lnSpc>
                  <a:spcPct val="85000"/>
                </a:lnSpc>
                <a:spcBef>
                  <a:spcPct val="0"/>
                </a:spcBef>
                <a:spcAft>
                  <a:spcPct val="50000"/>
                </a:spcAft>
                <a:buSzPct val="80000"/>
                <a:buFont typeface="Times" pitchFamily="2" charset="0"/>
                <a:buChar char="•"/>
              </a:pPr>
              <a:r>
                <a:rPr lang="en-US" altLang="en-US" sz="1800" dirty="0"/>
                <a:t>The transfer enables cells to perform work—mechanical, chemical, or transport.</a:t>
              </a:r>
            </a:p>
          </p:txBody>
        </p:sp>
      </p:grpSp>
      <p:sp>
        <p:nvSpPr>
          <p:cNvPr id="94210" name="Slide Number Placeholder 5">
            <a:extLst>
              <a:ext uri="{FF2B5EF4-FFF2-40B4-BE49-F238E27FC236}">
                <a16:creationId xmlns:a16="http://schemas.microsoft.com/office/drawing/2014/main" id="{6B2D83F5-CE7B-C545-B984-A4BF70229EE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58F0026-5ABA-F840-8A85-A63A674E4450}" type="slidenum">
              <a:rPr lang="en-US" altLang="en-US" sz="1400"/>
              <a:pPr algn="r" eaLnBrk="1" hangingPunct="1">
                <a:spcBef>
                  <a:spcPct val="0"/>
                </a:spcBef>
                <a:buFontTx/>
                <a:buNone/>
              </a:pPr>
              <a:t>43</a:t>
            </a:fld>
            <a:endParaRPr lang="en-US" altLang="en-US" sz="1400" dirty="0"/>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257" name="Group 6">
            <a:extLst>
              <a:ext uri="{FF2B5EF4-FFF2-40B4-BE49-F238E27FC236}">
                <a16:creationId xmlns:a16="http://schemas.microsoft.com/office/drawing/2014/main" id="{75D08ED2-5E9D-444C-A677-FDDE0179E7CC}"/>
              </a:ext>
            </a:extLst>
          </p:cNvPr>
          <p:cNvGrpSpPr>
            <a:grpSpLocks/>
          </p:cNvGrpSpPr>
          <p:nvPr/>
        </p:nvGrpSpPr>
        <p:grpSpPr bwMode="auto">
          <a:xfrm>
            <a:off x="457200" y="452438"/>
            <a:ext cx="8229600" cy="3063875"/>
            <a:chOff x="288" y="285"/>
            <a:chExt cx="5184" cy="1930"/>
          </a:xfrm>
        </p:grpSpPr>
        <p:sp>
          <p:nvSpPr>
            <p:cNvPr id="96259" name="Rectangle 3">
              <a:extLst>
                <a:ext uri="{FF2B5EF4-FFF2-40B4-BE49-F238E27FC236}">
                  <a16:creationId xmlns:a16="http://schemas.microsoft.com/office/drawing/2014/main" id="{0E8DBAD5-E781-1C4C-AA59-67B7D343227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Examples of Cellular Work</a:t>
              </a:r>
              <a:endParaRPr lang="en-US" altLang="en-US" sz="2800" dirty="0">
                <a:solidFill>
                  <a:schemeClr val="tx2"/>
                </a:solidFill>
              </a:endParaRPr>
            </a:p>
          </p:txBody>
        </p:sp>
        <p:sp>
          <p:nvSpPr>
            <p:cNvPr id="96260" name="Text Box 4">
              <a:extLst>
                <a:ext uri="{FF2B5EF4-FFF2-40B4-BE49-F238E27FC236}">
                  <a16:creationId xmlns:a16="http://schemas.microsoft.com/office/drawing/2014/main" id="{81DEFA84-5F32-894C-BCF6-AB6C03B92811}"/>
                </a:ext>
              </a:extLst>
            </p:cNvPr>
            <p:cNvSpPr txBox="1">
              <a:spLocks noChangeArrowheads="1"/>
            </p:cNvSpPr>
            <p:nvPr/>
          </p:nvSpPr>
          <p:spPr bwMode="auto">
            <a:xfrm>
              <a:off x="516" y="973"/>
              <a:ext cx="471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Chemical—ATP provides energy for dehydration synthesis of macro-molecules such as starches and the polypeptide chains that make-up proteins.</a:t>
              </a:r>
            </a:p>
            <a:p>
              <a:pPr eaLnBrk="1" hangingPunct="1">
                <a:lnSpc>
                  <a:spcPct val="85000"/>
                </a:lnSpc>
                <a:spcBef>
                  <a:spcPct val="0"/>
                </a:spcBef>
                <a:spcAft>
                  <a:spcPts val="900"/>
                </a:spcAft>
                <a:buSzPct val="80000"/>
                <a:buFont typeface="Times" pitchFamily="2" charset="0"/>
                <a:buChar char="•"/>
              </a:pPr>
              <a:r>
                <a:rPr lang="en-US" altLang="en-US" sz="1800" dirty="0"/>
                <a:t>Mechanical—a </a:t>
              </a:r>
              <a:r>
                <a:rPr lang="en-US" altLang="en-US" sz="1800" dirty="0">
                  <a:latin typeface="Thonburi" pitchFamily="2" charset="-34"/>
                </a:rPr>
                <a:t>p</a:t>
              </a:r>
              <a:r>
                <a:rPr lang="en-US" altLang="en-US" sz="1800" dirty="0"/>
                <a:t>hosphate molecules from ATP molecules are trans-ferred to motor proteins to enable muscle fibers to contract.</a:t>
              </a:r>
            </a:p>
            <a:p>
              <a:pPr eaLnBrk="1" hangingPunct="1">
                <a:lnSpc>
                  <a:spcPct val="85000"/>
                </a:lnSpc>
                <a:spcBef>
                  <a:spcPct val="0"/>
                </a:spcBef>
                <a:spcAft>
                  <a:spcPct val="50000"/>
                </a:spcAft>
                <a:buSzPct val="80000"/>
                <a:buFont typeface="Times" pitchFamily="2" charset="0"/>
                <a:buChar char="•"/>
              </a:pPr>
              <a:r>
                <a:rPr lang="en-US" altLang="en-US" sz="1800" dirty="0"/>
                <a:t>Transport—ATP enables ions (Na</a:t>
              </a:r>
              <a:r>
                <a:rPr lang="en-US" altLang="en-US" sz="1800" baseline="30000" dirty="0"/>
                <a:t>+</a:t>
              </a:r>
              <a:r>
                <a:rPr lang="en-US" altLang="en-US" sz="1800" dirty="0"/>
                <a:t> and K</a:t>
              </a:r>
              <a:r>
                <a:rPr lang="en-US" altLang="en-US" sz="1800" baseline="30000" dirty="0"/>
                <a:t>+</a:t>
              </a:r>
              <a:r>
                <a:rPr lang="en-US" altLang="en-US" sz="1800" dirty="0"/>
                <a:t>) to be pumped across the plasma membranes of neurons and muscle fibers.</a:t>
              </a:r>
            </a:p>
          </p:txBody>
        </p:sp>
      </p:grpSp>
      <p:sp>
        <p:nvSpPr>
          <p:cNvPr id="96258" name="Slide Number Placeholder 5">
            <a:extLst>
              <a:ext uri="{FF2B5EF4-FFF2-40B4-BE49-F238E27FC236}">
                <a16:creationId xmlns:a16="http://schemas.microsoft.com/office/drawing/2014/main" id="{097D2149-EEE8-EA40-8D69-F2B71D7AD26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718F920-A6D7-D444-A59F-C39263BF5D84}" type="slidenum">
              <a:rPr lang="en-US" altLang="en-US" sz="1400"/>
              <a:pPr algn="r" eaLnBrk="1" hangingPunct="1">
                <a:spcBef>
                  <a:spcPct val="0"/>
                </a:spcBef>
                <a:buFontTx/>
                <a:buNone/>
              </a:pPr>
              <a:t>44</a:t>
            </a:fld>
            <a:endParaRPr lang="en-US" altLang="en-US" sz="1400" dirty="0"/>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305" name="Group 5">
            <a:extLst>
              <a:ext uri="{FF2B5EF4-FFF2-40B4-BE49-F238E27FC236}">
                <a16:creationId xmlns:a16="http://schemas.microsoft.com/office/drawing/2014/main" id="{B8C4ED3C-6426-DE41-81DE-30A8AC1D55D0}"/>
              </a:ext>
            </a:extLst>
          </p:cNvPr>
          <p:cNvGrpSpPr>
            <a:grpSpLocks/>
          </p:cNvGrpSpPr>
          <p:nvPr/>
        </p:nvGrpSpPr>
        <p:grpSpPr bwMode="auto">
          <a:xfrm>
            <a:off x="457200" y="452438"/>
            <a:ext cx="8229600" cy="2265363"/>
            <a:chOff x="288" y="285"/>
            <a:chExt cx="5184" cy="1427"/>
          </a:xfrm>
        </p:grpSpPr>
        <p:sp>
          <p:nvSpPr>
            <p:cNvPr id="98307" name="Rectangle 3">
              <a:extLst>
                <a:ext uri="{FF2B5EF4-FFF2-40B4-BE49-F238E27FC236}">
                  <a16:creationId xmlns:a16="http://schemas.microsoft.com/office/drawing/2014/main" id="{4737C7DE-06DC-BE42-9DA7-0CD95534E5A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Cycle</a:t>
              </a:r>
              <a:endParaRPr lang="en-US" altLang="en-US" sz="2800" dirty="0">
                <a:solidFill>
                  <a:schemeClr val="tx2"/>
                </a:solidFill>
              </a:endParaRPr>
            </a:p>
          </p:txBody>
        </p:sp>
        <p:sp>
          <p:nvSpPr>
            <p:cNvPr id="98308" name="Text Box 4">
              <a:extLst>
                <a:ext uri="{FF2B5EF4-FFF2-40B4-BE49-F238E27FC236}">
                  <a16:creationId xmlns:a16="http://schemas.microsoft.com/office/drawing/2014/main" id="{914A6FFA-27E3-1D4A-BA06-016DE5751951}"/>
                </a:ext>
              </a:extLst>
            </p:cNvPr>
            <p:cNvSpPr txBox="1">
              <a:spLocks noChangeArrowheads="1"/>
            </p:cNvSpPr>
            <p:nvPr/>
          </p:nvSpPr>
          <p:spPr bwMode="auto">
            <a:xfrm>
              <a:off x="516" y="973"/>
              <a:ext cx="4764"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ATP is restored by adding a phosphate group to ADP using the chem-ical energy that cellular respiration harvests from food molecules (such as carbohydrates and fats).</a:t>
              </a:r>
            </a:p>
            <a:p>
              <a:pPr eaLnBrk="1" hangingPunct="1">
                <a:lnSpc>
                  <a:spcPct val="85000"/>
                </a:lnSpc>
                <a:spcBef>
                  <a:spcPct val="0"/>
                </a:spcBef>
                <a:spcAft>
                  <a:spcPct val="50000"/>
                </a:spcAft>
                <a:buSzPct val="80000"/>
                <a:buFont typeface="Times" pitchFamily="2" charset="0"/>
                <a:buChar char="•"/>
              </a:pPr>
              <a:r>
                <a:rPr lang="en-US" altLang="en-US" sz="1800" dirty="0"/>
                <a:t>The process is called the ATP cycle. </a:t>
              </a:r>
            </a:p>
          </p:txBody>
        </p:sp>
      </p:grpSp>
      <p:sp>
        <p:nvSpPr>
          <p:cNvPr id="98306" name="Slide Number Placeholder 5">
            <a:extLst>
              <a:ext uri="{FF2B5EF4-FFF2-40B4-BE49-F238E27FC236}">
                <a16:creationId xmlns:a16="http://schemas.microsoft.com/office/drawing/2014/main" id="{54BED935-5ED3-4746-8136-535BD8304F5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9CBEEB3-897D-E948-AF97-300AFE42F14A}" type="slidenum">
              <a:rPr lang="en-US" altLang="en-US" sz="1400"/>
              <a:pPr algn="r" eaLnBrk="1" hangingPunct="1">
                <a:spcBef>
                  <a:spcPct val="0"/>
                </a:spcBef>
                <a:buFontTx/>
                <a:buNone/>
              </a:pPr>
              <a:t>45</a:t>
            </a:fld>
            <a:endParaRPr lang="en-US" altLang="en-US" sz="1400" dirty="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353" name="Group 18">
            <a:extLst>
              <a:ext uri="{FF2B5EF4-FFF2-40B4-BE49-F238E27FC236}">
                <a16:creationId xmlns:a16="http://schemas.microsoft.com/office/drawing/2014/main" id="{BFCF98DB-702A-4E4B-96C1-4107DC1E3398}"/>
              </a:ext>
            </a:extLst>
          </p:cNvPr>
          <p:cNvGrpSpPr>
            <a:grpSpLocks/>
          </p:cNvGrpSpPr>
          <p:nvPr/>
        </p:nvGrpSpPr>
        <p:grpSpPr bwMode="auto">
          <a:xfrm>
            <a:off x="457200" y="452438"/>
            <a:ext cx="8229600" cy="4622800"/>
            <a:chOff x="288" y="285"/>
            <a:chExt cx="5184" cy="2912"/>
          </a:xfrm>
        </p:grpSpPr>
        <p:sp>
          <p:nvSpPr>
            <p:cNvPr id="100355" name="Rectangle 3">
              <a:extLst>
                <a:ext uri="{FF2B5EF4-FFF2-40B4-BE49-F238E27FC236}">
                  <a16:creationId xmlns:a16="http://schemas.microsoft.com/office/drawing/2014/main" id="{07FD818E-09D1-354F-82DD-BA45DEFDBCED}"/>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Cycle </a:t>
              </a:r>
              <a:r>
                <a:rPr lang="en-US" altLang="en-US" sz="2200" dirty="0">
                  <a:solidFill>
                    <a:srgbClr val="333333"/>
                  </a:solidFill>
                </a:rPr>
                <a:t>(continued)</a:t>
              </a:r>
              <a:endParaRPr lang="en-US" altLang="en-US" sz="2800" dirty="0">
                <a:solidFill>
                  <a:schemeClr val="tx2"/>
                </a:solidFill>
              </a:endParaRPr>
            </a:p>
          </p:txBody>
        </p:sp>
        <p:grpSp>
          <p:nvGrpSpPr>
            <p:cNvPr id="100356" name="Group 5">
              <a:extLst>
                <a:ext uri="{FF2B5EF4-FFF2-40B4-BE49-F238E27FC236}">
                  <a16:creationId xmlns:a16="http://schemas.microsoft.com/office/drawing/2014/main" id="{74E7FB59-23DE-7E40-8623-350B5CDF2B99}"/>
                </a:ext>
              </a:extLst>
            </p:cNvPr>
            <p:cNvGrpSpPr>
              <a:grpSpLocks/>
            </p:cNvGrpSpPr>
            <p:nvPr/>
          </p:nvGrpSpPr>
          <p:grpSpPr bwMode="auto">
            <a:xfrm>
              <a:off x="385" y="1019"/>
              <a:ext cx="4885" cy="2178"/>
              <a:chOff x="385" y="1019"/>
              <a:chExt cx="4885" cy="2178"/>
            </a:xfrm>
          </p:grpSpPr>
          <p:sp>
            <p:nvSpPr>
              <p:cNvPr id="100357" name="Oval 6">
                <a:extLst>
                  <a:ext uri="{FF2B5EF4-FFF2-40B4-BE49-F238E27FC236}">
                    <a16:creationId xmlns:a16="http://schemas.microsoft.com/office/drawing/2014/main" id="{F8AC896C-CD0C-3C45-A5E2-049775814810}"/>
                  </a:ext>
                </a:extLst>
              </p:cNvPr>
              <p:cNvSpPr>
                <a:spLocks noChangeArrowheads="1"/>
              </p:cNvSpPr>
              <p:nvPr/>
            </p:nvSpPr>
            <p:spPr bwMode="auto">
              <a:xfrm>
                <a:off x="2632" y="1019"/>
                <a:ext cx="480" cy="480"/>
              </a:xfrm>
              <a:prstGeom prst="ellipse">
                <a:avLst/>
              </a:prstGeom>
              <a:solidFill>
                <a:srgbClr val="FF0000">
                  <a:alpha val="74761"/>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00358" name="Oval 7">
                <a:extLst>
                  <a:ext uri="{FF2B5EF4-FFF2-40B4-BE49-F238E27FC236}">
                    <a16:creationId xmlns:a16="http://schemas.microsoft.com/office/drawing/2014/main" id="{44C3E17E-3AB0-D049-A8FC-0AE2C1A90F1E}"/>
                  </a:ext>
                </a:extLst>
              </p:cNvPr>
              <p:cNvSpPr>
                <a:spLocks noChangeArrowheads="1"/>
              </p:cNvSpPr>
              <p:nvPr/>
            </p:nvSpPr>
            <p:spPr bwMode="auto">
              <a:xfrm>
                <a:off x="2296" y="1531"/>
                <a:ext cx="1152" cy="1152"/>
              </a:xfrm>
              <a:prstGeom prst="ellipse">
                <a:avLst/>
              </a:prstGeom>
              <a:solidFill>
                <a:schemeClr val="bg1">
                  <a:alpha val="75000"/>
                </a:schemeClr>
              </a:solidFill>
              <a:ln w="95250">
                <a:solidFill>
                  <a:srgbClr val="808080">
                    <a:alpha val="74745"/>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i="1" dirty="0">
                    <a:solidFill>
                      <a:srgbClr val="011893"/>
                    </a:solidFill>
                  </a:rPr>
                  <a:t>The circle </a:t>
                </a:r>
              </a:p>
              <a:p>
                <a:pPr algn="ctr" eaLnBrk="1" hangingPunct="1">
                  <a:lnSpc>
                    <a:spcPct val="85000"/>
                  </a:lnSpc>
                  <a:spcBef>
                    <a:spcPct val="0"/>
                  </a:spcBef>
                  <a:buFontTx/>
                  <a:buNone/>
                </a:pPr>
                <a:r>
                  <a:rPr lang="en-US" altLang="en-US" sz="1800" i="1" dirty="0">
                    <a:solidFill>
                      <a:srgbClr val="011893"/>
                    </a:solidFill>
                  </a:rPr>
                  <a:t>turns</a:t>
                </a:r>
              </a:p>
              <a:p>
                <a:pPr algn="ctr" eaLnBrk="1" hangingPunct="1">
                  <a:lnSpc>
                    <a:spcPct val="85000"/>
                  </a:lnSpc>
                  <a:spcBef>
                    <a:spcPct val="0"/>
                  </a:spcBef>
                  <a:buFontTx/>
                  <a:buNone/>
                </a:pPr>
                <a:r>
                  <a:rPr lang="en-US" altLang="en-US" sz="1800" i="1" dirty="0">
                    <a:solidFill>
                      <a:srgbClr val="011893"/>
                    </a:solidFill>
                  </a:rPr>
                  <a:t>clockwise</a:t>
                </a:r>
              </a:p>
            </p:txBody>
          </p:sp>
          <p:sp>
            <p:nvSpPr>
              <p:cNvPr id="100359" name="Line 8">
                <a:extLst>
                  <a:ext uri="{FF2B5EF4-FFF2-40B4-BE49-F238E27FC236}">
                    <a16:creationId xmlns:a16="http://schemas.microsoft.com/office/drawing/2014/main" id="{C2E5F686-B7CE-0248-A0C4-264D6F9901BB}"/>
                  </a:ext>
                </a:extLst>
              </p:cNvPr>
              <p:cNvSpPr>
                <a:spLocks noChangeShapeType="1"/>
              </p:cNvSpPr>
              <p:nvPr/>
            </p:nvSpPr>
            <p:spPr bwMode="auto">
              <a:xfrm>
                <a:off x="3470" y="2112"/>
                <a:ext cx="336" cy="0"/>
              </a:xfrm>
              <a:prstGeom prst="line">
                <a:avLst/>
              </a:prstGeom>
              <a:noFill/>
              <a:ln w="95250">
                <a:solidFill>
                  <a:srgbClr val="808080">
                    <a:alpha val="7495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0360" name="Line 9">
                <a:extLst>
                  <a:ext uri="{FF2B5EF4-FFF2-40B4-BE49-F238E27FC236}">
                    <a16:creationId xmlns:a16="http://schemas.microsoft.com/office/drawing/2014/main" id="{C187076C-66D4-444F-9E54-92461325E0AB}"/>
                  </a:ext>
                </a:extLst>
              </p:cNvPr>
              <p:cNvSpPr>
                <a:spLocks noChangeShapeType="1"/>
              </p:cNvSpPr>
              <p:nvPr/>
            </p:nvSpPr>
            <p:spPr bwMode="auto">
              <a:xfrm>
                <a:off x="1930" y="2107"/>
                <a:ext cx="336" cy="0"/>
              </a:xfrm>
              <a:prstGeom prst="line">
                <a:avLst/>
              </a:prstGeom>
              <a:noFill/>
              <a:ln w="95250">
                <a:solidFill>
                  <a:srgbClr val="808080">
                    <a:alpha val="7492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0361" name="Text Box 10">
                <a:extLst>
                  <a:ext uri="{FF2B5EF4-FFF2-40B4-BE49-F238E27FC236}">
                    <a16:creationId xmlns:a16="http://schemas.microsoft.com/office/drawing/2014/main" id="{0CCA51D4-5FF6-514B-9225-01D4DFE556A9}"/>
                  </a:ext>
                </a:extLst>
              </p:cNvPr>
              <p:cNvSpPr txBox="1">
                <a:spLocks noChangeArrowheads="1"/>
              </p:cNvSpPr>
              <p:nvPr/>
            </p:nvSpPr>
            <p:spPr bwMode="auto">
              <a:xfrm>
                <a:off x="2656" y="1127"/>
                <a:ext cx="4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t>ATP</a:t>
                </a:r>
                <a:endParaRPr lang="en-US" altLang="en-US" sz="2400" b="1" dirty="0"/>
              </a:p>
            </p:txBody>
          </p:sp>
          <p:sp>
            <p:nvSpPr>
              <p:cNvPr id="100362" name="Oval 11">
                <a:extLst>
                  <a:ext uri="{FF2B5EF4-FFF2-40B4-BE49-F238E27FC236}">
                    <a16:creationId xmlns:a16="http://schemas.microsoft.com/office/drawing/2014/main" id="{08C78285-0799-4743-AC68-393B33E09FEC}"/>
                  </a:ext>
                </a:extLst>
              </p:cNvPr>
              <p:cNvSpPr>
                <a:spLocks noChangeArrowheads="1"/>
              </p:cNvSpPr>
              <p:nvPr/>
            </p:nvSpPr>
            <p:spPr bwMode="auto">
              <a:xfrm>
                <a:off x="2632" y="2717"/>
                <a:ext cx="480" cy="480"/>
              </a:xfrm>
              <a:prstGeom prst="ellipse">
                <a:avLst/>
              </a:prstGeom>
              <a:solidFill>
                <a:srgbClr val="0000FF">
                  <a:alpha val="54056"/>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00363" name="Text Box 12">
                <a:extLst>
                  <a:ext uri="{FF2B5EF4-FFF2-40B4-BE49-F238E27FC236}">
                    <a16:creationId xmlns:a16="http://schemas.microsoft.com/office/drawing/2014/main" id="{E449078F-8BB6-E342-8DC3-7549C9FC59AF}"/>
                  </a:ext>
                </a:extLst>
              </p:cNvPr>
              <p:cNvSpPr txBox="1">
                <a:spLocks noChangeArrowheads="1"/>
              </p:cNvSpPr>
              <p:nvPr/>
            </p:nvSpPr>
            <p:spPr bwMode="auto">
              <a:xfrm>
                <a:off x="2653" y="2833"/>
                <a:ext cx="45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t>ADP</a:t>
                </a:r>
                <a:endParaRPr lang="en-US" altLang="en-US" sz="2400" b="1" dirty="0"/>
              </a:p>
            </p:txBody>
          </p:sp>
          <p:sp>
            <p:nvSpPr>
              <p:cNvPr id="100364" name="Text Box 13">
                <a:extLst>
                  <a:ext uri="{FF2B5EF4-FFF2-40B4-BE49-F238E27FC236}">
                    <a16:creationId xmlns:a16="http://schemas.microsoft.com/office/drawing/2014/main" id="{9CF2382E-7B43-294D-A8F2-B2A9013DA2CB}"/>
                  </a:ext>
                </a:extLst>
              </p:cNvPr>
              <p:cNvSpPr txBox="1">
                <a:spLocks noChangeArrowheads="1"/>
              </p:cNvSpPr>
              <p:nvPr/>
            </p:nvSpPr>
            <p:spPr bwMode="auto">
              <a:xfrm>
                <a:off x="3138" y="2809"/>
                <a:ext cx="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b="1" dirty="0"/>
                  <a:t>+</a:t>
                </a:r>
              </a:p>
            </p:txBody>
          </p:sp>
          <p:sp>
            <p:nvSpPr>
              <p:cNvPr id="100365" name="Text Box 14">
                <a:extLst>
                  <a:ext uri="{FF2B5EF4-FFF2-40B4-BE49-F238E27FC236}">
                    <a16:creationId xmlns:a16="http://schemas.microsoft.com/office/drawing/2014/main" id="{90BEB8E0-5A9A-0C47-9D6F-77AE7FF0B919}"/>
                  </a:ext>
                </a:extLst>
              </p:cNvPr>
              <p:cNvSpPr txBox="1">
                <a:spLocks noChangeArrowheads="1"/>
              </p:cNvSpPr>
              <p:nvPr/>
            </p:nvSpPr>
            <p:spPr bwMode="auto">
              <a:xfrm>
                <a:off x="385" y="1933"/>
                <a:ext cx="1502"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191919"/>
                    </a:solidFill>
                  </a:rPr>
                  <a:t>Potential energy from food molecules</a:t>
                </a:r>
                <a:endParaRPr lang="en-US" altLang="en-US" sz="1800" dirty="0"/>
              </a:p>
            </p:txBody>
          </p:sp>
          <p:sp>
            <p:nvSpPr>
              <p:cNvPr id="100366" name="Text Box 15">
                <a:extLst>
                  <a:ext uri="{FF2B5EF4-FFF2-40B4-BE49-F238E27FC236}">
                    <a16:creationId xmlns:a16="http://schemas.microsoft.com/office/drawing/2014/main" id="{B5B262D0-1842-2041-A2CA-552447DC8457}"/>
                  </a:ext>
                </a:extLst>
              </p:cNvPr>
              <p:cNvSpPr txBox="1">
                <a:spLocks noChangeArrowheads="1"/>
              </p:cNvSpPr>
              <p:nvPr/>
            </p:nvSpPr>
            <p:spPr bwMode="auto">
              <a:xfrm>
                <a:off x="3776" y="1935"/>
                <a:ext cx="1494"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191919"/>
                    </a:solidFill>
                  </a:rPr>
                  <a:t>Chemical energy for</a:t>
                </a:r>
              </a:p>
              <a:p>
                <a:pPr algn="ctr" eaLnBrk="1" hangingPunct="1">
                  <a:lnSpc>
                    <a:spcPct val="85000"/>
                  </a:lnSpc>
                  <a:spcBef>
                    <a:spcPct val="0"/>
                  </a:spcBef>
                  <a:buFontTx/>
                  <a:buNone/>
                </a:pPr>
                <a:r>
                  <a:rPr lang="en-US" altLang="en-US" sz="1800" dirty="0">
                    <a:solidFill>
                      <a:srgbClr val="191919"/>
                    </a:solidFill>
                  </a:rPr>
                  <a:t>cellular work</a:t>
                </a:r>
                <a:endParaRPr lang="en-US" altLang="en-US" sz="1800" dirty="0">
                  <a:solidFill>
                    <a:srgbClr val="333333"/>
                  </a:solidFill>
                </a:endParaRPr>
              </a:p>
            </p:txBody>
          </p:sp>
          <p:sp>
            <p:nvSpPr>
              <p:cNvPr id="100367" name="Oval 16">
                <a:extLst>
                  <a:ext uri="{FF2B5EF4-FFF2-40B4-BE49-F238E27FC236}">
                    <a16:creationId xmlns:a16="http://schemas.microsoft.com/office/drawing/2014/main" id="{5980804B-30A7-7343-BFE5-AF7828F626F7}"/>
                  </a:ext>
                </a:extLst>
              </p:cNvPr>
              <p:cNvSpPr>
                <a:spLocks noChangeArrowheads="1"/>
              </p:cNvSpPr>
              <p:nvPr/>
            </p:nvSpPr>
            <p:spPr bwMode="auto">
              <a:xfrm>
                <a:off x="3408" y="2789"/>
                <a:ext cx="345" cy="345"/>
              </a:xfrm>
              <a:prstGeom prst="ellipse">
                <a:avLst/>
              </a:prstGeom>
              <a:solidFill>
                <a:srgbClr val="800080">
                  <a:alpha val="4561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000" b="1" dirty="0"/>
                  <a:t>P</a:t>
                </a:r>
                <a:endParaRPr lang="en-US" altLang="en-US" sz="2400" b="1" dirty="0"/>
              </a:p>
            </p:txBody>
          </p:sp>
        </p:grpSp>
      </p:grpSp>
      <p:sp>
        <p:nvSpPr>
          <p:cNvPr id="100354" name="Slide Number Placeholder 5">
            <a:extLst>
              <a:ext uri="{FF2B5EF4-FFF2-40B4-BE49-F238E27FC236}">
                <a16:creationId xmlns:a16="http://schemas.microsoft.com/office/drawing/2014/main" id="{6D6F702A-B788-424C-B98D-A44184069B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677689A-A63E-2A4A-AF85-857FD0CEA5F3}" type="slidenum">
              <a:rPr lang="en-US" altLang="en-US" sz="1400"/>
              <a:pPr algn="r" eaLnBrk="1" hangingPunct="1">
                <a:spcBef>
                  <a:spcPct val="0"/>
                </a:spcBef>
                <a:buFontTx/>
                <a:buNone/>
              </a:pPr>
              <a:t>46</a:t>
            </a:fld>
            <a:endParaRPr lang="en-US" altLang="en-US" sz="1400" dirty="0"/>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1" name="Group 7">
            <a:extLst>
              <a:ext uri="{FF2B5EF4-FFF2-40B4-BE49-F238E27FC236}">
                <a16:creationId xmlns:a16="http://schemas.microsoft.com/office/drawing/2014/main" id="{D8B79B5A-617D-6541-83FB-8E2BE2937B88}"/>
              </a:ext>
            </a:extLst>
          </p:cNvPr>
          <p:cNvGrpSpPr>
            <a:grpSpLocks/>
          </p:cNvGrpSpPr>
          <p:nvPr/>
        </p:nvGrpSpPr>
        <p:grpSpPr bwMode="auto">
          <a:xfrm>
            <a:off x="685800" y="1716088"/>
            <a:ext cx="7772400" cy="4025900"/>
            <a:chOff x="432" y="1081"/>
            <a:chExt cx="4896" cy="2536"/>
          </a:xfrm>
        </p:grpSpPr>
        <p:sp>
          <p:nvSpPr>
            <p:cNvPr id="102403" name="Rectangle 2">
              <a:extLst>
                <a:ext uri="{FF2B5EF4-FFF2-40B4-BE49-F238E27FC236}">
                  <a16:creationId xmlns:a16="http://schemas.microsoft.com/office/drawing/2014/main" id="{DF944BD5-EB75-9A46-9611-8F4253465923}"/>
                </a:ext>
              </a:extLst>
            </p:cNvPr>
            <p:cNvSpPr>
              <a:spLocks noChangeArrowheads="1"/>
            </p:cNvSpPr>
            <p:nvPr/>
          </p:nvSpPr>
          <p:spPr bwMode="auto">
            <a:xfrm>
              <a:off x="432" y="1081"/>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50000"/>
                </a:spcBef>
                <a:buFontTx/>
                <a:buNone/>
              </a:pPr>
              <a:r>
                <a:rPr lang="en-US" altLang="en-US" sz="2800" dirty="0">
                  <a:solidFill>
                    <a:srgbClr val="333333"/>
                  </a:solidFill>
                </a:rPr>
                <a:t>Cellular Respiration Processes</a:t>
              </a:r>
              <a:br>
                <a:rPr lang="en-US" altLang="en-US" dirty="0">
                  <a:solidFill>
                    <a:srgbClr val="333333"/>
                  </a:solidFill>
                </a:rPr>
              </a:br>
              <a:endParaRPr lang="en-US" altLang="en-US" sz="2800" dirty="0">
                <a:solidFill>
                  <a:schemeClr val="tx2"/>
                </a:solidFill>
              </a:endParaRPr>
            </a:p>
          </p:txBody>
        </p:sp>
        <p:grpSp>
          <p:nvGrpSpPr>
            <p:cNvPr id="102404" name="Group 5">
              <a:extLst>
                <a:ext uri="{FF2B5EF4-FFF2-40B4-BE49-F238E27FC236}">
                  <a16:creationId xmlns:a16="http://schemas.microsoft.com/office/drawing/2014/main" id="{F49E9FD9-1648-F943-8993-40D8B0CE7219}"/>
                </a:ext>
              </a:extLst>
            </p:cNvPr>
            <p:cNvGrpSpPr>
              <a:grpSpLocks/>
            </p:cNvGrpSpPr>
            <p:nvPr/>
          </p:nvGrpSpPr>
          <p:grpSpPr bwMode="auto">
            <a:xfrm>
              <a:off x="1823" y="2136"/>
              <a:ext cx="2172" cy="1481"/>
              <a:chOff x="1823" y="2136"/>
              <a:chExt cx="2172" cy="1481"/>
            </a:xfrm>
          </p:grpSpPr>
          <p:pic>
            <p:nvPicPr>
              <p:cNvPr id="102405" name="Picture 3" descr="energpath1">
                <a:extLst>
                  <a:ext uri="{FF2B5EF4-FFF2-40B4-BE49-F238E27FC236}">
                    <a16:creationId xmlns:a16="http://schemas.microsoft.com/office/drawing/2014/main" id="{92BA1891-A478-A749-A8D4-23BFA31F3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 y="2136"/>
                <a:ext cx="2115" cy="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6" name="Rectangle 4">
                <a:extLst>
                  <a:ext uri="{FF2B5EF4-FFF2-40B4-BE49-F238E27FC236}">
                    <a16:creationId xmlns:a16="http://schemas.microsoft.com/office/drawing/2014/main" id="{8CFCDE9F-1AEA-BF49-8F0B-84E2152A2274}"/>
                  </a:ext>
                </a:extLst>
              </p:cNvPr>
              <p:cNvSpPr>
                <a:spLocks noChangeArrowheads="1"/>
              </p:cNvSpPr>
              <p:nvPr/>
            </p:nvSpPr>
            <p:spPr bwMode="auto">
              <a:xfrm>
                <a:off x="2814" y="3473"/>
                <a:ext cx="1181" cy="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900" dirty="0"/>
                  <a:t>https://www.estrellamountain.edu</a:t>
                </a:r>
              </a:p>
            </p:txBody>
          </p:sp>
        </p:grpSp>
      </p:grpSp>
      <p:sp>
        <p:nvSpPr>
          <p:cNvPr id="102402" name="Slide Number Placeholder 5">
            <a:extLst>
              <a:ext uri="{FF2B5EF4-FFF2-40B4-BE49-F238E27FC236}">
                <a16:creationId xmlns:a16="http://schemas.microsoft.com/office/drawing/2014/main" id="{1C162EE8-B708-AD48-A2C0-533CB4EF105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5C82EFD-2644-E548-8D9D-94CE6E2C7CCC}" type="slidenum">
              <a:rPr lang="en-US" altLang="en-US" sz="1400"/>
              <a:pPr algn="r" eaLnBrk="1" hangingPunct="1">
                <a:spcBef>
                  <a:spcPct val="0"/>
                </a:spcBef>
                <a:buFontTx/>
                <a:buNone/>
              </a:pPr>
              <a:t>47</a:t>
            </a:fld>
            <a:endParaRPr lang="en-US" altLang="en-US"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449" name="Group 2">
            <a:extLst>
              <a:ext uri="{FF2B5EF4-FFF2-40B4-BE49-F238E27FC236}">
                <a16:creationId xmlns:a16="http://schemas.microsoft.com/office/drawing/2014/main" id="{2188397F-E5FC-9E4B-AC3F-700AC5BEE5ED}"/>
              </a:ext>
            </a:extLst>
          </p:cNvPr>
          <p:cNvGrpSpPr>
            <a:grpSpLocks/>
          </p:cNvGrpSpPr>
          <p:nvPr/>
        </p:nvGrpSpPr>
        <p:grpSpPr bwMode="auto">
          <a:xfrm>
            <a:off x="457200" y="455613"/>
            <a:ext cx="8229600" cy="3854450"/>
            <a:chOff x="288" y="287"/>
            <a:chExt cx="5184" cy="2428"/>
          </a:xfrm>
        </p:grpSpPr>
        <p:sp>
          <p:nvSpPr>
            <p:cNvPr id="104451" name="Rectangle 3">
              <a:extLst>
                <a:ext uri="{FF2B5EF4-FFF2-40B4-BE49-F238E27FC236}">
                  <a16:creationId xmlns:a16="http://schemas.microsoft.com/office/drawing/2014/main" id="{68FACF2E-E757-144E-9AFD-9A1A18B57009}"/>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Cellular Respiration</a:t>
              </a:r>
              <a:endParaRPr lang="en-US" altLang="en-US" sz="2800" dirty="0">
                <a:solidFill>
                  <a:schemeClr val="tx2"/>
                </a:solidFill>
              </a:endParaRPr>
            </a:p>
          </p:txBody>
        </p:sp>
        <p:sp>
          <p:nvSpPr>
            <p:cNvPr id="104452" name="Text Box 4">
              <a:extLst>
                <a:ext uri="{FF2B5EF4-FFF2-40B4-BE49-F238E27FC236}">
                  <a16:creationId xmlns:a16="http://schemas.microsoft.com/office/drawing/2014/main" id="{03A6DB73-81DF-C24D-BC3E-050296588301}"/>
                </a:ext>
              </a:extLst>
            </p:cNvPr>
            <p:cNvSpPr txBox="1">
              <a:spLocks noChangeArrowheads="1"/>
            </p:cNvSpPr>
            <p:nvPr/>
          </p:nvSpPr>
          <p:spPr bwMode="auto">
            <a:xfrm>
              <a:off x="516" y="973"/>
              <a:ext cx="4764" cy="1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Cellular respiration is a part of metabolism, the sum of all chemical processes in cells.</a:t>
              </a:r>
            </a:p>
            <a:p>
              <a:pPr eaLnBrk="1" hangingPunct="1">
                <a:lnSpc>
                  <a:spcPct val="85000"/>
                </a:lnSpc>
                <a:spcBef>
                  <a:spcPct val="0"/>
                </a:spcBef>
                <a:spcAft>
                  <a:spcPts val="900"/>
                </a:spcAft>
                <a:buSzPct val="80000"/>
                <a:buFont typeface="Times" pitchFamily="2" charset="0"/>
                <a:buChar char="•"/>
              </a:pPr>
              <a:r>
                <a:rPr lang="en-US" altLang="en-US" sz="1800" dirty="0"/>
                <a:t>Much (but not all) of cellular respiration occurs in the mitochondria.</a:t>
              </a:r>
            </a:p>
            <a:p>
              <a:pPr eaLnBrk="1" hangingPunct="1">
                <a:lnSpc>
                  <a:spcPct val="85000"/>
                </a:lnSpc>
                <a:spcBef>
                  <a:spcPct val="0"/>
                </a:spcBef>
                <a:spcAft>
                  <a:spcPts val="900"/>
                </a:spcAft>
                <a:buSzPct val="80000"/>
                <a:buFont typeface="Times" pitchFamily="2" charset="0"/>
                <a:buChar char="•"/>
              </a:pPr>
              <a:r>
                <a:rPr lang="en-US" altLang="en-US" sz="1800" dirty="0"/>
                <a:t>The potential energy in food is converted to chemical energy for use by cells. </a:t>
              </a:r>
            </a:p>
            <a:p>
              <a:pPr eaLnBrk="1" hangingPunct="1">
                <a:lnSpc>
                  <a:spcPct val="85000"/>
                </a:lnSpc>
                <a:spcBef>
                  <a:spcPct val="0"/>
                </a:spcBef>
                <a:spcAft>
                  <a:spcPts val="900"/>
                </a:spcAft>
                <a:buSzPct val="80000"/>
                <a:buFont typeface="Times" pitchFamily="2" charset="0"/>
                <a:buChar char="•"/>
              </a:pPr>
              <a:r>
                <a:rPr lang="en-US" altLang="en-US" sz="1800" dirty="0"/>
                <a:t>More than two dozen chemical reactions are involved in cellular res-piration.</a:t>
              </a:r>
            </a:p>
            <a:p>
              <a:pPr eaLnBrk="1" hangingPunct="1">
                <a:lnSpc>
                  <a:spcPct val="85000"/>
                </a:lnSpc>
                <a:spcBef>
                  <a:spcPct val="0"/>
                </a:spcBef>
                <a:spcAft>
                  <a:spcPct val="50000"/>
                </a:spcAft>
                <a:buSzPct val="80000"/>
                <a:buFont typeface="Times" pitchFamily="2" charset="0"/>
                <a:buChar char="•"/>
              </a:pPr>
              <a:r>
                <a:rPr lang="en-US" altLang="en-US" sz="1800" dirty="0"/>
                <a:t>A specific enzyme catalyzes the chemical reaction in each metabolic pathway.</a:t>
              </a:r>
            </a:p>
          </p:txBody>
        </p:sp>
      </p:grpSp>
      <p:sp>
        <p:nvSpPr>
          <p:cNvPr id="104450" name="Slide Number Placeholder 5">
            <a:extLst>
              <a:ext uri="{FF2B5EF4-FFF2-40B4-BE49-F238E27FC236}">
                <a16:creationId xmlns:a16="http://schemas.microsoft.com/office/drawing/2014/main" id="{EE0D6181-7E99-4942-9289-2B8588A2693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BE2D867E-EC30-6946-B51A-4ED583092458}" type="slidenum">
              <a:rPr lang="en-US" altLang="en-US" sz="1400"/>
              <a:pPr algn="r" eaLnBrk="1" hangingPunct="1">
                <a:spcBef>
                  <a:spcPct val="0"/>
                </a:spcBef>
                <a:buFontTx/>
                <a:buNone/>
              </a:pPr>
              <a:t>48</a:t>
            </a:fld>
            <a:endParaRPr lang="en-US" altLang="en-US"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497" name="Group 22">
            <a:extLst>
              <a:ext uri="{FF2B5EF4-FFF2-40B4-BE49-F238E27FC236}">
                <a16:creationId xmlns:a16="http://schemas.microsoft.com/office/drawing/2014/main" id="{A55F6D9B-6B5A-D141-8738-1DE8852E8C1B}"/>
              </a:ext>
            </a:extLst>
          </p:cNvPr>
          <p:cNvGrpSpPr>
            <a:grpSpLocks/>
          </p:cNvGrpSpPr>
          <p:nvPr/>
        </p:nvGrpSpPr>
        <p:grpSpPr bwMode="auto">
          <a:xfrm>
            <a:off x="457200" y="452438"/>
            <a:ext cx="8229600" cy="4891088"/>
            <a:chOff x="288" y="285"/>
            <a:chExt cx="5184" cy="3081"/>
          </a:xfrm>
        </p:grpSpPr>
        <p:sp>
          <p:nvSpPr>
            <p:cNvPr id="106499" name="Rectangle 3">
              <a:extLst>
                <a:ext uri="{FF2B5EF4-FFF2-40B4-BE49-F238E27FC236}">
                  <a16:creationId xmlns:a16="http://schemas.microsoft.com/office/drawing/2014/main" id="{41CFCC63-0F14-484C-82D3-63BBBDE8B445}"/>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Cellular Respiration Processes</a:t>
              </a:r>
              <a:endParaRPr lang="en-US" altLang="en-US" sz="2800" dirty="0">
                <a:solidFill>
                  <a:schemeClr val="tx2"/>
                </a:solidFill>
              </a:endParaRPr>
            </a:p>
          </p:txBody>
        </p:sp>
        <p:grpSp>
          <p:nvGrpSpPr>
            <p:cNvPr id="106500" name="Group 21">
              <a:extLst>
                <a:ext uri="{FF2B5EF4-FFF2-40B4-BE49-F238E27FC236}">
                  <a16:creationId xmlns:a16="http://schemas.microsoft.com/office/drawing/2014/main" id="{52BBAF5C-DBDB-5644-A2F9-9ABE8808D319}"/>
                </a:ext>
              </a:extLst>
            </p:cNvPr>
            <p:cNvGrpSpPr>
              <a:grpSpLocks/>
            </p:cNvGrpSpPr>
            <p:nvPr/>
          </p:nvGrpSpPr>
          <p:grpSpPr bwMode="auto">
            <a:xfrm>
              <a:off x="525" y="1016"/>
              <a:ext cx="4580" cy="2350"/>
              <a:chOff x="525" y="1016"/>
              <a:chExt cx="4580" cy="2350"/>
            </a:xfrm>
          </p:grpSpPr>
          <p:grpSp>
            <p:nvGrpSpPr>
              <p:cNvPr id="106501" name="Group 20">
                <a:extLst>
                  <a:ext uri="{FF2B5EF4-FFF2-40B4-BE49-F238E27FC236}">
                    <a16:creationId xmlns:a16="http://schemas.microsoft.com/office/drawing/2014/main" id="{BF499F2D-39B9-4541-807F-D239A94F62DA}"/>
                  </a:ext>
                </a:extLst>
              </p:cNvPr>
              <p:cNvGrpSpPr>
                <a:grpSpLocks/>
              </p:cNvGrpSpPr>
              <p:nvPr/>
            </p:nvGrpSpPr>
            <p:grpSpPr bwMode="auto">
              <a:xfrm>
                <a:off x="2918" y="1120"/>
                <a:ext cx="2187" cy="2223"/>
                <a:chOff x="2918" y="1120"/>
                <a:chExt cx="2187" cy="2223"/>
              </a:xfrm>
            </p:grpSpPr>
            <p:pic>
              <p:nvPicPr>
                <p:cNvPr id="106509" name="Picture 6" descr="www_sinauer_com_animal_cell_micrograph_human_lymphocyte">
                  <a:extLst>
                    <a:ext uri="{FF2B5EF4-FFF2-40B4-BE49-F238E27FC236}">
                      <a16:creationId xmlns:a16="http://schemas.microsoft.com/office/drawing/2014/main" id="{298317A3-15F2-8346-8EF5-874A160A9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8" y="1809"/>
                  <a:ext cx="1946"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10" name="Text Box 7">
                  <a:extLst>
                    <a:ext uri="{FF2B5EF4-FFF2-40B4-BE49-F238E27FC236}">
                      <a16:creationId xmlns:a16="http://schemas.microsoft.com/office/drawing/2014/main" id="{EAD098DC-EC2B-B446-9B36-2C4B50ED1D5E}"/>
                    </a:ext>
                  </a:extLst>
                </p:cNvPr>
                <p:cNvSpPr txBox="1">
                  <a:spLocks noChangeArrowheads="1"/>
                </p:cNvSpPr>
                <p:nvPr/>
              </p:nvSpPr>
              <p:spPr bwMode="auto">
                <a:xfrm>
                  <a:off x="2918" y="1120"/>
                  <a:ext cx="2187"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Electron micrograph of a human lymphocyte (type of white blood cell)—several mitochondria are visible.</a:t>
                  </a:r>
                </a:p>
              </p:txBody>
            </p:sp>
            <p:sp>
              <p:nvSpPr>
                <p:cNvPr id="106511" name="Text Box 8">
                  <a:extLst>
                    <a:ext uri="{FF2B5EF4-FFF2-40B4-BE49-F238E27FC236}">
                      <a16:creationId xmlns:a16="http://schemas.microsoft.com/office/drawing/2014/main" id="{217947F5-64F0-3146-8F91-9B704FD5B710}"/>
                    </a:ext>
                  </a:extLst>
                </p:cNvPr>
                <p:cNvSpPr txBox="1">
                  <a:spLocks noChangeArrowheads="1"/>
                </p:cNvSpPr>
                <p:nvPr/>
              </p:nvSpPr>
              <p:spPr bwMode="auto">
                <a:xfrm>
                  <a:off x="3442" y="3178"/>
                  <a:ext cx="108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https://www.sinauer.com</a:t>
                  </a:r>
                </a:p>
              </p:txBody>
            </p:sp>
          </p:grpSp>
          <p:grpSp>
            <p:nvGrpSpPr>
              <p:cNvPr id="106502" name="Group 17">
                <a:extLst>
                  <a:ext uri="{FF2B5EF4-FFF2-40B4-BE49-F238E27FC236}">
                    <a16:creationId xmlns:a16="http://schemas.microsoft.com/office/drawing/2014/main" id="{09A0EAC7-E21D-DC48-8E3F-1D1F325A920A}"/>
                  </a:ext>
                </a:extLst>
              </p:cNvPr>
              <p:cNvGrpSpPr>
                <a:grpSpLocks/>
              </p:cNvGrpSpPr>
              <p:nvPr/>
            </p:nvGrpSpPr>
            <p:grpSpPr bwMode="auto">
              <a:xfrm>
                <a:off x="525" y="1016"/>
                <a:ext cx="2028" cy="2350"/>
                <a:chOff x="525" y="1016"/>
                <a:chExt cx="2028" cy="2350"/>
              </a:xfrm>
            </p:grpSpPr>
            <p:sp>
              <p:nvSpPr>
                <p:cNvPr id="106503" name="Rectangle 10">
                  <a:extLst>
                    <a:ext uri="{FF2B5EF4-FFF2-40B4-BE49-F238E27FC236}">
                      <a16:creationId xmlns:a16="http://schemas.microsoft.com/office/drawing/2014/main" id="{672B7945-E834-2142-8FC8-3DE8B673A957}"/>
                    </a:ext>
                  </a:extLst>
                </p:cNvPr>
                <p:cNvSpPr>
                  <a:spLocks noChangeArrowheads="1"/>
                </p:cNvSpPr>
                <p:nvPr/>
              </p:nvSpPr>
              <p:spPr bwMode="auto">
                <a:xfrm>
                  <a:off x="634" y="1016"/>
                  <a:ext cx="1787" cy="379"/>
                </a:xfrm>
                <a:prstGeom prst="rect">
                  <a:avLst/>
                </a:prstGeom>
                <a:solidFill>
                  <a:schemeClr val="accent6">
                    <a:lumMod val="60000"/>
                    <a:lumOff val="40000"/>
                    <a:alpha val="25098"/>
                  </a:schemeClr>
                </a:solidFill>
                <a:ln w="12700">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t>Glycolysis</a:t>
                  </a:r>
                </a:p>
              </p:txBody>
            </p:sp>
            <p:sp>
              <p:nvSpPr>
                <p:cNvPr id="106504" name="Rectangle 11">
                  <a:extLst>
                    <a:ext uri="{FF2B5EF4-FFF2-40B4-BE49-F238E27FC236}">
                      <a16:creationId xmlns:a16="http://schemas.microsoft.com/office/drawing/2014/main" id="{50A3B303-24BA-4240-B440-0ED08C9C0408}"/>
                    </a:ext>
                  </a:extLst>
                </p:cNvPr>
                <p:cNvSpPr>
                  <a:spLocks noChangeArrowheads="1"/>
                </p:cNvSpPr>
                <p:nvPr/>
              </p:nvSpPr>
              <p:spPr bwMode="auto">
                <a:xfrm>
                  <a:off x="638" y="1749"/>
                  <a:ext cx="1787" cy="379"/>
                </a:xfrm>
                <a:prstGeom prst="rect">
                  <a:avLst/>
                </a:prstGeom>
                <a:solidFill>
                  <a:srgbClr val="00B0F0">
                    <a:alpha val="25098"/>
                  </a:srgbClr>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800" dirty="0"/>
                    <a:t>Krebs cycle</a:t>
                  </a:r>
                  <a:endParaRPr lang="en-US" altLang="en-US" sz="1600" dirty="0"/>
                </a:p>
              </p:txBody>
            </p:sp>
            <p:sp>
              <p:nvSpPr>
                <p:cNvPr id="106505" name="Rectangle 12">
                  <a:extLst>
                    <a:ext uri="{FF2B5EF4-FFF2-40B4-BE49-F238E27FC236}">
                      <a16:creationId xmlns:a16="http://schemas.microsoft.com/office/drawing/2014/main" id="{4B9775CB-C9CB-7D4B-84E2-D27BCD4C028B}"/>
                    </a:ext>
                  </a:extLst>
                </p:cNvPr>
                <p:cNvSpPr>
                  <a:spLocks noChangeArrowheads="1"/>
                </p:cNvSpPr>
                <p:nvPr/>
              </p:nvSpPr>
              <p:spPr bwMode="auto">
                <a:xfrm>
                  <a:off x="638" y="2462"/>
                  <a:ext cx="1787" cy="379"/>
                </a:xfrm>
                <a:prstGeom prst="rect">
                  <a:avLst/>
                </a:prstGeom>
                <a:solidFill>
                  <a:srgbClr val="92D050">
                    <a:alpha val="25098"/>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800" dirty="0"/>
                    <a:t>Electron transport chain</a:t>
                  </a:r>
                </a:p>
              </p:txBody>
            </p:sp>
            <p:sp>
              <p:nvSpPr>
                <p:cNvPr id="106506" name="Line 13">
                  <a:extLst>
                    <a:ext uri="{FF2B5EF4-FFF2-40B4-BE49-F238E27FC236}">
                      <a16:creationId xmlns:a16="http://schemas.microsoft.com/office/drawing/2014/main" id="{70CD5EA4-8DC3-0243-8A7F-C76DADA1C8AD}"/>
                    </a:ext>
                  </a:extLst>
                </p:cNvPr>
                <p:cNvSpPr>
                  <a:spLocks noChangeShapeType="1"/>
                </p:cNvSpPr>
                <p:nvPr/>
              </p:nvSpPr>
              <p:spPr bwMode="auto">
                <a:xfrm>
                  <a:off x="1541" y="1432"/>
                  <a:ext cx="0" cy="276"/>
                </a:xfrm>
                <a:prstGeom prst="line">
                  <a:avLst/>
                </a:prstGeom>
                <a:noFill/>
                <a:ln w="95250">
                  <a:solidFill>
                    <a:srgbClr val="808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6507" name="Line 14">
                  <a:extLst>
                    <a:ext uri="{FF2B5EF4-FFF2-40B4-BE49-F238E27FC236}">
                      <a16:creationId xmlns:a16="http://schemas.microsoft.com/office/drawing/2014/main" id="{93076C34-114D-3149-83DA-8E2E87C9965F}"/>
                    </a:ext>
                  </a:extLst>
                </p:cNvPr>
                <p:cNvSpPr>
                  <a:spLocks noChangeShapeType="1"/>
                </p:cNvSpPr>
                <p:nvPr/>
              </p:nvSpPr>
              <p:spPr bwMode="auto">
                <a:xfrm>
                  <a:off x="1532" y="2155"/>
                  <a:ext cx="0" cy="276"/>
                </a:xfrm>
                <a:prstGeom prst="line">
                  <a:avLst/>
                </a:prstGeom>
                <a:noFill/>
                <a:ln w="95250">
                  <a:solidFill>
                    <a:srgbClr val="808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6508" name="Text Box 15">
                  <a:extLst>
                    <a:ext uri="{FF2B5EF4-FFF2-40B4-BE49-F238E27FC236}">
                      <a16:creationId xmlns:a16="http://schemas.microsoft.com/office/drawing/2014/main" id="{A1B11FFD-1E22-4C4F-8E98-D57085FCBD64}"/>
                    </a:ext>
                  </a:extLst>
                </p:cNvPr>
                <p:cNvSpPr txBox="1">
                  <a:spLocks noChangeArrowheads="1"/>
                </p:cNvSpPr>
                <p:nvPr/>
              </p:nvSpPr>
              <p:spPr bwMode="auto">
                <a:xfrm>
                  <a:off x="525" y="3014"/>
                  <a:ext cx="2028"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The three processes of cellular respiration.</a:t>
                  </a:r>
                  <a:r>
                    <a:rPr lang="en-US" altLang="en-US" sz="1800" i="1" dirty="0">
                      <a:solidFill>
                        <a:schemeClr val="accent6"/>
                      </a:solidFill>
                    </a:rPr>
                    <a:t> </a:t>
                  </a:r>
                </a:p>
              </p:txBody>
            </p:sp>
          </p:grpSp>
        </p:grpSp>
      </p:grpSp>
      <p:sp>
        <p:nvSpPr>
          <p:cNvPr id="106498" name="Slide Number Placeholder 5">
            <a:extLst>
              <a:ext uri="{FF2B5EF4-FFF2-40B4-BE49-F238E27FC236}">
                <a16:creationId xmlns:a16="http://schemas.microsoft.com/office/drawing/2014/main" id="{AA916C80-B995-324D-83C7-AE2A82DE141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38E60F8-B8F3-9D45-89E5-52231F86106D}" type="slidenum">
              <a:rPr lang="en-US" altLang="en-US" sz="1400"/>
              <a:pPr algn="r" eaLnBrk="1" hangingPunct="1">
                <a:spcBef>
                  <a:spcPct val="0"/>
                </a:spcBef>
                <a:buFontTx/>
                <a:buNone/>
              </a:pPr>
              <a:t>49</a:t>
            </a:fld>
            <a:endParaRPr lang="en-US" alt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45" name="Group 16">
            <a:extLst>
              <a:ext uri="{FF2B5EF4-FFF2-40B4-BE49-F238E27FC236}">
                <a16:creationId xmlns:a16="http://schemas.microsoft.com/office/drawing/2014/main" id="{0A20DBE3-651A-A848-990E-90B16F7C577B}"/>
              </a:ext>
            </a:extLst>
          </p:cNvPr>
          <p:cNvGrpSpPr>
            <a:grpSpLocks/>
          </p:cNvGrpSpPr>
          <p:nvPr/>
        </p:nvGrpSpPr>
        <p:grpSpPr bwMode="auto">
          <a:xfrm>
            <a:off x="457200" y="452438"/>
            <a:ext cx="8229600" cy="4759325"/>
            <a:chOff x="288" y="285"/>
            <a:chExt cx="5184" cy="2998"/>
          </a:xfrm>
        </p:grpSpPr>
        <p:sp>
          <p:nvSpPr>
            <p:cNvPr id="108547" name="Rectangle 3">
              <a:extLst>
                <a:ext uri="{FF2B5EF4-FFF2-40B4-BE49-F238E27FC236}">
                  <a16:creationId xmlns:a16="http://schemas.microsoft.com/office/drawing/2014/main" id="{451471C1-1768-6149-8EB9-F2A2F9274E6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Glycolysis</a:t>
              </a:r>
              <a:endParaRPr lang="en-US" altLang="en-US" sz="2800" dirty="0">
                <a:solidFill>
                  <a:schemeClr val="tx2"/>
                </a:solidFill>
              </a:endParaRPr>
            </a:p>
          </p:txBody>
        </p:sp>
        <p:grpSp>
          <p:nvGrpSpPr>
            <p:cNvPr id="108548" name="Group 15">
              <a:extLst>
                <a:ext uri="{FF2B5EF4-FFF2-40B4-BE49-F238E27FC236}">
                  <a16:creationId xmlns:a16="http://schemas.microsoft.com/office/drawing/2014/main" id="{F1CA1916-E696-5044-824A-41DF0FBBC473}"/>
                </a:ext>
              </a:extLst>
            </p:cNvPr>
            <p:cNvGrpSpPr>
              <a:grpSpLocks/>
            </p:cNvGrpSpPr>
            <p:nvPr/>
          </p:nvGrpSpPr>
          <p:grpSpPr bwMode="auto">
            <a:xfrm>
              <a:off x="518" y="974"/>
              <a:ext cx="4701" cy="2309"/>
              <a:chOff x="518" y="974"/>
              <a:chExt cx="4701" cy="2309"/>
            </a:xfrm>
          </p:grpSpPr>
          <p:sp>
            <p:nvSpPr>
              <p:cNvPr id="108549" name="Text Box 4">
                <a:extLst>
                  <a:ext uri="{FF2B5EF4-FFF2-40B4-BE49-F238E27FC236}">
                    <a16:creationId xmlns:a16="http://schemas.microsoft.com/office/drawing/2014/main" id="{05E7185C-2375-F24C-92C3-45E4641D01B7}"/>
                  </a:ext>
                </a:extLst>
              </p:cNvPr>
              <p:cNvSpPr txBox="1">
                <a:spLocks noChangeArrowheads="1"/>
              </p:cNvSpPr>
              <p:nvPr/>
            </p:nvSpPr>
            <p:spPr bwMode="auto">
              <a:xfrm>
                <a:off x="518" y="974"/>
                <a:ext cx="4701" cy="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enzymes for glycolysis are in the cytosol of both eukaryotic and prokaryotic cells.</a:t>
                </a:r>
              </a:p>
              <a:p>
                <a:pPr eaLnBrk="1" hangingPunct="1">
                  <a:lnSpc>
                    <a:spcPct val="85000"/>
                  </a:lnSpc>
                  <a:spcBef>
                    <a:spcPct val="0"/>
                  </a:spcBef>
                  <a:spcAft>
                    <a:spcPts val="900"/>
                  </a:spcAft>
                  <a:buSzPct val="80000"/>
                  <a:buFont typeface="Times" pitchFamily="2" charset="0"/>
                  <a:buChar char="•"/>
                </a:pPr>
                <a:r>
                  <a:rPr lang="en-US" altLang="en-US" sz="1800" dirty="0"/>
                  <a:t>Glycolysis is anaerobic—it does not consume oxygen.</a:t>
                </a:r>
              </a:p>
              <a:p>
                <a:pPr eaLnBrk="1" hangingPunct="1">
                  <a:lnSpc>
                    <a:spcPct val="85000"/>
                  </a:lnSpc>
                  <a:spcBef>
                    <a:spcPct val="0"/>
                  </a:spcBef>
                  <a:spcAft>
                    <a:spcPts val="900"/>
                  </a:spcAft>
                  <a:buSzPct val="80000"/>
                  <a:buFont typeface="Times" pitchFamily="2" charset="0"/>
                  <a:buChar char="•"/>
                </a:pPr>
                <a:r>
                  <a:rPr lang="en-US" altLang="en-US" sz="1800" dirty="0"/>
                  <a:t>The process breaks glucose molecules consisting of a six-carbon backbone into two, three-carbon molecules of pyruvic acid (pyruvate).</a:t>
                </a:r>
              </a:p>
              <a:p>
                <a:pPr eaLnBrk="1" hangingPunct="1">
                  <a:lnSpc>
                    <a:spcPct val="85000"/>
                  </a:lnSpc>
                  <a:spcBef>
                    <a:spcPct val="0"/>
                  </a:spcBef>
                  <a:spcAft>
                    <a:spcPts val="900"/>
                  </a:spcAft>
                  <a:buSzPct val="80000"/>
                  <a:buFont typeface="Times" pitchFamily="2" charset="0"/>
                  <a:buChar char="•"/>
                </a:pPr>
                <a:r>
                  <a:rPr lang="en-US" altLang="en-US" sz="1800" dirty="0"/>
                  <a:t>For each molecule of glucose, four molecules of ATP are produced.</a:t>
                </a:r>
              </a:p>
              <a:p>
                <a:pPr eaLnBrk="1" hangingPunct="1">
                  <a:lnSpc>
                    <a:spcPct val="85000"/>
                  </a:lnSpc>
                  <a:spcBef>
                    <a:spcPct val="0"/>
                  </a:spcBef>
                  <a:spcAft>
                    <a:spcPct val="50000"/>
                  </a:spcAft>
                  <a:buSzPct val="80000"/>
                  <a:buFont typeface="Times" pitchFamily="2" charset="0"/>
                  <a:buChar char="•"/>
                </a:pPr>
                <a:r>
                  <a:rPr lang="en-US" altLang="en-US" sz="1800" dirty="0"/>
                  <a:t>Two electrons are also transferred to the molecule, NAD</a:t>
                </a:r>
                <a:r>
                  <a:rPr lang="en-US" altLang="en-US" sz="1800" baseline="28000" dirty="0"/>
                  <a:t>+ </a:t>
                </a:r>
                <a:r>
                  <a:rPr lang="en-US" altLang="en-US" sz="1800" dirty="0"/>
                  <a:t>to produce NADH for the electron transport chain.</a:t>
                </a:r>
              </a:p>
            </p:txBody>
          </p:sp>
          <p:sp>
            <p:nvSpPr>
              <p:cNvPr id="108550" name="Text Box 6">
                <a:extLst>
                  <a:ext uri="{FF2B5EF4-FFF2-40B4-BE49-F238E27FC236}">
                    <a16:creationId xmlns:a16="http://schemas.microsoft.com/office/drawing/2014/main" id="{8CE74FA3-6C17-B64C-A96D-5CD8EAACDC26}"/>
                  </a:ext>
                </a:extLst>
              </p:cNvPr>
              <p:cNvSpPr txBox="1">
                <a:spLocks noChangeArrowheads="1"/>
              </p:cNvSpPr>
              <p:nvPr/>
            </p:nvSpPr>
            <p:spPr bwMode="auto">
              <a:xfrm>
                <a:off x="1316" y="2583"/>
                <a:ext cx="3133" cy="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lnSpc>
                    <a:spcPct val="85000"/>
                  </a:lnSpc>
                  <a:spcBef>
                    <a:spcPct val="0"/>
                  </a:spcBef>
                  <a:buFontTx/>
                  <a:buNone/>
                </a:pPr>
                <a:r>
                  <a:rPr lang="en-US" altLang="en-US" sz="1800" dirty="0">
                    <a:solidFill>
                      <a:srgbClr val="941100"/>
                    </a:solidFill>
                  </a:rPr>
                  <a:t>NAD+ = an electron acceptor known as nicotine adenine dinucleotide.</a:t>
                </a:r>
              </a:p>
              <a:p>
                <a:pPr algn="ctr">
                  <a:lnSpc>
                    <a:spcPct val="85000"/>
                  </a:lnSpc>
                  <a:spcBef>
                    <a:spcPts val="600"/>
                  </a:spcBef>
                  <a:buFontTx/>
                  <a:buNone/>
                </a:pPr>
                <a:r>
                  <a:rPr lang="en-US" altLang="en-US" sz="1800" dirty="0">
                    <a:solidFill>
                      <a:srgbClr val="941100"/>
                    </a:solidFill>
                  </a:rPr>
                  <a:t>NADH = nicotine adenine dinucleotide, reduced.</a:t>
                </a:r>
              </a:p>
            </p:txBody>
          </p:sp>
        </p:grpSp>
      </p:grpSp>
      <p:sp>
        <p:nvSpPr>
          <p:cNvPr id="108546" name="Slide Number Placeholder 5">
            <a:extLst>
              <a:ext uri="{FF2B5EF4-FFF2-40B4-BE49-F238E27FC236}">
                <a16:creationId xmlns:a16="http://schemas.microsoft.com/office/drawing/2014/main" id="{B88BDB4E-6F12-8244-8771-8BE7F8668DC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CC45ED6-3C86-954C-B4CC-264CB18E7179}" type="slidenum">
              <a:rPr lang="en-US" altLang="en-US" sz="1400"/>
              <a:pPr algn="r" eaLnBrk="1" hangingPunct="1">
                <a:spcBef>
                  <a:spcPct val="0"/>
                </a:spcBef>
                <a:buFontTx/>
                <a:buNone/>
              </a:pPr>
              <a:t>50</a:t>
            </a:fld>
            <a:endParaRPr lang="en-US" altLang="en-US"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3" name="Group 8">
            <a:extLst>
              <a:ext uri="{FF2B5EF4-FFF2-40B4-BE49-F238E27FC236}">
                <a16:creationId xmlns:a16="http://schemas.microsoft.com/office/drawing/2014/main" id="{BF4E1588-02EF-2C40-B3D3-F8513342B038}"/>
              </a:ext>
            </a:extLst>
          </p:cNvPr>
          <p:cNvGrpSpPr>
            <a:grpSpLocks/>
          </p:cNvGrpSpPr>
          <p:nvPr/>
        </p:nvGrpSpPr>
        <p:grpSpPr bwMode="auto">
          <a:xfrm>
            <a:off x="468313" y="446088"/>
            <a:ext cx="8229600" cy="5024439"/>
            <a:chOff x="295" y="281"/>
            <a:chExt cx="5184" cy="3165"/>
          </a:xfrm>
        </p:grpSpPr>
        <p:sp>
          <p:nvSpPr>
            <p:cNvPr id="110595" name="Rectangle 3">
              <a:extLst>
                <a:ext uri="{FF2B5EF4-FFF2-40B4-BE49-F238E27FC236}">
                  <a16:creationId xmlns:a16="http://schemas.microsoft.com/office/drawing/2014/main" id="{6B5DD184-073D-6740-9E8E-126650CF6284}"/>
                </a:ext>
              </a:extLst>
            </p:cNvPr>
            <p:cNvSpPr>
              <a:spLocks noChangeArrowheads="1"/>
            </p:cNvSpPr>
            <p:nvPr/>
          </p:nvSpPr>
          <p:spPr bwMode="auto">
            <a:xfrm>
              <a:off x="295"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Biochemistry of Glycolysis</a:t>
              </a:r>
              <a:endParaRPr lang="en-US" altLang="en-US" sz="2800" dirty="0">
                <a:solidFill>
                  <a:schemeClr val="tx2"/>
                </a:solidFill>
              </a:endParaRPr>
            </a:p>
          </p:txBody>
        </p:sp>
        <p:grpSp>
          <p:nvGrpSpPr>
            <p:cNvPr id="110596" name="Group 7">
              <a:extLst>
                <a:ext uri="{FF2B5EF4-FFF2-40B4-BE49-F238E27FC236}">
                  <a16:creationId xmlns:a16="http://schemas.microsoft.com/office/drawing/2014/main" id="{B7CE894E-E762-F543-A75A-2FF0AFF535DF}"/>
                </a:ext>
              </a:extLst>
            </p:cNvPr>
            <p:cNvGrpSpPr>
              <a:grpSpLocks/>
            </p:cNvGrpSpPr>
            <p:nvPr/>
          </p:nvGrpSpPr>
          <p:grpSpPr bwMode="auto">
            <a:xfrm>
              <a:off x="2009" y="1024"/>
              <a:ext cx="1806" cy="2422"/>
              <a:chOff x="2009" y="1024"/>
              <a:chExt cx="1806" cy="2422"/>
            </a:xfrm>
          </p:grpSpPr>
          <p:pic>
            <p:nvPicPr>
              <p:cNvPr id="110597" name="Picture 5" descr="staff">
                <a:extLst>
                  <a:ext uri="{FF2B5EF4-FFF2-40B4-BE49-F238E27FC236}">
                    <a16:creationId xmlns:a16="http://schemas.microsoft.com/office/drawing/2014/main" id="{2A8F6FD8-D424-E440-95B8-BB74AA4F4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 y="1024"/>
                <a:ext cx="1749" cy="2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8" name="Text Box 6">
                <a:extLst>
                  <a:ext uri="{FF2B5EF4-FFF2-40B4-BE49-F238E27FC236}">
                    <a16:creationId xmlns:a16="http://schemas.microsoft.com/office/drawing/2014/main" id="{8142C089-3712-C045-956B-79F3DAC66EBE}"/>
                  </a:ext>
                </a:extLst>
              </p:cNvPr>
              <p:cNvSpPr txBox="1">
                <a:spLocks noChangeArrowheads="1"/>
              </p:cNvSpPr>
              <p:nvPr/>
            </p:nvSpPr>
            <p:spPr bwMode="auto">
              <a:xfrm>
                <a:off x="2724" y="3281"/>
                <a:ext cx="109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https://www.staff.jccc.net</a:t>
                </a:r>
                <a:endParaRPr lang="en-US" altLang="en-US" sz="1800" dirty="0"/>
              </a:p>
            </p:txBody>
          </p:sp>
        </p:grpSp>
      </p:grpSp>
      <p:sp>
        <p:nvSpPr>
          <p:cNvPr id="110594" name="Slide Number Placeholder 5">
            <a:extLst>
              <a:ext uri="{FF2B5EF4-FFF2-40B4-BE49-F238E27FC236}">
                <a16:creationId xmlns:a16="http://schemas.microsoft.com/office/drawing/2014/main" id="{63718955-3099-6D4B-A726-601AD71C9C0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11C309BD-5DD8-ED48-923C-08AC31D8728D}" type="slidenum">
              <a:rPr lang="en-US" altLang="en-US" sz="1400"/>
              <a:pPr algn="r" eaLnBrk="1" hangingPunct="1">
                <a:spcBef>
                  <a:spcPct val="0"/>
                </a:spcBef>
                <a:buFontTx/>
                <a:buNone/>
              </a:pPr>
              <a:t>51</a:t>
            </a:fld>
            <a:endParaRPr lang="en-US" alt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41" name="Group 2">
            <a:extLst>
              <a:ext uri="{FF2B5EF4-FFF2-40B4-BE49-F238E27FC236}">
                <a16:creationId xmlns:a16="http://schemas.microsoft.com/office/drawing/2014/main" id="{A777FB20-36B3-B048-9D99-DF153CCE1D28}"/>
              </a:ext>
            </a:extLst>
          </p:cNvPr>
          <p:cNvGrpSpPr>
            <a:grpSpLocks/>
          </p:cNvGrpSpPr>
          <p:nvPr/>
        </p:nvGrpSpPr>
        <p:grpSpPr bwMode="auto">
          <a:xfrm>
            <a:off x="457200" y="452438"/>
            <a:ext cx="8229600" cy="2638425"/>
            <a:chOff x="288" y="285"/>
            <a:chExt cx="5184" cy="1662"/>
          </a:xfrm>
        </p:grpSpPr>
        <p:sp>
          <p:nvSpPr>
            <p:cNvPr id="112643" name="Rectangle 3">
              <a:extLst>
                <a:ext uri="{FF2B5EF4-FFF2-40B4-BE49-F238E27FC236}">
                  <a16:creationId xmlns:a16="http://schemas.microsoft.com/office/drawing/2014/main" id="{D61D788D-AC55-654F-A3AF-B4AB31D91F1A}"/>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Glycolysis </a:t>
              </a:r>
              <a:r>
                <a:rPr lang="en-US" altLang="en-US" sz="2200" dirty="0">
                  <a:solidFill>
                    <a:srgbClr val="333333"/>
                  </a:solidFill>
                </a:rPr>
                <a:t>(continued)</a:t>
              </a:r>
              <a:endParaRPr lang="en-US" altLang="en-US" sz="2800" dirty="0">
                <a:solidFill>
                  <a:schemeClr val="tx2"/>
                </a:solidFill>
              </a:endParaRPr>
            </a:p>
          </p:txBody>
        </p:sp>
        <p:sp>
          <p:nvSpPr>
            <p:cNvPr id="112644" name="Text Box 4">
              <a:extLst>
                <a:ext uri="{FF2B5EF4-FFF2-40B4-BE49-F238E27FC236}">
                  <a16:creationId xmlns:a16="http://schemas.microsoft.com/office/drawing/2014/main" id="{C12EA7C1-2677-DC4F-8CC7-DE3B3B6503C0}"/>
                </a:ext>
              </a:extLst>
            </p:cNvPr>
            <p:cNvSpPr txBox="1">
              <a:spLocks noChangeArrowheads="1"/>
            </p:cNvSpPr>
            <p:nvPr/>
          </p:nvSpPr>
          <p:spPr bwMode="auto">
            <a:xfrm>
              <a:off x="519" y="973"/>
              <a:ext cx="4831"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Pyruvic acid retains much of the energy of glucose that can be harves-ted in the Krebs cycle (citric acid cycle).</a:t>
              </a:r>
            </a:p>
            <a:p>
              <a:pPr eaLnBrk="1" hangingPunct="1">
                <a:lnSpc>
                  <a:spcPct val="85000"/>
                </a:lnSpc>
                <a:spcBef>
                  <a:spcPct val="0"/>
                </a:spcBef>
                <a:spcAft>
                  <a:spcPts val="900"/>
                </a:spcAft>
                <a:buSzPct val="80000"/>
                <a:buFont typeface="Times" pitchFamily="2" charset="0"/>
                <a:buChar char="•"/>
              </a:pPr>
              <a:r>
                <a:rPr lang="en-US" altLang="en-US" sz="1800" dirty="0"/>
                <a:t>Pyruvic acid is converted to a two-carbon compound called acetic acid.</a:t>
              </a:r>
            </a:p>
            <a:p>
              <a:pPr eaLnBrk="1" hangingPunct="1">
                <a:lnSpc>
                  <a:spcPct val="85000"/>
                </a:lnSpc>
                <a:spcBef>
                  <a:spcPct val="0"/>
                </a:spcBef>
                <a:spcAft>
                  <a:spcPct val="50000"/>
                </a:spcAft>
                <a:buSzPct val="80000"/>
                <a:buFont typeface="Times" pitchFamily="2" charset="0"/>
                <a:buChar char="•"/>
              </a:pPr>
              <a:r>
                <a:rPr lang="en-US" altLang="en-US" sz="1800" dirty="0"/>
                <a:t>Acetic acid enters the Krebs cycle attached to a carrier molecule known as coenzyme A (CoA) to form acetyl-CoA.</a:t>
              </a:r>
            </a:p>
          </p:txBody>
        </p:sp>
      </p:grpSp>
      <p:sp>
        <p:nvSpPr>
          <p:cNvPr id="112642" name="Slide Number Placeholder 5">
            <a:extLst>
              <a:ext uri="{FF2B5EF4-FFF2-40B4-BE49-F238E27FC236}">
                <a16:creationId xmlns:a16="http://schemas.microsoft.com/office/drawing/2014/main" id="{1882DB9C-5683-A541-BED2-865C4F16592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B2A508E-DB40-3646-8C5B-6D78F760FF6E}" type="slidenum">
              <a:rPr lang="en-US" altLang="en-US" sz="1400"/>
              <a:pPr algn="r" eaLnBrk="1" hangingPunct="1">
                <a:spcBef>
                  <a:spcPct val="0"/>
                </a:spcBef>
                <a:buFontTx/>
                <a:buNone/>
              </a:pPr>
              <a:t>52</a:t>
            </a:fld>
            <a:endParaRPr lang="en-US" altLang="en-US"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89" name="Group 6">
            <a:extLst>
              <a:ext uri="{FF2B5EF4-FFF2-40B4-BE49-F238E27FC236}">
                <a16:creationId xmlns:a16="http://schemas.microsoft.com/office/drawing/2014/main" id="{ECBA693A-851E-AB4F-9505-12E53C5A5ED6}"/>
              </a:ext>
            </a:extLst>
          </p:cNvPr>
          <p:cNvGrpSpPr>
            <a:grpSpLocks/>
          </p:cNvGrpSpPr>
          <p:nvPr/>
        </p:nvGrpSpPr>
        <p:grpSpPr bwMode="auto">
          <a:xfrm>
            <a:off x="458788" y="452438"/>
            <a:ext cx="8229600" cy="3303588"/>
            <a:chOff x="289" y="285"/>
            <a:chExt cx="5184" cy="2081"/>
          </a:xfrm>
        </p:grpSpPr>
        <p:sp>
          <p:nvSpPr>
            <p:cNvPr id="114691" name="Rectangle 3">
              <a:extLst>
                <a:ext uri="{FF2B5EF4-FFF2-40B4-BE49-F238E27FC236}">
                  <a16:creationId xmlns:a16="http://schemas.microsoft.com/office/drawing/2014/main" id="{8D0232EA-274E-A641-A241-55421023F7E4}"/>
                </a:ext>
              </a:extLst>
            </p:cNvPr>
            <p:cNvSpPr>
              <a:spLocks noChangeArrowheads="1"/>
            </p:cNvSpPr>
            <p:nvPr/>
          </p:nvSpPr>
          <p:spPr bwMode="auto">
            <a:xfrm>
              <a:off x="289"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Output</a:t>
              </a:r>
              <a:endParaRPr lang="en-US" altLang="en-US" sz="2800" dirty="0">
                <a:solidFill>
                  <a:schemeClr val="tx2"/>
                </a:solidFill>
              </a:endParaRPr>
            </a:p>
          </p:txBody>
        </p:sp>
        <p:sp>
          <p:nvSpPr>
            <p:cNvPr id="114692" name="Text Box 4">
              <a:extLst>
                <a:ext uri="{FF2B5EF4-FFF2-40B4-BE49-F238E27FC236}">
                  <a16:creationId xmlns:a16="http://schemas.microsoft.com/office/drawing/2014/main" id="{47511BC0-4A52-D943-9E27-06D5FF38FCF8}"/>
                </a:ext>
              </a:extLst>
            </p:cNvPr>
            <p:cNvSpPr txBox="1">
              <a:spLocks noChangeArrowheads="1"/>
            </p:cNvSpPr>
            <p:nvPr/>
          </p:nvSpPr>
          <p:spPr bwMode="auto">
            <a:xfrm>
              <a:off x="519" y="976"/>
              <a:ext cx="461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Glycolysis is not a particularly efficient process since only four ATP molecules are produced for each glucose molecule, along with two electrons.</a:t>
              </a:r>
            </a:p>
            <a:p>
              <a:pPr eaLnBrk="1" hangingPunct="1">
                <a:lnSpc>
                  <a:spcPct val="85000"/>
                </a:lnSpc>
                <a:spcBef>
                  <a:spcPct val="0"/>
                </a:spcBef>
                <a:spcAft>
                  <a:spcPts val="900"/>
                </a:spcAft>
                <a:buSzPct val="80000"/>
                <a:buFont typeface="Times" pitchFamily="2" charset="0"/>
                <a:buChar char="•"/>
              </a:pPr>
              <a:r>
                <a:rPr lang="en-US" altLang="en-US" sz="1800" dirty="0"/>
                <a:t>In comparison, 36 ATP molecules (and many more electrons) are produced by the Krebs cycle.</a:t>
              </a:r>
            </a:p>
            <a:p>
              <a:pPr eaLnBrk="1" hangingPunct="1">
                <a:lnSpc>
                  <a:spcPct val="85000"/>
                </a:lnSpc>
                <a:spcBef>
                  <a:spcPct val="0"/>
                </a:spcBef>
                <a:spcAft>
                  <a:spcPct val="50000"/>
                </a:spcAft>
                <a:buSzPct val="80000"/>
                <a:buFont typeface="Times" pitchFamily="2" charset="0"/>
                <a:buChar char="•"/>
              </a:pPr>
              <a:r>
                <a:rPr lang="en-US" altLang="en-US" sz="1800" dirty="0"/>
                <a:t>To sustain energy output in glycolysis, cells compensate by using more glucose molecules if an adequate supply of carbohydrates is available. </a:t>
              </a:r>
            </a:p>
          </p:txBody>
        </p:sp>
      </p:grpSp>
      <p:sp>
        <p:nvSpPr>
          <p:cNvPr id="114690" name="Slide Number Placeholder 5">
            <a:extLst>
              <a:ext uri="{FF2B5EF4-FFF2-40B4-BE49-F238E27FC236}">
                <a16:creationId xmlns:a16="http://schemas.microsoft.com/office/drawing/2014/main" id="{F042E816-B01A-D143-92C1-A408267A1F3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2AAE711F-8B11-0944-8A0E-04C0CAC82C35}" type="slidenum">
              <a:rPr lang="en-US" altLang="en-US" sz="1400"/>
              <a:pPr algn="r" eaLnBrk="1" hangingPunct="1">
                <a:spcBef>
                  <a:spcPct val="0"/>
                </a:spcBef>
                <a:buFontTx/>
                <a:buNone/>
              </a:pPr>
              <a:t>53</a:t>
            </a:fld>
            <a:endParaRPr lang="en-US" altLang="en-US" sz="1400" dirty="0"/>
          </a:p>
        </p:txBody>
      </p:sp>
      <p:sp>
        <p:nvSpPr>
          <p:cNvPr id="2" name="TextBox 1">
            <a:extLst>
              <a:ext uri="{FF2B5EF4-FFF2-40B4-BE49-F238E27FC236}">
                <a16:creationId xmlns:a16="http://schemas.microsoft.com/office/drawing/2014/main" id="{B530D972-33A6-BDAB-9C86-D6EED3A41280}"/>
              </a:ext>
            </a:extLst>
          </p:cNvPr>
          <p:cNvSpPr txBox="1"/>
          <p:nvPr/>
        </p:nvSpPr>
        <p:spPr>
          <a:xfrm>
            <a:off x="2360737" y="3766356"/>
            <a:ext cx="4422618" cy="823302"/>
          </a:xfrm>
          <a:prstGeom prst="rect">
            <a:avLst/>
          </a:prstGeom>
          <a:noFill/>
        </p:spPr>
        <p:txBody>
          <a:bodyPr wrap="square" rtlCol="0">
            <a:spAutoFit/>
          </a:bodyPr>
          <a:lstStyle/>
          <a:p>
            <a:pPr algn="ctr">
              <a:lnSpc>
                <a:spcPts val="1860"/>
              </a:lnSpc>
            </a:pPr>
            <a:r>
              <a:rPr lang="en-US" sz="1800" dirty="0">
                <a:solidFill>
                  <a:srgbClr val="941100"/>
                </a:solidFill>
              </a:rPr>
              <a:t>Carbohydrates =  large group of organic compounds in foods and living tissues that include sugars, starch, and cellulose.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737" name="Group 14">
            <a:extLst>
              <a:ext uri="{FF2B5EF4-FFF2-40B4-BE49-F238E27FC236}">
                <a16:creationId xmlns:a16="http://schemas.microsoft.com/office/drawing/2014/main" id="{BA608441-7357-4146-A4C6-ECE2071CA554}"/>
              </a:ext>
            </a:extLst>
          </p:cNvPr>
          <p:cNvGrpSpPr>
            <a:grpSpLocks/>
          </p:cNvGrpSpPr>
          <p:nvPr/>
        </p:nvGrpSpPr>
        <p:grpSpPr bwMode="auto">
          <a:xfrm>
            <a:off x="457200" y="452438"/>
            <a:ext cx="8229600" cy="5345113"/>
            <a:chOff x="288" y="285"/>
            <a:chExt cx="5184" cy="3367"/>
          </a:xfrm>
        </p:grpSpPr>
        <p:sp>
          <p:nvSpPr>
            <p:cNvPr id="116739" name="Rectangle 3">
              <a:extLst>
                <a:ext uri="{FF2B5EF4-FFF2-40B4-BE49-F238E27FC236}">
                  <a16:creationId xmlns:a16="http://schemas.microsoft.com/office/drawing/2014/main" id="{B1F1AB6E-A546-8349-840A-340DAECF98BF}"/>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Anaerobic Effort</a:t>
              </a:r>
              <a:endParaRPr lang="en-US" altLang="en-US" sz="2800" dirty="0">
                <a:solidFill>
                  <a:schemeClr val="tx2"/>
                </a:solidFill>
              </a:endParaRPr>
            </a:p>
          </p:txBody>
        </p:sp>
        <p:grpSp>
          <p:nvGrpSpPr>
            <p:cNvPr id="116740" name="Group 13">
              <a:extLst>
                <a:ext uri="{FF2B5EF4-FFF2-40B4-BE49-F238E27FC236}">
                  <a16:creationId xmlns:a16="http://schemas.microsoft.com/office/drawing/2014/main" id="{4B3F5872-3F35-DF4D-B992-6E273946EB67}"/>
                </a:ext>
              </a:extLst>
            </p:cNvPr>
            <p:cNvGrpSpPr>
              <a:grpSpLocks/>
            </p:cNvGrpSpPr>
            <p:nvPr/>
          </p:nvGrpSpPr>
          <p:grpSpPr bwMode="auto">
            <a:xfrm>
              <a:off x="519" y="975"/>
              <a:ext cx="4606" cy="2677"/>
              <a:chOff x="519" y="975"/>
              <a:chExt cx="4606" cy="2677"/>
            </a:xfrm>
          </p:grpSpPr>
          <p:sp>
            <p:nvSpPr>
              <p:cNvPr id="116741" name="Text Box 5">
                <a:extLst>
                  <a:ext uri="{FF2B5EF4-FFF2-40B4-BE49-F238E27FC236}">
                    <a16:creationId xmlns:a16="http://schemas.microsoft.com/office/drawing/2014/main" id="{8DDB2C45-D583-4544-9171-0D3DC1FB06D0}"/>
                  </a:ext>
                </a:extLst>
              </p:cNvPr>
              <p:cNvSpPr txBox="1">
                <a:spLocks noChangeArrowheads="1"/>
              </p:cNvSpPr>
              <p:nvPr/>
            </p:nvSpPr>
            <p:spPr bwMode="auto">
              <a:xfrm>
                <a:off x="519" y="975"/>
                <a:ext cx="460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Cells can function for brief periods of time without oxygen by the an-aerobic conversion (glycolysis) of glucose to pyruvic acid and ATP.  </a:t>
                </a:r>
              </a:p>
              <a:p>
                <a:pPr eaLnBrk="1" hangingPunct="1">
                  <a:lnSpc>
                    <a:spcPct val="85000"/>
                  </a:lnSpc>
                  <a:spcBef>
                    <a:spcPct val="0"/>
                  </a:spcBef>
                  <a:spcAft>
                    <a:spcPts val="900"/>
                  </a:spcAft>
                  <a:buSzPct val="80000"/>
                  <a:buFont typeface="Times" pitchFamily="2" charset="0"/>
                  <a:buChar char="•"/>
                </a:pPr>
                <a:r>
                  <a:rPr lang="en-US" altLang="en-US" sz="1800" dirty="0"/>
                  <a:t>Skeletal muscle fibers have a sufficient reserve of ATP molecules to support anaerobic activity for about five seconds.</a:t>
                </a:r>
              </a:p>
              <a:p>
                <a:pPr eaLnBrk="1" hangingPunct="1">
                  <a:lnSpc>
                    <a:spcPct val="85000"/>
                  </a:lnSpc>
                  <a:spcBef>
                    <a:spcPct val="0"/>
                  </a:spcBef>
                  <a:spcAft>
                    <a:spcPct val="50000"/>
                  </a:spcAft>
                  <a:buSzPct val="80000"/>
                  <a:buFont typeface="Times" pitchFamily="2" charset="0"/>
                  <a:buChar char="•"/>
                </a:pPr>
                <a:r>
                  <a:rPr lang="en-US" altLang="en-US" sz="1800" dirty="0"/>
                  <a:t>These muscle fibers also have a secondary supply of a molecule (creatine phosphate) to provide an additional ten seconds of energy reserve.</a:t>
                </a:r>
              </a:p>
            </p:txBody>
          </p:sp>
          <p:grpSp>
            <p:nvGrpSpPr>
              <p:cNvPr id="116742" name="Group 6">
                <a:extLst>
                  <a:ext uri="{FF2B5EF4-FFF2-40B4-BE49-F238E27FC236}">
                    <a16:creationId xmlns:a16="http://schemas.microsoft.com/office/drawing/2014/main" id="{DE958702-31B3-4441-B5E9-13D32288E986}"/>
                  </a:ext>
                </a:extLst>
              </p:cNvPr>
              <p:cNvGrpSpPr>
                <a:grpSpLocks/>
              </p:cNvGrpSpPr>
              <p:nvPr/>
            </p:nvGrpSpPr>
            <p:grpSpPr bwMode="auto">
              <a:xfrm>
                <a:off x="2275" y="2324"/>
                <a:ext cx="1269" cy="1328"/>
                <a:chOff x="2275" y="2324"/>
                <a:chExt cx="1269" cy="1328"/>
              </a:xfrm>
            </p:grpSpPr>
            <p:pic>
              <p:nvPicPr>
                <p:cNvPr id="116743" name="Picture 7" descr="blog_beyou_tv weight-lifting-for-women-115">
                  <a:extLst>
                    <a:ext uri="{FF2B5EF4-FFF2-40B4-BE49-F238E27FC236}">
                      <a16:creationId xmlns:a16="http://schemas.microsoft.com/office/drawing/2014/main" id="{4BEFAD99-31D2-C649-A144-136236519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 y="2324"/>
                  <a:ext cx="1203"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4" name="Text Box 8">
                  <a:extLst>
                    <a:ext uri="{FF2B5EF4-FFF2-40B4-BE49-F238E27FC236}">
                      <a16:creationId xmlns:a16="http://schemas.microsoft.com/office/drawing/2014/main" id="{AD4B4C77-4BC0-D345-AFB6-74A4A538E220}"/>
                    </a:ext>
                  </a:extLst>
                </p:cNvPr>
                <p:cNvSpPr txBox="1">
                  <a:spLocks noChangeArrowheads="1"/>
                </p:cNvSpPr>
                <p:nvPr/>
              </p:nvSpPr>
              <p:spPr bwMode="auto">
                <a:xfrm>
                  <a:off x="2417" y="3487"/>
                  <a:ext cx="11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https://www.blog.beyou.tv</a:t>
                  </a:r>
                </a:p>
              </p:txBody>
            </p:sp>
          </p:grpSp>
        </p:grpSp>
      </p:grpSp>
      <p:sp>
        <p:nvSpPr>
          <p:cNvPr id="116738" name="Slide Number Placeholder 5">
            <a:extLst>
              <a:ext uri="{FF2B5EF4-FFF2-40B4-BE49-F238E27FC236}">
                <a16:creationId xmlns:a16="http://schemas.microsoft.com/office/drawing/2014/main" id="{86FF7C6F-D0F7-A546-8836-4A2549B779A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E70898A-9E1A-7946-8A8F-8057D954CAE3}" type="slidenum">
              <a:rPr lang="en-US" altLang="en-US" sz="1400"/>
              <a:pPr algn="r" eaLnBrk="1" hangingPunct="1">
                <a:spcBef>
                  <a:spcPct val="0"/>
                </a:spcBef>
                <a:buFontTx/>
                <a:buNone/>
              </a:pPr>
              <a:t>54</a:t>
            </a:fld>
            <a:endParaRPr lang="en-US" altLang="en-US"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785" name="Group 7">
            <a:extLst>
              <a:ext uri="{FF2B5EF4-FFF2-40B4-BE49-F238E27FC236}">
                <a16:creationId xmlns:a16="http://schemas.microsoft.com/office/drawing/2014/main" id="{D92EA839-5C9A-7F4E-BC6B-514A7A0C585F}"/>
              </a:ext>
            </a:extLst>
          </p:cNvPr>
          <p:cNvGrpSpPr>
            <a:grpSpLocks/>
          </p:cNvGrpSpPr>
          <p:nvPr/>
        </p:nvGrpSpPr>
        <p:grpSpPr bwMode="auto">
          <a:xfrm>
            <a:off x="457200" y="452438"/>
            <a:ext cx="8229600" cy="3417888"/>
            <a:chOff x="288" y="285"/>
            <a:chExt cx="5184" cy="2153"/>
          </a:xfrm>
        </p:grpSpPr>
        <p:sp>
          <p:nvSpPr>
            <p:cNvPr id="118787" name="Rectangle 3">
              <a:extLst>
                <a:ext uri="{FF2B5EF4-FFF2-40B4-BE49-F238E27FC236}">
                  <a16:creationId xmlns:a16="http://schemas.microsoft.com/office/drawing/2014/main" id="{077BD78D-E20E-E945-AB56-716989E6997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Lactic Acid</a:t>
              </a:r>
              <a:endParaRPr lang="en-US" altLang="en-US" sz="2800" dirty="0">
                <a:solidFill>
                  <a:schemeClr val="tx2"/>
                </a:solidFill>
              </a:endParaRPr>
            </a:p>
          </p:txBody>
        </p:sp>
        <p:sp>
          <p:nvSpPr>
            <p:cNvPr id="118788" name="Text Box 4">
              <a:extLst>
                <a:ext uri="{FF2B5EF4-FFF2-40B4-BE49-F238E27FC236}">
                  <a16:creationId xmlns:a16="http://schemas.microsoft.com/office/drawing/2014/main" id="{F3A60764-AE4F-734B-90EA-1826B952EE59}"/>
                </a:ext>
              </a:extLst>
            </p:cNvPr>
            <p:cNvSpPr txBox="1">
              <a:spLocks noChangeArrowheads="1"/>
            </p:cNvSpPr>
            <p:nvPr/>
          </p:nvSpPr>
          <p:spPr bwMode="auto">
            <a:xfrm>
              <a:off x="519" y="975"/>
              <a:ext cx="480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Lactic acid is a metabolic byproduct of pyruvic acid from the process of glycolysis.</a:t>
              </a:r>
            </a:p>
            <a:p>
              <a:pPr eaLnBrk="1" hangingPunct="1">
                <a:lnSpc>
                  <a:spcPct val="85000"/>
                </a:lnSpc>
                <a:spcBef>
                  <a:spcPct val="0"/>
                </a:spcBef>
                <a:spcAft>
                  <a:spcPts val="900"/>
                </a:spcAft>
                <a:buSzPct val="80000"/>
                <a:buFont typeface="Times" pitchFamily="2" charset="0"/>
                <a:buChar char="•"/>
              </a:pPr>
              <a:r>
                <a:rPr lang="en-US" altLang="en-US" sz="1800" dirty="0"/>
                <a:t>During strenuous or sustained exercise, lactic acid builds-up in skeletal muscles, which can result in muscle soreness and burning sensations. </a:t>
              </a:r>
            </a:p>
            <a:p>
              <a:pPr eaLnBrk="1" hangingPunct="1">
                <a:lnSpc>
                  <a:spcPct val="85000"/>
                </a:lnSpc>
                <a:spcBef>
                  <a:spcPct val="0"/>
                </a:spcBef>
                <a:spcAft>
                  <a:spcPts val="900"/>
                </a:spcAft>
                <a:buSzPct val="80000"/>
                <a:buFont typeface="Times" pitchFamily="2" charset="0"/>
                <a:buChar char="•"/>
              </a:pPr>
              <a:r>
                <a:rPr lang="en-US" altLang="en-US" sz="1800" dirty="0"/>
                <a:t>Skeletal muscles may cease to function properly if lactic acid accumu-lates in high concentrations.</a:t>
              </a:r>
            </a:p>
            <a:p>
              <a:pPr eaLnBrk="1" hangingPunct="1">
                <a:lnSpc>
                  <a:spcPct val="85000"/>
                </a:lnSpc>
                <a:spcBef>
                  <a:spcPct val="0"/>
                </a:spcBef>
                <a:spcAft>
                  <a:spcPct val="50000"/>
                </a:spcAft>
                <a:buSzPct val="80000"/>
                <a:buFont typeface="Times" pitchFamily="2" charset="0"/>
                <a:buChar char="•"/>
              </a:pPr>
              <a:r>
                <a:rPr lang="en-US" altLang="en-US" sz="1800" dirty="0"/>
                <a:t>This is sometimes referred to as “hitting the wall” (figuratively and not literally).</a:t>
              </a:r>
            </a:p>
          </p:txBody>
        </p:sp>
      </p:grpSp>
      <p:sp>
        <p:nvSpPr>
          <p:cNvPr id="118786" name="Slide Number Placeholder 5">
            <a:extLst>
              <a:ext uri="{FF2B5EF4-FFF2-40B4-BE49-F238E27FC236}">
                <a16:creationId xmlns:a16="http://schemas.microsoft.com/office/drawing/2014/main" id="{462FEAB9-ECB2-6246-AC4D-B61A0C327FD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E0F6122-86B0-0744-8111-96471B678E34}" type="slidenum">
              <a:rPr lang="en-US" altLang="en-US" sz="1400"/>
              <a:pPr algn="r" eaLnBrk="1" hangingPunct="1">
                <a:spcBef>
                  <a:spcPct val="0"/>
                </a:spcBef>
                <a:buFontTx/>
                <a:buNone/>
              </a:pPr>
              <a:t>55</a:t>
            </a:fld>
            <a:endParaRPr lang="en-US" altLang="en-US"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833" name="Group 11">
            <a:extLst>
              <a:ext uri="{FF2B5EF4-FFF2-40B4-BE49-F238E27FC236}">
                <a16:creationId xmlns:a16="http://schemas.microsoft.com/office/drawing/2014/main" id="{CF977FAA-E387-394E-BA95-1B6D77F299ED}"/>
              </a:ext>
            </a:extLst>
          </p:cNvPr>
          <p:cNvGrpSpPr>
            <a:grpSpLocks/>
          </p:cNvGrpSpPr>
          <p:nvPr/>
        </p:nvGrpSpPr>
        <p:grpSpPr bwMode="auto">
          <a:xfrm>
            <a:off x="457200" y="446088"/>
            <a:ext cx="8229600" cy="5246693"/>
            <a:chOff x="288" y="281"/>
            <a:chExt cx="5184" cy="3305"/>
          </a:xfrm>
        </p:grpSpPr>
        <p:sp>
          <p:nvSpPr>
            <p:cNvPr id="120835" name="Rectangle 3">
              <a:extLst>
                <a:ext uri="{FF2B5EF4-FFF2-40B4-BE49-F238E27FC236}">
                  <a16:creationId xmlns:a16="http://schemas.microsoft.com/office/drawing/2014/main" id="{8631BC41-1DB1-8D49-8C31-C5C48BCFDF7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Hitting the Wall</a:t>
              </a:r>
              <a:endParaRPr lang="en-US" altLang="en-US" sz="2800" dirty="0">
                <a:solidFill>
                  <a:schemeClr val="tx2"/>
                </a:solidFill>
              </a:endParaRPr>
            </a:p>
          </p:txBody>
        </p:sp>
        <p:grpSp>
          <p:nvGrpSpPr>
            <p:cNvPr id="120836" name="Group 10">
              <a:extLst>
                <a:ext uri="{FF2B5EF4-FFF2-40B4-BE49-F238E27FC236}">
                  <a16:creationId xmlns:a16="http://schemas.microsoft.com/office/drawing/2014/main" id="{5ECA96E4-08F7-384A-83CB-93F47FE4033B}"/>
                </a:ext>
              </a:extLst>
            </p:cNvPr>
            <p:cNvGrpSpPr>
              <a:grpSpLocks/>
            </p:cNvGrpSpPr>
            <p:nvPr/>
          </p:nvGrpSpPr>
          <p:grpSpPr bwMode="auto">
            <a:xfrm>
              <a:off x="1084" y="1020"/>
              <a:ext cx="3603" cy="2566"/>
              <a:chOff x="1084" y="1020"/>
              <a:chExt cx="3603" cy="2566"/>
            </a:xfrm>
          </p:grpSpPr>
          <p:grpSp>
            <p:nvGrpSpPr>
              <p:cNvPr id="120837" name="Group 12">
                <a:extLst>
                  <a:ext uri="{FF2B5EF4-FFF2-40B4-BE49-F238E27FC236}">
                    <a16:creationId xmlns:a16="http://schemas.microsoft.com/office/drawing/2014/main" id="{90DC6DBE-4C66-2143-A103-ACFB0ADAB175}"/>
                  </a:ext>
                </a:extLst>
              </p:cNvPr>
              <p:cNvGrpSpPr>
                <a:grpSpLocks/>
              </p:cNvGrpSpPr>
              <p:nvPr/>
            </p:nvGrpSpPr>
            <p:grpSpPr bwMode="auto">
              <a:xfrm>
                <a:off x="1617" y="1020"/>
                <a:ext cx="2611" cy="1845"/>
                <a:chOff x="1617" y="1020"/>
                <a:chExt cx="2611" cy="1845"/>
              </a:xfrm>
            </p:grpSpPr>
            <p:pic>
              <p:nvPicPr>
                <p:cNvPr id="120839" name="Picture 6" descr="www_abbagav_com_runner">
                  <a:extLst>
                    <a:ext uri="{FF2B5EF4-FFF2-40B4-BE49-F238E27FC236}">
                      <a16:creationId xmlns:a16="http://schemas.microsoft.com/office/drawing/2014/main" id="{A5DDCC4F-6D10-FA42-8F95-132D87120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 y="1020"/>
                  <a:ext cx="2534" cy="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0" name="Text Box 7">
                  <a:extLst>
                    <a:ext uri="{FF2B5EF4-FFF2-40B4-BE49-F238E27FC236}">
                      <a16:creationId xmlns:a16="http://schemas.microsoft.com/office/drawing/2014/main" id="{373CC46E-C07D-3948-9657-FB5754795FDA}"/>
                    </a:ext>
                  </a:extLst>
                </p:cNvPr>
                <p:cNvSpPr txBox="1">
                  <a:spLocks noChangeArrowheads="1"/>
                </p:cNvSpPr>
                <p:nvPr/>
              </p:nvSpPr>
              <p:spPr bwMode="auto">
                <a:xfrm>
                  <a:off x="3096" y="2700"/>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https://www.abbagav.com</a:t>
                  </a:r>
                </a:p>
              </p:txBody>
            </p:sp>
          </p:grpSp>
          <p:sp>
            <p:nvSpPr>
              <p:cNvPr id="120838" name="Rectangle 8">
                <a:extLst>
                  <a:ext uri="{FF2B5EF4-FFF2-40B4-BE49-F238E27FC236}">
                    <a16:creationId xmlns:a16="http://schemas.microsoft.com/office/drawing/2014/main" id="{C4B12AF8-C76D-8045-9064-D0DAFE0F6BDC}"/>
                  </a:ext>
                </a:extLst>
              </p:cNvPr>
              <p:cNvSpPr>
                <a:spLocks noChangeArrowheads="1"/>
              </p:cNvSpPr>
              <p:nvPr/>
            </p:nvSpPr>
            <p:spPr bwMode="auto">
              <a:xfrm>
                <a:off x="1084" y="2935"/>
                <a:ext cx="3603"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spcAft>
                    <a:spcPct val="30000"/>
                  </a:spcAft>
                  <a:buFont typeface="Times" pitchFamily="2" charset="0"/>
                  <a:buNone/>
                </a:pPr>
                <a:r>
                  <a:rPr lang="en-US" altLang="en-US" sz="1800" dirty="0">
                    <a:solidFill>
                      <a:schemeClr val="accent6"/>
                    </a:solidFill>
                  </a:rPr>
                  <a:t>Marathon and other endurance runners must learn to stay within their physiological limits until the final dash to the finish line.  Otherwise, what you see can happen in “hitting the wall.”</a:t>
                </a:r>
              </a:p>
            </p:txBody>
          </p:sp>
        </p:grpSp>
      </p:grpSp>
      <p:sp>
        <p:nvSpPr>
          <p:cNvPr id="120834" name="Slide Number Placeholder 5">
            <a:extLst>
              <a:ext uri="{FF2B5EF4-FFF2-40B4-BE49-F238E27FC236}">
                <a16:creationId xmlns:a16="http://schemas.microsoft.com/office/drawing/2014/main" id="{4CA70A56-4F06-0A4D-9265-3F17D0EF987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593AD3DB-8747-7F49-9483-7EB8D07B5621}" type="slidenum">
              <a:rPr lang="en-US" altLang="en-US" sz="1400"/>
              <a:pPr algn="r" eaLnBrk="1" hangingPunct="1">
                <a:spcBef>
                  <a:spcPct val="0"/>
                </a:spcBef>
                <a:buFontTx/>
                <a:buNone/>
              </a:pPr>
              <a:t>56</a:t>
            </a:fld>
            <a:endParaRPr lang="en-US" altLang="en-US" sz="1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1" name="Group 6">
            <a:extLst>
              <a:ext uri="{FF2B5EF4-FFF2-40B4-BE49-F238E27FC236}">
                <a16:creationId xmlns:a16="http://schemas.microsoft.com/office/drawing/2014/main" id="{B65B0AED-BA9C-2349-A907-6ACD4D7E6E3A}"/>
              </a:ext>
            </a:extLst>
          </p:cNvPr>
          <p:cNvGrpSpPr>
            <a:grpSpLocks/>
          </p:cNvGrpSpPr>
          <p:nvPr/>
        </p:nvGrpSpPr>
        <p:grpSpPr bwMode="auto">
          <a:xfrm>
            <a:off x="457200" y="452438"/>
            <a:ext cx="8229600" cy="2479675"/>
            <a:chOff x="288" y="285"/>
            <a:chExt cx="5184" cy="1562"/>
          </a:xfrm>
        </p:grpSpPr>
        <p:sp>
          <p:nvSpPr>
            <p:cNvPr id="122883" name="Rectangle 3">
              <a:extLst>
                <a:ext uri="{FF2B5EF4-FFF2-40B4-BE49-F238E27FC236}">
                  <a16:creationId xmlns:a16="http://schemas.microsoft.com/office/drawing/2014/main" id="{4C0D4898-E26C-F44D-A744-677F8E79D9AB}"/>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Lactic Acid </a:t>
              </a:r>
              <a:r>
                <a:rPr lang="en-US" altLang="en-US" sz="2200" dirty="0">
                  <a:solidFill>
                    <a:srgbClr val="333333"/>
                  </a:solidFill>
                </a:rPr>
                <a:t>(continued)</a:t>
              </a:r>
              <a:endParaRPr lang="en-US" altLang="en-US" sz="2800" dirty="0">
                <a:solidFill>
                  <a:schemeClr val="tx2"/>
                </a:solidFill>
              </a:endParaRPr>
            </a:p>
          </p:txBody>
        </p:sp>
        <p:sp>
          <p:nvSpPr>
            <p:cNvPr id="122884" name="Text Box 4">
              <a:extLst>
                <a:ext uri="{FF2B5EF4-FFF2-40B4-BE49-F238E27FC236}">
                  <a16:creationId xmlns:a16="http://schemas.microsoft.com/office/drawing/2014/main" id="{3F8DB198-9526-234C-8A92-EE22336BAA56}"/>
                </a:ext>
              </a:extLst>
            </p:cNvPr>
            <p:cNvSpPr txBox="1">
              <a:spLocks noChangeArrowheads="1"/>
            </p:cNvSpPr>
            <p:nvPr/>
          </p:nvSpPr>
          <p:spPr bwMode="auto">
            <a:xfrm>
              <a:off x="519" y="975"/>
              <a:ext cx="473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Lactic acid is transported by blood to the liver where it is inactivated by enzymes.  </a:t>
              </a:r>
            </a:p>
            <a:p>
              <a:pPr eaLnBrk="1" hangingPunct="1">
                <a:lnSpc>
                  <a:spcPct val="85000"/>
                </a:lnSpc>
                <a:spcBef>
                  <a:spcPct val="0"/>
                </a:spcBef>
                <a:spcAft>
                  <a:spcPct val="50000"/>
                </a:spcAft>
                <a:buSzPct val="80000"/>
                <a:buFont typeface="Times" pitchFamily="2" charset="0"/>
                <a:buChar char="•"/>
              </a:pPr>
              <a:r>
                <a:rPr lang="en-US" altLang="en-US" sz="1800" dirty="0"/>
                <a:t>Inactivation requires oxygen, which is one among other reasons why a person continues to breathe fast and heavy after sustained, vigor-ous exercise.</a:t>
              </a:r>
            </a:p>
          </p:txBody>
        </p:sp>
      </p:grpSp>
      <p:sp>
        <p:nvSpPr>
          <p:cNvPr id="122882" name="Slide Number Placeholder 5">
            <a:extLst>
              <a:ext uri="{FF2B5EF4-FFF2-40B4-BE49-F238E27FC236}">
                <a16:creationId xmlns:a16="http://schemas.microsoft.com/office/drawing/2014/main" id="{16C9C24E-1B09-F346-B923-B785099B54F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F8A7A0D-8D12-4541-9F71-A1DE4DEB6F6D}" type="slidenum">
              <a:rPr lang="en-US" altLang="en-US" sz="1400"/>
              <a:pPr algn="r" eaLnBrk="1" hangingPunct="1">
                <a:spcBef>
                  <a:spcPct val="0"/>
                </a:spcBef>
                <a:buFontTx/>
                <a:buNone/>
              </a:pPr>
              <a:t>57</a:t>
            </a:fld>
            <a:endParaRPr lang="en-US" altLang="en-US" sz="1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ext Box 2">
            <a:extLst>
              <a:ext uri="{FF2B5EF4-FFF2-40B4-BE49-F238E27FC236}">
                <a16:creationId xmlns:a16="http://schemas.microsoft.com/office/drawing/2014/main" id="{31C5BADF-524A-F242-8EEF-057797F45B1B}"/>
              </a:ext>
            </a:extLst>
          </p:cNvPr>
          <p:cNvSpPr txBox="1">
            <a:spLocks noChangeArrowheads="1"/>
          </p:cNvSpPr>
          <p:nvPr/>
        </p:nvSpPr>
        <p:spPr bwMode="auto">
          <a:xfrm>
            <a:off x="1127125" y="2335213"/>
            <a:ext cx="6894513"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000" dirty="0"/>
              <a:t>Have you ever experienced “hitting the wall”?</a:t>
            </a:r>
          </a:p>
        </p:txBody>
      </p:sp>
      <p:sp>
        <p:nvSpPr>
          <p:cNvPr id="124930" name="Slide Number Placeholder 5">
            <a:extLst>
              <a:ext uri="{FF2B5EF4-FFF2-40B4-BE49-F238E27FC236}">
                <a16:creationId xmlns:a16="http://schemas.microsoft.com/office/drawing/2014/main" id="{AE064917-A3F5-7640-8113-FD669069399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A8A7FF5-DBE1-D64E-A7C5-CBCA96E1F041}" type="slidenum">
              <a:rPr lang="en-US" altLang="en-US" sz="1400"/>
              <a:pPr algn="r" eaLnBrk="1" hangingPunct="1">
                <a:spcBef>
                  <a:spcPct val="0"/>
                </a:spcBef>
                <a:buFontTx/>
                <a:buNone/>
              </a:pPr>
              <a:t>58</a:t>
            </a:fld>
            <a:endParaRPr lang="en-US" altLang="en-US" sz="1400" dirty="0"/>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977" name="Group 13">
            <a:extLst>
              <a:ext uri="{FF2B5EF4-FFF2-40B4-BE49-F238E27FC236}">
                <a16:creationId xmlns:a16="http://schemas.microsoft.com/office/drawing/2014/main" id="{B0B8DC9A-25F2-A74E-B69A-A67812E66289}"/>
              </a:ext>
            </a:extLst>
          </p:cNvPr>
          <p:cNvGrpSpPr>
            <a:grpSpLocks/>
          </p:cNvGrpSpPr>
          <p:nvPr/>
        </p:nvGrpSpPr>
        <p:grpSpPr bwMode="auto">
          <a:xfrm>
            <a:off x="457200" y="446088"/>
            <a:ext cx="8229600" cy="5087938"/>
            <a:chOff x="288" y="281"/>
            <a:chExt cx="5184" cy="3205"/>
          </a:xfrm>
        </p:grpSpPr>
        <p:sp>
          <p:nvSpPr>
            <p:cNvPr id="126979" name="Rectangle 3">
              <a:extLst>
                <a:ext uri="{FF2B5EF4-FFF2-40B4-BE49-F238E27FC236}">
                  <a16:creationId xmlns:a16="http://schemas.microsoft.com/office/drawing/2014/main" id="{5C0A963C-08DE-E74B-B67E-A436057D7FC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Fermentation in Foods</a:t>
              </a:r>
              <a:endParaRPr lang="en-US" altLang="en-US" sz="2800" dirty="0">
                <a:solidFill>
                  <a:schemeClr val="tx2"/>
                </a:solidFill>
              </a:endParaRPr>
            </a:p>
          </p:txBody>
        </p:sp>
        <p:grpSp>
          <p:nvGrpSpPr>
            <p:cNvPr id="126980" name="Group 12">
              <a:extLst>
                <a:ext uri="{FF2B5EF4-FFF2-40B4-BE49-F238E27FC236}">
                  <a16:creationId xmlns:a16="http://schemas.microsoft.com/office/drawing/2014/main" id="{25BF4FEA-D308-394E-922E-D06642750B98}"/>
                </a:ext>
              </a:extLst>
            </p:cNvPr>
            <p:cNvGrpSpPr>
              <a:grpSpLocks/>
            </p:cNvGrpSpPr>
            <p:nvPr/>
          </p:nvGrpSpPr>
          <p:grpSpPr bwMode="auto">
            <a:xfrm>
              <a:off x="520" y="970"/>
              <a:ext cx="4952" cy="2516"/>
              <a:chOff x="520" y="970"/>
              <a:chExt cx="4952" cy="2516"/>
            </a:xfrm>
          </p:grpSpPr>
          <p:sp>
            <p:nvSpPr>
              <p:cNvPr id="126981" name="Text Box 5">
                <a:extLst>
                  <a:ext uri="{FF2B5EF4-FFF2-40B4-BE49-F238E27FC236}">
                    <a16:creationId xmlns:a16="http://schemas.microsoft.com/office/drawing/2014/main" id="{7497AB83-022E-F447-B76B-AA7986A633C5}"/>
                  </a:ext>
                </a:extLst>
              </p:cNvPr>
              <p:cNvSpPr txBox="1">
                <a:spLocks noChangeArrowheads="1"/>
              </p:cNvSpPr>
              <p:nvPr/>
            </p:nvSpPr>
            <p:spPr bwMode="auto">
              <a:xfrm>
                <a:off x="520" y="970"/>
                <a:ext cx="4952" cy="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Some fungi and bacteria produce lactic acid as a by-product of fermen-tation, an anaerobic process.</a:t>
                </a:r>
              </a:p>
              <a:p>
                <a:pPr eaLnBrk="1" hangingPunct="1">
                  <a:lnSpc>
                    <a:spcPct val="85000"/>
                  </a:lnSpc>
                  <a:spcBef>
                    <a:spcPct val="0"/>
                  </a:spcBef>
                  <a:spcAft>
                    <a:spcPts val="900"/>
                  </a:spcAft>
                  <a:buSzPct val="80000"/>
                  <a:buFont typeface="Times" pitchFamily="2" charset="0"/>
                  <a:buChar char="•"/>
                </a:pPr>
                <a:r>
                  <a:rPr lang="en-US" altLang="en-US" sz="1800" dirty="0"/>
                  <a:t>Microbes have been domesticated to transform milk into cheese, sour cream, and yogurt—the sharp flavor of some of these products is due to lactic acid.</a:t>
                </a:r>
              </a:p>
              <a:p>
                <a:pPr eaLnBrk="1" hangingPunct="1">
                  <a:lnSpc>
                    <a:spcPct val="85000"/>
                  </a:lnSpc>
                  <a:spcBef>
                    <a:spcPct val="0"/>
                  </a:spcBef>
                  <a:spcAft>
                    <a:spcPct val="30000"/>
                  </a:spcAft>
                  <a:buSzPct val="80000"/>
                  <a:buFont typeface="Times" pitchFamily="2" charset="0"/>
                  <a:buChar char="•"/>
                </a:pPr>
                <a:r>
                  <a:rPr lang="en-US" altLang="en-US" sz="1800" dirty="0"/>
                  <a:t>Fermentation is also used in producing soy sauce, pickles, olives, salami, and pepperoni (among other foods).</a:t>
                </a:r>
              </a:p>
            </p:txBody>
          </p:sp>
          <p:grpSp>
            <p:nvGrpSpPr>
              <p:cNvPr id="126982" name="Group 6">
                <a:extLst>
                  <a:ext uri="{FF2B5EF4-FFF2-40B4-BE49-F238E27FC236}">
                    <a16:creationId xmlns:a16="http://schemas.microsoft.com/office/drawing/2014/main" id="{7965D1E7-2F07-5E48-9711-11F54A867C6E}"/>
                  </a:ext>
                </a:extLst>
              </p:cNvPr>
              <p:cNvGrpSpPr>
                <a:grpSpLocks/>
              </p:cNvGrpSpPr>
              <p:nvPr/>
            </p:nvGrpSpPr>
            <p:grpSpPr bwMode="auto">
              <a:xfrm>
                <a:off x="3275" y="2264"/>
                <a:ext cx="1171" cy="1221"/>
                <a:chOff x="3233" y="2264"/>
                <a:chExt cx="1171" cy="1221"/>
              </a:xfrm>
            </p:grpSpPr>
            <p:pic>
              <p:nvPicPr>
                <p:cNvPr id="126986" name="Picture 7" descr="www_sks-bottle_com pickles">
                  <a:extLst>
                    <a:ext uri="{FF2B5EF4-FFF2-40B4-BE49-F238E27FC236}">
                      <a16:creationId xmlns:a16="http://schemas.microsoft.com/office/drawing/2014/main" id="{CBC3AD90-4957-E74A-8961-8E011B210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 y="2264"/>
                  <a:ext cx="981"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7" name="Text Box 8">
                  <a:extLst>
                    <a:ext uri="{FF2B5EF4-FFF2-40B4-BE49-F238E27FC236}">
                      <a16:creationId xmlns:a16="http://schemas.microsoft.com/office/drawing/2014/main" id="{8F1C7279-2226-1D41-AACF-97DCB2F8B0D2}"/>
                    </a:ext>
                  </a:extLst>
                </p:cNvPr>
                <p:cNvSpPr txBox="1">
                  <a:spLocks noChangeArrowheads="1"/>
                </p:cNvSpPr>
                <p:nvPr/>
              </p:nvSpPr>
              <p:spPr bwMode="auto">
                <a:xfrm>
                  <a:off x="3233" y="3320"/>
                  <a:ext cx="117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https://www.sks-bottle.com</a:t>
                  </a:r>
                  <a:endParaRPr lang="en-US" altLang="en-US" sz="1800" dirty="0"/>
                </a:p>
              </p:txBody>
            </p:sp>
          </p:grpSp>
          <p:grpSp>
            <p:nvGrpSpPr>
              <p:cNvPr id="126983" name="Group 9">
                <a:extLst>
                  <a:ext uri="{FF2B5EF4-FFF2-40B4-BE49-F238E27FC236}">
                    <a16:creationId xmlns:a16="http://schemas.microsoft.com/office/drawing/2014/main" id="{CCA9D8C3-5B25-9245-8FCB-251238FD8C1C}"/>
                  </a:ext>
                </a:extLst>
              </p:cNvPr>
              <p:cNvGrpSpPr>
                <a:grpSpLocks/>
              </p:cNvGrpSpPr>
              <p:nvPr/>
            </p:nvGrpSpPr>
            <p:grpSpPr bwMode="auto">
              <a:xfrm>
                <a:off x="1232" y="2345"/>
                <a:ext cx="1359" cy="1141"/>
                <a:chOff x="1232" y="2345"/>
                <a:chExt cx="1359" cy="1141"/>
              </a:xfrm>
            </p:grpSpPr>
            <p:pic>
              <p:nvPicPr>
                <p:cNvPr id="126984" name="Picture 10" descr="www_talamospizza1_com pepperoni">
                  <a:extLst>
                    <a:ext uri="{FF2B5EF4-FFF2-40B4-BE49-F238E27FC236}">
                      <a16:creationId xmlns:a16="http://schemas.microsoft.com/office/drawing/2014/main" id="{8ED13CAA-4BAD-CA44-B673-F1FADC3458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 y="2345"/>
                  <a:ext cx="1321" cy="1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5" name="Text Box 11">
                  <a:extLst>
                    <a:ext uri="{FF2B5EF4-FFF2-40B4-BE49-F238E27FC236}">
                      <a16:creationId xmlns:a16="http://schemas.microsoft.com/office/drawing/2014/main" id="{4849FAAF-6116-6E4C-9CCC-8A7697721264}"/>
                    </a:ext>
                  </a:extLst>
                </p:cNvPr>
                <p:cNvSpPr txBox="1">
                  <a:spLocks noChangeArrowheads="1"/>
                </p:cNvSpPr>
                <p:nvPr/>
              </p:nvSpPr>
              <p:spPr bwMode="auto">
                <a:xfrm>
                  <a:off x="1232" y="3321"/>
                  <a:ext cx="135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https://www.talamospizza1.com</a:t>
                  </a:r>
                  <a:endParaRPr lang="en-US" altLang="en-US" sz="1800" dirty="0"/>
                </a:p>
              </p:txBody>
            </p:sp>
          </p:grpSp>
        </p:grpSp>
      </p:grpSp>
      <p:sp>
        <p:nvSpPr>
          <p:cNvPr id="126978" name="Slide Number Placeholder 5">
            <a:extLst>
              <a:ext uri="{FF2B5EF4-FFF2-40B4-BE49-F238E27FC236}">
                <a16:creationId xmlns:a16="http://schemas.microsoft.com/office/drawing/2014/main" id="{DDFE1DEA-2205-3545-AA42-AFED8B477A4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1AD4198-957D-9440-9BF4-3D6DF200AC74}" type="slidenum">
              <a:rPr lang="en-US" altLang="en-US" sz="1400"/>
              <a:pPr algn="r" eaLnBrk="1" hangingPunct="1">
                <a:spcBef>
                  <a:spcPct val="0"/>
                </a:spcBef>
                <a:buFontTx/>
                <a:buNone/>
              </a:pPr>
              <a:t>59</a:t>
            </a:fld>
            <a:endParaRPr lang="en-US" altLang="en-US" sz="1400" dirty="0"/>
          </a:p>
        </p:txBody>
      </p:sp>
      <p:sp>
        <p:nvSpPr>
          <p:cNvPr id="2" name="TextBox 1">
            <a:extLst>
              <a:ext uri="{FF2B5EF4-FFF2-40B4-BE49-F238E27FC236}">
                <a16:creationId xmlns:a16="http://schemas.microsoft.com/office/drawing/2014/main" id="{83FBCB60-E9F1-478A-AEE3-8525BEE99795}"/>
              </a:ext>
            </a:extLst>
          </p:cNvPr>
          <p:cNvSpPr txBox="1"/>
          <p:nvPr/>
        </p:nvSpPr>
        <p:spPr>
          <a:xfrm>
            <a:off x="933077" y="5687387"/>
            <a:ext cx="7296523" cy="335989"/>
          </a:xfrm>
          <a:prstGeom prst="rect">
            <a:avLst/>
          </a:prstGeom>
          <a:noFill/>
        </p:spPr>
        <p:txBody>
          <a:bodyPr wrap="square" rtlCol="0">
            <a:spAutoFit/>
          </a:bodyPr>
          <a:lstStyle/>
          <a:p>
            <a:pPr algn="ctr">
              <a:lnSpc>
                <a:spcPts val="1860"/>
              </a:lnSpc>
            </a:pPr>
            <a:r>
              <a:rPr lang="en-US" sz="1800" dirty="0">
                <a:solidFill>
                  <a:schemeClr val="accent6"/>
                </a:solidFill>
              </a:rPr>
              <a:t>Slides 59 through 66 are intended for my biology course.</a:t>
            </a:r>
            <a:endParaRPr lang="en-US" dirty="0">
              <a:solidFill>
                <a:schemeClr val="accent6"/>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5" name="Group 2">
            <a:extLst>
              <a:ext uri="{FF2B5EF4-FFF2-40B4-BE49-F238E27FC236}">
                <a16:creationId xmlns:a16="http://schemas.microsoft.com/office/drawing/2014/main" id="{9017CA4D-7629-1349-9E07-A8B4948999A0}"/>
              </a:ext>
            </a:extLst>
          </p:cNvPr>
          <p:cNvGrpSpPr>
            <a:grpSpLocks/>
          </p:cNvGrpSpPr>
          <p:nvPr/>
        </p:nvGrpSpPr>
        <p:grpSpPr bwMode="auto">
          <a:xfrm>
            <a:off x="457200" y="446088"/>
            <a:ext cx="8229600" cy="3179763"/>
            <a:chOff x="288" y="281"/>
            <a:chExt cx="5184" cy="2003"/>
          </a:xfrm>
        </p:grpSpPr>
        <p:sp>
          <p:nvSpPr>
            <p:cNvPr id="129027" name="Rectangle 3">
              <a:extLst>
                <a:ext uri="{FF2B5EF4-FFF2-40B4-BE49-F238E27FC236}">
                  <a16:creationId xmlns:a16="http://schemas.microsoft.com/office/drawing/2014/main" id="{D5FE414C-C848-C745-93FB-9379CC347A9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Yeast</a:t>
              </a:r>
              <a:endParaRPr lang="en-US" altLang="en-US" sz="2800" dirty="0">
                <a:solidFill>
                  <a:schemeClr val="tx2"/>
                </a:solidFill>
              </a:endParaRPr>
            </a:p>
          </p:txBody>
        </p:sp>
        <p:sp>
          <p:nvSpPr>
            <p:cNvPr id="129028" name="Text Box 4">
              <a:extLst>
                <a:ext uri="{FF2B5EF4-FFF2-40B4-BE49-F238E27FC236}">
                  <a16:creationId xmlns:a16="http://schemas.microsoft.com/office/drawing/2014/main" id="{69EDC0C9-E028-AB48-BE95-0CED18036F10}"/>
                </a:ext>
              </a:extLst>
            </p:cNvPr>
            <p:cNvSpPr txBox="1">
              <a:spLocks noChangeArrowheads="1"/>
            </p:cNvSpPr>
            <p:nvPr/>
          </p:nvSpPr>
          <p:spPr bwMode="auto">
            <a:xfrm>
              <a:off x="520" y="970"/>
              <a:ext cx="486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Yeast, a eukaryotic single-cell organism, is a fungus capable of aerobic respiration and fermentation (anaerobic respiration).</a:t>
              </a:r>
            </a:p>
            <a:p>
              <a:pPr eaLnBrk="1" hangingPunct="1">
                <a:lnSpc>
                  <a:spcPct val="85000"/>
                </a:lnSpc>
                <a:spcBef>
                  <a:spcPct val="0"/>
                </a:spcBef>
                <a:spcAft>
                  <a:spcPts val="900"/>
                </a:spcAft>
                <a:buSzPct val="80000"/>
                <a:buFont typeface="Times" pitchFamily="2" charset="0"/>
                <a:buChar char="•"/>
              </a:pPr>
              <a:r>
                <a:rPr lang="en-US" altLang="en-US" sz="1800" dirty="0"/>
                <a:t>In the absence of oxygen, yeast produces sugars and the byproducts, carbon dioxide (CO</a:t>
              </a:r>
              <a:r>
                <a:rPr lang="en-US" altLang="en-US" sz="1800" baseline="-15000" dirty="0"/>
                <a:t>2</a:t>
              </a:r>
              <a:r>
                <a:rPr lang="en-US" altLang="en-US" sz="1800" dirty="0"/>
                <a:t>) and ethyl alcohol.</a:t>
              </a:r>
            </a:p>
            <a:p>
              <a:pPr eaLnBrk="1" hangingPunct="1">
                <a:lnSpc>
                  <a:spcPct val="85000"/>
                </a:lnSpc>
                <a:spcBef>
                  <a:spcPct val="0"/>
                </a:spcBef>
                <a:spcAft>
                  <a:spcPts val="900"/>
                </a:spcAft>
                <a:buSzPct val="80000"/>
                <a:buFont typeface="Times" pitchFamily="2" charset="0"/>
                <a:buChar char="•"/>
              </a:pPr>
              <a:r>
                <a:rPr lang="en-US" altLang="en-US" sz="1800" dirty="0"/>
                <a:t>The carbon dioxide bubbles produced by yeast enable bread dough to rise.</a:t>
              </a:r>
            </a:p>
            <a:p>
              <a:pPr eaLnBrk="1" hangingPunct="1">
                <a:lnSpc>
                  <a:spcPct val="85000"/>
                </a:lnSpc>
                <a:spcBef>
                  <a:spcPct val="0"/>
                </a:spcBef>
                <a:spcAft>
                  <a:spcPct val="30000"/>
                </a:spcAft>
                <a:buSzPct val="80000"/>
                <a:buFont typeface="Times" pitchFamily="2" charset="0"/>
                <a:buChar char="•"/>
              </a:pPr>
              <a:r>
                <a:rPr lang="en-US" altLang="en-US" sz="1800" dirty="0"/>
                <a:t>Ethyl alcohol is the psychoactive ingredient in all alcoholic beverages. </a:t>
              </a:r>
            </a:p>
          </p:txBody>
        </p:sp>
      </p:grpSp>
      <p:sp>
        <p:nvSpPr>
          <p:cNvPr id="129026" name="Slide Number Placeholder 5">
            <a:extLst>
              <a:ext uri="{FF2B5EF4-FFF2-40B4-BE49-F238E27FC236}">
                <a16:creationId xmlns:a16="http://schemas.microsoft.com/office/drawing/2014/main" id="{681B894F-AC40-3249-85C6-7C0B507BF86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794BB24-D4E2-9C45-BE11-09EA520C5A9B}" type="slidenum">
              <a:rPr lang="en-US" altLang="en-US" sz="1400"/>
              <a:pPr algn="r" eaLnBrk="1" hangingPunct="1">
                <a:spcBef>
                  <a:spcPct val="0"/>
                </a:spcBef>
                <a:buFontTx/>
                <a:buNone/>
              </a:pPr>
              <a:t>60</a:t>
            </a:fld>
            <a:endParaRPr lang="en-US" altLang="en-US" sz="1400" dirty="0"/>
          </a:p>
        </p:txBody>
      </p:sp>
      <p:sp>
        <p:nvSpPr>
          <p:cNvPr id="2" name="TextBox 1">
            <a:extLst>
              <a:ext uri="{FF2B5EF4-FFF2-40B4-BE49-F238E27FC236}">
                <a16:creationId xmlns:a16="http://schemas.microsoft.com/office/drawing/2014/main" id="{9BB49F34-C075-F379-1762-785B4D7A696A}"/>
              </a:ext>
            </a:extLst>
          </p:cNvPr>
          <p:cNvSpPr txBox="1"/>
          <p:nvPr/>
        </p:nvSpPr>
        <p:spPr>
          <a:xfrm>
            <a:off x="2806794" y="3748831"/>
            <a:ext cx="3547355" cy="579646"/>
          </a:xfrm>
          <a:prstGeom prst="rect">
            <a:avLst/>
          </a:prstGeom>
          <a:noFill/>
        </p:spPr>
        <p:txBody>
          <a:bodyPr wrap="square" rtlCol="0">
            <a:spAutoFit/>
          </a:bodyPr>
          <a:lstStyle/>
          <a:p>
            <a:pPr algn="ctr">
              <a:lnSpc>
                <a:spcPts val="1860"/>
              </a:lnSpc>
            </a:pPr>
            <a:r>
              <a:rPr lang="en-US" sz="1800" dirty="0">
                <a:solidFill>
                  <a:srgbClr val="941100"/>
                </a:solidFill>
              </a:rPr>
              <a:t>Psychoactive agent = a chemical that affects the mind.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3" name="Group 10">
            <a:extLst>
              <a:ext uri="{FF2B5EF4-FFF2-40B4-BE49-F238E27FC236}">
                <a16:creationId xmlns:a16="http://schemas.microsoft.com/office/drawing/2014/main" id="{CFF03AF3-6118-7E4D-B13F-0AA8A126DB75}"/>
              </a:ext>
            </a:extLst>
          </p:cNvPr>
          <p:cNvGrpSpPr>
            <a:grpSpLocks/>
          </p:cNvGrpSpPr>
          <p:nvPr/>
        </p:nvGrpSpPr>
        <p:grpSpPr bwMode="auto">
          <a:xfrm>
            <a:off x="457200" y="446088"/>
            <a:ext cx="8229600" cy="4872039"/>
            <a:chOff x="288" y="281"/>
            <a:chExt cx="5184" cy="3069"/>
          </a:xfrm>
        </p:grpSpPr>
        <p:sp>
          <p:nvSpPr>
            <p:cNvPr id="131075" name="Rectangle 3">
              <a:extLst>
                <a:ext uri="{FF2B5EF4-FFF2-40B4-BE49-F238E27FC236}">
                  <a16:creationId xmlns:a16="http://schemas.microsoft.com/office/drawing/2014/main" id="{02DCE6BD-21A7-CD4D-9B41-4DCA845FE09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Yeast</a:t>
              </a:r>
              <a:endParaRPr lang="en-US" altLang="en-US" sz="2800" dirty="0">
                <a:solidFill>
                  <a:schemeClr val="tx2"/>
                </a:solidFill>
              </a:endParaRPr>
            </a:p>
          </p:txBody>
        </p:sp>
        <p:grpSp>
          <p:nvGrpSpPr>
            <p:cNvPr id="131076" name="Group 9">
              <a:extLst>
                <a:ext uri="{FF2B5EF4-FFF2-40B4-BE49-F238E27FC236}">
                  <a16:creationId xmlns:a16="http://schemas.microsoft.com/office/drawing/2014/main" id="{1D04B62A-97E0-6341-8C0B-F86F278A31ED}"/>
                </a:ext>
              </a:extLst>
            </p:cNvPr>
            <p:cNvGrpSpPr>
              <a:grpSpLocks/>
            </p:cNvGrpSpPr>
            <p:nvPr/>
          </p:nvGrpSpPr>
          <p:grpSpPr bwMode="auto">
            <a:xfrm>
              <a:off x="1247" y="1010"/>
              <a:ext cx="3275" cy="2340"/>
              <a:chOff x="1247" y="1010"/>
              <a:chExt cx="3275" cy="2340"/>
            </a:xfrm>
          </p:grpSpPr>
          <p:grpSp>
            <p:nvGrpSpPr>
              <p:cNvPr id="131077" name="Group 5">
                <a:extLst>
                  <a:ext uri="{FF2B5EF4-FFF2-40B4-BE49-F238E27FC236}">
                    <a16:creationId xmlns:a16="http://schemas.microsoft.com/office/drawing/2014/main" id="{EB8ADDCC-7306-BD4B-ADF8-878DF0D4C52A}"/>
                  </a:ext>
                </a:extLst>
              </p:cNvPr>
              <p:cNvGrpSpPr>
                <a:grpSpLocks/>
              </p:cNvGrpSpPr>
              <p:nvPr/>
            </p:nvGrpSpPr>
            <p:grpSpPr bwMode="auto">
              <a:xfrm>
                <a:off x="2062" y="1010"/>
                <a:ext cx="1643" cy="1922"/>
                <a:chOff x="2062" y="1010"/>
                <a:chExt cx="1643" cy="1922"/>
              </a:xfrm>
            </p:grpSpPr>
            <p:pic>
              <p:nvPicPr>
                <p:cNvPr id="131079" name="Picture 6" descr="io_uwinnipeg_ca_yeast budding">
                  <a:extLst>
                    <a:ext uri="{FF2B5EF4-FFF2-40B4-BE49-F238E27FC236}">
                      <a16:creationId xmlns:a16="http://schemas.microsoft.com/office/drawing/2014/main" id="{2EBF99F5-6758-0F4B-A725-EBA21F877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2" y="1010"/>
                  <a:ext cx="1643" cy="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0" name="Text Box 7">
                  <a:extLst>
                    <a:ext uri="{FF2B5EF4-FFF2-40B4-BE49-F238E27FC236}">
                      <a16:creationId xmlns:a16="http://schemas.microsoft.com/office/drawing/2014/main" id="{1BA9989D-C932-9E41-B630-91EC038D1038}"/>
                    </a:ext>
                  </a:extLst>
                </p:cNvPr>
                <p:cNvSpPr txBox="1">
                  <a:spLocks noChangeArrowheads="1"/>
                </p:cNvSpPr>
                <p:nvPr/>
              </p:nvSpPr>
              <p:spPr bwMode="auto">
                <a:xfrm>
                  <a:off x="2079" y="2668"/>
                  <a:ext cx="1614"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400" dirty="0"/>
                    <a:t>Scanning electron micrograph</a:t>
                  </a:r>
                </a:p>
                <a:p>
                  <a:pPr algn="ctr" eaLnBrk="1" hangingPunct="1">
                    <a:lnSpc>
                      <a:spcPct val="85000"/>
                    </a:lnSpc>
                    <a:spcBef>
                      <a:spcPct val="0"/>
                    </a:spcBef>
                    <a:buFontTx/>
                    <a:buNone/>
                  </a:pPr>
                  <a:r>
                    <a:rPr lang="en-US" altLang="en-US" sz="1100" dirty="0"/>
                    <a:t>https://www.upload.wikimedia.org</a:t>
                  </a:r>
                </a:p>
              </p:txBody>
            </p:sp>
          </p:grpSp>
          <p:sp>
            <p:nvSpPr>
              <p:cNvPr id="131078" name="Text Box 8">
                <a:extLst>
                  <a:ext uri="{FF2B5EF4-FFF2-40B4-BE49-F238E27FC236}">
                    <a16:creationId xmlns:a16="http://schemas.microsoft.com/office/drawing/2014/main" id="{F39B7D72-7EFD-534C-A152-755C1F7612F0}"/>
                  </a:ext>
                </a:extLst>
              </p:cNvPr>
              <p:cNvSpPr txBox="1">
                <a:spLocks noChangeArrowheads="1"/>
              </p:cNvSpPr>
              <p:nvPr/>
            </p:nvSpPr>
            <p:spPr bwMode="auto">
              <a:xfrm>
                <a:off x="1247" y="2985"/>
                <a:ext cx="327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863"/>
                  </a:lnSpc>
                  <a:spcBef>
                    <a:spcPct val="0"/>
                  </a:spcBef>
                  <a:buFontTx/>
                  <a:buNone/>
                </a:pPr>
                <a:r>
                  <a:rPr lang="en-US" altLang="en-US" sz="1800" dirty="0">
                    <a:solidFill>
                      <a:srgbClr val="011893"/>
                    </a:solidFill>
                  </a:rPr>
                  <a:t>Budding yeast in the process of reproducing through a type of cell division known as mitosis.</a:t>
                </a:r>
              </a:p>
            </p:txBody>
          </p:sp>
        </p:grpSp>
      </p:grpSp>
      <p:sp>
        <p:nvSpPr>
          <p:cNvPr id="131074" name="Slide Number Placeholder 5">
            <a:extLst>
              <a:ext uri="{FF2B5EF4-FFF2-40B4-BE49-F238E27FC236}">
                <a16:creationId xmlns:a16="http://schemas.microsoft.com/office/drawing/2014/main" id="{93ADE8E0-1D19-8444-A4F4-B21BB4A805D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1E6811C-D57D-4A4A-BB6B-B519751715BD}" type="slidenum">
              <a:rPr lang="en-US" altLang="en-US" sz="1400"/>
              <a:pPr algn="r" eaLnBrk="1" hangingPunct="1">
                <a:spcBef>
                  <a:spcPct val="0"/>
                </a:spcBef>
                <a:buFontTx/>
                <a:buNone/>
              </a:pPr>
              <a:t>61</a:t>
            </a:fld>
            <a:endParaRPr lang="en-US" altLang="en-US"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21" name="Group 2">
            <a:extLst>
              <a:ext uri="{FF2B5EF4-FFF2-40B4-BE49-F238E27FC236}">
                <a16:creationId xmlns:a16="http://schemas.microsoft.com/office/drawing/2014/main" id="{590A90D5-4E28-2742-BBDC-B5624EA13E0B}"/>
              </a:ext>
            </a:extLst>
          </p:cNvPr>
          <p:cNvGrpSpPr>
            <a:grpSpLocks/>
          </p:cNvGrpSpPr>
          <p:nvPr/>
        </p:nvGrpSpPr>
        <p:grpSpPr bwMode="auto">
          <a:xfrm>
            <a:off x="419100" y="446088"/>
            <a:ext cx="8229600" cy="4608521"/>
            <a:chOff x="264" y="281"/>
            <a:chExt cx="5184" cy="2903"/>
          </a:xfrm>
        </p:grpSpPr>
        <p:sp>
          <p:nvSpPr>
            <p:cNvPr id="133123" name="Rectangle 3">
              <a:extLst>
                <a:ext uri="{FF2B5EF4-FFF2-40B4-BE49-F238E27FC236}">
                  <a16:creationId xmlns:a16="http://schemas.microsoft.com/office/drawing/2014/main" id="{C0BAD79A-AEFD-4842-B35A-E49BE4E75A4E}"/>
                </a:ext>
              </a:extLst>
            </p:cNvPr>
            <p:cNvSpPr>
              <a:spLocks noChangeArrowheads="1"/>
            </p:cNvSpPr>
            <p:nvPr/>
          </p:nvSpPr>
          <p:spPr bwMode="auto">
            <a:xfrm>
              <a:off x="264"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Bread</a:t>
              </a:r>
              <a:endParaRPr lang="en-US" altLang="en-US" sz="2800" dirty="0">
                <a:solidFill>
                  <a:schemeClr val="tx2"/>
                </a:solidFill>
              </a:endParaRPr>
            </a:p>
          </p:txBody>
        </p:sp>
        <p:grpSp>
          <p:nvGrpSpPr>
            <p:cNvPr id="133124" name="Group 4">
              <a:extLst>
                <a:ext uri="{FF2B5EF4-FFF2-40B4-BE49-F238E27FC236}">
                  <a16:creationId xmlns:a16="http://schemas.microsoft.com/office/drawing/2014/main" id="{C7D82BFC-55D5-3345-932D-FB8737D1C6FB}"/>
                </a:ext>
              </a:extLst>
            </p:cNvPr>
            <p:cNvGrpSpPr>
              <a:grpSpLocks/>
            </p:cNvGrpSpPr>
            <p:nvPr/>
          </p:nvGrpSpPr>
          <p:grpSpPr bwMode="auto">
            <a:xfrm>
              <a:off x="1397" y="1017"/>
              <a:ext cx="2981" cy="2167"/>
              <a:chOff x="1397" y="1017"/>
              <a:chExt cx="2981" cy="2167"/>
            </a:xfrm>
          </p:grpSpPr>
          <p:sp>
            <p:nvSpPr>
              <p:cNvPr id="133125" name="Text Box 5">
                <a:extLst>
                  <a:ext uri="{FF2B5EF4-FFF2-40B4-BE49-F238E27FC236}">
                    <a16:creationId xmlns:a16="http://schemas.microsoft.com/office/drawing/2014/main" id="{CB40810B-581F-D347-91FD-9D60D6DDB027}"/>
                  </a:ext>
                </a:extLst>
              </p:cNvPr>
              <p:cNvSpPr txBox="1">
                <a:spLocks noChangeArrowheads="1"/>
              </p:cNvSpPr>
              <p:nvPr/>
            </p:nvSpPr>
            <p:spPr bwMode="auto">
              <a:xfrm>
                <a:off x="1397" y="2829"/>
                <a:ext cx="2981"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011893"/>
                    </a:solidFill>
                  </a:rPr>
                  <a:t>Bread with pockets resulting from CO</a:t>
                </a:r>
                <a:r>
                  <a:rPr lang="en-US" altLang="en-US" sz="1800" baseline="-15000" dirty="0">
                    <a:solidFill>
                      <a:srgbClr val="011893"/>
                    </a:solidFill>
                  </a:rPr>
                  <a:t>2</a:t>
                </a:r>
                <a:r>
                  <a:rPr lang="en-US" altLang="en-US" sz="1800" dirty="0">
                    <a:solidFill>
                      <a:srgbClr val="011893"/>
                    </a:solidFill>
                  </a:rPr>
                  <a:t> bubbles during yeast fermentation.</a:t>
                </a:r>
                <a:endParaRPr lang="en-US" altLang="en-US" sz="1800" i="1" dirty="0">
                  <a:solidFill>
                    <a:srgbClr val="011893"/>
                  </a:solidFill>
                </a:endParaRPr>
              </a:p>
            </p:txBody>
          </p:sp>
          <p:grpSp>
            <p:nvGrpSpPr>
              <p:cNvPr id="133126" name="Group 6">
                <a:extLst>
                  <a:ext uri="{FF2B5EF4-FFF2-40B4-BE49-F238E27FC236}">
                    <a16:creationId xmlns:a16="http://schemas.microsoft.com/office/drawing/2014/main" id="{14FB0147-5747-C44A-8D92-EA02888A0B26}"/>
                  </a:ext>
                </a:extLst>
              </p:cNvPr>
              <p:cNvGrpSpPr>
                <a:grpSpLocks/>
              </p:cNvGrpSpPr>
              <p:nvPr/>
            </p:nvGrpSpPr>
            <p:grpSpPr bwMode="auto">
              <a:xfrm>
                <a:off x="1811" y="1017"/>
                <a:ext cx="2214" cy="1747"/>
                <a:chOff x="1811" y="1017"/>
                <a:chExt cx="2214" cy="1747"/>
              </a:xfrm>
            </p:grpSpPr>
            <p:pic>
              <p:nvPicPr>
                <p:cNvPr id="133127" name="Picture 7" descr="biology_clc_uc_edu_bread_loaf">
                  <a:extLst>
                    <a:ext uri="{FF2B5EF4-FFF2-40B4-BE49-F238E27FC236}">
                      <a16:creationId xmlns:a16="http://schemas.microsoft.com/office/drawing/2014/main" id="{FBF3CDCB-7E08-3641-9E92-7108C69E3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 y="1017"/>
                  <a:ext cx="2146" cy="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8" name="Text Box 8">
                  <a:extLst>
                    <a:ext uri="{FF2B5EF4-FFF2-40B4-BE49-F238E27FC236}">
                      <a16:creationId xmlns:a16="http://schemas.microsoft.com/office/drawing/2014/main" id="{2A3FDEC3-635F-1A43-8761-0C28D471C0ED}"/>
                    </a:ext>
                  </a:extLst>
                </p:cNvPr>
                <p:cNvSpPr txBox="1">
                  <a:spLocks noChangeArrowheads="1"/>
                </p:cNvSpPr>
                <p:nvPr/>
              </p:nvSpPr>
              <p:spPr bwMode="auto">
                <a:xfrm>
                  <a:off x="2719" y="2599"/>
                  <a:ext cx="13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https://www.biology.clc.uc.edu</a:t>
                  </a:r>
                </a:p>
              </p:txBody>
            </p:sp>
          </p:grpSp>
        </p:grpSp>
      </p:grpSp>
      <p:sp>
        <p:nvSpPr>
          <p:cNvPr id="133122" name="Slide Number Placeholder 5">
            <a:extLst>
              <a:ext uri="{FF2B5EF4-FFF2-40B4-BE49-F238E27FC236}">
                <a16:creationId xmlns:a16="http://schemas.microsoft.com/office/drawing/2014/main" id="{E542366D-9DB6-434D-B962-94ABBB9AC9F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945A671-7ADD-3141-AFC0-158B0CAF6BD1}" type="slidenum">
              <a:rPr lang="en-US" altLang="en-US" sz="1400"/>
              <a:pPr algn="r" eaLnBrk="1" hangingPunct="1">
                <a:spcBef>
                  <a:spcPct val="0"/>
                </a:spcBef>
                <a:buFontTx/>
                <a:buNone/>
              </a:pPr>
              <a:t>62</a:t>
            </a:fld>
            <a:endParaRPr lang="en-US" altLang="en-US"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2">
            <a:extLst>
              <a:ext uri="{FF2B5EF4-FFF2-40B4-BE49-F238E27FC236}">
                <a16:creationId xmlns:a16="http://schemas.microsoft.com/office/drawing/2014/main" id="{6973EEA3-2E12-FD40-B56F-6780ED7CF715}"/>
              </a:ext>
            </a:extLst>
          </p:cNvPr>
          <p:cNvGrpSpPr>
            <a:grpSpLocks/>
          </p:cNvGrpSpPr>
          <p:nvPr/>
        </p:nvGrpSpPr>
        <p:grpSpPr bwMode="auto">
          <a:xfrm>
            <a:off x="457200" y="455613"/>
            <a:ext cx="8229600" cy="5103814"/>
            <a:chOff x="288" y="287"/>
            <a:chExt cx="5184" cy="3215"/>
          </a:xfrm>
        </p:grpSpPr>
        <p:sp>
          <p:nvSpPr>
            <p:cNvPr id="135171" name="Rectangle 3">
              <a:extLst>
                <a:ext uri="{FF2B5EF4-FFF2-40B4-BE49-F238E27FC236}">
                  <a16:creationId xmlns:a16="http://schemas.microsoft.com/office/drawing/2014/main" id="{F540A1FB-116D-FA4D-A779-F63C21E18194}"/>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Alcoholic Beverages</a:t>
              </a:r>
              <a:endParaRPr lang="en-US" altLang="en-US" sz="2800" dirty="0">
                <a:solidFill>
                  <a:schemeClr val="tx2"/>
                </a:solidFill>
              </a:endParaRPr>
            </a:p>
          </p:txBody>
        </p:sp>
        <p:grpSp>
          <p:nvGrpSpPr>
            <p:cNvPr id="135172" name="Group 4">
              <a:extLst>
                <a:ext uri="{FF2B5EF4-FFF2-40B4-BE49-F238E27FC236}">
                  <a16:creationId xmlns:a16="http://schemas.microsoft.com/office/drawing/2014/main" id="{54C3F7D0-6D36-F74A-9AE4-400B34149DCB}"/>
                </a:ext>
              </a:extLst>
            </p:cNvPr>
            <p:cNvGrpSpPr>
              <a:grpSpLocks/>
            </p:cNvGrpSpPr>
            <p:nvPr/>
          </p:nvGrpSpPr>
          <p:grpSpPr bwMode="auto">
            <a:xfrm>
              <a:off x="1285" y="1019"/>
              <a:ext cx="3197" cy="2483"/>
              <a:chOff x="1285" y="1019"/>
              <a:chExt cx="3197" cy="2483"/>
            </a:xfrm>
          </p:grpSpPr>
          <p:sp>
            <p:nvSpPr>
              <p:cNvPr id="135173" name="Text Box 5">
                <a:extLst>
                  <a:ext uri="{FF2B5EF4-FFF2-40B4-BE49-F238E27FC236}">
                    <a16:creationId xmlns:a16="http://schemas.microsoft.com/office/drawing/2014/main" id="{07C43807-2872-D742-9AA3-2F4131DCAB81}"/>
                  </a:ext>
                </a:extLst>
              </p:cNvPr>
              <p:cNvSpPr txBox="1">
                <a:spLocks noChangeArrowheads="1"/>
              </p:cNvSpPr>
              <p:nvPr/>
            </p:nvSpPr>
            <p:spPr bwMode="auto">
              <a:xfrm>
                <a:off x="1285" y="2999"/>
                <a:ext cx="3197"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011893"/>
                    </a:solidFill>
                  </a:rPr>
                  <a:t>Wine grapes covered in a yeast growth known as blush (this is when the grapes are harvested for fermentation in vats)</a:t>
                </a:r>
                <a:r>
                  <a:rPr lang="en-US" altLang="en-US" sz="1800" i="1" dirty="0">
                    <a:solidFill>
                      <a:srgbClr val="011893"/>
                    </a:solidFill>
                  </a:rPr>
                  <a:t>.</a:t>
                </a:r>
              </a:p>
            </p:txBody>
          </p:sp>
          <p:grpSp>
            <p:nvGrpSpPr>
              <p:cNvPr id="135174" name="Group 6">
                <a:extLst>
                  <a:ext uri="{FF2B5EF4-FFF2-40B4-BE49-F238E27FC236}">
                    <a16:creationId xmlns:a16="http://schemas.microsoft.com/office/drawing/2014/main" id="{944E13B7-1344-304F-B62F-0C5089AB6B4C}"/>
                  </a:ext>
                </a:extLst>
              </p:cNvPr>
              <p:cNvGrpSpPr>
                <a:grpSpLocks/>
              </p:cNvGrpSpPr>
              <p:nvPr/>
            </p:nvGrpSpPr>
            <p:grpSpPr bwMode="auto">
              <a:xfrm>
                <a:off x="2146" y="1019"/>
                <a:ext cx="1560" cy="1920"/>
                <a:chOff x="2146" y="1019"/>
                <a:chExt cx="1560" cy="1920"/>
              </a:xfrm>
            </p:grpSpPr>
            <p:pic>
              <p:nvPicPr>
                <p:cNvPr id="135175" name="Picture 7" descr="www_uark_edu_grapes_and_yeast">
                  <a:extLst>
                    <a:ext uri="{FF2B5EF4-FFF2-40B4-BE49-F238E27FC236}">
                      <a16:creationId xmlns:a16="http://schemas.microsoft.com/office/drawing/2014/main" id="{9856B0EA-5EBA-F346-8B5F-9E46B88CEB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 y="1019"/>
                  <a:ext cx="1490"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6" name="Text Box 8">
                  <a:extLst>
                    <a:ext uri="{FF2B5EF4-FFF2-40B4-BE49-F238E27FC236}">
                      <a16:creationId xmlns:a16="http://schemas.microsoft.com/office/drawing/2014/main" id="{BA39DD5C-0570-8846-9B93-7971DC158ABC}"/>
                    </a:ext>
                  </a:extLst>
                </p:cNvPr>
                <p:cNvSpPr txBox="1">
                  <a:spLocks noChangeArrowheads="1"/>
                </p:cNvSpPr>
                <p:nvPr/>
              </p:nvSpPr>
              <p:spPr bwMode="auto">
                <a:xfrm>
                  <a:off x="2712" y="2774"/>
                  <a:ext cx="99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https://www.auark.edu</a:t>
                  </a:r>
                  <a:endParaRPr lang="en-US" altLang="en-US" sz="1800" dirty="0"/>
                </a:p>
              </p:txBody>
            </p:sp>
          </p:grpSp>
        </p:grpSp>
      </p:grpSp>
      <p:sp>
        <p:nvSpPr>
          <p:cNvPr id="135170" name="Slide Number Placeholder 5">
            <a:extLst>
              <a:ext uri="{FF2B5EF4-FFF2-40B4-BE49-F238E27FC236}">
                <a16:creationId xmlns:a16="http://schemas.microsoft.com/office/drawing/2014/main" id="{159440DC-CF8E-0E4B-9FEF-C38361A542A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7C7D740-1D04-1047-A21B-1488F0285523}" type="slidenum">
              <a:rPr lang="en-US" altLang="en-US" sz="1400"/>
              <a:pPr algn="r" eaLnBrk="1" hangingPunct="1">
                <a:spcBef>
                  <a:spcPct val="0"/>
                </a:spcBef>
                <a:buFontTx/>
                <a:buNone/>
              </a:pPr>
              <a:t>63</a:t>
            </a:fld>
            <a:endParaRPr lang="en-US" altLang="en-US"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217" name="Group 10">
            <a:extLst>
              <a:ext uri="{FF2B5EF4-FFF2-40B4-BE49-F238E27FC236}">
                <a16:creationId xmlns:a16="http://schemas.microsoft.com/office/drawing/2014/main" id="{920A7695-7734-1846-BC0C-3215F82FFCE5}"/>
              </a:ext>
            </a:extLst>
          </p:cNvPr>
          <p:cNvGrpSpPr>
            <a:grpSpLocks/>
          </p:cNvGrpSpPr>
          <p:nvPr/>
        </p:nvGrpSpPr>
        <p:grpSpPr bwMode="auto">
          <a:xfrm>
            <a:off x="457200" y="446088"/>
            <a:ext cx="8229600" cy="5308602"/>
            <a:chOff x="288" y="281"/>
            <a:chExt cx="5184" cy="3344"/>
          </a:xfrm>
        </p:grpSpPr>
        <p:sp>
          <p:nvSpPr>
            <p:cNvPr id="137219" name="Rectangle 3">
              <a:extLst>
                <a:ext uri="{FF2B5EF4-FFF2-40B4-BE49-F238E27FC236}">
                  <a16:creationId xmlns:a16="http://schemas.microsoft.com/office/drawing/2014/main" id="{51DF2D92-4CEE-6844-A445-E68E2266809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Anaerobes</a:t>
              </a:r>
              <a:endParaRPr lang="en-US" altLang="en-US" sz="2800" dirty="0">
                <a:solidFill>
                  <a:schemeClr val="tx2"/>
                </a:solidFill>
              </a:endParaRPr>
            </a:p>
          </p:txBody>
        </p:sp>
        <p:grpSp>
          <p:nvGrpSpPr>
            <p:cNvPr id="137220" name="Group 9">
              <a:extLst>
                <a:ext uri="{FF2B5EF4-FFF2-40B4-BE49-F238E27FC236}">
                  <a16:creationId xmlns:a16="http://schemas.microsoft.com/office/drawing/2014/main" id="{F6A2A652-F7EB-0548-A3F6-F3C6E2078B87}"/>
                </a:ext>
              </a:extLst>
            </p:cNvPr>
            <p:cNvGrpSpPr>
              <a:grpSpLocks/>
            </p:cNvGrpSpPr>
            <p:nvPr/>
          </p:nvGrpSpPr>
          <p:grpSpPr bwMode="auto">
            <a:xfrm>
              <a:off x="520" y="970"/>
              <a:ext cx="4887" cy="2655"/>
              <a:chOff x="520" y="970"/>
              <a:chExt cx="4887" cy="2655"/>
            </a:xfrm>
          </p:grpSpPr>
          <p:sp>
            <p:nvSpPr>
              <p:cNvPr id="137221" name="Text Box 5">
                <a:extLst>
                  <a:ext uri="{FF2B5EF4-FFF2-40B4-BE49-F238E27FC236}">
                    <a16:creationId xmlns:a16="http://schemas.microsoft.com/office/drawing/2014/main" id="{C59E8EC1-39F5-7048-B911-0BD7D162B8FF}"/>
                  </a:ext>
                </a:extLst>
              </p:cNvPr>
              <p:cNvSpPr txBox="1">
                <a:spLocks noChangeArrowheads="1"/>
              </p:cNvSpPr>
              <p:nvPr/>
            </p:nvSpPr>
            <p:spPr bwMode="auto">
              <a:xfrm>
                <a:off x="520" y="970"/>
                <a:ext cx="4887"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Yeast are known as facultative anaerobes since they can harvest food energy through anaerobic cellular respiration or anaerobic fermentation.</a:t>
                </a:r>
              </a:p>
              <a:p>
                <a:pPr eaLnBrk="1" hangingPunct="1">
                  <a:lnSpc>
                    <a:spcPct val="85000"/>
                  </a:lnSpc>
                  <a:spcBef>
                    <a:spcPct val="0"/>
                  </a:spcBef>
                  <a:spcAft>
                    <a:spcPct val="30000"/>
                  </a:spcAft>
                  <a:buSzPct val="80000"/>
                  <a:buFont typeface="Times" pitchFamily="2" charset="0"/>
                  <a:buChar char="•"/>
                </a:pPr>
                <a:r>
                  <a:rPr lang="en-US" altLang="en-US" sz="1800" dirty="0"/>
                  <a:t>Obligate anaerobes, including some bacteria living in stagnant ponds or in the soil, are poisoned by oxygen.</a:t>
                </a:r>
              </a:p>
            </p:txBody>
          </p:sp>
          <p:grpSp>
            <p:nvGrpSpPr>
              <p:cNvPr id="137222" name="Group 6">
                <a:extLst>
                  <a:ext uri="{FF2B5EF4-FFF2-40B4-BE49-F238E27FC236}">
                    <a16:creationId xmlns:a16="http://schemas.microsoft.com/office/drawing/2014/main" id="{630F8B6F-39BF-9047-B9E1-A8A9677FB7E6}"/>
                  </a:ext>
                </a:extLst>
              </p:cNvPr>
              <p:cNvGrpSpPr>
                <a:grpSpLocks/>
              </p:cNvGrpSpPr>
              <p:nvPr/>
            </p:nvGrpSpPr>
            <p:grpSpPr bwMode="auto">
              <a:xfrm>
                <a:off x="1893" y="1915"/>
                <a:ext cx="1982" cy="1710"/>
                <a:chOff x="1893" y="1959"/>
                <a:chExt cx="1982" cy="1710"/>
              </a:xfrm>
            </p:grpSpPr>
            <p:pic>
              <p:nvPicPr>
                <p:cNvPr id="137223" name="Picture 7" descr="www_theguardians_com obligate anaerobe">
                  <a:extLst>
                    <a:ext uri="{FF2B5EF4-FFF2-40B4-BE49-F238E27FC236}">
                      <a16:creationId xmlns:a16="http://schemas.microsoft.com/office/drawing/2014/main" id="{649BCB5E-D0AD-6A46-AB32-802113CAD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3" y="1959"/>
                  <a:ext cx="1982" cy="1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4" name="Text Box 8">
                  <a:extLst>
                    <a:ext uri="{FF2B5EF4-FFF2-40B4-BE49-F238E27FC236}">
                      <a16:creationId xmlns:a16="http://schemas.microsoft.com/office/drawing/2014/main" id="{1DCA1C28-C46E-C042-9EB1-68466ED7417B}"/>
                    </a:ext>
                  </a:extLst>
                </p:cNvPr>
                <p:cNvSpPr txBox="1">
                  <a:spLocks noChangeArrowheads="1"/>
                </p:cNvSpPr>
                <p:nvPr/>
              </p:nvSpPr>
              <p:spPr bwMode="auto">
                <a:xfrm>
                  <a:off x="2228" y="3289"/>
                  <a:ext cx="1305"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400" i="1" dirty="0"/>
                    <a:t>Clostridium difficile</a:t>
                  </a:r>
                  <a:r>
                    <a:rPr lang="en-US" altLang="en-US" sz="1400" dirty="0"/>
                    <a:t>, </a:t>
                  </a:r>
                </a:p>
                <a:p>
                  <a:pPr algn="ctr" eaLnBrk="1" hangingPunct="1">
                    <a:lnSpc>
                      <a:spcPct val="85000"/>
                    </a:lnSpc>
                    <a:spcBef>
                      <a:spcPct val="0"/>
                    </a:spcBef>
                    <a:buFontTx/>
                    <a:buNone/>
                  </a:pPr>
                  <a:r>
                    <a:rPr lang="en-US" altLang="en-US" sz="1400" dirty="0"/>
                    <a:t>an obligate anaerobe</a:t>
                  </a:r>
                </a:p>
                <a:p>
                  <a:pPr algn="ctr" eaLnBrk="1" hangingPunct="1">
                    <a:lnSpc>
                      <a:spcPct val="85000"/>
                    </a:lnSpc>
                    <a:spcBef>
                      <a:spcPct val="0"/>
                    </a:spcBef>
                    <a:buFontTx/>
                    <a:buNone/>
                  </a:pPr>
                  <a:r>
                    <a:rPr lang="en-US" altLang="en-US" sz="1100" dirty="0"/>
                    <a:t>https://www.theguardians.com</a:t>
                  </a:r>
                </a:p>
              </p:txBody>
            </p:sp>
          </p:grpSp>
        </p:grpSp>
      </p:grpSp>
      <p:sp>
        <p:nvSpPr>
          <p:cNvPr id="137218" name="Slide Number Placeholder 5">
            <a:extLst>
              <a:ext uri="{FF2B5EF4-FFF2-40B4-BE49-F238E27FC236}">
                <a16:creationId xmlns:a16="http://schemas.microsoft.com/office/drawing/2014/main" id="{B7CEBA9A-8AF3-E047-9428-1951A1024CA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3BC7808-C040-9C4E-B746-FFA6B6AB0A4B}" type="slidenum">
              <a:rPr lang="en-US" altLang="en-US" sz="1400"/>
              <a:pPr algn="r" eaLnBrk="1" hangingPunct="1">
                <a:spcBef>
                  <a:spcPct val="0"/>
                </a:spcBef>
                <a:buFontTx/>
                <a:buNone/>
              </a:pPr>
              <a:t>64</a:t>
            </a:fld>
            <a:endParaRPr lang="en-US" altLang="en-US" sz="1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a:extLst>
              <a:ext uri="{FF2B5EF4-FFF2-40B4-BE49-F238E27FC236}">
                <a16:creationId xmlns:a16="http://schemas.microsoft.com/office/drawing/2014/main" id="{E7A11C47-EAD2-644A-A630-63163CCBFABE}"/>
              </a:ext>
            </a:extLst>
          </p:cNvPr>
          <p:cNvSpPr>
            <a:spLocks noChangeArrowheads="1"/>
          </p:cNvSpPr>
          <p:nvPr/>
        </p:nvSpPr>
        <p:spPr bwMode="auto">
          <a:xfrm>
            <a:off x="45720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A Much Younger Earth</a:t>
            </a:r>
            <a:endParaRPr lang="en-US" altLang="en-US" sz="2800" dirty="0">
              <a:solidFill>
                <a:schemeClr val="tx2"/>
              </a:solidFill>
            </a:endParaRPr>
          </a:p>
        </p:txBody>
      </p:sp>
      <p:grpSp>
        <p:nvGrpSpPr>
          <p:cNvPr id="139266" name="Group 3">
            <a:extLst>
              <a:ext uri="{FF2B5EF4-FFF2-40B4-BE49-F238E27FC236}">
                <a16:creationId xmlns:a16="http://schemas.microsoft.com/office/drawing/2014/main" id="{678518AB-2A38-9846-B84B-BB4720C440A8}"/>
              </a:ext>
            </a:extLst>
          </p:cNvPr>
          <p:cNvGrpSpPr>
            <a:grpSpLocks/>
          </p:cNvGrpSpPr>
          <p:nvPr/>
        </p:nvGrpSpPr>
        <p:grpSpPr bwMode="auto">
          <a:xfrm>
            <a:off x="1612900" y="1620837"/>
            <a:ext cx="5924549" cy="3795713"/>
            <a:chOff x="1016" y="1021"/>
            <a:chExt cx="3732" cy="2391"/>
          </a:xfrm>
        </p:grpSpPr>
        <p:grpSp>
          <p:nvGrpSpPr>
            <p:cNvPr id="139268" name="Group 4">
              <a:extLst>
                <a:ext uri="{FF2B5EF4-FFF2-40B4-BE49-F238E27FC236}">
                  <a16:creationId xmlns:a16="http://schemas.microsoft.com/office/drawing/2014/main" id="{1A7FBA91-9034-F249-A4B1-DE2A414411C6}"/>
                </a:ext>
              </a:extLst>
            </p:cNvPr>
            <p:cNvGrpSpPr>
              <a:grpSpLocks/>
            </p:cNvGrpSpPr>
            <p:nvPr/>
          </p:nvGrpSpPr>
          <p:grpSpPr bwMode="auto">
            <a:xfrm>
              <a:off x="1749" y="1021"/>
              <a:ext cx="2333" cy="1654"/>
              <a:chOff x="1749" y="1021"/>
              <a:chExt cx="2333" cy="1654"/>
            </a:xfrm>
          </p:grpSpPr>
          <p:pic>
            <p:nvPicPr>
              <p:cNvPr id="139270" name="Picture 5" descr="www_zo_utexas_edu_painting_of_early_earth">
                <a:extLst>
                  <a:ext uri="{FF2B5EF4-FFF2-40B4-BE49-F238E27FC236}">
                    <a16:creationId xmlns:a16="http://schemas.microsoft.com/office/drawing/2014/main" id="{2D0E4065-D246-0C4E-9833-282A1E86C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 y="1021"/>
                <a:ext cx="2263" cy="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1" name="Text Box 6">
                <a:extLst>
                  <a:ext uri="{FF2B5EF4-FFF2-40B4-BE49-F238E27FC236}">
                    <a16:creationId xmlns:a16="http://schemas.microsoft.com/office/drawing/2014/main" id="{9D2EAF02-E6AC-4B4C-8847-F5FB9155E6AF}"/>
                  </a:ext>
                </a:extLst>
              </p:cNvPr>
              <p:cNvSpPr txBox="1">
                <a:spLocks noChangeArrowheads="1"/>
              </p:cNvSpPr>
              <p:nvPr/>
            </p:nvSpPr>
            <p:spPr bwMode="auto">
              <a:xfrm>
                <a:off x="2931" y="2510"/>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https://www.zo.utexas.edu</a:t>
                </a:r>
              </a:p>
            </p:txBody>
          </p:sp>
        </p:grpSp>
        <p:sp>
          <p:nvSpPr>
            <p:cNvPr id="139269" name="Text Box 7">
              <a:extLst>
                <a:ext uri="{FF2B5EF4-FFF2-40B4-BE49-F238E27FC236}">
                  <a16:creationId xmlns:a16="http://schemas.microsoft.com/office/drawing/2014/main" id="{682887C6-17E5-9E42-92BA-D59496E39AC4}"/>
                </a:ext>
              </a:extLst>
            </p:cNvPr>
            <p:cNvSpPr txBox="1">
              <a:spLocks noChangeArrowheads="1"/>
            </p:cNvSpPr>
            <p:nvPr/>
          </p:nvSpPr>
          <p:spPr bwMode="auto">
            <a:xfrm>
              <a:off x="1016" y="2761"/>
              <a:ext cx="3732"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rgbClr val="011893"/>
                  </a:solidFill>
                </a:rPr>
                <a:t>Volcanoes released gases into the atmosphere that had molecules necessary for the formation of early life—the gases included methane (CH</a:t>
              </a:r>
              <a:r>
                <a:rPr lang="en-US" altLang="en-US" sz="1800" baseline="-17000" dirty="0">
                  <a:solidFill>
                    <a:srgbClr val="011893"/>
                  </a:solidFill>
                </a:rPr>
                <a:t>4</a:t>
              </a:r>
              <a:r>
                <a:rPr lang="en-US" altLang="en-US" sz="1800" dirty="0">
                  <a:solidFill>
                    <a:srgbClr val="011893"/>
                  </a:solidFill>
                </a:rPr>
                <a:t>), carbon dioxide (CO</a:t>
              </a:r>
              <a:r>
                <a:rPr lang="en-US" altLang="en-US" sz="1800" baseline="-17000" dirty="0">
                  <a:solidFill>
                    <a:srgbClr val="011893"/>
                  </a:solidFill>
                </a:rPr>
                <a:t>2</a:t>
              </a:r>
              <a:r>
                <a:rPr lang="en-US" altLang="en-US" sz="1800" dirty="0">
                  <a:solidFill>
                    <a:srgbClr val="011893"/>
                  </a:solidFill>
                </a:rPr>
                <a:t>), water (H</a:t>
              </a:r>
              <a:r>
                <a:rPr lang="en-US" altLang="en-US" sz="1800" baseline="-17000" dirty="0">
                  <a:solidFill>
                    <a:srgbClr val="011893"/>
                  </a:solidFill>
                </a:rPr>
                <a:t>2</a:t>
              </a:r>
              <a:r>
                <a:rPr lang="en-US" altLang="en-US" sz="1800" dirty="0">
                  <a:solidFill>
                    <a:srgbClr val="011893"/>
                  </a:solidFill>
                </a:rPr>
                <a:t>O), and ammonia (NH</a:t>
              </a:r>
              <a:r>
                <a:rPr lang="en-US" altLang="en-US" sz="1800" baseline="-17000" dirty="0">
                  <a:solidFill>
                    <a:srgbClr val="011893"/>
                  </a:solidFill>
                </a:rPr>
                <a:t>3</a:t>
              </a:r>
              <a:r>
                <a:rPr lang="en-US" altLang="en-US" sz="1800" dirty="0">
                  <a:solidFill>
                    <a:srgbClr val="011893"/>
                  </a:solidFill>
                </a:rPr>
                <a:t>).0</a:t>
              </a:r>
            </a:p>
          </p:txBody>
        </p:sp>
      </p:grpSp>
      <p:sp>
        <p:nvSpPr>
          <p:cNvPr id="139267" name="Slide Number Placeholder 5">
            <a:extLst>
              <a:ext uri="{FF2B5EF4-FFF2-40B4-BE49-F238E27FC236}">
                <a16:creationId xmlns:a16="http://schemas.microsoft.com/office/drawing/2014/main" id="{EDBAF2F3-4C27-FC4B-B62A-080D270DB2C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40727E2-4444-A343-844C-ABA3BD7A278E}" type="slidenum">
              <a:rPr lang="en-US" altLang="en-US" sz="1400"/>
              <a:pPr algn="r" eaLnBrk="1" hangingPunct="1">
                <a:spcBef>
                  <a:spcPct val="0"/>
                </a:spcBef>
                <a:buFontTx/>
                <a:buNone/>
              </a:pPr>
              <a:t>65</a:t>
            </a:fld>
            <a:endParaRPr lang="en-US" altLang="en-US"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313" name="Group 5">
            <a:extLst>
              <a:ext uri="{FF2B5EF4-FFF2-40B4-BE49-F238E27FC236}">
                <a16:creationId xmlns:a16="http://schemas.microsoft.com/office/drawing/2014/main" id="{D3FD5151-7BE9-4148-A719-6CC700E1E9AF}"/>
              </a:ext>
            </a:extLst>
          </p:cNvPr>
          <p:cNvGrpSpPr>
            <a:grpSpLocks/>
          </p:cNvGrpSpPr>
          <p:nvPr/>
        </p:nvGrpSpPr>
        <p:grpSpPr bwMode="auto">
          <a:xfrm>
            <a:off x="457200" y="446088"/>
            <a:ext cx="8229600" cy="2828925"/>
            <a:chOff x="288" y="281"/>
            <a:chExt cx="5184" cy="1782"/>
          </a:xfrm>
        </p:grpSpPr>
        <p:sp>
          <p:nvSpPr>
            <p:cNvPr id="141315" name="Rectangle 3">
              <a:extLst>
                <a:ext uri="{FF2B5EF4-FFF2-40B4-BE49-F238E27FC236}">
                  <a16:creationId xmlns:a16="http://schemas.microsoft.com/office/drawing/2014/main" id="{6BB5EFB5-DD6D-8343-9ABB-9841A4D8DE2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800" dirty="0">
                  <a:solidFill>
                    <a:srgbClr val="333333"/>
                  </a:solidFill>
                </a:rPr>
                <a:t>Earliest Life</a:t>
              </a:r>
              <a:endParaRPr lang="en-US" altLang="en-US" sz="2800" dirty="0">
                <a:solidFill>
                  <a:schemeClr val="tx2"/>
                </a:solidFill>
              </a:endParaRPr>
            </a:p>
          </p:txBody>
        </p:sp>
        <p:sp>
          <p:nvSpPr>
            <p:cNvPr id="141316" name="Text Box 4">
              <a:extLst>
                <a:ext uri="{FF2B5EF4-FFF2-40B4-BE49-F238E27FC236}">
                  <a16:creationId xmlns:a16="http://schemas.microsoft.com/office/drawing/2014/main" id="{DD5C9869-F556-EF45-9858-BB7D5A0592F5}"/>
                </a:ext>
              </a:extLst>
            </p:cNvPr>
            <p:cNvSpPr txBox="1">
              <a:spLocks noChangeArrowheads="1"/>
            </p:cNvSpPr>
            <p:nvPr/>
          </p:nvSpPr>
          <p:spPr bwMode="auto">
            <a:xfrm>
              <a:off x="520" y="970"/>
              <a:ext cx="486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Bacteria first formed about three billion years ago—they used glycolysis to produce ATP (anaerobic respiration).</a:t>
              </a:r>
            </a:p>
            <a:p>
              <a:pPr eaLnBrk="1" hangingPunct="1">
                <a:lnSpc>
                  <a:spcPct val="85000"/>
                </a:lnSpc>
                <a:spcBef>
                  <a:spcPct val="0"/>
                </a:spcBef>
                <a:spcAft>
                  <a:spcPts val="900"/>
                </a:spcAft>
                <a:buSzPct val="80000"/>
                <a:buFont typeface="Times" pitchFamily="2" charset="0"/>
                <a:buChar char="•"/>
              </a:pPr>
              <a:r>
                <a:rPr lang="en-US" altLang="en-US" sz="1800" dirty="0"/>
                <a:t>Oxygen, a by-product of photosynthetic bacteria, did not begin accumu-lating in the atmosphere until about 2.5 billion years ago.</a:t>
              </a:r>
            </a:p>
            <a:p>
              <a:pPr eaLnBrk="1" hangingPunct="1">
                <a:lnSpc>
                  <a:spcPct val="85000"/>
                </a:lnSpc>
                <a:spcBef>
                  <a:spcPct val="0"/>
                </a:spcBef>
                <a:spcAft>
                  <a:spcPct val="30000"/>
                </a:spcAft>
                <a:buSzPct val="80000"/>
                <a:buFont typeface="Times" pitchFamily="2" charset="0"/>
                <a:buChar char="•"/>
              </a:pPr>
              <a:r>
                <a:rPr lang="en-US" altLang="en-US" sz="1800" dirty="0"/>
                <a:t>O</a:t>
              </a:r>
              <a:r>
                <a:rPr lang="en-US" altLang="en-US" sz="1800" baseline="-17000" dirty="0"/>
                <a:t>2</a:t>
              </a:r>
              <a:r>
                <a:rPr lang="en-US" altLang="en-US" sz="1800" dirty="0"/>
                <a:t> accumulation paved the way for the use of oxygen by mitochondria in eukaryotic cells (aerobic respiration).</a:t>
              </a:r>
            </a:p>
          </p:txBody>
        </p:sp>
      </p:grpSp>
      <p:sp>
        <p:nvSpPr>
          <p:cNvPr id="141314" name="Slide Number Placeholder 5">
            <a:extLst>
              <a:ext uri="{FF2B5EF4-FFF2-40B4-BE49-F238E27FC236}">
                <a16:creationId xmlns:a16="http://schemas.microsoft.com/office/drawing/2014/main" id="{9DD5070F-F060-054F-9953-96820BF0F37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9CC5DED7-FA20-D647-8AB4-B828E7D6A32B}" type="slidenum">
              <a:rPr lang="en-US" altLang="en-US" sz="1400"/>
              <a:pPr algn="r" eaLnBrk="1" hangingPunct="1">
                <a:spcBef>
                  <a:spcPct val="0"/>
                </a:spcBef>
                <a:buFontTx/>
                <a:buNone/>
              </a:pPr>
              <a:t>66</a:t>
            </a:fld>
            <a:endParaRPr lang="en-US" altLang="en-US" sz="1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61" name="Group 5">
            <a:extLst>
              <a:ext uri="{FF2B5EF4-FFF2-40B4-BE49-F238E27FC236}">
                <a16:creationId xmlns:a16="http://schemas.microsoft.com/office/drawing/2014/main" id="{72520F88-C66A-5E48-A444-401A050A0D27}"/>
              </a:ext>
            </a:extLst>
          </p:cNvPr>
          <p:cNvGrpSpPr>
            <a:grpSpLocks/>
          </p:cNvGrpSpPr>
          <p:nvPr/>
        </p:nvGrpSpPr>
        <p:grpSpPr bwMode="auto">
          <a:xfrm>
            <a:off x="457200" y="455613"/>
            <a:ext cx="8229600" cy="2592388"/>
            <a:chOff x="288" y="287"/>
            <a:chExt cx="5184" cy="1633"/>
          </a:xfrm>
        </p:grpSpPr>
        <p:sp>
          <p:nvSpPr>
            <p:cNvPr id="143363" name="Rectangle 3">
              <a:extLst>
                <a:ext uri="{FF2B5EF4-FFF2-40B4-BE49-F238E27FC236}">
                  <a16:creationId xmlns:a16="http://schemas.microsoft.com/office/drawing/2014/main" id="{E5449FCD-5A22-464E-9433-D033874524BB}"/>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Krebs Cycle</a:t>
              </a:r>
              <a:endParaRPr lang="en-US" altLang="en-US" sz="2800" dirty="0">
                <a:solidFill>
                  <a:schemeClr val="tx2"/>
                </a:solidFill>
              </a:endParaRPr>
            </a:p>
          </p:txBody>
        </p:sp>
        <p:sp>
          <p:nvSpPr>
            <p:cNvPr id="143364" name="Text Box 4">
              <a:extLst>
                <a:ext uri="{FF2B5EF4-FFF2-40B4-BE49-F238E27FC236}">
                  <a16:creationId xmlns:a16="http://schemas.microsoft.com/office/drawing/2014/main" id="{8AFC560C-0C33-0849-86DB-D4F9A3FE4FDE}"/>
                </a:ext>
              </a:extLst>
            </p:cNvPr>
            <p:cNvSpPr txBox="1">
              <a:spLocks noChangeArrowheads="1"/>
            </p:cNvSpPr>
            <p:nvPr/>
          </p:nvSpPr>
          <p:spPr bwMode="auto">
            <a:xfrm>
              <a:off x="519" y="975"/>
              <a:ext cx="480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Krebs cycle, an aerobic process, occurs in the mitochondria of eukaryotic cells (plants, animals, fungi, and protists).</a:t>
              </a:r>
            </a:p>
            <a:p>
              <a:pPr eaLnBrk="1" hangingPunct="1">
                <a:lnSpc>
                  <a:spcPct val="85000"/>
                </a:lnSpc>
                <a:spcBef>
                  <a:spcPct val="0"/>
                </a:spcBef>
                <a:spcAft>
                  <a:spcPts val="900"/>
                </a:spcAft>
                <a:buSzPct val="80000"/>
                <a:buFont typeface="Times" pitchFamily="2" charset="0"/>
                <a:buChar char="•"/>
              </a:pPr>
              <a:r>
                <a:rPr lang="en-US" altLang="en-US" sz="1800" dirty="0"/>
                <a:t>It is also known as the citric acid cycle.</a:t>
              </a:r>
            </a:p>
            <a:p>
              <a:pPr eaLnBrk="1" hangingPunct="1">
                <a:lnSpc>
                  <a:spcPct val="85000"/>
                </a:lnSpc>
                <a:spcBef>
                  <a:spcPct val="0"/>
                </a:spcBef>
                <a:spcAft>
                  <a:spcPct val="50000"/>
                </a:spcAft>
                <a:buSzPct val="80000"/>
                <a:buFont typeface="Times" pitchFamily="2" charset="0"/>
                <a:buChar char="•"/>
              </a:pPr>
              <a:r>
                <a:rPr lang="en-US" altLang="en-US" sz="1800" dirty="0"/>
                <a:t>The process does not occur in prokaryotic cells because they lack mitochondria.</a:t>
              </a:r>
            </a:p>
          </p:txBody>
        </p:sp>
      </p:grpSp>
      <p:sp>
        <p:nvSpPr>
          <p:cNvPr id="143362" name="Slide Number Placeholder 5">
            <a:extLst>
              <a:ext uri="{FF2B5EF4-FFF2-40B4-BE49-F238E27FC236}">
                <a16:creationId xmlns:a16="http://schemas.microsoft.com/office/drawing/2014/main" id="{2BD09EA2-C2EB-6C4B-A783-3CE7C4C48A9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35C99AF-82F6-9C4A-B0C9-A46C7448412D}" type="slidenum">
              <a:rPr lang="en-US" altLang="en-US" sz="1400"/>
              <a:pPr algn="r" eaLnBrk="1" hangingPunct="1">
                <a:spcBef>
                  <a:spcPct val="0"/>
                </a:spcBef>
                <a:buFontTx/>
                <a:buNone/>
              </a:pPr>
              <a:t>67</a:t>
            </a:fld>
            <a:endParaRPr lang="en-US" altLang="en-US" sz="1400" dirty="0"/>
          </a:p>
        </p:txBody>
      </p:sp>
      <p:sp>
        <p:nvSpPr>
          <p:cNvPr id="2" name="TextBox 1">
            <a:extLst>
              <a:ext uri="{FF2B5EF4-FFF2-40B4-BE49-F238E27FC236}">
                <a16:creationId xmlns:a16="http://schemas.microsoft.com/office/drawing/2014/main" id="{2317CB79-4689-48C1-9D00-72BE2903CE5B}"/>
              </a:ext>
            </a:extLst>
          </p:cNvPr>
          <p:cNvSpPr txBox="1"/>
          <p:nvPr/>
        </p:nvSpPr>
        <p:spPr>
          <a:xfrm>
            <a:off x="2669322" y="3072181"/>
            <a:ext cx="3807453" cy="369332"/>
          </a:xfrm>
          <a:prstGeom prst="rect">
            <a:avLst/>
          </a:prstGeom>
          <a:noFill/>
        </p:spPr>
        <p:txBody>
          <a:bodyPr wrap="none" rtlCol="0">
            <a:spAutoFit/>
          </a:bodyPr>
          <a:lstStyle/>
          <a:p>
            <a:r>
              <a:rPr lang="en-US" sz="1800" dirty="0">
                <a:solidFill>
                  <a:srgbClr val="941100"/>
                </a:solidFill>
              </a:rPr>
              <a:t>Aerobic process = requires oxygen.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409" name="Group 12">
            <a:extLst>
              <a:ext uri="{FF2B5EF4-FFF2-40B4-BE49-F238E27FC236}">
                <a16:creationId xmlns:a16="http://schemas.microsoft.com/office/drawing/2014/main" id="{0493518E-6CA9-624C-8384-7CC1E1A0363E}"/>
              </a:ext>
            </a:extLst>
          </p:cNvPr>
          <p:cNvGrpSpPr>
            <a:grpSpLocks/>
          </p:cNvGrpSpPr>
          <p:nvPr/>
        </p:nvGrpSpPr>
        <p:grpSpPr bwMode="auto">
          <a:xfrm>
            <a:off x="457200" y="446088"/>
            <a:ext cx="8229600" cy="4310064"/>
            <a:chOff x="288" y="281"/>
            <a:chExt cx="5184" cy="2715"/>
          </a:xfrm>
        </p:grpSpPr>
        <p:sp>
          <p:nvSpPr>
            <p:cNvPr id="145411" name="Rectangle 3">
              <a:extLst>
                <a:ext uri="{FF2B5EF4-FFF2-40B4-BE49-F238E27FC236}">
                  <a16:creationId xmlns:a16="http://schemas.microsoft.com/office/drawing/2014/main" id="{C4E5F001-1016-1044-9EF1-D1A95217D3B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Mitochondrion</a:t>
              </a:r>
              <a:endParaRPr lang="en-US" altLang="en-US" sz="2800" dirty="0">
                <a:solidFill>
                  <a:schemeClr val="tx2"/>
                </a:solidFill>
              </a:endParaRPr>
            </a:p>
          </p:txBody>
        </p:sp>
        <p:grpSp>
          <p:nvGrpSpPr>
            <p:cNvPr id="145412" name="Group 11">
              <a:extLst>
                <a:ext uri="{FF2B5EF4-FFF2-40B4-BE49-F238E27FC236}">
                  <a16:creationId xmlns:a16="http://schemas.microsoft.com/office/drawing/2014/main" id="{76A85A88-F595-0040-B827-9FAA7B1786D0}"/>
                </a:ext>
              </a:extLst>
            </p:cNvPr>
            <p:cNvGrpSpPr>
              <a:grpSpLocks/>
            </p:cNvGrpSpPr>
            <p:nvPr/>
          </p:nvGrpSpPr>
          <p:grpSpPr bwMode="auto">
            <a:xfrm>
              <a:off x="1402" y="1011"/>
              <a:ext cx="2957" cy="1985"/>
              <a:chOff x="1402" y="1011"/>
              <a:chExt cx="2957" cy="1985"/>
            </a:xfrm>
          </p:grpSpPr>
          <p:sp>
            <p:nvSpPr>
              <p:cNvPr id="145413" name="Text Box 5">
                <a:extLst>
                  <a:ext uri="{FF2B5EF4-FFF2-40B4-BE49-F238E27FC236}">
                    <a16:creationId xmlns:a16="http://schemas.microsoft.com/office/drawing/2014/main" id="{C2BBB503-39DC-6348-BB0F-3DE53A7004A6}"/>
                  </a:ext>
                </a:extLst>
              </p:cNvPr>
              <p:cNvSpPr txBox="1">
                <a:spLocks noChangeArrowheads="1"/>
              </p:cNvSpPr>
              <p:nvPr/>
            </p:nvSpPr>
            <p:spPr bwMode="auto">
              <a:xfrm>
                <a:off x="1402" y="2644"/>
                <a:ext cx="2957"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An electron micrograph of a mitochondrion (plural: mitochondria).</a:t>
                </a:r>
                <a:endParaRPr lang="en-US" altLang="en-US" sz="1800" i="1" dirty="0">
                  <a:solidFill>
                    <a:schemeClr val="accent6"/>
                  </a:solidFill>
                </a:endParaRPr>
              </a:p>
            </p:txBody>
          </p:sp>
          <p:grpSp>
            <p:nvGrpSpPr>
              <p:cNvPr id="145414" name="Group 10">
                <a:extLst>
                  <a:ext uri="{FF2B5EF4-FFF2-40B4-BE49-F238E27FC236}">
                    <a16:creationId xmlns:a16="http://schemas.microsoft.com/office/drawing/2014/main" id="{5A3FE578-886B-F749-9664-3D272BE1DA11}"/>
                  </a:ext>
                </a:extLst>
              </p:cNvPr>
              <p:cNvGrpSpPr>
                <a:grpSpLocks/>
              </p:cNvGrpSpPr>
              <p:nvPr/>
            </p:nvGrpSpPr>
            <p:grpSpPr bwMode="auto">
              <a:xfrm>
                <a:off x="1820" y="1011"/>
                <a:ext cx="2187" cy="1580"/>
                <a:chOff x="1820" y="1011"/>
                <a:chExt cx="2187" cy="1580"/>
              </a:xfrm>
            </p:grpSpPr>
            <p:pic>
              <p:nvPicPr>
                <p:cNvPr id="145415" name="Picture 7" descr="biology_unm_edu_mitochondrion">
                  <a:extLst>
                    <a:ext uri="{FF2B5EF4-FFF2-40B4-BE49-F238E27FC236}">
                      <a16:creationId xmlns:a16="http://schemas.microsoft.com/office/drawing/2014/main" id="{E35B1298-2206-7C4A-BD1B-0FB195FE2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 y="1011"/>
                  <a:ext cx="2116"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6" name="Text Box 8">
                  <a:extLst>
                    <a:ext uri="{FF2B5EF4-FFF2-40B4-BE49-F238E27FC236}">
                      <a16:creationId xmlns:a16="http://schemas.microsoft.com/office/drawing/2014/main" id="{AE272834-E023-B24C-8F2F-71218ACC67B4}"/>
                    </a:ext>
                  </a:extLst>
                </p:cNvPr>
                <p:cNvSpPr txBox="1">
                  <a:spLocks noChangeArrowheads="1"/>
                </p:cNvSpPr>
                <p:nvPr/>
              </p:nvSpPr>
              <p:spPr bwMode="auto">
                <a:xfrm>
                  <a:off x="2780" y="2426"/>
                  <a:ext cx="12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https:/www.biology.unm.edu</a:t>
                  </a:r>
                  <a:endParaRPr lang="en-US" altLang="en-US" sz="1800" dirty="0"/>
                </a:p>
              </p:txBody>
            </p:sp>
          </p:grpSp>
        </p:grpSp>
      </p:grpSp>
      <p:sp>
        <p:nvSpPr>
          <p:cNvPr id="145410" name="Slide Number Placeholder 5">
            <a:extLst>
              <a:ext uri="{FF2B5EF4-FFF2-40B4-BE49-F238E27FC236}">
                <a16:creationId xmlns:a16="http://schemas.microsoft.com/office/drawing/2014/main" id="{B2B49083-AB53-C74F-8A8A-4B32E0220BB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15E735A-4BA1-5744-B436-019550720422}" type="slidenum">
              <a:rPr lang="en-US" altLang="en-US" sz="1400"/>
              <a:pPr algn="r" eaLnBrk="1" hangingPunct="1">
                <a:spcBef>
                  <a:spcPct val="0"/>
                </a:spcBef>
                <a:buFontTx/>
                <a:buNone/>
              </a:pPr>
              <a:t>68</a:t>
            </a:fld>
            <a:endParaRPr lang="en-US" altLang="en-US" sz="1400" dirty="0"/>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7" name="Group 7">
            <a:extLst>
              <a:ext uri="{FF2B5EF4-FFF2-40B4-BE49-F238E27FC236}">
                <a16:creationId xmlns:a16="http://schemas.microsoft.com/office/drawing/2014/main" id="{6839D6E8-BF49-9045-8C7B-06301A44BA98}"/>
              </a:ext>
            </a:extLst>
          </p:cNvPr>
          <p:cNvGrpSpPr>
            <a:grpSpLocks/>
          </p:cNvGrpSpPr>
          <p:nvPr/>
        </p:nvGrpSpPr>
        <p:grpSpPr bwMode="auto">
          <a:xfrm>
            <a:off x="457200" y="455613"/>
            <a:ext cx="8229600" cy="3414713"/>
            <a:chOff x="288" y="287"/>
            <a:chExt cx="5184" cy="2151"/>
          </a:xfrm>
        </p:grpSpPr>
        <p:sp>
          <p:nvSpPr>
            <p:cNvPr id="147459" name="Rectangle 3">
              <a:extLst>
                <a:ext uri="{FF2B5EF4-FFF2-40B4-BE49-F238E27FC236}">
                  <a16:creationId xmlns:a16="http://schemas.microsoft.com/office/drawing/2014/main" id="{29FC2375-6272-2448-9B3C-84278AC73D6B}"/>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Krebs Cycle </a:t>
              </a:r>
              <a:r>
                <a:rPr lang="en-US" altLang="en-US" sz="2200" dirty="0">
                  <a:solidFill>
                    <a:srgbClr val="333333"/>
                  </a:solidFill>
                </a:rPr>
                <a:t>(continued)</a:t>
              </a:r>
              <a:endParaRPr lang="en-US" altLang="en-US" sz="2800" dirty="0">
                <a:solidFill>
                  <a:schemeClr val="tx2"/>
                </a:solidFill>
              </a:endParaRPr>
            </a:p>
          </p:txBody>
        </p:sp>
        <p:sp>
          <p:nvSpPr>
            <p:cNvPr id="147460" name="Text Box 4">
              <a:extLst>
                <a:ext uri="{FF2B5EF4-FFF2-40B4-BE49-F238E27FC236}">
                  <a16:creationId xmlns:a16="http://schemas.microsoft.com/office/drawing/2014/main" id="{7A22977D-5301-4645-9EAF-FF4C011A9B3D}"/>
                </a:ext>
              </a:extLst>
            </p:cNvPr>
            <p:cNvSpPr txBox="1">
              <a:spLocks noChangeArrowheads="1"/>
            </p:cNvSpPr>
            <p:nvPr/>
          </p:nvSpPr>
          <p:spPr bwMode="auto">
            <a:xfrm>
              <a:off x="519" y="975"/>
              <a:ext cx="485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Krebs cycle extracts chemical energy until CO</a:t>
              </a:r>
              <a:r>
                <a:rPr lang="en-US" altLang="en-US" sz="1800" baseline="-15000" dirty="0"/>
                <a:t>2</a:t>
              </a:r>
              <a:r>
                <a:rPr lang="en-US" altLang="en-US" sz="1800" baseline="-25000" dirty="0"/>
                <a:t> </a:t>
              </a:r>
              <a:r>
                <a:rPr lang="en-US" altLang="en-US" sz="1800" dirty="0"/>
                <a:t>is formed as a by-product of aerobic cellular respiration.</a:t>
              </a:r>
            </a:p>
            <a:p>
              <a:pPr eaLnBrk="1" hangingPunct="1">
                <a:lnSpc>
                  <a:spcPct val="85000"/>
                </a:lnSpc>
                <a:spcBef>
                  <a:spcPct val="0"/>
                </a:spcBef>
                <a:spcAft>
                  <a:spcPts val="900"/>
                </a:spcAft>
                <a:buSzPct val="80000"/>
                <a:buFont typeface="Times" pitchFamily="2" charset="0"/>
                <a:buChar char="•"/>
              </a:pPr>
              <a:r>
                <a:rPr lang="en-US" altLang="en-US" sz="1800" dirty="0"/>
                <a:t>Each of the multiple turns of the cycle produces two ATP molecules for a total of 36 molecules.</a:t>
              </a:r>
            </a:p>
            <a:p>
              <a:pPr eaLnBrk="1" hangingPunct="1">
                <a:lnSpc>
                  <a:spcPct val="85000"/>
                </a:lnSpc>
                <a:spcBef>
                  <a:spcPct val="0"/>
                </a:spcBef>
                <a:spcAft>
                  <a:spcPts val="900"/>
                </a:spcAft>
                <a:buSzPct val="80000"/>
                <a:buFont typeface="Times" pitchFamily="2" charset="0"/>
                <a:buChar char="•"/>
              </a:pPr>
              <a:r>
                <a:rPr lang="en-US" altLang="en-US" sz="1800" dirty="0"/>
                <a:t>Six electrons are donated to NAD</a:t>
              </a:r>
              <a:r>
                <a:rPr lang="en-US" altLang="en-US" sz="1800" baseline="30000" dirty="0"/>
                <a:t>+</a:t>
              </a:r>
              <a:r>
                <a:rPr lang="en-US" altLang="en-US" sz="1800" dirty="0"/>
                <a:t> molecules to produce NADH for the electron transport chain.</a:t>
              </a:r>
            </a:p>
            <a:p>
              <a:pPr eaLnBrk="1" hangingPunct="1">
                <a:lnSpc>
                  <a:spcPct val="85000"/>
                </a:lnSpc>
                <a:spcBef>
                  <a:spcPct val="0"/>
                </a:spcBef>
                <a:spcAft>
                  <a:spcPct val="50000"/>
                </a:spcAft>
                <a:buSzPct val="80000"/>
                <a:buFont typeface="Times" pitchFamily="2" charset="0"/>
                <a:buChar char="•"/>
              </a:pPr>
              <a:r>
                <a:rPr lang="en-US" altLang="en-US" sz="1800" dirty="0"/>
                <a:t>Two electrons are also donated to the molecule FADH</a:t>
              </a:r>
              <a:r>
                <a:rPr lang="en-US" altLang="en-US" sz="1800" baseline="-17000" dirty="0"/>
                <a:t>2</a:t>
              </a:r>
              <a:r>
                <a:rPr lang="en-US" altLang="en-US" sz="1800" dirty="0"/>
                <a:t>, for the electron transport chain.</a:t>
              </a:r>
            </a:p>
          </p:txBody>
        </p:sp>
      </p:grpSp>
      <p:sp>
        <p:nvSpPr>
          <p:cNvPr id="147458" name="Slide Number Placeholder 5">
            <a:extLst>
              <a:ext uri="{FF2B5EF4-FFF2-40B4-BE49-F238E27FC236}">
                <a16:creationId xmlns:a16="http://schemas.microsoft.com/office/drawing/2014/main" id="{15B30BD7-DE8C-8C4C-8C5D-AB790008C08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AECDF38-7893-DD4E-AD17-D7FB7ACA751B}" type="slidenum">
              <a:rPr lang="en-US" altLang="en-US" sz="1400"/>
              <a:pPr algn="r" eaLnBrk="1" hangingPunct="1">
                <a:spcBef>
                  <a:spcPct val="0"/>
                </a:spcBef>
                <a:buFontTx/>
                <a:buNone/>
              </a:pPr>
              <a:t>69</a:t>
            </a:fld>
            <a:endParaRPr lang="en-US" altLang="en-US"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5" name="Group 2">
            <a:extLst>
              <a:ext uri="{FF2B5EF4-FFF2-40B4-BE49-F238E27FC236}">
                <a16:creationId xmlns:a16="http://schemas.microsoft.com/office/drawing/2014/main" id="{6CB8D9E9-7A2E-BB43-BD10-DA479478B2C1}"/>
              </a:ext>
            </a:extLst>
          </p:cNvPr>
          <p:cNvGrpSpPr>
            <a:grpSpLocks/>
          </p:cNvGrpSpPr>
          <p:nvPr/>
        </p:nvGrpSpPr>
        <p:grpSpPr bwMode="auto">
          <a:xfrm>
            <a:off x="457200" y="446088"/>
            <a:ext cx="8229600" cy="5114926"/>
            <a:chOff x="288" y="281"/>
            <a:chExt cx="5184" cy="3222"/>
          </a:xfrm>
        </p:grpSpPr>
        <p:sp>
          <p:nvSpPr>
            <p:cNvPr id="149507" name="Rectangle 3">
              <a:extLst>
                <a:ext uri="{FF2B5EF4-FFF2-40B4-BE49-F238E27FC236}">
                  <a16:creationId xmlns:a16="http://schemas.microsoft.com/office/drawing/2014/main" id="{9B350664-08AF-444C-803F-DBC023A3ACA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Biochemistry of the Krebs Cycle</a:t>
              </a:r>
              <a:endParaRPr lang="en-US" altLang="en-US" sz="2800" dirty="0">
                <a:solidFill>
                  <a:schemeClr val="tx2"/>
                </a:solidFill>
              </a:endParaRPr>
            </a:p>
          </p:txBody>
        </p:sp>
        <p:grpSp>
          <p:nvGrpSpPr>
            <p:cNvPr id="149508" name="Group 4">
              <a:extLst>
                <a:ext uri="{FF2B5EF4-FFF2-40B4-BE49-F238E27FC236}">
                  <a16:creationId xmlns:a16="http://schemas.microsoft.com/office/drawing/2014/main" id="{A122722C-C329-1D41-916F-5E1259AD9183}"/>
                </a:ext>
              </a:extLst>
            </p:cNvPr>
            <p:cNvGrpSpPr>
              <a:grpSpLocks/>
            </p:cNvGrpSpPr>
            <p:nvPr/>
          </p:nvGrpSpPr>
          <p:grpSpPr bwMode="auto">
            <a:xfrm>
              <a:off x="1086" y="999"/>
              <a:ext cx="4134" cy="2504"/>
              <a:chOff x="1086" y="999"/>
              <a:chExt cx="4134" cy="2504"/>
            </a:xfrm>
          </p:grpSpPr>
          <p:pic>
            <p:nvPicPr>
              <p:cNvPr id="149509" name="Picture 5" descr="upload_wikimedia_org_krebs_cycle">
                <a:extLst>
                  <a:ext uri="{FF2B5EF4-FFF2-40B4-BE49-F238E27FC236}">
                    <a16:creationId xmlns:a16="http://schemas.microsoft.com/office/drawing/2014/main" id="{1FE805F2-CA78-A94C-847F-5F18AB36F7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 y="999"/>
                <a:ext cx="3596" cy="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0" name="Rectangle 6">
                <a:extLst>
                  <a:ext uri="{FF2B5EF4-FFF2-40B4-BE49-F238E27FC236}">
                    <a16:creationId xmlns:a16="http://schemas.microsoft.com/office/drawing/2014/main" id="{F23E6913-3292-C241-8654-B47458C9A770}"/>
                  </a:ext>
                </a:extLst>
              </p:cNvPr>
              <p:cNvSpPr>
                <a:spLocks noChangeArrowheads="1"/>
              </p:cNvSpPr>
              <p:nvPr/>
            </p:nvSpPr>
            <p:spPr bwMode="auto">
              <a:xfrm>
                <a:off x="3699" y="3054"/>
                <a:ext cx="1521" cy="382"/>
              </a:xfrm>
              <a:prstGeom prst="rect">
                <a:avLst/>
              </a:prstGeom>
              <a:solidFill>
                <a:schemeClr val="bg1"/>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49511" name="Text Box 7">
                <a:extLst>
                  <a:ext uri="{FF2B5EF4-FFF2-40B4-BE49-F238E27FC236}">
                    <a16:creationId xmlns:a16="http://schemas.microsoft.com/office/drawing/2014/main" id="{4D3398E5-5B31-FE4D-B057-C3F5E2E1C34C}"/>
                  </a:ext>
                </a:extLst>
              </p:cNvPr>
              <p:cNvSpPr txBox="1">
                <a:spLocks noChangeArrowheads="1"/>
              </p:cNvSpPr>
              <p:nvPr/>
            </p:nvSpPr>
            <p:spPr bwMode="auto">
              <a:xfrm>
                <a:off x="3396" y="3338"/>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a:t>
                </a:r>
                <a:r>
                  <a:rPr lang="en-US" altLang="en-US" sz="1100" dirty="0" err="1"/>
                  <a:t>www.wikimedia.org</a:t>
                </a:r>
                <a:endParaRPr lang="en-US" altLang="en-US" sz="1100" dirty="0"/>
              </a:p>
            </p:txBody>
          </p:sp>
        </p:grpSp>
      </p:grpSp>
      <p:sp>
        <p:nvSpPr>
          <p:cNvPr id="149506" name="Slide Number Placeholder 5">
            <a:extLst>
              <a:ext uri="{FF2B5EF4-FFF2-40B4-BE49-F238E27FC236}">
                <a16:creationId xmlns:a16="http://schemas.microsoft.com/office/drawing/2014/main" id="{8BD03F1F-D2CB-D04D-9EC1-49002FB47D5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9591325-8434-AF40-9216-A3963FE3CCBD}" type="slidenum">
              <a:rPr lang="en-US" altLang="en-US" sz="1400"/>
              <a:pPr algn="r" eaLnBrk="1" hangingPunct="1">
                <a:spcBef>
                  <a:spcPct val="0"/>
                </a:spcBef>
                <a:buFontTx/>
                <a:buNone/>
              </a:pPr>
              <a:t>70</a:t>
            </a:fld>
            <a:endParaRPr lang="en-US" altLang="en-US" sz="1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553" name="Group 2">
            <a:extLst>
              <a:ext uri="{FF2B5EF4-FFF2-40B4-BE49-F238E27FC236}">
                <a16:creationId xmlns:a16="http://schemas.microsoft.com/office/drawing/2014/main" id="{848D2C2C-BA94-9748-B838-EA23937D508F}"/>
              </a:ext>
            </a:extLst>
          </p:cNvPr>
          <p:cNvGrpSpPr>
            <a:grpSpLocks/>
          </p:cNvGrpSpPr>
          <p:nvPr/>
        </p:nvGrpSpPr>
        <p:grpSpPr bwMode="auto">
          <a:xfrm>
            <a:off x="457200" y="452438"/>
            <a:ext cx="8229600" cy="3722687"/>
            <a:chOff x="288" y="285"/>
            <a:chExt cx="5184" cy="2345"/>
          </a:xfrm>
        </p:grpSpPr>
        <p:sp>
          <p:nvSpPr>
            <p:cNvPr id="151555" name="Rectangle 3">
              <a:extLst>
                <a:ext uri="{FF2B5EF4-FFF2-40B4-BE49-F238E27FC236}">
                  <a16:creationId xmlns:a16="http://schemas.microsoft.com/office/drawing/2014/main" id="{513A781A-35E9-764A-B6B7-BCC4D1CA824B}"/>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Electron Transport Chain</a:t>
              </a:r>
              <a:endParaRPr lang="en-US" altLang="en-US" sz="2800" dirty="0">
                <a:solidFill>
                  <a:schemeClr val="tx2"/>
                </a:solidFill>
              </a:endParaRPr>
            </a:p>
          </p:txBody>
        </p:sp>
        <p:sp>
          <p:nvSpPr>
            <p:cNvPr id="151556" name="Text Box 4">
              <a:extLst>
                <a:ext uri="{FF2B5EF4-FFF2-40B4-BE49-F238E27FC236}">
                  <a16:creationId xmlns:a16="http://schemas.microsoft.com/office/drawing/2014/main" id="{25D20E70-6511-E341-A87C-B623DD7438BC}"/>
                </a:ext>
              </a:extLst>
            </p:cNvPr>
            <p:cNvSpPr txBox="1">
              <a:spLocks noChangeArrowheads="1"/>
            </p:cNvSpPr>
            <p:nvPr/>
          </p:nvSpPr>
          <p:spPr bwMode="auto">
            <a:xfrm>
              <a:off x="517" y="975"/>
              <a:ext cx="4746"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molecules of the electron transport chain are found in the inner membrane of the mitochondria.</a:t>
              </a:r>
            </a:p>
            <a:p>
              <a:pPr eaLnBrk="1" hangingPunct="1">
                <a:lnSpc>
                  <a:spcPct val="85000"/>
                </a:lnSpc>
                <a:spcBef>
                  <a:spcPct val="0"/>
                </a:spcBef>
                <a:spcAft>
                  <a:spcPts val="900"/>
                </a:spcAft>
                <a:buSzPct val="80000"/>
                <a:buFont typeface="Times" pitchFamily="2" charset="0"/>
                <a:buChar char="•"/>
              </a:pPr>
              <a:r>
                <a:rPr lang="en-US" altLang="en-US" sz="1800" dirty="0"/>
                <a:t>Hydrogen ions (H</a:t>
              </a:r>
              <a:r>
                <a:rPr lang="en-US" altLang="en-US" sz="1800" baseline="30000" dirty="0"/>
                <a:t>+</a:t>
              </a:r>
              <a:r>
                <a:rPr lang="en-US" altLang="en-US" sz="1800" dirty="0"/>
                <a:t>) “fall” toward oxygen molecules that entered the mitochondria by passive diffusion along their concentration gradient.</a:t>
              </a:r>
            </a:p>
            <a:p>
              <a:pPr eaLnBrk="1" hangingPunct="1">
                <a:lnSpc>
                  <a:spcPct val="85000"/>
                </a:lnSpc>
                <a:spcBef>
                  <a:spcPct val="0"/>
                </a:spcBef>
                <a:spcAft>
                  <a:spcPts val="900"/>
                </a:spcAft>
                <a:buSzPct val="80000"/>
                <a:buFont typeface="Times" pitchFamily="2" charset="0"/>
                <a:buChar char="•"/>
              </a:pPr>
              <a:r>
                <a:rPr lang="en-US" altLang="en-US" sz="1800" dirty="0"/>
                <a:t>The process is aerobic—it requires a constant supply of oxygen mole-cules.</a:t>
              </a:r>
            </a:p>
            <a:p>
              <a:pPr eaLnBrk="1" hangingPunct="1">
                <a:lnSpc>
                  <a:spcPct val="85000"/>
                </a:lnSpc>
                <a:spcBef>
                  <a:spcPct val="0"/>
                </a:spcBef>
                <a:spcAft>
                  <a:spcPct val="50000"/>
                </a:spcAft>
                <a:buSzPct val="80000"/>
                <a:buFont typeface="Times" pitchFamily="2" charset="0"/>
                <a:buChar char="•"/>
              </a:pPr>
              <a:r>
                <a:rPr lang="en-US" altLang="en-US" sz="1800" dirty="0"/>
                <a:t>The electron transport chain uses the electrons in NADH and FADH</a:t>
              </a:r>
              <a:r>
                <a:rPr lang="en-US" altLang="en-US" sz="1800" baseline="-17000" dirty="0"/>
                <a:t>2</a:t>
              </a:r>
              <a:r>
                <a:rPr lang="en-US" altLang="en-US" sz="1800" dirty="0"/>
                <a:t> to pump hydrogen ions against their concentration gradient across the mitochondrial membrane.</a:t>
              </a:r>
            </a:p>
          </p:txBody>
        </p:sp>
      </p:grpSp>
      <p:sp>
        <p:nvSpPr>
          <p:cNvPr id="151554" name="Slide Number Placeholder 5">
            <a:extLst>
              <a:ext uri="{FF2B5EF4-FFF2-40B4-BE49-F238E27FC236}">
                <a16:creationId xmlns:a16="http://schemas.microsoft.com/office/drawing/2014/main" id="{2E19927F-0507-1645-B623-DD55ACFA7E0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A49C6A9-26FA-E949-9533-62B758A12D87}" type="slidenum">
              <a:rPr lang="en-US" altLang="en-US" sz="1400"/>
              <a:pPr algn="r" eaLnBrk="1" hangingPunct="1">
                <a:spcBef>
                  <a:spcPct val="0"/>
                </a:spcBef>
                <a:buFontTx/>
                <a:buNone/>
              </a:pPr>
              <a:t>71</a:t>
            </a:fld>
            <a:endParaRPr lang="en-US" altLang="en-US" sz="1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01" name="Group 19">
            <a:extLst>
              <a:ext uri="{FF2B5EF4-FFF2-40B4-BE49-F238E27FC236}">
                <a16:creationId xmlns:a16="http://schemas.microsoft.com/office/drawing/2014/main" id="{DFC8B52B-74F9-984C-B2CD-F8A446DC2922}"/>
              </a:ext>
            </a:extLst>
          </p:cNvPr>
          <p:cNvGrpSpPr>
            <a:grpSpLocks/>
          </p:cNvGrpSpPr>
          <p:nvPr/>
        </p:nvGrpSpPr>
        <p:grpSpPr bwMode="auto">
          <a:xfrm>
            <a:off x="439616" y="449263"/>
            <a:ext cx="8229600" cy="5462587"/>
            <a:chOff x="288" y="283"/>
            <a:chExt cx="5184" cy="3441"/>
          </a:xfrm>
        </p:grpSpPr>
        <p:sp>
          <p:nvSpPr>
            <p:cNvPr id="153605" name="Rectangle 3">
              <a:extLst>
                <a:ext uri="{FF2B5EF4-FFF2-40B4-BE49-F238E27FC236}">
                  <a16:creationId xmlns:a16="http://schemas.microsoft.com/office/drawing/2014/main" id="{AE29A0D0-E175-7540-B564-29B48BB5FCAF}"/>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Electron Transport Chain </a:t>
              </a:r>
              <a:r>
                <a:rPr lang="en-US" altLang="en-US" sz="2200" dirty="0">
                  <a:solidFill>
                    <a:srgbClr val="333333"/>
                  </a:solidFill>
                </a:rPr>
                <a:t>(continued)</a:t>
              </a:r>
              <a:endParaRPr lang="en-US" altLang="en-US" sz="2400" dirty="0">
                <a:solidFill>
                  <a:srgbClr val="333333"/>
                </a:solidFill>
              </a:endParaRPr>
            </a:p>
          </p:txBody>
        </p:sp>
        <p:grpSp>
          <p:nvGrpSpPr>
            <p:cNvPr id="153606" name="Group 18">
              <a:extLst>
                <a:ext uri="{FF2B5EF4-FFF2-40B4-BE49-F238E27FC236}">
                  <a16:creationId xmlns:a16="http://schemas.microsoft.com/office/drawing/2014/main" id="{A999CB55-1918-B947-BECB-4E90769A8EA7}"/>
                </a:ext>
              </a:extLst>
            </p:cNvPr>
            <p:cNvGrpSpPr>
              <a:grpSpLocks/>
            </p:cNvGrpSpPr>
            <p:nvPr/>
          </p:nvGrpSpPr>
          <p:grpSpPr bwMode="auto">
            <a:xfrm>
              <a:off x="517" y="976"/>
              <a:ext cx="4907" cy="2748"/>
              <a:chOff x="517" y="976"/>
              <a:chExt cx="4907" cy="2748"/>
            </a:xfrm>
          </p:grpSpPr>
          <p:sp>
            <p:nvSpPr>
              <p:cNvPr id="153607" name="Text Box 5">
                <a:extLst>
                  <a:ext uri="{FF2B5EF4-FFF2-40B4-BE49-F238E27FC236}">
                    <a16:creationId xmlns:a16="http://schemas.microsoft.com/office/drawing/2014/main" id="{0BD7AEEF-1F56-A94D-B28D-EC1E942E3284}"/>
                  </a:ext>
                </a:extLst>
              </p:cNvPr>
              <p:cNvSpPr txBox="1">
                <a:spLocks noChangeArrowheads="1"/>
              </p:cNvSpPr>
              <p:nvPr/>
            </p:nvSpPr>
            <p:spPr bwMode="auto">
              <a:xfrm>
                <a:off x="517" y="976"/>
                <a:ext cx="490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hydrogen ions diffuse along their concentration gradient back into the mitochondria. </a:t>
                </a:r>
              </a:p>
              <a:p>
                <a:pPr eaLnBrk="1" hangingPunct="1">
                  <a:lnSpc>
                    <a:spcPct val="85000"/>
                  </a:lnSpc>
                  <a:spcBef>
                    <a:spcPct val="0"/>
                  </a:spcBef>
                  <a:spcAft>
                    <a:spcPct val="50000"/>
                  </a:spcAft>
                  <a:buSzPct val="80000"/>
                  <a:buFont typeface="Times" pitchFamily="2" charset="0"/>
                  <a:buChar char="•"/>
                </a:pPr>
                <a:r>
                  <a:rPr lang="en-US" altLang="en-US" sz="1800" dirty="0"/>
                  <a:t>H</a:t>
                </a:r>
                <a:r>
                  <a:rPr lang="en-US" altLang="en-US" sz="1800" baseline="30000" dirty="0"/>
                  <a:t>+</a:t>
                </a:r>
                <a:r>
                  <a:rPr lang="en-US" altLang="en-US" sz="1800" dirty="0"/>
                  <a:t> inflow turns ATP synthases, tiny turbines of protein molecules, in the mitochondrial membrane.</a:t>
                </a:r>
              </a:p>
            </p:txBody>
          </p:sp>
          <p:grpSp>
            <p:nvGrpSpPr>
              <p:cNvPr id="153608" name="Group 17">
                <a:extLst>
                  <a:ext uri="{FF2B5EF4-FFF2-40B4-BE49-F238E27FC236}">
                    <a16:creationId xmlns:a16="http://schemas.microsoft.com/office/drawing/2014/main" id="{AD58822D-851E-7143-9F66-F13D9E5AB032}"/>
                  </a:ext>
                </a:extLst>
              </p:cNvPr>
              <p:cNvGrpSpPr>
                <a:grpSpLocks/>
              </p:cNvGrpSpPr>
              <p:nvPr/>
            </p:nvGrpSpPr>
            <p:grpSpPr bwMode="auto">
              <a:xfrm>
                <a:off x="1567" y="1820"/>
                <a:ext cx="2975" cy="1904"/>
                <a:chOff x="1567" y="1820"/>
                <a:chExt cx="2975" cy="1904"/>
              </a:xfrm>
            </p:grpSpPr>
            <p:pic>
              <p:nvPicPr>
                <p:cNvPr id="153609" name="Picture 7" descr="img_sparknotes_com atp synthase">
                  <a:extLst>
                    <a:ext uri="{FF2B5EF4-FFF2-40B4-BE49-F238E27FC236}">
                      <a16:creationId xmlns:a16="http://schemas.microsoft.com/office/drawing/2014/main" id="{43805F4E-71B2-E044-80AB-68659FDB0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8" y="1927"/>
                  <a:ext cx="1470" cy="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10" name="Rectangle 8">
                  <a:extLst>
                    <a:ext uri="{FF2B5EF4-FFF2-40B4-BE49-F238E27FC236}">
                      <a16:creationId xmlns:a16="http://schemas.microsoft.com/office/drawing/2014/main" id="{61A2DB93-FE21-4F45-AA46-7077522B3B2E}"/>
                    </a:ext>
                  </a:extLst>
                </p:cNvPr>
                <p:cNvSpPr>
                  <a:spLocks noChangeArrowheads="1"/>
                </p:cNvSpPr>
                <p:nvPr/>
              </p:nvSpPr>
              <p:spPr bwMode="auto">
                <a:xfrm>
                  <a:off x="1974" y="3598"/>
                  <a:ext cx="1890" cy="12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53611" name="Rectangle 9">
                  <a:extLst>
                    <a:ext uri="{FF2B5EF4-FFF2-40B4-BE49-F238E27FC236}">
                      <a16:creationId xmlns:a16="http://schemas.microsoft.com/office/drawing/2014/main" id="{466FEFC3-9B5B-2545-B36B-14CA65D457F2}"/>
                    </a:ext>
                  </a:extLst>
                </p:cNvPr>
                <p:cNvSpPr>
                  <a:spLocks noChangeArrowheads="1"/>
                </p:cNvSpPr>
                <p:nvPr/>
              </p:nvSpPr>
              <p:spPr bwMode="auto">
                <a:xfrm>
                  <a:off x="2652" y="1820"/>
                  <a:ext cx="1890" cy="12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endParaRPr lang="en-US" altLang="en-US" sz="1800" dirty="0"/>
                </a:p>
              </p:txBody>
            </p:sp>
            <p:sp>
              <p:nvSpPr>
                <p:cNvPr id="153612" name="Rectangle 10">
                  <a:extLst>
                    <a:ext uri="{FF2B5EF4-FFF2-40B4-BE49-F238E27FC236}">
                      <a16:creationId xmlns:a16="http://schemas.microsoft.com/office/drawing/2014/main" id="{FC3F8C46-7344-A14A-9AB0-EAF0E9925F77}"/>
                    </a:ext>
                  </a:extLst>
                </p:cNvPr>
                <p:cNvSpPr>
                  <a:spLocks noChangeArrowheads="1"/>
                </p:cNvSpPr>
                <p:nvPr/>
              </p:nvSpPr>
              <p:spPr bwMode="auto">
                <a:xfrm>
                  <a:off x="2126" y="1943"/>
                  <a:ext cx="117" cy="166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53613" name="Rectangle 11">
                  <a:extLst>
                    <a:ext uri="{FF2B5EF4-FFF2-40B4-BE49-F238E27FC236}">
                      <a16:creationId xmlns:a16="http://schemas.microsoft.com/office/drawing/2014/main" id="{5A787D4D-5AF7-184B-955D-CD67655E4C5A}"/>
                    </a:ext>
                  </a:extLst>
                </p:cNvPr>
                <p:cNvSpPr>
                  <a:spLocks noChangeArrowheads="1"/>
                </p:cNvSpPr>
                <p:nvPr/>
              </p:nvSpPr>
              <p:spPr bwMode="auto">
                <a:xfrm>
                  <a:off x="4348" y="1836"/>
                  <a:ext cx="117" cy="166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53614" name="Text Box 12">
                  <a:extLst>
                    <a:ext uri="{FF2B5EF4-FFF2-40B4-BE49-F238E27FC236}">
                      <a16:creationId xmlns:a16="http://schemas.microsoft.com/office/drawing/2014/main" id="{8EC0898E-AB55-FB4E-AC09-07D25FFF72C7}"/>
                    </a:ext>
                  </a:extLst>
                </p:cNvPr>
                <p:cNvSpPr txBox="1">
                  <a:spLocks noChangeArrowheads="1"/>
                </p:cNvSpPr>
                <p:nvPr/>
              </p:nvSpPr>
              <p:spPr bwMode="auto">
                <a:xfrm>
                  <a:off x="1567" y="2536"/>
                  <a:ext cx="1122"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325"/>
                    </a:lnSpc>
                    <a:spcBef>
                      <a:spcPct val="0"/>
                    </a:spcBef>
                    <a:buFontTx/>
                    <a:buNone/>
                  </a:pPr>
                  <a:r>
                    <a:rPr lang="en-US" altLang="en-US" sz="1600" dirty="0"/>
                    <a:t>ATP synthase</a:t>
                  </a:r>
                </a:p>
                <a:p>
                  <a:pPr algn="ctr" eaLnBrk="1" hangingPunct="1">
                    <a:lnSpc>
                      <a:spcPts val="1325"/>
                    </a:lnSpc>
                    <a:spcBef>
                      <a:spcPct val="0"/>
                    </a:spcBef>
                    <a:buFontTx/>
                    <a:buNone/>
                  </a:pPr>
                  <a:r>
                    <a:rPr lang="en-US" altLang="en-US" sz="1000" dirty="0"/>
                    <a:t>https://www.sparknotes.com</a:t>
                  </a:r>
                  <a:endParaRPr lang="en-US" altLang="en-US" sz="1100" dirty="0"/>
                </a:p>
              </p:txBody>
            </p:sp>
          </p:grpSp>
        </p:grpSp>
      </p:grpSp>
      <p:sp>
        <p:nvSpPr>
          <p:cNvPr id="153602" name="Slide Number Placeholder 5">
            <a:extLst>
              <a:ext uri="{FF2B5EF4-FFF2-40B4-BE49-F238E27FC236}">
                <a16:creationId xmlns:a16="http://schemas.microsoft.com/office/drawing/2014/main" id="{E66F01FA-F1F8-DD4B-8BBE-E10954F1068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2B27097E-2CBE-7544-A52D-FBE5B8FC086D}" type="slidenum">
              <a:rPr lang="en-US" altLang="en-US" sz="1400"/>
              <a:pPr algn="r" eaLnBrk="1" hangingPunct="1">
                <a:spcBef>
                  <a:spcPct val="0"/>
                </a:spcBef>
                <a:buFontTx/>
                <a:buNone/>
              </a:pPr>
              <a:t>72</a:t>
            </a:fld>
            <a:endParaRPr lang="en-US" altLang="en-US" sz="1400" dirty="0"/>
          </a:p>
        </p:txBody>
      </p:sp>
      <p:sp>
        <p:nvSpPr>
          <p:cNvPr id="153603" name="Rectangle 9">
            <a:extLst>
              <a:ext uri="{FF2B5EF4-FFF2-40B4-BE49-F238E27FC236}">
                <a16:creationId xmlns:a16="http://schemas.microsoft.com/office/drawing/2014/main" id="{D1DE05E7-2B06-5942-869F-264F94E893CE}"/>
              </a:ext>
            </a:extLst>
          </p:cNvPr>
          <p:cNvSpPr>
            <a:spLocks noChangeArrowheads="1"/>
          </p:cNvSpPr>
          <p:nvPr/>
        </p:nvSpPr>
        <p:spPr bwMode="auto">
          <a:xfrm>
            <a:off x="4368800" y="5220510"/>
            <a:ext cx="3000375" cy="2000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endParaRPr lang="en-US" altLang="en-US" sz="1800" dirty="0"/>
          </a:p>
        </p:txBody>
      </p:sp>
      <p:sp>
        <p:nvSpPr>
          <p:cNvPr id="153604" name="Rectangle 11">
            <a:extLst>
              <a:ext uri="{FF2B5EF4-FFF2-40B4-BE49-F238E27FC236}">
                <a16:creationId xmlns:a16="http://schemas.microsoft.com/office/drawing/2014/main" id="{A72968D9-BF4B-A942-A496-296FB36357E6}"/>
              </a:ext>
            </a:extLst>
          </p:cNvPr>
          <p:cNvSpPr>
            <a:spLocks noChangeArrowheads="1"/>
          </p:cNvSpPr>
          <p:nvPr/>
        </p:nvSpPr>
        <p:spPr bwMode="auto">
          <a:xfrm>
            <a:off x="4386142" y="2944102"/>
            <a:ext cx="185738" cy="2643187"/>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49" name="Group 5">
            <a:extLst>
              <a:ext uri="{FF2B5EF4-FFF2-40B4-BE49-F238E27FC236}">
                <a16:creationId xmlns:a16="http://schemas.microsoft.com/office/drawing/2014/main" id="{45981C68-FA12-0148-A874-079E61FCB18E}"/>
              </a:ext>
            </a:extLst>
          </p:cNvPr>
          <p:cNvGrpSpPr>
            <a:grpSpLocks/>
          </p:cNvGrpSpPr>
          <p:nvPr/>
        </p:nvGrpSpPr>
        <p:grpSpPr bwMode="auto">
          <a:xfrm>
            <a:off x="457200" y="452438"/>
            <a:ext cx="8229600" cy="2479675"/>
            <a:chOff x="288" y="285"/>
            <a:chExt cx="5184" cy="1562"/>
          </a:xfrm>
        </p:grpSpPr>
        <p:sp>
          <p:nvSpPr>
            <p:cNvPr id="155651" name="Rectangle 3">
              <a:extLst>
                <a:ext uri="{FF2B5EF4-FFF2-40B4-BE49-F238E27FC236}">
                  <a16:creationId xmlns:a16="http://schemas.microsoft.com/office/drawing/2014/main" id="{E178A07A-EB99-9C42-BF2E-C51912459236}"/>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ATP Regeneration</a:t>
              </a:r>
              <a:endParaRPr lang="en-US" altLang="en-US" sz="2400" dirty="0">
                <a:solidFill>
                  <a:schemeClr val="tx2"/>
                </a:solidFill>
              </a:endParaRPr>
            </a:p>
          </p:txBody>
        </p:sp>
        <p:sp>
          <p:nvSpPr>
            <p:cNvPr id="155652" name="Text Box 4">
              <a:extLst>
                <a:ext uri="{FF2B5EF4-FFF2-40B4-BE49-F238E27FC236}">
                  <a16:creationId xmlns:a16="http://schemas.microsoft.com/office/drawing/2014/main" id="{2A3ACD7E-FD81-AB47-B857-38D866BB7FF4}"/>
                </a:ext>
              </a:extLst>
            </p:cNvPr>
            <p:cNvSpPr txBox="1">
              <a:spLocks noChangeArrowheads="1"/>
            </p:cNvSpPr>
            <p:nvPr/>
          </p:nvSpPr>
          <p:spPr bwMode="auto">
            <a:xfrm>
              <a:off x="517" y="975"/>
              <a:ext cx="465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Energy generated from the spinning of an ATP synthase attaches phosphate group to ADP molecules to regenerate an ATP mole-cules.  </a:t>
              </a:r>
            </a:p>
            <a:p>
              <a:pPr eaLnBrk="1" hangingPunct="1">
                <a:lnSpc>
                  <a:spcPct val="85000"/>
                </a:lnSpc>
                <a:spcBef>
                  <a:spcPct val="0"/>
                </a:spcBef>
                <a:spcAft>
                  <a:spcPct val="50000"/>
                </a:spcAft>
                <a:buSzPct val="80000"/>
                <a:buFont typeface="Times" pitchFamily="2" charset="0"/>
                <a:buChar char="•"/>
              </a:pPr>
              <a:r>
                <a:rPr lang="en-US" altLang="en-US" sz="1800" dirty="0"/>
                <a:t>Up to 36 ATP molecules are produced by an ATP synthase—com-pare this number with the much smaller ATP output from glycolysis.</a:t>
              </a:r>
            </a:p>
          </p:txBody>
        </p:sp>
      </p:grpSp>
      <p:sp>
        <p:nvSpPr>
          <p:cNvPr id="155650" name="Slide Number Placeholder 5">
            <a:extLst>
              <a:ext uri="{FF2B5EF4-FFF2-40B4-BE49-F238E27FC236}">
                <a16:creationId xmlns:a16="http://schemas.microsoft.com/office/drawing/2014/main" id="{90317789-690F-BF45-84FF-B9E80E10251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98772FA-F2B1-844A-9C56-55C8B7F3A05B}" type="slidenum">
              <a:rPr lang="en-US" altLang="en-US" sz="1400"/>
              <a:pPr algn="r" eaLnBrk="1" hangingPunct="1">
                <a:spcBef>
                  <a:spcPct val="0"/>
                </a:spcBef>
                <a:buFontTx/>
                <a:buNone/>
              </a:pPr>
              <a:t>73</a:t>
            </a:fld>
            <a:endParaRPr lang="en-US" altLang="en-US" sz="1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7" name="Group 16">
            <a:extLst>
              <a:ext uri="{FF2B5EF4-FFF2-40B4-BE49-F238E27FC236}">
                <a16:creationId xmlns:a16="http://schemas.microsoft.com/office/drawing/2014/main" id="{E712B374-7AC0-B74D-A584-2B2BB1E4F53F}"/>
              </a:ext>
            </a:extLst>
          </p:cNvPr>
          <p:cNvGrpSpPr>
            <a:grpSpLocks/>
          </p:cNvGrpSpPr>
          <p:nvPr/>
        </p:nvGrpSpPr>
        <p:grpSpPr bwMode="auto">
          <a:xfrm>
            <a:off x="457200" y="455613"/>
            <a:ext cx="8229600" cy="5340351"/>
            <a:chOff x="288" y="287"/>
            <a:chExt cx="5184" cy="3364"/>
          </a:xfrm>
        </p:grpSpPr>
        <p:sp>
          <p:nvSpPr>
            <p:cNvPr id="157699" name="Rectangle 3">
              <a:extLst>
                <a:ext uri="{FF2B5EF4-FFF2-40B4-BE49-F238E27FC236}">
                  <a16:creationId xmlns:a16="http://schemas.microsoft.com/office/drawing/2014/main" id="{2EB2C1F4-0A5D-534A-9617-427538CFBA36}"/>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Hoover Dam</a:t>
              </a:r>
              <a:endParaRPr lang="en-US" altLang="en-US" sz="2800" dirty="0">
                <a:solidFill>
                  <a:schemeClr val="tx2"/>
                </a:solidFill>
              </a:endParaRPr>
            </a:p>
          </p:txBody>
        </p:sp>
        <p:grpSp>
          <p:nvGrpSpPr>
            <p:cNvPr id="157700" name="Group 15">
              <a:extLst>
                <a:ext uri="{FF2B5EF4-FFF2-40B4-BE49-F238E27FC236}">
                  <a16:creationId xmlns:a16="http://schemas.microsoft.com/office/drawing/2014/main" id="{3CFEABC1-D235-3040-B6BC-F731C3AA5E26}"/>
                </a:ext>
              </a:extLst>
            </p:cNvPr>
            <p:cNvGrpSpPr>
              <a:grpSpLocks/>
            </p:cNvGrpSpPr>
            <p:nvPr/>
          </p:nvGrpSpPr>
          <p:grpSpPr bwMode="auto">
            <a:xfrm>
              <a:off x="605" y="1008"/>
              <a:ext cx="4294" cy="2643"/>
              <a:chOff x="605" y="1008"/>
              <a:chExt cx="4294" cy="2643"/>
            </a:xfrm>
          </p:grpSpPr>
          <p:grpSp>
            <p:nvGrpSpPr>
              <p:cNvPr id="157701" name="Group 13">
                <a:extLst>
                  <a:ext uri="{FF2B5EF4-FFF2-40B4-BE49-F238E27FC236}">
                    <a16:creationId xmlns:a16="http://schemas.microsoft.com/office/drawing/2014/main" id="{269D2A4D-7DAC-6141-815A-866CC7DCB74A}"/>
                  </a:ext>
                </a:extLst>
              </p:cNvPr>
              <p:cNvGrpSpPr>
                <a:grpSpLocks/>
              </p:cNvGrpSpPr>
              <p:nvPr/>
            </p:nvGrpSpPr>
            <p:grpSpPr bwMode="auto">
              <a:xfrm>
                <a:off x="3496" y="1268"/>
                <a:ext cx="1403" cy="2383"/>
                <a:chOff x="3496" y="1268"/>
                <a:chExt cx="1403" cy="2383"/>
              </a:xfrm>
            </p:grpSpPr>
            <p:pic>
              <p:nvPicPr>
                <p:cNvPr id="157706" name="Picture 6" descr="www_bossanova_com_turbines">
                  <a:extLst>
                    <a:ext uri="{FF2B5EF4-FFF2-40B4-BE49-F238E27FC236}">
                      <a16:creationId xmlns:a16="http://schemas.microsoft.com/office/drawing/2014/main" id="{8965BE4A-5BF6-6544-A83A-4F12D873B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 y="1268"/>
                  <a:ext cx="1403" cy="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7" name="Text Box 7">
                  <a:extLst>
                    <a:ext uri="{FF2B5EF4-FFF2-40B4-BE49-F238E27FC236}">
                      <a16:creationId xmlns:a16="http://schemas.microsoft.com/office/drawing/2014/main" id="{27F8D504-A252-814A-B5DE-E8E63454B102}"/>
                    </a:ext>
                  </a:extLst>
                </p:cNvPr>
                <p:cNvSpPr txBox="1">
                  <a:spLocks noChangeArrowheads="1"/>
                </p:cNvSpPr>
                <p:nvPr/>
              </p:nvSpPr>
              <p:spPr bwMode="auto">
                <a:xfrm>
                  <a:off x="3587" y="3387"/>
                  <a:ext cx="1221"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400" dirty="0"/>
                    <a:t>Powerhouse turbines</a:t>
                  </a:r>
                </a:p>
                <a:p>
                  <a:pPr algn="ctr" eaLnBrk="1" hangingPunct="1">
                    <a:lnSpc>
                      <a:spcPct val="85000"/>
                    </a:lnSpc>
                    <a:spcBef>
                      <a:spcPct val="0"/>
                    </a:spcBef>
                    <a:buFontTx/>
                    <a:buNone/>
                  </a:pPr>
                  <a:r>
                    <a:rPr lang="en-US" altLang="en-US" sz="1100" dirty="0"/>
                    <a:t>https://www.bossanova.com</a:t>
                  </a:r>
                </a:p>
              </p:txBody>
            </p:sp>
          </p:grpSp>
          <p:grpSp>
            <p:nvGrpSpPr>
              <p:cNvPr id="157702" name="Group 14">
                <a:extLst>
                  <a:ext uri="{FF2B5EF4-FFF2-40B4-BE49-F238E27FC236}">
                    <a16:creationId xmlns:a16="http://schemas.microsoft.com/office/drawing/2014/main" id="{07F1F0A2-BC17-F441-A97C-79233A58B9FC}"/>
                  </a:ext>
                </a:extLst>
              </p:cNvPr>
              <p:cNvGrpSpPr>
                <a:grpSpLocks/>
              </p:cNvGrpSpPr>
              <p:nvPr/>
            </p:nvGrpSpPr>
            <p:grpSpPr bwMode="auto">
              <a:xfrm>
                <a:off x="821" y="1008"/>
                <a:ext cx="2124" cy="1862"/>
                <a:chOff x="821" y="1008"/>
                <a:chExt cx="2124" cy="1862"/>
              </a:xfrm>
            </p:grpSpPr>
            <p:pic>
              <p:nvPicPr>
                <p:cNvPr id="157704" name="Picture 8" descr="www-mcnarybergeron_com_hoover_dam">
                  <a:extLst>
                    <a:ext uri="{FF2B5EF4-FFF2-40B4-BE49-F238E27FC236}">
                      <a16:creationId xmlns:a16="http://schemas.microsoft.com/office/drawing/2014/main" id="{15007A32-771C-A743-A238-A4AD44C982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 y="1008"/>
                  <a:ext cx="2124" cy="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5" name="Text Box 9">
                  <a:extLst>
                    <a:ext uri="{FF2B5EF4-FFF2-40B4-BE49-F238E27FC236}">
                      <a16:creationId xmlns:a16="http://schemas.microsoft.com/office/drawing/2014/main" id="{AE9F504A-A98A-5542-8BF0-CCAFABBE2A9C}"/>
                    </a:ext>
                  </a:extLst>
                </p:cNvPr>
                <p:cNvSpPr txBox="1">
                  <a:spLocks noChangeArrowheads="1"/>
                </p:cNvSpPr>
                <p:nvPr/>
              </p:nvSpPr>
              <p:spPr bwMode="auto">
                <a:xfrm>
                  <a:off x="965" y="2606"/>
                  <a:ext cx="1828"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400" dirty="0"/>
                    <a:t>Hoover Dam, Nevada and Arizona</a:t>
                  </a:r>
                </a:p>
                <a:p>
                  <a:pPr algn="ctr" eaLnBrk="1" hangingPunct="1">
                    <a:lnSpc>
                      <a:spcPct val="85000"/>
                    </a:lnSpc>
                    <a:spcBef>
                      <a:spcPct val="0"/>
                    </a:spcBef>
                    <a:buFontTx/>
                    <a:buNone/>
                  </a:pPr>
                  <a:r>
                    <a:rPr lang="en-US" altLang="en-US" sz="1100" dirty="0"/>
                    <a:t>https://www.mcnarybergeron.com</a:t>
                  </a:r>
                  <a:endParaRPr lang="en-US" altLang="en-US" sz="1800" dirty="0"/>
                </a:p>
              </p:txBody>
            </p:sp>
          </p:grpSp>
          <p:sp>
            <p:nvSpPr>
              <p:cNvPr id="157703" name="Text Box 10">
                <a:extLst>
                  <a:ext uri="{FF2B5EF4-FFF2-40B4-BE49-F238E27FC236}">
                    <a16:creationId xmlns:a16="http://schemas.microsoft.com/office/drawing/2014/main" id="{B647FDA8-C61F-524F-AE15-00BD64EE23C3}"/>
                  </a:ext>
                </a:extLst>
              </p:cNvPr>
              <p:cNvSpPr txBox="1">
                <a:spLocks noChangeArrowheads="1"/>
              </p:cNvSpPr>
              <p:nvPr/>
            </p:nvSpPr>
            <p:spPr bwMode="auto">
              <a:xfrm>
                <a:off x="605" y="2928"/>
                <a:ext cx="2553"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Turbines (sort of like synthases) connected to generators produce electrical energy from the downhill flow of water.</a:t>
                </a:r>
                <a:endParaRPr lang="en-US" altLang="en-US" sz="1800" i="1" dirty="0">
                  <a:solidFill>
                    <a:schemeClr val="accent6"/>
                  </a:solidFill>
                </a:endParaRPr>
              </a:p>
            </p:txBody>
          </p:sp>
        </p:grpSp>
      </p:grpSp>
      <p:sp>
        <p:nvSpPr>
          <p:cNvPr id="157698" name="Slide Number Placeholder 5">
            <a:extLst>
              <a:ext uri="{FF2B5EF4-FFF2-40B4-BE49-F238E27FC236}">
                <a16:creationId xmlns:a16="http://schemas.microsoft.com/office/drawing/2014/main" id="{E4C92EB9-2283-9548-8053-0D462199F24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80D71CB-CFF7-F84E-9763-3C7906BC7D32}" type="slidenum">
              <a:rPr lang="en-US" altLang="en-US" sz="1400"/>
              <a:pPr algn="r" eaLnBrk="1" hangingPunct="1">
                <a:spcBef>
                  <a:spcPct val="0"/>
                </a:spcBef>
                <a:buFontTx/>
                <a:buNone/>
              </a:pPr>
              <a:t>74</a:t>
            </a:fld>
            <a:endParaRPr lang="en-US" altLang="en-US" sz="1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5" name="Group 2">
            <a:extLst>
              <a:ext uri="{FF2B5EF4-FFF2-40B4-BE49-F238E27FC236}">
                <a16:creationId xmlns:a16="http://schemas.microsoft.com/office/drawing/2014/main" id="{CB6D2FEA-3260-0A4C-A310-E30E672EEC6C}"/>
              </a:ext>
            </a:extLst>
          </p:cNvPr>
          <p:cNvGrpSpPr>
            <a:grpSpLocks/>
          </p:cNvGrpSpPr>
          <p:nvPr/>
        </p:nvGrpSpPr>
        <p:grpSpPr bwMode="auto">
          <a:xfrm>
            <a:off x="457200" y="455613"/>
            <a:ext cx="8229600" cy="5324477"/>
            <a:chOff x="288" y="287"/>
            <a:chExt cx="5184" cy="3354"/>
          </a:xfrm>
        </p:grpSpPr>
        <p:sp>
          <p:nvSpPr>
            <p:cNvPr id="159747" name="Rectangle 3">
              <a:extLst>
                <a:ext uri="{FF2B5EF4-FFF2-40B4-BE49-F238E27FC236}">
                  <a16:creationId xmlns:a16="http://schemas.microsoft.com/office/drawing/2014/main" id="{27B5FEA2-8DFE-6A4E-BE0E-76D9E162573A}"/>
                </a:ext>
              </a:extLst>
            </p:cNvPr>
            <p:cNvSpPr>
              <a:spLocks noChangeArrowheads="1"/>
            </p:cNvSpPr>
            <p:nvPr/>
          </p:nvSpPr>
          <p:spPr bwMode="auto">
            <a:xfrm>
              <a:off x="288"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Versatility of Cellular Respiration</a:t>
              </a:r>
              <a:endParaRPr lang="en-US" altLang="en-US" sz="2800" dirty="0">
                <a:solidFill>
                  <a:schemeClr val="tx2"/>
                </a:solidFill>
              </a:endParaRPr>
            </a:p>
          </p:txBody>
        </p:sp>
        <p:grpSp>
          <p:nvGrpSpPr>
            <p:cNvPr id="159748" name="Group 4">
              <a:extLst>
                <a:ext uri="{FF2B5EF4-FFF2-40B4-BE49-F238E27FC236}">
                  <a16:creationId xmlns:a16="http://schemas.microsoft.com/office/drawing/2014/main" id="{1FEE7D44-02BC-8F4C-88D7-DAEA35EFF6E1}"/>
                </a:ext>
              </a:extLst>
            </p:cNvPr>
            <p:cNvGrpSpPr>
              <a:grpSpLocks/>
            </p:cNvGrpSpPr>
            <p:nvPr/>
          </p:nvGrpSpPr>
          <p:grpSpPr bwMode="auto">
            <a:xfrm>
              <a:off x="517" y="975"/>
              <a:ext cx="4831" cy="2666"/>
              <a:chOff x="517" y="975"/>
              <a:chExt cx="4831" cy="2666"/>
            </a:xfrm>
          </p:grpSpPr>
          <p:sp>
            <p:nvSpPr>
              <p:cNvPr id="159749" name="Text Box 5">
                <a:extLst>
                  <a:ext uri="{FF2B5EF4-FFF2-40B4-BE49-F238E27FC236}">
                    <a16:creationId xmlns:a16="http://schemas.microsoft.com/office/drawing/2014/main" id="{2F8A6AB7-F36D-F741-8A20-A063CD0DB691}"/>
                  </a:ext>
                </a:extLst>
              </p:cNvPr>
              <p:cNvSpPr txBox="1">
                <a:spLocks noChangeArrowheads="1"/>
              </p:cNvSpPr>
              <p:nvPr/>
            </p:nvSpPr>
            <p:spPr bwMode="auto">
              <a:xfrm>
                <a:off x="517" y="975"/>
                <a:ext cx="483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So far, we have focused on glucose as a fuel source for cellular respi-ration.</a:t>
                </a:r>
              </a:p>
              <a:p>
                <a:pPr eaLnBrk="1" hangingPunct="1">
                  <a:lnSpc>
                    <a:spcPct val="85000"/>
                  </a:lnSpc>
                  <a:spcBef>
                    <a:spcPct val="0"/>
                  </a:spcBef>
                  <a:spcAft>
                    <a:spcPts val="900"/>
                  </a:spcAft>
                  <a:buSzPct val="80000"/>
                  <a:buFont typeface="Times" pitchFamily="2" charset="0"/>
                  <a:buChar char="•"/>
                </a:pPr>
                <a:r>
                  <a:rPr lang="en-US" altLang="en-US" sz="1800" dirty="0"/>
                  <a:t>Cellular respiration also uses other carbohydrates, fats, proteins, and nucleic acids.</a:t>
                </a:r>
              </a:p>
              <a:p>
                <a:pPr eaLnBrk="1" hangingPunct="1">
                  <a:lnSpc>
                    <a:spcPct val="85000"/>
                  </a:lnSpc>
                  <a:spcBef>
                    <a:spcPct val="0"/>
                  </a:spcBef>
                  <a:spcAft>
                    <a:spcPct val="50000"/>
                  </a:spcAft>
                  <a:buSzPct val="80000"/>
                  <a:buFont typeface="Times" pitchFamily="2" charset="0"/>
                  <a:buChar char="•"/>
                </a:pPr>
                <a:r>
                  <a:rPr lang="en-US" altLang="en-US" sz="1800" dirty="0"/>
                  <a:t>The digestive process hydrolyzes large food molecules into monomers that can be absorbed by the small intestine for glycolysis and the Krebs cycle.</a:t>
                </a:r>
              </a:p>
            </p:txBody>
          </p:sp>
          <p:grpSp>
            <p:nvGrpSpPr>
              <p:cNvPr id="159750" name="Group 6">
                <a:extLst>
                  <a:ext uri="{FF2B5EF4-FFF2-40B4-BE49-F238E27FC236}">
                    <a16:creationId xmlns:a16="http://schemas.microsoft.com/office/drawing/2014/main" id="{6CFEDC74-F97D-2941-88F5-5E82E8F376DC}"/>
                  </a:ext>
                </a:extLst>
              </p:cNvPr>
              <p:cNvGrpSpPr>
                <a:grpSpLocks/>
              </p:cNvGrpSpPr>
              <p:nvPr/>
            </p:nvGrpSpPr>
            <p:grpSpPr bwMode="auto">
              <a:xfrm>
                <a:off x="1767" y="2354"/>
                <a:ext cx="2304" cy="1287"/>
                <a:chOff x="1767" y="2354"/>
                <a:chExt cx="2304" cy="1287"/>
              </a:xfrm>
            </p:grpSpPr>
            <p:pic>
              <p:nvPicPr>
                <p:cNvPr id="159751" name="Picture 7" descr="www_borderfoodsinc_com food variety">
                  <a:extLst>
                    <a:ext uri="{FF2B5EF4-FFF2-40B4-BE49-F238E27FC236}">
                      <a16:creationId xmlns:a16="http://schemas.microsoft.com/office/drawing/2014/main" id="{2CB7BF57-7AE3-F945-8223-BFD510AC6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 y="2354"/>
                  <a:ext cx="2230" cy="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2" name="Text Box 8">
                  <a:extLst>
                    <a:ext uri="{FF2B5EF4-FFF2-40B4-BE49-F238E27FC236}">
                      <a16:creationId xmlns:a16="http://schemas.microsoft.com/office/drawing/2014/main" id="{76B2F294-4C3B-F84F-999B-02D524AD9DE8}"/>
                    </a:ext>
                  </a:extLst>
                </p:cNvPr>
                <p:cNvSpPr txBox="1">
                  <a:spLocks noChangeArrowheads="1"/>
                </p:cNvSpPr>
                <p:nvPr/>
              </p:nvSpPr>
              <p:spPr bwMode="auto">
                <a:xfrm>
                  <a:off x="2692" y="3476"/>
                  <a:ext cx="137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https://www.borderfoodsinc.com</a:t>
                  </a:r>
                </a:p>
              </p:txBody>
            </p:sp>
          </p:grpSp>
        </p:grpSp>
      </p:grpSp>
      <p:sp>
        <p:nvSpPr>
          <p:cNvPr id="159746" name="Slide Number Placeholder 5">
            <a:extLst>
              <a:ext uri="{FF2B5EF4-FFF2-40B4-BE49-F238E27FC236}">
                <a16:creationId xmlns:a16="http://schemas.microsoft.com/office/drawing/2014/main" id="{7E04DD00-7C2C-FA48-9554-EA3D3B175E6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5B332637-189E-DA4D-98E9-3863F89E9D64}" type="slidenum">
              <a:rPr lang="en-US" altLang="en-US" sz="1400"/>
              <a:pPr algn="r" eaLnBrk="1" hangingPunct="1">
                <a:spcBef>
                  <a:spcPct val="0"/>
                </a:spcBef>
                <a:buFontTx/>
                <a:buNone/>
              </a:pPr>
              <a:t>75</a:t>
            </a:fld>
            <a:endParaRPr lang="en-US" altLang="en-US" sz="1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793" name="Group 14">
            <a:extLst>
              <a:ext uri="{FF2B5EF4-FFF2-40B4-BE49-F238E27FC236}">
                <a16:creationId xmlns:a16="http://schemas.microsoft.com/office/drawing/2014/main" id="{FA0A9BD1-9530-8943-8349-3CE8C1C301FF}"/>
              </a:ext>
            </a:extLst>
          </p:cNvPr>
          <p:cNvGrpSpPr>
            <a:grpSpLocks/>
          </p:cNvGrpSpPr>
          <p:nvPr/>
        </p:nvGrpSpPr>
        <p:grpSpPr bwMode="auto">
          <a:xfrm>
            <a:off x="454025" y="455613"/>
            <a:ext cx="8229600" cy="5538788"/>
            <a:chOff x="286" y="287"/>
            <a:chExt cx="5184" cy="3489"/>
          </a:xfrm>
        </p:grpSpPr>
        <p:sp>
          <p:nvSpPr>
            <p:cNvPr id="161795" name="Rectangle 3">
              <a:extLst>
                <a:ext uri="{FF2B5EF4-FFF2-40B4-BE49-F238E27FC236}">
                  <a16:creationId xmlns:a16="http://schemas.microsoft.com/office/drawing/2014/main" id="{62ABCFCC-0454-794A-81F6-DFB69D9A9AD6}"/>
                </a:ext>
              </a:extLst>
            </p:cNvPr>
            <p:cNvSpPr>
              <a:spLocks noChangeArrowheads="1"/>
            </p:cNvSpPr>
            <p:nvPr/>
          </p:nvSpPr>
          <p:spPr bwMode="auto">
            <a:xfrm>
              <a:off x="286"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Carbon Monoxide and Cyanide</a:t>
              </a:r>
              <a:endParaRPr lang="en-US" altLang="en-US" sz="2800" dirty="0">
                <a:solidFill>
                  <a:schemeClr val="tx2"/>
                </a:solidFill>
              </a:endParaRPr>
            </a:p>
          </p:txBody>
        </p:sp>
        <p:grpSp>
          <p:nvGrpSpPr>
            <p:cNvPr id="161796" name="Group 13">
              <a:extLst>
                <a:ext uri="{FF2B5EF4-FFF2-40B4-BE49-F238E27FC236}">
                  <a16:creationId xmlns:a16="http://schemas.microsoft.com/office/drawing/2014/main" id="{3B64303C-0B7F-7444-887A-155FE75A031B}"/>
                </a:ext>
              </a:extLst>
            </p:cNvPr>
            <p:cNvGrpSpPr>
              <a:grpSpLocks/>
            </p:cNvGrpSpPr>
            <p:nvPr/>
          </p:nvGrpSpPr>
          <p:grpSpPr bwMode="auto">
            <a:xfrm>
              <a:off x="500" y="1014"/>
              <a:ext cx="4755" cy="2762"/>
              <a:chOff x="500" y="1014"/>
              <a:chExt cx="4755" cy="2762"/>
            </a:xfrm>
          </p:grpSpPr>
          <p:sp>
            <p:nvSpPr>
              <p:cNvPr id="161797" name="Text Box 5">
                <a:extLst>
                  <a:ext uri="{FF2B5EF4-FFF2-40B4-BE49-F238E27FC236}">
                    <a16:creationId xmlns:a16="http://schemas.microsoft.com/office/drawing/2014/main" id="{F14E5FCE-CF46-9146-AFE7-2BC59F94BABD}"/>
                  </a:ext>
                </a:extLst>
              </p:cNvPr>
              <p:cNvSpPr txBox="1">
                <a:spLocks noChangeArrowheads="1"/>
              </p:cNvSpPr>
              <p:nvPr/>
            </p:nvSpPr>
            <p:spPr bwMode="auto">
              <a:xfrm>
                <a:off x="500" y="2831"/>
                <a:ext cx="475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Carbon monoxide (CO) and cyanide block the transfer of electrons to oxygen in the electron transport chain.</a:t>
                </a:r>
              </a:p>
              <a:p>
                <a:pPr eaLnBrk="1" hangingPunct="1">
                  <a:lnSpc>
                    <a:spcPct val="85000"/>
                  </a:lnSpc>
                  <a:spcBef>
                    <a:spcPct val="0"/>
                  </a:spcBef>
                  <a:spcAft>
                    <a:spcPts val="900"/>
                  </a:spcAft>
                  <a:buSzPct val="80000"/>
                  <a:buFont typeface="Times" pitchFamily="2" charset="0"/>
                  <a:buChar char="•"/>
                </a:pPr>
                <a:r>
                  <a:rPr lang="en-US" altLang="en-US" sz="1800" dirty="0"/>
                  <a:t>The mitochondria cannot harvest the potential energy in food to con-vert ADP to ATP.</a:t>
                </a:r>
              </a:p>
              <a:p>
                <a:pPr eaLnBrk="1" hangingPunct="1">
                  <a:lnSpc>
                    <a:spcPct val="85000"/>
                  </a:lnSpc>
                  <a:spcBef>
                    <a:spcPct val="0"/>
                  </a:spcBef>
                  <a:spcAft>
                    <a:spcPct val="50000"/>
                  </a:spcAft>
                  <a:buSzPct val="80000"/>
                  <a:buFont typeface="Times" pitchFamily="2" charset="0"/>
                  <a:buChar char="•"/>
                </a:pPr>
                <a:r>
                  <a:rPr lang="en-US" altLang="en-US" sz="1800" dirty="0"/>
                  <a:t>Cells will stop functioning and the organism can die, often very rapidly.</a:t>
                </a:r>
              </a:p>
            </p:txBody>
          </p:sp>
          <p:grpSp>
            <p:nvGrpSpPr>
              <p:cNvPr id="161798" name="Group 12">
                <a:extLst>
                  <a:ext uri="{FF2B5EF4-FFF2-40B4-BE49-F238E27FC236}">
                    <a16:creationId xmlns:a16="http://schemas.microsoft.com/office/drawing/2014/main" id="{B5C68883-AED1-F141-ADFB-504746275D7C}"/>
                  </a:ext>
                </a:extLst>
              </p:cNvPr>
              <p:cNvGrpSpPr>
                <a:grpSpLocks/>
              </p:cNvGrpSpPr>
              <p:nvPr/>
            </p:nvGrpSpPr>
            <p:grpSpPr bwMode="auto">
              <a:xfrm>
                <a:off x="2098" y="1014"/>
                <a:ext cx="1645" cy="1700"/>
                <a:chOff x="2098" y="1014"/>
                <a:chExt cx="1645" cy="1700"/>
              </a:xfrm>
            </p:grpSpPr>
            <p:pic>
              <p:nvPicPr>
                <p:cNvPr id="161799" name="Picture 7" descr="safety_more4kids_info_poison_sign">
                  <a:extLst>
                    <a:ext uri="{FF2B5EF4-FFF2-40B4-BE49-F238E27FC236}">
                      <a16:creationId xmlns:a16="http://schemas.microsoft.com/office/drawing/2014/main" id="{940CD3D4-D8AF-4543-8870-EEF9B10677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8" y="1014"/>
                  <a:ext cx="1568" cy="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0" name="Text Box 8">
                  <a:extLst>
                    <a:ext uri="{FF2B5EF4-FFF2-40B4-BE49-F238E27FC236}">
                      <a16:creationId xmlns:a16="http://schemas.microsoft.com/office/drawing/2014/main" id="{5FAF9949-8D39-D944-9172-A3A45D459396}"/>
                    </a:ext>
                  </a:extLst>
                </p:cNvPr>
                <p:cNvSpPr txBox="1">
                  <a:spLocks noChangeArrowheads="1"/>
                </p:cNvSpPr>
                <p:nvPr/>
              </p:nvSpPr>
              <p:spPr bwMode="auto">
                <a:xfrm>
                  <a:off x="2282" y="2549"/>
                  <a:ext cx="146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https://www.safety.more4kids.com</a:t>
                  </a:r>
                  <a:endParaRPr lang="en-US" altLang="en-US" sz="1800" dirty="0"/>
                </a:p>
              </p:txBody>
            </p:sp>
          </p:grpSp>
        </p:grpSp>
      </p:grpSp>
      <p:sp>
        <p:nvSpPr>
          <p:cNvPr id="161794" name="Slide Number Placeholder 5">
            <a:extLst>
              <a:ext uri="{FF2B5EF4-FFF2-40B4-BE49-F238E27FC236}">
                <a16:creationId xmlns:a16="http://schemas.microsoft.com/office/drawing/2014/main" id="{803A5CCC-6215-9E4F-9AB9-8AD393F646D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2E3C12C-21CB-6047-B69A-7611D50C6E2E}" type="slidenum">
              <a:rPr lang="en-US" altLang="en-US" sz="1400"/>
              <a:pPr algn="r" eaLnBrk="1" hangingPunct="1">
                <a:spcBef>
                  <a:spcPct val="0"/>
                </a:spcBef>
                <a:buFontTx/>
                <a:buNone/>
              </a:pPr>
              <a:t>76</a:t>
            </a:fld>
            <a:endParaRPr lang="en-US" altLang="en-US" sz="1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a:extLst>
              <a:ext uri="{FF2B5EF4-FFF2-40B4-BE49-F238E27FC236}">
                <a16:creationId xmlns:a16="http://schemas.microsoft.com/office/drawing/2014/main" id="{62ABCFCC-0454-794A-81F6-DFB69D9A9AD6}"/>
              </a:ext>
            </a:extLst>
          </p:cNvPr>
          <p:cNvSpPr>
            <a:spLocks noChangeArrowheads="1"/>
          </p:cNvSpPr>
          <p:nvPr/>
        </p:nvSpPr>
        <p:spPr bwMode="auto">
          <a:xfrm>
            <a:off x="454025" y="4556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Carbon Monoxide Poisoning</a:t>
            </a:r>
            <a:endParaRPr lang="en-US" altLang="en-US" sz="2800" dirty="0">
              <a:solidFill>
                <a:schemeClr val="tx2"/>
              </a:solidFill>
            </a:endParaRPr>
          </a:p>
        </p:txBody>
      </p:sp>
      <p:sp>
        <p:nvSpPr>
          <p:cNvPr id="161794" name="Slide Number Placeholder 5">
            <a:extLst>
              <a:ext uri="{FF2B5EF4-FFF2-40B4-BE49-F238E27FC236}">
                <a16:creationId xmlns:a16="http://schemas.microsoft.com/office/drawing/2014/main" id="{803A5CCC-6215-9E4F-9AB9-8AD393F646D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2E3C12C-21CB-6047-B69A-7611D50C6E2E}" type="slidenum">
              <a:rPr lang="en-US" altLang="en-US" sz="1400"/>
              <a:pPr algn="r" eaLnBrk="1" hangingPunct="1">
                <a:spcBef>
                  <a:spcPct val="0"/>
                </a:spcBef>
                <a:buFontTx/>
                <a:buNone/>
              </a:pPr>
              <a:t>77</a:t>
            </a:fld>
            <a:endParaRPr lang="en-US" altLang="en-US" sz="1400" dirty="0"/>
          </a:p>
        </p:txBody>
      </p:sp>
      <p:pic>
        <p:nvPicPr>
          <p:cNvPr id="3" name="Picture 2">
            <a:extLst>
              <a:ext uri="{FF2B5EF4-FFF2-40B4-BE49-F238E27FC236}">
                <a16:creationId xmlns:a16="http://schemas.microsoft.com/office/drawing/2014/main" id="{298EE619-B352-A84F-9E80-AFD9D4CA8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320" y="1609627"/>
            <a:ext cx="6439554" cy="3622249"/>
          </a:xfrm>
          <a:prstGeom prst="rect">
            <a:avLst/>
          </a:prstGeom>
        </p:spPr>
      </p:pic>
      <p:sp>
        <p:nvSpPr>
          <p:cNvPr id="2" name="TextBox 1">
            <a:extLst>
              <a:ext uri="{FF2B5EF4-FFF2-40B4-BE49-F238E27FC236}">
                <a16:creationId xmlns:a16="http://schemas.microsoft.com/office/drawing/2014/main" id="{52BF7BF5-58EB-BFEF-21BB-CDF197583034}"/>
              </a:ext>
            </a:extLst>
          </p:cNvPr>
          <p:cNvSpPr txBox="1"/>
          <p:nvPr/>
        </p:nvSpPr>
        <p:spPr>
          <a:xfrm>
            <a:off x="1676148" y="5469905"/>
            <a:ext cx="5797672" cy="579646"/>
          </a:xfrm>
          <a:prstGeom prst="rect">
            <a:avLst/>
          </a:prstGeom>
          <a:noFill/>
        </p:spPr>
        <p:txBody>
          <a:bodyPr wrap="square" rtlCol="0">
            <a:spAutoFit/>
          </a:bodyPr>
          <a:lstStyle/>
          <a:p>
            <a:pPr algn="ctr">
              <a:lnSpc>
                <a:spcPts val="1860"/>
              </a:lnSpc>
            </a:pPr>
            <a:r>
              <a:rPr lang="en-US" sz="1800" dirty="0">
                <a:solidFill>
                  <a:schemeClr val="accent6"/>
                </a:solidFill>
              </a:rPr>
              <a:t>Never use an open flame source or an internal combustion engine in an enclosed area.</a:t>
            </a:r>
          </a:p>
        </p:txBody>
      </p:sp>
    </p:spTree>
    <p:extLst>
      <p:ext uri="{BB962C8B-B14F-4D97-AF65-F5344CB8AC3E}">
        <p14:creationId xmlns:p14="http://schemas.microsoft.com/office/powerpoint/2010/main" val="41529001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41" name="Group 2">
            <a:extLst>
              <a:ext uri="{FF2B5EF4-FFF2-40B4-BE49-F238E27FC236}">
                <a16:creationId xmlns:a16="http://schemas.microsoft.com/office/drawing/2014/main" id="{11AE6671-4A0B-D142-B06B-6558EE2E124A}"/>
              </a:ext>
            </a:extLst>
          </p:cNvPr>
          <p:cNvGrpSpPr>
            <a:grpSpLocks/>
          </p:cNvGrpSpPr>
          <p:nvPr/>
        </p:nvGrpSpPr>
        <p:grpSpPr bwMode="auto">
          <a:xfrm>
            <a:off x="682625" y="1536700"/>
            <a:ext cx="7772400" cy="4362450"/>
            <a:chOff x="430" y="968"/>
            <a:chExt cx="4896" cy="2748"/>
          </a:xfrm>
        </p:grpSpPr>
        <p:sp>
          <p:nvSpPr>
            <p:cNvPr id="163843" name="Rectangle 3">
              <a:extLst>
                <a:ext uri="{FF2B5EF4-FFF2-40B4-BE49-F238E27FC236}">
                  <a16:creationId xmlns:a16="http://schemas.microsoft.com/office/drawing/2014/main" id="{4FAA8AF4-8094-384B-90B1-7310A65D2836}"/>
                </a:ext>
              </a:extLst>
            </p:cNvPr>
            <p:cNvSpPr>
              <a:spLocks noChangeArrowheads="1"/>
            </p:cNvSpPr>
            <p:nvPr/>
          </p:nvSpPr>
          <p:spPr bwMode="auto">
            <a:xfrm>
              <a:off x="430" y="968"/>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800" dirty="0">
                  <a:solidFill>
                    <a:srgbClr val="333333"/>
                  </a:solidFill>
                </a:rPr>
                <a:t>Enzymes and Enzyme Inhibitors</a:t>
              </a:r>
              <a:endParaRPr lang="en-US" altLang="en-US" sz="2800" dirty="0">
                <a:solidFill>
                  <a:schemeClr val="tx2"/>
                </a:solidFill>
              </a:endParaRPr>
            </a:p>
          </p:txBody>
        </p:sp>
        <p:grpSp>
          <p:nvGrpSpPr>
            <p:cNvPr id="163844" name="Group 4">
              <a:extLst>
                <a:ext uri="{FF2B5EF4-FFF2-40B4-BE49-F238E27FC236}">
                  <a16:creationId xmlns:a16="http://schemas.microsoft.com/office/drawing/2014/main" id="{2797628F-A795-144A-BA50-FA3309F82974}"/>
                </a:ext>
              </a:extLst>
            </p:cNvPr>
            <p:cNvGrpSpPr>
              <a:grpSpLocks/>
            </p:cNvGrpSpPr>
            <p:nvPr/>
          </p:nvGrpSpPr>
          <p:grpSpPr bwMode="auto">
            <a:xfrm>
              <a:off x="2088" y="2130"/>
              <a:ext cx="1586" cy="1586"/>
              <a:chOff x="2088" y="2130"/>
              <a:chExt cx="1586" cy="1586"/>
            </a:xfrm>
          </p:grpSpPr>
          <p:pic>
            <p:nvPicPr>
              <p:cNvPr id="163845" name="Picture 5" descr="hCE1_040703">
                <a:extLst>
                  <a:ext uri="{FF2B5EF4-FFF2-40B4-BE49-F238E27FC236}">
                    <a16:creationId xmlns:a16="http://schemas.microsoft.com/office/drawing/2014/main" id="{FB51E5A1-120E-564F-B91D-553E4DDBB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8" y="2130"/>
                <a:ext cx="1586"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6" name="Rectangle 6">
                <a:extLst>
                  <a:ext uri="{FF2B5EF4-FFF2-40B4-BE49-F238E27FC236}">
                    <a16:creationId xmlns:a16="http://schemas.microsoft.com/office/drawing/2014/main" id="{EEA4B6E4-6E25-5F42-B761-A09803240B23}"/>
                  </a:ext>
                </a:extLst>
              </p:cNvPr>
              <p:cNvSpPr>
                <a:spLocks noChangeArrowheads="1"/>
              </p:cNvSpPr>
              <p:nvPr/>
            </p:nvSpPr>
            <p:spPr bwMode="auto">
              <a:xfrm>
                <a:off x="2463" y="3494"/>
                <a:ext cx="839"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00" dirty="0"/>
                  <a:t>https://www.unc.edu</a:t>
                </a:r>
              </a:p>
            </p:txBody>
          </p:sp>
        </p:grpSp>
      </p:grpSp>
      <p:sp>
        <p:nvSpPr>
          <p:cNvPr id="163842" name="Slide Number Placeholder 5">
            <a:extLst>
              <a:ext uri="{FF2B5EF4-FFF2-40B4-BE49-F238E27FC236}">
                <a16:creationId xmlns:a16="http://schemas.microsoft.com/office/drawing/2014/main" id="{B273B914-B95B-0A4F-979E-9F2E6D87172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3A5A8DE-FEA6-944D-A3EA-7EBBAA52FF73}" type="slidenum">
              <a:rPr lang="en-US" altLang="en-US" sz="1400"/>
              <a:pPr algn="r" eaLnBrk="1" hangingPunct="1">
                <a:spcBef>
                  <a:spcPct val="0"/>
                </a:spcBef>
                <a:buFontTx/>
                <a:buNone/>
              </a:pPr>
              <a:t>78</a:t>
            </a:fld>
            <a:endParaRPr lang="en-US" altLang="en-US" sz="1400" dirty="0"/>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889" name="Group 2">
            <a:extLst>
              <a:ext uri="{FF2B5EF4-FFF2-40B4-BE49-F238E27FC236}">
                <a16:creationId xmlns:a16="http://schemas.microsoft.com/office/drawing/2014/main" id="{4D35C584-53CF-D945-A1DE-C8803C958CFE}"/>
              </a:ext>
            </a:extLst>
          </p:cNvPr>
          <p:cNvGrpSpPr>
            <a:grpSpLocks/>
          </p:cNvGrpSpPr>
          <p:nvPr/>
        </p:nvGrpSpPr>
        <p:grpSpPr bwMode="auto">
          <a:xfrm>
            <a:off x="457200" y="446088"/>
            <a:ext cx="8229600" cy="3417888"/>
            <a:chOff x="288" y="281"/>
            <a:chExt cx="5184" cy="2153"/>
          </a:xfrm>
        </p:grpSpPr>
        <p:sp>
          <p:nvSpPr>
            <p:cNvPr id="165891" name="Rectangle 3">
              <a:extLst>
                <a:ext uri="{FF2B5EF4-FFF2-40B4-BE49-F238E27FC236}">
                  <a16:creationId xmlns:a16="http://schemas.microsoft.com/office/drawing/2014/main" id="{3FA2EDCC-1587-BD42-9D8D-A2D7A33055D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Enzymes</a:t>
              </a:r>
              <a:endParaRPr lang="en-US" altLang="en-US" sz="2800" dirty="0">
                <a:solidFill>
                  <a:schemeClr val="tx2"/>
                </a:solidFill>
              </a:endParaRPr>
            </a:p>
          </p:txBody>
        </p:sp>
        <p:sp>
          <p:nvSpPr>
            <p:cNvPr id="165892" name="Text Box 4">
              <a:extLst>
                <a:ext uri="{FF2B5EF4-FFF2-40B4-BE49-F238E27FC236}">
                  <a16:creationId xmlns:a16="http://schemas.microsoft.com/office/drawing/2014/main" id="{F22C218D-CE76-0046-A3D0-9E8B35CE6B66}"/>
                </a:ext>
              </a:extLst>
            </p:cNvPr>
            <p:cNvSpPr txBox="1">
              <a:spLocks noChangeArrowheads="1"/>
            </p:cNvSpPr>
            <p:nvPr/>
          </p:nvSpPr>
          <p:spPr bwMode="auto">
            <a:xfrm>
              <a:off x="519" y="971"/>
              <a:ext cx="486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sum of all chemical reactions in an organism is its metabolism.</a:t>
              </a:r>
            </a:p>
            <a:p>
              <a:pPr eaLnBrk="1" hangingPunct="1">
                <a:lnSpc>
                  <a:spcPct val="85000"/>
                </a:lnSpc>
                <a:spcBef>
                  <a:spcPct val="0"/>
                </a:spcBef>
                <a:spcAft>
                  <a:spcPts val="900"/>
                </a:spcAft>
                <a:buSzPct val="80000"/>
                <a:buFont typeface="Times" pitchFamily="2" charset="0"/>
                <a:buChar char="•"/>
              </a:pPr>
              <a:r>
                <a:rPr lang="en-US" altLang="en-US" sz="1800" dirty="0"/>
                <a:t>Enzymes are specialized proteins that lower activation thresholds and speed-up many types of chemical reactions.</a:t>
              </a:r>
            </a:p>
            <a:p>
              <a:pPr eaLnBrk="1" hangingPunct="1">
                <a:lnSpc>
                  <a:spcPct val="85000"/>
                </a:lnSpc>
                <a:spcBef>
                  <a:spcPct val="0"/>
                </a:spcBef>
                <a:spcAft>
                  <a:spcPts val="900"/>
                </a:spcAft>
                <a:buSzPct val="80000"/>
                <a:buFont typeface="Times" pitchFamily="2" charset="0"/>
                <a:buChar char="•"/>
              </a:pPr>
              <a:r>
                <a:rPr lang="en-US" altLang="en-US" sz="1800" dirty="0"/>
                <a:t>The covalent bonds in molecules must be broken to initiate a chemical reaction.</a:t>
              </a:r>
            </a:p>
            <a:p>
              <a:pPr eaLnBrk="1" hangingPunct="1">
                <a:lnSpc>
                  <a:spcPct val="85000"/>
                </a:lnSpc>
                <a:spcBef>
                  <a:spcPct val="0"/>
                </a:spcBef>
                <a:spcAft>
                  <a:spcPct val="50000"/>
                </a:spcAft>
                <a:buSzPct val="80000"/>
                <a:buFont typeface="Times" pitchFamily="2" charset="0"/>
                <a:buChar char="•"/>
              </a:pPr>
              <a:r>
                <a:rPr lang="en-US" altLang="en-US" sz="1800" dirty="0"/>
                <a:t>Covalent bond breakage occurs, for example, when a disaccharide (a double sugar) is hydrolyzed into two monosaccharides (single sugars), such as sucrose to glucose and fructose. </a:t>
              </a:r>
            </a:p>
          </p:txBody>
        </p:sp>
      </p:grpSp>
      <p:sp>
        <p:nvSpPr>
          <p:cNvPr id="165890" name="Slide Number Placeholder 5">
            <a:extLst>
              <a:ext uri="{FF2B5EF4-FFF2-40B4-BE49-F238E27FC236}">
                <a16:creationId xmlns:a16="http://schemas.microsoft.com/office/drawing/2014/main" id="{84B31D06-2348-5C40-9BE5-180F819B78F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CFE7E76-0108-AD48-893E-6AE1203B61A9}" type="slidenum">
              <a:rPr lang="en-US" altLang="en-US" sz="1400"/>
              <a:pPr algn="r" eaLnBrk="1" hangingPunct="1">
                <a:spcBef>
                  <a:spcPct val="0"/>
                </a:spcBef>
                <a:buFontTx/>
                <a:buNone/>
              </a:pPr>
              <a:t>79</a:t>
            </a:fld>
            <a:endParaRPr lang="en-US" altLang="en-US" sz="1400" dirty="0"/>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7" name="Group 2">
            <a:extLst>
              <a:ext uri="{FF2B5EF4-FFF2-40B4-BE49-F238E27FC236}">
                <a16:creationId xmlns:a16="http://schemas.microsoft.com/office/drawing/2014/main" id="{B30C5EE5-4578-0343-BDF3-1F89953A9E7C}"/>
              </a:ext>
            </a:extLst>
          </p:cNvPr>
          <p:cNvGrpSpPr>
            <a:grpSpLocks/>
          </p:cNvGrpSpPr>
          <p:nvPr/>
        </p:nvGrpSpPr>
        <p:grpSpPr bwMode="auto">
          <a:xfrm>
            <a:off x="457200" y="446088"/>
            <a:ext cx="8229600" cy="3486150"/>
            <a:chOff x="288" y="281"/>
            <a:chExt cx="5184" cy="2196"/>
          </a:xfrm>
        </p:grpSpPr>
        <p:sp>
          <p:nvSpPr>
            <p:cNvPr id="167939" name="Rectangle 3">
              <a:extLst>
                <a:ext uri="{FF2B5EF4-FFF2-40B4-BE49-F238E27FC236}">
                  <a16:creationId xmlns:a16="http://schemas.microsoft.com/office/drawing/2014/main" id="{7C5115CD-BA0A-FB41-A20F-A4741B48B0D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Enzymes </a:t>
              </a:r>
              <a:r>
                <a:rPr lang="en-US" altLang="en-US" sz="2200" dirty="0">
                  <a:solidFill>
                    <a:srgbClr val="333333"/>
                  </a:solidFill>
                </a:rPr>
                <a:t>(continued)</a:t>
              </a:r>
              <a:endParaRPr lang="en-US" altLang="en-US" sz="2800" dirty="0">
                <a:solidFill>
                  <a:schemeClr val="tx2"/>
                </a:solidFill>
              </a:endParaRPr>
            </a:p>
          </p:txBody>
        </p:sp>
        <p:sp>
          <p:nvSpPr>
            <p:cNvPr id="167940" name="Text Box 4">
              <a:extLst>
                <a:ext uri="{FF2B5EF4-FFF2-40B4-BE49-F238E27FC236}">
                  <a16:creationId xmlns:a16="http://schemas.microsoft.com/office/drawing/2014/main" id="{77A2C675-207C-7340-8EA0-BB6A644E6A0B}"/>
                </a:ext>
              </a:extLst>
            </p:cNvPr>
            <p:cNvSpPr txBox="1">
              <a:spLocks noChangeArrowheads="1"/>
            </p:cNvSpPr>
            <p:nvPr/>
          </p:nvSpPr>
          <p:spPr bwMode="auto">
            <a:xfrm>
              <a:off x="519" y="971"/>
              <a:ext cx="4773"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Energy, usually in the form of heat, is needed for a chemical reaction to occur—the threshold amount of heat is called its activation energy.</a:t>
              </a:r>
            </a:p>
            <a:p>
              <a:pPr eaLnBrk="1" hangingPunct="1">
                <a:lnSpc>
                  <a:spcPct val="85000"/>
                </a:lnSpc>
                <a:spcBef>
                  <a:spcPct val="0"/>
                </a:spcBef>
                <a:spcAft>
                  <a:spcPts val="900"/>
                </a:spcAft>
                <a:buSzPct val="80000"/>
                <a:buFont typeface="Times" pitchFamily="2" charset="0"/>
                <a:buChar char="•"/>
              </a:pPr>
              <a:r>
                <a:rPr lang="en-US" altLang="en-US" sz="1800" dirty="0"/>
                <a:t>Adding substantial amounts of heat is often not possible or desirable with living cells (it could damage or destroy them).</a:t>
              </a:r>
            </a:p>
            <a:p>
              <a:pPr eaLnBrk="1" hangingPunct="1">
                <a:lnSpc>
                  <a:spcPct val="85000"/>
                </a:lnSpc>
                <a:spcBef>
                  <a:spcPct val="0"/>
                </a:spcBef>
                <a:spcAft>
                  <a:spcPts val="900"/>
                </a:spcAft>
                <a:buSzPct val="80000"/>
                <a:buFont typeface="Times" pitchFamily="2" charset="0"/>
                <a:buChar char="•"/>
              </a:pPr>
              <a:r>
                <a:rPr lang="en-US" altLang="en-US" sz="1800" dirty="0"/>
                <a:t>Enzymes enable metabolism to occur at lower temperatures by reduc-ing the amount of activation energy required to break molecular bonds.</a:t>
              </a:r>
            </a:p>
            <a:p>
              <a:pPr eaLnBrk="1" hangingPunct="1">
                <a:lnSpc>
                  <a:spcPct val="85000"/>
                </a:lnSpc>
                <a:spcBef>
                  <a:spcPct val="0"/>
                </a:spcBef>
                <a:spcAft>
                  <a:spcPct val="50000"/>
                </a:spcAft>
                <a:buSzPct val="80000"/>
                <a:buFont typeface="Times" pitchFamily="2" charset="0"/>
                <a:buChar char="•"/>
              </a:pPr>
              <a:r>
                <a:rPr lang="en-US" altLang="en-US" sz="1800" dirty="0"/>
                <a:t>Enzymes are catalysts that lower the barriers for chemical reactions to occur.</a:t>
              </a:r>
            </a:p>
          </p:txBody>
        </p:sp>
      </p:grpSp>
      <p:sp>
        <p:nvSpPr>
          <p:cNvPr id="167938" name="Slide Number Placeholder 5">
            <a:extLst>
              <a:ext uri="{FF2B5EF4-FFF2-40B4-BE49-F238E27FC236}">
                <a16:creationId xmlns:a16="http://schemas.microsoft.com/office/drawing/2014/main" id="{4336CD1B-A6DF-D24D-A46A-F4ED0DFFC2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35B3B53F-9215-4F41-8944-2293996C5F59}" type="slidenum">
              <a:rPr lang="en-US" altLang="en-US" sz="1400"/>
              <a:pPr algn="r" eaLnBrk="1" hangingPunct="1">
                <a:spcBef>
                  <a:spcPct val="0"/>
                </a:spcBef>
                <a:buFontTx/>
                <a:buNone/>
              </a:pPr>
              <a:t>80</a:t>
            </a:fld>
            <a:endParaRPr lang="en-US" altLang="en-US" sz="1400" dirty="0"/>
          </a:p>
        </p:txBody>
      </p:sp>
      <p:sp>
        <p:nvSpPr>
          <p:cNvPr id="2" name="TextBox 1">
            <a:extLst>
              <a:ext uri="{FF2B5EF4-FFF2-40B4-BE49-F238E27FC236}">
                <a16:creationId xmlns:a16="http://schemas.microsoft.com/office/drawing/2014/main" id="{9402920B-B075-105F-FDEF-BFCD4028E216}"/>
              </a:ext>
            </a:extLst>
          </p:cNvPr>
          <p:cNvSpPr txBox="1"/>
          <p:nvPr/>
        </p:nvSpPr>
        <p:spPr>
          <a:xfrm>
            <a:off x="2327930" y="3848165"/>
            <a:ext cx="4492748" cy="1066959"/>
          </a:xfrm>
          <a:prstGeom prst="rect">
            <a:avLst/>
          </a:prstGeom>
          <a:noFill/>
        </p:spPr>
        <p:txBody>
          <a:bodyPr wrap="square" rtlCol="0">
            <a:spAutoFit/>
          </a:bodyPr>
          <a:lstStyle/>
          <a:p>
            <a:pPr algn="ctr">
              <a:lnSpc>
                <a:spcPts val="1860"/>
              </a:lnSpc>
            </a:pPr>
            <a:r>
              <a:rPr lang="en-US" sz="1800" dirty="0">
                <a:solidFill>
                  <a:srgbClr val="941100"/>
                </a:solidFill>
              </a:rPr>
              <a:t>Catalyst = a chemical substance that increases the rate of a chemical reaction without itself undergoing any permanent chemical change. </a:t>
            </a:r>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5" name="Group 2">
            <a:extLst>
              <a:ext uri="{FF2B5EF4-FFF2-40B4-BE49-F238E27FC236}">
                <a16:creationId xmlns:a16="http://schemas.microsoft.com/office/drawing/2014/main" id="{0A417465-90CF-8C44-9204-0EAD43A11652}"/>
              </a:ext>
            </a:extLst>
          </p:cNvPr>
          <p:cNvGrpSpPr>
            <a:grpSpLocks/>
          </p:cNvGrpSpPr>
          <p:nvPr/>
        </p:nvGrpSpPr>
        <p:grpSpPr bwMode="auto">
          <a:xfrm>
            <a:off x="463550" y="446088"/>
            <a:ext cx="8229600" cy="5302251"/>
            <a:chOff x="292" y="281"/>
            <a:chExt cx="5184" cy="3340"/>
          </a:xfrm>
        </p:grpSpPr>
        <p:sp>
          <p:nvSpPr>
            <p:cNvPr id="169987" name="Rectangle 3">
              <a:extLst>
                <a:ext uri="{FF2B5EF4-FFF2-40B4-BE49-F238E27FC236}">
                  <a16:creationId xmlns:a16="http://schemas.microsoft.com/office/drawing/2014/main" id="{7BACFAE6-2709-4F4E-8C48-7AA2C2A806EA}"/>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Induced Fit</a:t>
              </a:r>
              <a:endParaRPr lang="en-US" altLang="en-US" sz="2400" dirty="0">
                <a:solidFill>
                  <a:schemeClr val="tx2"/>
                </a:solidFill>
              </a:endParaRPr>
            </a:p>
          </p:txBody>
        </p:sp>
        <p:grpSp>
          <p:nvGrpSpPr>
            <p:cNvPr id="169988" name="Group 4">
              <a:extLst>
                <a:ext uri="{FF2B5EF4-FFF2-40B4-BE49-F238E27FC236}">
                  <a16:creationId xmlns:a16="http://schemas.microsoft.com/office/drawing/2014/main" id="{CB49F25D-4A25-814F-A87A-BDBC4CA03C1A}"/>
                </a:ext>
              </a:extLst>
            </p:cNvPr>
            <p:cNvGrpSpPr>
              <a:grpSpLocks/>
            </p:cNvGrpSpPr>
            <p:nvPr/>
          </p:nvGrpSpPr>
          <p:grpSpPr bwMode="auto">
            <a:xfrm>
              <a:off x="519" y="969"/>
              <a:ext cx="4743" cy="2652"/>
              <a:chOff x="519" y="969"/>
              <a:chExt cx="4743" cy="2652"/>
            </a:xfrm>
          </p:grpSpPr>
          <p:sp>
            <p:nvSpPr>
              <p:cNvPr id="169989" name="Text Box 5">
                <a:extLst>
                  <a:ext uri="{FF2B5EF4-FFF2-40B4-BE49-F238E27FC236}">
                    <a16:creationId xmlns:a16="http://schemas.microsoft.com/office/drawing/2014/main" id="{EE8B8AD6-DE9F-9B47-9C86-1DCDC06CED5C}"/>
                  </a:ext>
                </a:extLst>
              </p:cNvPr>
              <p:cNvSpPr txBox="1">
                <a:spLocks noChangeArrowheads="1"/>
              </p:cNvSpPr>
              <p:nvPr/>
            </p:nvSpPr>
            <p:spPr bwMode="auto">
              <a:xfrm>
                <a:off x="519" y="969"/>
                <a:ext cx="4743"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An enzyme is specific in the chemical reaction it catalyzes among the thousands of different chemical reactions that occur in the human body.</a:t>
                </a:r>
              </a:p>
              <a:p>
                <a:pPr eaLnBrk="1" hangingPunct="1">
                  <a:lnSpc>
                    <a:spcPct val="85000"/>
                  </a:lnSpc>
                  <a:spcBef>
                    <a:spcPct val="0"/>
                  </a:spcBef>
                  <a:spcAft>
                    <a:spcPts val="900"/>
                  </a:spcAft>
                  <a:buSzPct val="80000"/>
                  <a:buFont typeface="Times" pitchFamily="2" charset="0"/>
                  <a:buChar char="•"/>
                </a:pPr>
                <a:r>
                  <a:rPr lang="en-US" altLang="en-US" sz="1800" dirty="0"/>
                  <a:t>The active site of an enzyme has a shape that fits a portion of the substrate molecule, much like the correct key readily opens a door lock. </a:t>
                </a:r>
              </a:p>
              <a:p>
                <a:pPr eaLnBrk="1" hangingPunct="1">
                  <a:lnSpc>
                    <a:spcPct val="85000"/>
                  </a:lnSpc>
                  <a:spcBef>
                    <a:spcPct val="0"/>
                  </a:spcBef>
                  <a:spcAft>
                    <a:spcPct val="50000"/>
                  </a:spcAft>
                  <a:buSzPct val="80000"/>
                  <a:buFont typeface="Times" pitchFamily="2" charset="0"/>
                  <a:buChar char="•"/>
                </a:pPr>
                <a:r>
                  <a:rPr lang="en-US" altLang="en-US" sz="1800" dirty="0"/>
                  <a:t>As an enzyme attaches to the substrate, it changes its shape slightly to enable a physical embrace between the molecules in what is called induced fit. </a:t>
                </a:r>
              </a:p>
            </p:txBody>
          </p:sp>
          <p:grpSp>
            <p:nvGrpSpPr>
              <p:cNvPr id="169990" name="Group 6">
                <a:extLst>
                  <a:ext uri="{FF2B5EF4-FFF2-40B4-BE49-F238E27FC236}">
                    <a16:creationId xmlns:a16="http://schemas.microsoft.com/office/drawing/2014/main" id="{E582CB0B-EB62-E64D-A7FC-7B128769775E}"/>
                  </a:ext>
                </a:extLst>
              </p:cNvPr>
              <p:cNvGrpSpPr>
                <a:grpSpLocks/>
              </p:cNvGrpSpPr>
              <p:nvPr/>
            </p:nvGrpSpPr>
            <p:grpSpPr bwMode="auto">
              <a:xfrm>
                <a:off x="3067" y="2557"/>
                <a:ext cx="2026" cy="1064"/>
                <a:chOff x="3067" y="2557"/>
                <a:chExt cx="2026" cy="1064"/>
              </a:xfrm>
            </p:grpSpPr>
            <p:pic>
              <p:nvPicPr>
                <p:cNvPr id="169991" name="Picture 7" descr="www_carefreeenzymes_com_enzyme_and substrate">
                  <a:extLst>
                    <a:ext uri="{FF2B5EF4-FFF2-40B4-BE49-F238E27FC236}">
                      <a16:creationId xmlns:a16="http://schemas.microsoft.com/office/drawing/2014/main" id="{D40DD369-2DE0-C640-91D3-258128C83F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 y="2557"/>
                  <a:ext cx="1944"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92" name="Text Box 8">
                  <a:extLst>
                    <a:ext uri="{FF2B5EF4-FFF2-40B4-BE49-F238E27FC236}">
                      <a16:creationId xmlns:a16="http://schemas.microsoft.com/office/drawing/2014/main" id="{29A15BED-C944-3F47-9741-964EE764706F}"/>
                    </a:ext>
                  </a:extLst>
                </p:cNvPr>
                <p:cNvSpPr txBox="1">
                  <a:spLocks noChangeArrowheads="1"/>
                </p:cNvSpPr>
                <p:nvPr/>
              </p:nvSpPr>
              <p:spPr bwMode="auto">
                <a:xfrm>
                  <a:off x="3922" y="3476"/>
                  <a:ext cx="1171"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900" dirty="0"/>
                    <a:t>https:/www.carefreeenzyme.com</a:t>
                  </a:r>
                </a:p>
              </p:txBody>
            </p:sp>
          </p:grpSp>
        </p:grpSp>
      </p:grpSp>
      <p:sp>
        <p:nvSpPr>
          <p:cNvPr id="169986" name="Slide Number Placeholder 5">
            <a:extLst>
              <a:ext uri="{FF2B5EF4-FFF2-40B4-BE49-F238E27FC236}">
                <a16:creationId xmlns:a16="http://schemas.microsoft.com/office/drawing/2014/main" id="{FC313F5A-DE38-F445-887A-6A9BF8257A8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3793D71-C72E-9242-8C25-AEBEFCCC4152}" type="slidenum">
              <a:rPr lang="en-US" altLang="en-US" sz="1400"/>
              <a:pPr algn="r" eaLnBrk="1" hangingPunct="1">
                <a:spcBef>
                  <a:spcPct val="0"/>
                </a:spcBef>
                <a:buFontTx/>
                <a:buNone/>
              </a:pPr>
              <a:t>81</a:t>
            </a:fld>
            <a:endParaRPr lang="en-US" altLang="en-US" sz="1400" dirty="0"/>
          </a:p>
        </p:txBody>
      </p:sp>
      <p:sp>
        <p:nvSpPr>
          <p:cNvPr id="2" name="TextBox 1">
            <a:extLst>
              <a:ext uri="{FF2B5EF4-FFF2-40B4-BE49-F238E27FC236}">
                <a16:creationId xmlns:a16="http://schemas.microsoft.com/office/drawing/2014/main" id="{E724F46B-37E2-B48F-D9D1-50A83058B5AB}"/>
              </a:ext>
            </a:extLst>
          </p:cNvPr>
          <p:cNvSpPr txBox="1"/>
          <p:nvPr/>
        </p:nvSpPr>
        <p:spPr>
          <a:xfrm>
            <a:off x="1150491" y="4354236"/>
            <a:ext cx="3348037" cy="913070"/>
          </a:xfrm>
          <a:prstGeom prst="rect">
            <a:avLst/>
          </a:prstGeom>
          <a:noFill/>
        </p:spPr>
        <p:txBody>
          <a:bodyPr wrap="square" rtlCol="0">
            <a:spAutoFit/>
          </a:bodyPr>
          <a:lstStyle/>
          <a:p>
            <a:pPr algn="ctr">
              <a:lnSpc>
                <a:spcPts val="1620"/>
              </a:lnSpc>
            </a:pPr>
            <a:r>
              <a:rPr lang="en-US" sz="1600" dirty="0">
                <a:solidFill>
                  <a:schemeClr val="accent6"/>
                </a:solidFill>
              </a:rPr>
              <a:t>The substrate (such as a disaccharide or double sugar) and its products (two monosaccharides or single sugars) are shown in red.</a:t>
            </a:r>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033" name="Group 2">
            <a:extLst>
              <a:ext uri="{FF2B5EF4-FFF2-40B4-BE49-F238E27FC236}">
                <a16:creationId xmlns:a16="http://schemas.microsoft.com/office/drawing/2014/main" id="{070B98C0-438F-9C4C-85EC-1B53673FC97A}"/>
              </a:ext>
            </a:extLst>
          </p:cNvPr>
          <p:cNvGrpSpPr>
            <a:grpSpLocks/>
          </p:cNvGrpSpPr>
          <p:nvPr/>
        </p:nvGrpSpPr>
        <p:grpSpPr bwMode="auto">
          <a:xfrm>
            <a:off x="457200" y="446088"/>
            <a:ext cx="8229600" cy="2481263"/>
            <a:chOff x="288" y="281"/>
            <a:chExt cx="5184" cy="1563"/>
          </a:xfrm>
        </p:grpSpPr>
        <p:sp>
          <p:nvSpPr>
            <p:cNvPr id="172035" name="Rectangle 3">
              <a:extLst>
                <a:ext uri="{FF2B5EF4-FFF2-40B4-BE49-F238E27FC236}">
                  <a16:creationId xmlns:a16="http://schemas.microsoft.com/office/drawing/2014/main" id="{BFC831A1-56CF-8A46-BD83-3F7511F745E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Induced Fit </a:t>
              </a:r>
              <a:r>
                <a:rPr lang="en-US" altLang="en-US" sz="2200" dirty="0">
                  <a:solidFill>
                    <a:srgbClr val="333333"/>
                  </a:solidFill>
                </a:rPr>
                <a:t>(continued)</a:t>
              </a:r>
              <a:endParaRPr lang="en-US" altLang="en-US" sz="2800" dirty="0">
                <a:solidFill>
                  <a:schemeClr val="tx2"/>
                </a:solidFill>
              </a:endParaRPr>
            </a:p>
          </p:txBody>
        </p:sp>
        <p:sp>
          <p:nvSpPr>
            <p:cNvPr id="172036" name="Text Box 4">
              <a:extLst>
                <a:ext uri="{FF2B5EF4-FFF2-40B4-BE49-F238E27FC236}">
                  <a16:creationId xmlns:a16="http://schemas.microsoft.com/office/drawing/2014/main" id="{6FD32F1C-D5BD-7544-BA04-30ACDA887E21}"/>
                </a:ext>
              </a:extLst>
            </p:cNvPr>
            <p:cNvSpPr txBox="1">
              <a:spLocks noChangeArrowheads="1"/>
            </p:cNvSpPr>
            <p:nvPr/>
          </p:nvSpPr>
          <p:spPr bwMode="auto">
            <a:xfrm>
              <a:off x="518" y="972"/>
              <a:ext cx="474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enzyme places the substrate under physical or chemical stress, making it easier to break the chemical (covalent) bonds and initiate the chemical reaction.</a:t>
              </a:r>
            </a:p>
            <a:p>
              <a:pPr eaLnBrk="1" hangingPunct="1">
                <a:lnSpc>
                  <a:spcPct val="85000"/>
                </a:lnSpc>
                <a:spcBef>
                  <a:spcPct val="0"/>
                </a:spcBef>
                <a:spcAft>
                  <a:spcPct val="50000"/>
                </a:spcAft>
                <a:buSzPct val="80000"/>
                <a:buFont typeface="Times" pitchFamily="2" charset="0"/>
                <a:buChar char="•"/>
              </a:pPr>
              <a:r>
                <a:rPr lang="en-US" altLang="en-US" sz="1800" dirty="0"/>
                <a:t>Once the covalent bonds are broken, the enzyme molecule can bind with another substrate molecule to begin the process all over again.</a:t>
              </a:r>
            </a:p>
          </p:txBody>
        </p:sp>
      </p:grpSp>
      <p:sp>
        <p:nvSpPr>
          <p:cNvPr id="172034" name="Slide Number Placeholder 5">
            <a:extLst>
              <a:ext uri="{FF2B5EF4-FFF2-40B4-BE49-F238E27FC236}">
                <a16:creationId xmlns:a16="http://schemas.microsoft.com/office/drawing/2014/main" id="{A2C077BB-DB4B-CE4B-8626-1DEE0642738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FE78446-B332-E04B-A802-6226853CCA43}" type="slidenum">
              <a:rPr lang="en-US" altLang="en-US" sz="1400"/>
              <a:pPr algn="r" eaLnBrk="1" hangingPunct="1">
                <a:spcBef>
                  <a:spcPct val="0"/>
                </a:spcBef>
                <a:buFontTx/>
                <a:buNone/>
              </a:pPr>
              <a:t>82</a:t>
            </a:fld>
            <a:endParaRPr lang="en-US" altLang="en-US" sz="1400" dirty="0"/>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81" name="Group 2">
            <a:extLst>
              <a:ext uri="{FF2B5EF4-FFF2-40B4-BE49-F238E27FC236}">
                <a16:creationId xmlns:a16="http://schemas.microsoft.com/office/drawing/2014/main" id="{64E62BAB-7AAA-784D-82FD-0F1FCB26CF93}"/>
              </a:ext>
            </a:extLst>
          </p:cNvPr>
          <p:cNvGrpSpPr>
            <a:grpSpLocks/>
          </p:cNvGrpSpPr>
          <p:nvPr/>
        </p:nvGrpSpPr>
        <p:grpSpPr bwMode="auto">
          <a:xfrm>
            <a:off x="457200" y="446088"/>
            <a:ext cx="8229600" cy="4475163"/>
            <a:chOff x="288" y="281"/>
            <a:chExt cx="5184" cy="2819"/>
          </a:xfrm>
        </p:grpSpPr>
        <p:sp>
          <p:nvSpPr>
            <p:cNvPr id="174083" name="Rectangle 3">
              <a:extLst>
                <a:ext uri="{FF2B5EF4-FFF2-40B4-BE49-F238E27FC236}">
                  <a16:creationId xmlns:a16="http://schemas.microsoft.com/office/drawing/2014/main" id="{74977E52-AC4C-E54B-A454-D22DA2612FB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Enzyme Inhibitors</a:t>
              </a:r>
              <a:endParaRPr lang="en-US" altLang="en-US" sz="2800" dirty="0">
                <a:solidFill>
                  <a:schemeClr val="tx2"/>
                </a:solidFill>
              </a:endParaRPr>
            </a:p>
          </p:txBody>
        </p:sp>
        <p:sp>
          <p:nvSpPr>
            <p:cNvPr id="174084" name="Text Box 4">
              <a:extLst>
                <a:ext uri="{FF2B5EF4-FFF2-40B4-BE49-F238E27FC236}">
                  <a16:creationId xmlns:a16="http://schemas.microsoft.com/office/drawing/2014/main" id="{4B49DF49-7B34-8D41-9880-EA7170C7E94F}"/>
                </a:ext>
              </a:extLst>
            </p:cNvPr>
            <p:cNvSpPr txBox="1">
              <a:spLocks noChangeArrowheads="1"/>
            </p:cNvSpPr>
            <p:nvPr/>
          </p:nvSpPr>
          <p:spPr bwMode="auto">
            <a:xfrm>
              <a:off x="519" y="971"/>
              <a:ext cx="4794" cy="2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Some types of molecules can inhibit metabolic reactions by binding to enzymes and disrupting their functions.</a:t>
              </a:r>
            </a:p>
            <a:p>
              <a:pPr eaLnBrk="1" hangingPunct="1">
                <a:lnSpc>
                  <a:spcPct val="85000"/>
                </a:lnSpc>
                <a:spcBef>
                  <a:spcPct val="0"/>
                </a:spcBef>
                <a:spcAft>
                  <a:spcPts val="900"/>
                </a:spcAft>
                <a:buSzPct val="80000"/>
                <a:buFont typeface="Times" pitchFamily="2" charset="0"/>
                <a:buChar char="•"/>
              </a:pPr>
              <a:r>
                <a:rPr lang="en-US" altLang="en-US" sz="1800" dirty="0"/>
                <a:t>These enzyme inhibitors are each specific to the enzyme they target.</a:t>
              </a:r>
            </a:p>
            <a:p>
              <a:pPr eaLnBrk="1" hangingPunct="1">
                <a:lnSpc>
                  <a:spcPct val="85000"/>
                </a:lnSpc>
                <a:spcBef>
                  <a:spcPct val="0"/>
                </a:spcBef>
                <a:spcAft>
                  <a:spcPts val="900"/>
                </a:spcAft>
                <a:buSzPct val="80000"/>
                <a:buFont typeface="Times" pitchFamily="2" charset="0"/>
                <a:buChar char="•"/>
              </a:pPr>
              <a:r>
                <a:rPr lang="en-US" altLang="en-US" sz="1800" dirty="0"/>
                <a:t>Some enzyme inhibitors are imposters that bind to enzymes and attach to their binding sites to prevent the enzymes from exerting their actions (competitive binding). </a:t>
              </a:r>
            </a:p>
            <a:p>
              <a:pPr eaLnBrk="1" hangingPunct="1">
                <a:lnSpc>
                  <a:spcPct val="85000"/>
                </a:lnSpc>
                <a:spcBef>
                  <a:spcPct val="0"/>
                </a:spcBef>
                <a:spcAft>
                  <a:spcPts val="900"/>
                </a:spcAft>
                <a:buSzPct val="80000"/>
                <a:buFont typeface="Times" pitchFamily="2" charset="0"/>
                <a:buChar char="•"/>
              </a:pPr>
              <a:r>
                <a:rPr lang="en-US" altLang="en-US" sz="1800" dirty="0"/>
                <a:t>Other inhibitors bind to a different part of the enzyme and change the shape of the active site so that it can no longer bind to the substrate (non-competitive binding).</a:t>
              </a:r>
            </a:p>
            <a:p>
              <a:pPr eaLnBrk="1" hangingPunct="1">
                <a:lnSpc>
                  <a:spcPct val="85000"/>
                </a:lnSpc>
                <a:spcBef>
                  <a:spcPct val="0"/>
                </a:spcBef>
                <a:spcAft>
                  <a:spcPct val="50000"/>
                </a:spcAft>
                <a:buSzPct val="80000"/>
                <a:buFont typeface="Times" pitchFamily="2" charset="0"/>
                <a:buChar char="•"/>
              </a:pPr>
              <a:r>
                <a:rPr lang="en-US" altLang="en-US" sz="1800" dirty="0"/>
                <a:t>Organisms produce enzyme inhibitors to control the overproduction of enzymes (such as sucrase, which is the enzyme for the double sugar sucrose).</a:t>
              </a:r>
            </a:p>
          </p:txBody>
        </p:sp>
      </p:grpSp>
      <p:sp>
        <p:nvSpPr>
          <p:cNvPr id="174082" name="Slide Number Placeholder 5">
            <a:extLst>
              <a:ext uri="{FF2B5EF4-FFF2-40B4-BE49-F238E27FC236}">
                <a16:creationId xmlns:a16="http://schemas.microsoft.com/office/drawing/2014/main" id="{A5A8B031-17DF-0445-8E34-1E08341401C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C5F03B3-1060-0F4D-B26E-8E06204AB351}" type="slidenum">
              <a:rPr lang="en-US" altLang="en-US" sz="1400"/>
              <a:pPr algn="r" eaLnBrk="1" hangingPunct="1">
                <a:spcBef>
                  <a:spcPct val="0"/>
                </a:spcBef>
                <a:buFontTx/>
                <a:buNone/>
              </a:pPr>
              <a:t>83</a:t>
            </a:fld>
            <a:endParaRPr lang="en-US" altLang="en-US" sz="1400" dirty="0"/>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129" name="Group 2">
            <a:extLst>
              <a:ext uri="{FF2B5EF4-FFF2-40B4-BE49-F238E27FC236}">
                <a16:creationId xmlns:a16="http://schemas.microsoft.com/office/drawing/2014/main" id="{B1E4A243-F4AD-6648-BF61-CBB635D672D5}"/>
              </a:ext>
            </a:extLst>
          </p:cNvPr>
          <p:cNvGrpSpPr>
            <a:grpSpLocks/>
          </p:cNvGrpSpPr>
          <p:nvPr/>
        </p:nvGrpSpPr>
        <p:grpSpPr bwMode="auto">
          <a:xfrm>
            <a:off x="457200" y="449263"/>
            <a:ext cx="8229600" cy="5330824"/>
            <a:chOff x="288" y="283"/>
            <a:chExt cx="5184" cy="3358"/>
          </a:xfrm>
        </p:grpSpPr>
        <p:sp>
          <p:nvSpPr>
            <p:cNvPr id="176131" name="Rectangle 3">
              <a:extLst>
                <a:ext uri="{FF2B5EF4-FFF2-40B4-BE49-F238E27FC236}">
                  <a16:creationId xmlns:a16="http://schemas.microsoft.com/office/drawing/2014/main" id="{9CF1F9E6-AF79-9E4C-8082-036716339AA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Enzyme Inhibitors </a:t>
              </a:r>
              <a:r>
                <a:rPr lang="en-US" altLang="en-US" sz="2200" dirty="0">
                  <a:solidFill>
                    <a:srgbClr val="333333"/>
                  </a:solidFill>
                </a:rPr>
                <a:t>(continued)</a:t>
              </a:r>
              <a:endParaRPr lang="en-US" altLang="en-US" sz="2400" dirty="0">
                <a:solidFill>
                  <a:schemeClr val="tx2"/>
                </a:solidFill>
              </a:endParaRPr>
            </a:p>
          </p:txBody>
        </p:sp>
        <p:grpSp>
          <p:nvGrpSpPr>
            <p:cNvPr id="176132" name="Group 4">
              <a:extLst>
                <a:ext uri="{FF2B5EF4-FFF2-40B4-BE49-F238E27FC236}">
                  <a16:creationId xmlns:a16="http://schemas.microsoft.com/office/drawing/2014/main" id="{7180EBC3-4FDB-BB4B-8312-BF446C2515FD}"/>
                </a:ext>
              </a:extLst>
            </p:cNvPr>
            <p:cNvGrpSpPr>
              <a:grpSpLocks/>
            </p:cNvGrpSpPr>
            <p:nvPr/>
          </p:nvGrpSpPr>
          <p:grpSpPr bwMode="auto">
            <a:xfrm>
              <a:off x="519" y="971"/>
              <a:ext cx="4903" cy="2670"/>
              <a:chOff x="519" y="971"/>
              <a:chExt cx="4903" cy="2670"/>
            </a:xfrm>
          </p:grpSpPr>
          <p:sp>
            <p:nvSpPr>
              <p:cNvPr id="176133" name="Text Box 5">
                <a:extLst>
                  <a:ext uri="{FF2B5EF4-FFF2-40B4-BE49-F238E27FC236}">
                    <a16:creationId xmlns:a16="http://schemas.microsoft.com/office/drawing/2014/main" id="{356C60DA-3983-AC49-93D5-D6155764ADAF}"/>
                  </a:ext>
                </a:extLst>
              </p:cNvPr>
              <p:cNvSpPr txBox="1">
                <a:spLocks noChangeArrowheads="1"/>
              </p:cNvSpPr>
              <p:nvPr/>
            </p:nvSpPr>
            <p:spPr bwMode="auto">
              <a:xfrm>
                <a:off x="519" y="971"/>
                <a:ext cx="490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Enzymes inhibitors are manufactured for various medical and biological purposes.</a:t>
                </a:r>
              </a:p>
              <a:p>
                <a:pPr eaLnBrk="1" hangingPunct="1">
                  <a:lnSpc>
                    <a:spcPct val="85000"/>
                  </a:lnSpc>
                  <a:spcBef>
                    <a:spcPct val="0"/>
                  </a:spcBef>
                  <a:spcAft>
                    <a:spcPts val="900"/>
                  </a:spcAft>
                  <a:buSzPct val="80000"/>
                  <a:buFont typeface="Times" pitchFamily="2" charset="0"/>
                  <a:buChar char="•"/>
                </a:pPr>
                <a:r>
                  <a:rPr lang="en-US" altLang="en-US" sz="1800" dirty="0"/>
                  <a:t>Malathion, an insecticide, inhibits an enzyme for the functioning of insect nervous systems.   </a:t>
                </a:r>
              </a:p>
              <a:p>
                <a:pPr eaLnBrk="1" hangingPunct="1">
                  <a:lnSpc>
                    <a:spcPct val="85000"/>
                  </a:lnSpc>
                  <a:spcBef>
                    <a:spcPct val="0"/>
                  </a:spcBef>
                  <a:spcAft>
                    <a:spcPct val="50000"/>
                  </a:spcAft>
                  <a:buSzPct val="80000"/>
                  <a:buFont typeface="Times" pitchFamily="2" charset="0"/>
                  <a:buChar char="•"/>
                </a:pPr>
                <a:r>
                  <a:rPr lang="en-US" altLang="en-US" sz="1800" dirty="0"/>
                  <a:t>Aerial spraying of malathion has been used to control Mediterranean fruit fly infestations in southern California—the initial effort was controversial due to indiscriminate spraying of cities.</a:t>
                </a:r>
              </a:p>
            </p:txBody>
          </p:sp>
          <p:grpSp>
            <p:nvGrpSpPr>
              <p:cNvPr id="176134" name="Group 6">
                <a:extLst>
                  <a:ext uri="{FF2B5EF4-FFF2-40B4-BE49-F238E27FC236}">
                    <a16:creationId xmlns:a16="http://schemas.microsoft.com/office/drawing/2014/main" id="{9A10782B-C382-1349-8EDD-FCC8DB4BC5A8}"/>
                  </a:ext>
                </a:extLst>
              </p:cNvPr>
              <p:cNvGrpSpPr>
                <a:grpSpLocks/>
              </p:cNvGrpSpPr>
              <p:nvPr/>
            </p:nvGrpSpPr>
            <p:grpSpPr bwMode="auto">
              <a:xfrm>
                <a:off x="3410" y="2320"/>
                <a:ext cx="1661" cy="1321"/>
                <a:chOff x="3410" y="2320"/>
                <a:chExt cx="1661" cy="1321"/>
              </a:xfrm>
            </p:grpSpPr>
            <p:pic>
              <p:nvPicPr>
                <p:cNvPr id="176135" name="Picture 7" descr="www_cpaphils_org pesticide_spray1a">
                  <a:extLst>
                    <a:ext uri="{FF2B5EF4-FFF2-40B4-BE49-F238E27FC236}">
                      <a16:creationId xmlns:a16="http://schemas.microsoft.com/office/drawing/2014/main" id="{25C40EB0-13A9-4546-847E-8759B7F52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0" y="2320"/>
                  <a:ext cx="1586" cy="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6" name="Text Box 8">
                  <a:extLst>
                    <a:ext uri="{FF2B5EF4-FFF2-40B4-BE49-F238E27FC236}">
                      <a16:creationId xmlns:a16="http://schemas.microsoft.com/office/drawing/2014/main" id="{19EEC207-B6CB-8743-A64D-7A4F0106A9A5}"/>
                    </a:ext>
                  </a:extLst>
                </p:cNvPr>
                <p:cNvSpPr txBox="1">
                  <a:spLocks noChangeArrowheads="1"/>
                </p:cNvSpPr>
                <p:nvPr/>
              </p:nvSpPr>
              <p:spPr bwMode="auto">
                <a:xfrm>
                  <a:off x="3992" y="3476"/>
                  <a:ext cx="107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https://www.cpaphils.org</a:t>
                  </a:r>
                  <a:endParaRPr lang="en-US" altLang="en-US" sz="1800" dirty="0"/>
                </a:p>
              </p:txBody>
            </p:sp>
          </p:grpSp>
        </p:grpSp>
      </p:grpSp>
      <p:sp>
        <p:nvSpPr>
          <p:cNvPr id="176130" name="Slide Number Placeholder 5">
            <a:extLst>
              <a:ext uri="{FF2B5EF4-FFF2-40B4-BE49-F238E27FC236}">
                <a16:creationId xmlns:a16="http://schemas.microsoft.com/office/drawing/2014/main" id="{CB00D3C4-9502-DA4E-8BE0-BB075A97C6B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B93005FB-89B7-B04F-BC34-C5D2DBFCF86B}" type="slidenum">
              <a:rPr lang="en-US" altLang="en-US" sz="1400"/>
              <a:pPr algn="r" eaLnBrk="1" hangingPunct="1">
                <a:spcBef>
                  <a:spcPct val="0"/>
                </a:spcBef>
                <a:buFontTx/>
                <a:buNone/>
              </a:pPr>
              <a:t>84</a:t>
            </a:fld>
            <a:endParaRPr lang="en-US" altLang="en-US" sz="1400" dirty="0"/>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7" name="Group 2">
            <a:extLst>
              <a:ext uri="{FF2B5EF4-FFF2-40B4-BE49-F238E27FC236}">
                <a16:creationId xmlns:a16="http://schemas.microsoft.com/office/drawing/2014/main" id="{6CD74ECA-13A0-9344-91E9-76A0C042CDBA}"/>
              </a:ext>
            </a:extLst>
          </p:cNvPr>
          <p:cNvGrpSpPr>
            <a:grpSpLocks/>
          </p:cNvGrpSpPr>
          <p:nvPr/>
        </p:nvGrpSpPr>
        <p:grpSpPr bwMode="auto">
          <a:xfrm>
            <a:off x="466725" y="450850"/>
            <a:ext cx="8229600" cy="5581650"/>
            <a:chOff x="294" y="284"/>
            <a:chExt cx="5184" cy="3516"/>
          </a:xfrm>
        </p:grpSpPr>
        <p:sp>
          <p:nvSpPr>
            <p:cNvPr id="178179" name="Rectangle 3">
              <a:extLst>
                <a:ext uri="{FF2B5EF4-FFF2-40B4-BE49-F238E27FC236}">
                  <a16:creationId xmlns:a16="http://schemas.microsoft.com/office/drawing/2014/main" id="{57E1FCEF-D229-FE48-B848-4059788E8520}"/>
                </a:ext>
              </a:extLst>
            </p:cNvPr>
            <p:cNvSpPr>
              <a:spLocks noChangeArrowheads="1"/>
            </p:cNvSpPr>
            <p:nvPr/>
          </p:nvSpPr>
          <p:spPr bwMode="auto">
            <a:xfrm>
              <a:off x="294"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American Civil War</a:t>
              </a:r>
              <a:endParaRPr lang="en-US" altLang="en-US" sz="2800" dirty="0">
                <a:solidFill>
                  <a:schemeClr val="tx2"/>
                </a:solidFill>
              </a:endParaRPr>
            </a:p>
          </p:txBody>
        </p:sp>
        <p:grpSp>
          <p:nvGrpSpPr>
            <p:cNvPr id="178180" name="Group 4">
              <a:extLst>
                <a:ext uri="{FF2B5EF4-FFF2-40B4-BE49-F238E27FC236}">
                  <a16:creationId xmlns:a16="http://schemas.microsoft.com/office/drawing/2014/main" id="{38B4AE60-91DC-CD43-9619-929617851CAE}"/>
                </a:ext>
              </a:extLst>
            </p:cNvPr>
            <p:cNvGrpSpPr>
              <a:grpSpLocks/>
            </p:cNvGrpSpPr>
            <p:nvPr/>
          </p:nvGrpSpPr>
          <p:grpSpPr bwMode="auto">
            <a:xfrm>
              <a:off x="721" y="1013"/>
              <a:ext cx="4575" cy="2787"/>
              <a:chOff x="721" y="1013"/>
              <a:chExt cx="4575" cy="2787"/>
            </a:xfrm>
          </p:grpSpPr>
          <p:sp>
            <p:nvSpPr>
              <p:cNvPr id="178181" name="Rectangle 5">
                <a:extLst>
                  <a:ext uri="{FF2B5EF4-FFF2-40B4-BE49-F238E27FC236}">
                    <a16:creationId xmlns:a16="http://schemas.microsoft.com/office/drawing/2014/main" id="{6F09F7CB-4389-F640-B780-3DA2CED561A0}"/>
                  </a:ext>
                </a:extLst>
              </p:cNvPr>
              <p:cNvSpPr>
                <a:spLocks noChangeArrowheads="1"/>
              </p:cNvSpPr>
              <p:nvPr/>
            </p:nvSpPr>
            <p:spPr bwMode="auto">
              <a:xfrm>
                <a:off x="5125" y="1745"/>
                <a:ext cx="171" cy="196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grpSp>
            <p:nvGrpSpPr>
              <p:cNvPr id="178182" name="Group 6">
                <a:extLst>
                  <a:ext uri="{FF2B5EF4-FFF2-40B4-BE49-F238E27FC236}">
                    <a16:creationId xmlns:a16="http://schemas.microsoft.com/office/drawing/2014/main" id="{DC08FB16-DA07-4542-9743-A89F6C72DB76}"/>
                  </a:ext>
                </a:extLst>
              </p:cNvPr>
              <p:cNvGrpSpPr>
                <a:grpSpLocks/>
              </p:cNvGrpSpPr>
              <p:nvPr/>
            </p:nvGrpSpPr>
            <p:grpSpPr bwMode="auto">
              <a:xfrm>
                <a:off x="3166" y="1337"/>
                <a:ext cx="2043" cy="1669"/>
                <a:chOff x="3166" y="1337"/>
                <a:chExt cx="2043" cy="1669"/>
              </a:xfrm>
            </p:grpSpPr>
            <p:pic>
              <p:nvPicPr>
                <p:cNvPr id="178187" name="Picture 7" descr="www_a2zcds_com American_Civil_War_1">
                  <a:extLst>
                    <a:ext uri="{FF2B5EF4-FFF2-40B4-BE49-F238E27FC236}">
                      <a16:creationId xmlns:a16="http://schemas.microsoft.com/office/drawing/2014/main" id="{FDEDE760-7609-2745-BD39-5FF56AD1D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6" y="1337"/>
                  <a:ext cx="1892" cy="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8" name="Rectangle 8">
                  <a:extLst>
                    <a:ext uri="{FF2B5EF4-FFF2-40B4-BE49-F238E27FC236}">
                      <a16:creationId xmlns:a16="http://schemas.microsoft.com/office/drawing/2014/main" id="{78EB87E7-9BC0-E549-BB63-F461D8F6DDC0}"/>
                    </a:ext>
                  </a:extLst>
                </p:cNvPr>
                <p:cNvSpPr>
                  <a:spLocks noChangeArrowheads="1"/>
                </p:cNvSpPr>
                <p:nvPr/>
              </p:nvSpPr>
              <p:spPr bwMode="auto">
                <a:xfrm>
                  <a:off x="4922" y="2018"/>
                  <a:ext cx="287" cy="117"/>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78189" name="Text Box 9">
                  <a:extLst>
                    <a:ext uri="{FF2B5EF4-FFF2-40B4-BE49-F238E27FC236}">
                      <a16:creationId xmlns:a16="http://schemas.microsoft.com/office/drawing/2014/main" id="{10D5A9CB-B727-954C-BF03-74BF2C4A1DB5}"/>
                    </a:ext>
                  </a:extLst>
                </p:cNvPr>
                <p:cNvSpPr txBox="1">
                  <a:spLocks noChangeArrowheads="1"/>
                </p:cNvSpPr>
                <p:nvPr/>
              </p:nvSpPr>
              <p:spPr bwMode="auto">
                <a:xfrm>
                  <a:off x="4061" y="2841"/>
                  <a:ext cx="107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https://www.a2zcds.com</a:t>
                  </a:r>
                </a:p>
              </p:txBody>
            </p:sp>
          </p:grpSp>
          <p:grpSp>
            <p:nvGrpSpPr>
              <p:cNvPr id="178183" name="Group 10">
                <a:extLst>
                  <a:ext uri="{FF2B5EF4-FFF2-40B4-BE49-F238E27FC236}">
                    <a16:creationId xmlns:a16="http://schemas.microsoft.com/office/drawing/2014/main" id="{88643E4F-F939-E642-9A70-E8A213749AC6}"/>
                  </a:ext>
                </a:extLst>
              </p:cNvPr>
              <p:cNvGrpSpPr>
                <a:grpSpLocks/>
              </p:cNvGrpSpPr>
              <p:nvPr/>
            </p:nvGrpSpPr>
            <p:grpSpPr bwMode="auto">
              <a:xfrm>
                <a:off x="721" y="1013"/>
                <a:ext cx="2110" cy="1583"/>
                <a:chOff x="721" y="1013"/>
                <a:chExt cx="2110" cy="1583"/>
              </a:xfrm>
            </p:grpSpPr>
            <p:pic>
              <p:nvPicPr>
                <p:cNvPr id="178185" name="Picture 11" descr="nmhm_washingtondc_museum Civil_War_amputation">
                  <a:extLst>
                    <a:ext uri="{FF2B5EF4-FFF2-40B4-BE49-F238E27FC236}">
                      <a16:creationId xmlns:a16="http://schemas.microsoft.com/office/drawing/2014/main" id="{B27A80FE-F843-824B-9EF7-01070902B0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 y="1013"/>
                  <a:ext cx="2025"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6" name="Text Box 12">
                  <a:extLst>
                    <a:ext uri="{FF2B5EF4-FFF2-40B4-BE49-F238E27FC236}">
                      <a16:creationId xmlns:a16="http://schemas.microsoft.com/office/drawing/2014/main" id="{E5F471AF-D111-9140-AFF3-70EC81FE127A}"/>
                    </a:ext>
                  </a:extLst>
                </p:cNvPr>
                <p:cNvSpPr txBox="1">
                  <a:spLocks noChangeArrowheads="1"/>
                </p:cNvSpPr>
                <p:nvPr/>
              </p:nvSpPr>
              <p:spPr bwMode="auto">
                <a:xfrm>
                  <a:off x="1053" y="2431"/>
                  <a:ext cx="177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https://www.nmhm.washingtondc.museum</a:t>
                  </a:r>
                </a:p>
              </p:txBody>
            </p:sp>
          </p:grpSp>
          <p:sp>
            <p:nvSpPr>
              <p:cNvPr id="178184" name="Text Box 13">
                <a:extLst>
                  <a:ext uri="{FF2B5EF4-FFF2-40B4-BE49-F238E27FC236}">
                    <a16:creationId xmlns:a16="http://schemas.microsoft.com/office/drawing/2014/main" id="{025350DE-77C8-4C4F-A168-FF388DF231E0}"/>
                  </a:ext>
                </a:extLst>
              </p:cNvPr>
              <p:cNvSpPr txBox="1">
                <a:spLocks noChangeArrowheads="1"/>
              </p:cNvSpPr>
              <p:nvPr/>
            </p:nvSpPr>
            <p:spPr bwMode="auto">
              <a:xfrm>
                <a:off x="736" y="3149"/>
                <a:ext cx="4286"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spcAft>
                    <a:spcPct val="30000"/>
                  </a:spcAft>
                  <a:buSzPct val="80000"/>
                  <a:buFontTx/>
                  <a:buNone/>
                </a:pPr>
                <a:r>
                  <a:rPr lang="en-US" altLang="en-US" sz="1800" dirty="0">
                    <a:solidFill>
                      <a:schemeClr val="accent6"/>
                    </a:solidFill>
                  </a:rPr>
                  <a:t>During the American Civil War (1861-65), many soldiers died from bacterial infections in the treatment of their wounds—possibly as many as who died in battle.  Antibiotics had not yet been discovered.</a:t>
                </a:r>
              </a:p>
            </p:txBody>
          </p:sp>
        </p:grpSp>
      </p:grpSp>
      <p:sp>
        <p:nvSpPr>
          <p:cNvPr id="178178" name="Slide Number Placeholder 5">
            <a:extLst>
              <a:ext uri="{FF2B5EF4-FFF2-40B4-BE49-F238E27FC236}">
                <a16:creationId xmlns:a16="http://schemas.microsoft.com/office/drawing/2014/main" id="{B726273C-EBBF-8F47-A943-14BE603BC86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8997E1F3-7744-604F-BD42-1983B12090B9}" type="slidenum">
              <a:rPr lang="en-US" altLang="en-US" sz="1400"/>
              <a:pPr algn="r" eaLnBrk="1" hangingPunct="1">
                <a:spcBef>
                  <a:spcPct val="0"/>
                </a:spcBef>
                <a:buFontTx/>
                <a:buNone/>
              </a:pPr>
              <a:t>85</a:t>
            </a:fld>
            <a:endParaRPr lang="en-US" altLang="en-US" sz="1400" dirty="0"/>
          </a:p>
        </p:txBody>
      </p:sp>
      <p:sp>
        <p:nvSpPr>
          <p:cNvPr id="2" name="TextBox 1">
            <a:extLst>
              <a:ext uri="{FF2B5EF4-FFF2-40B4-BE49-F238E27FC236}">
                <a16:creationId xmlns:a16="http://schemas.microsoft.com/office/drawing/2014/main" id="{EA7712F0-9F42-6180-476F-8D748BD2F5EC}"/>
              </a:ext>
            </a:extLst>
          </p:cNvPr>
          <p:cNvSpPr txBox="1"/>
          <p:nvPr/>
        </p:nvSpPr>
        <p:spPr>
          <a:xfrm>
            <a:off x="1179741" y="4133017"/>
            <a:ext cx="3137010" cy="746358"/>
          </a:xfrm>
          <a:prstGeom prst="rect">
            <a:avLst/>
          </a:prstGeom>
          <a:noFill/>
        </p:spPr>
        <p:txBody>
          <a:bodyPr wrap="square" rtlCol="0">
            <a:spAutoFit/>
          </a:bodyPr>
          <a:lstStyle/>
          <a:p>
            <a:pPr algn="ctr">
              <a:lnSpc>
                <a:spcPts val="1660"/>
              </a:lnSpc>
            </a:pPr>
            <a:r>
              <a:rPr lang="en-US" sz="1600" dirty="0">
                <a:solidFill>
                  <a:srgbClr val="7030A0"/>
                </a:solidFill>
              </a:rPr>
              <a:t>Battlefield surgery </a:t>
            </a:r>
          </a:p>
          <a:p>
            <a:pPr algn="ctr">
              <a:lnSpc>
                <a:spcPts val="1660"/>
              </a:lnSpc>
            </a:pPr>
            <a:r>
              <a:rPr lang="en-US" sz="1600" dirty="0">
                <a:solidFill>
                  <a:srgbClr val="7030A0"/>
                </a:solidFill>
              </a:rPr>
              <a:t>(it often involved a hacksaw to remove an infected limb)</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225" name="Group 6">
            <a:extLst>
              <a:ext uri="{FF2B5EF4-FFF2-40B4-BE49-F238E27FC236}">
                <a16:creationId xmlns:a16="http://schemas.microsoft.com/office/drawing/2014/main" id="{141CB677-5CB3-1249-A337-3305CB58B5EB}"/>
              </a:ext>
            </a:extLst>
          </p:cNvPr>
          <p:cNvGrpSpPr>
            <a:grpSpLocks/>
          </p:cNvGrpSpPr>
          <p:nvPr/>
        </p:nvGrpSpPr>
        <p:grpSpPr bwMode="auto">
          <a:xfrm>
            <a:off x="466725" y="460375"/>
            <a:ext cx="8229600" cy="4235450"/>
            <a:chOff x="294" y="290"/>
            <a:chExt cx="5184" cy="2668"/>
          </a:xfrm>
        </p:grpSpPr>
        <p:sp>
          <p:nvSpPr>
            <p:cNvPr id="180227" name="Rectangle 3">
              <a:extLst>
                <a:ext uri="{FF2B5EF4-FFF2-40B4-BE49-F238E27FC236}">
                  <a16:creationId xmlns:a16="http://schemas.microsoft.com/office/drawing/2014/main" id="{665F0741-41AD-E346-90C7-8636AC3A083A}"/>
                </a:ext>
              </a:extLst>
            </p:cNvPr>
            <p:cNvSpPr>
              <a:spLocks noChangeArrowheads="1"/>
            </p:cNvSpPr>
            <p:nvPr/>
          </p:nvSpPr>
          <p:spPr bwMode="auto">
            <a:xfrm>
              <a:off x="294" y="29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Antibiotics</a:t>
              </a:r>
              <a:endParaRPr lang="en-US" altLang="en-US" sz="2800" dirty="0">
                <a:solidFill>
                  <a:schemeClr val="tx2"/>
                </a:solidFill>
              </a:endParaRPr>
            </a:p>
          </p:txBody>
        </p:sp>
        <p:sp>
          <p:nvSpPr>
            <p:cNvPr id="180228" name="Text Box 4">
              <a:extLst>
                <a:ext uri="{FF2B5EF4-FFF2-40B4-BE49-F238E27FC236}">
                  <a16:creationId xmlns:a16="http://schemas.microsoft.com/office/drawing/2014/main" id="{14093B69-ACF4-0A4D-9496-A02196A18DAC}"/>
                </a:ext>
              </a:extLst>
            </p:cNvPr>
            <p:cNvSpPr txBox="1">
              <a:spLocks noChangeArrowheads="1"/>
            </p:cNvSpPr>
            <p:nvPr/>
          </p:nvSpPr>
          <p:spPr bwMode="auto">
            <a:xfrm>
              <a:off x="524" y="978"/>
              <a:ext cx="4816"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566738" indent="-227013">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Antibiotics are derived from microorganisms that can disable or kill bac-teria.</a:t>
              </a:r>
            </a:p>
            <a:p>
              <a:pPr eaLnBrk="1" hangingPunct="1">
                <a:lnSpc>
                  <a:spcPct val="85000"/>
                </a:lnSpc>
                <a:spcBef>
                  <a:spcPct val="0"/>
                </a:spcBef>
                <a:spcAft>
                  <a:spcPts val="900"/>
                </a:spcAft>
                <a:buSzPct val="80000"/>
                <a:buFont typeface="Times" pitchFamily="2" charset="0"/>
                <a:buChar char="•"/>
              </a:pPr>
              <a:r>
                <a:rPr lang="en-US" altLang="en-US" sz="1800" dirty="0"/>
                <a:t>In the late-1920s, Alexander Fleming, a Scottish physician, discovered penicillin when he found mold (a type of fungus) prevented the growth of bacteria that he was trying to cultivate in bread.</a:t>
              </a:r>
            </a:p>
            <a:p>
              <a:pPr eaLnBrk="1" hangingPunct="1">
                <a:lnSpc>
                  <a:spcPct val="85000"/>
                </a:lnSpc>
                <a:spcBef>
                  <a:spcPct val="0"/>
                </a:spcBef>
                <a:spcAft>
                  <a:spcPts val="900"/>
                </a:spcAft>
                <a:buSzPct val="80000"/>
                <a:buFont typeface="Times" pitchFamily="2" charset="0"/>
                <a:buChar char="•"/>
              </a:pPr>
              <a:r>
                <a:rPr lang="en-US" altLang="en-US" sz="1800" dirty="0"/>
                <a:t>Fleming isolated a chemical in the mold, which he called penicillin.</a:t>
              </a:r>
            </a:p>
            <a:p>
              <a:pPr eaLnBrk="1" hangingPunct="1">
                <a:lnSpc>
                  <a:spcPct val="85000"/>
                </a:lnSpc>
                <a:spcBef>
                  <a:spcPct val="0"/>
                </a:spcBef>
                <a:spcAft>
                  <a:spcPts val="900"/>
                </a:spcAft>
                <a:buSzPct val="80000"/>
                <a:buFont typeface="Times" pitchFamily="2" charset="0"/>
                <a:buChar char="•"/>
              </a:pPr>
              <a:r>
                <a:rPr lang="en-US" altLang="en-US" sz="1800" dirty="0"/>
                <a:t>Penicillin—the first antibiotic to be discovered—inhibits an enzyme in the formation of bacterial cell walls.</a:t>
              </a:r>
            </a:p>
            <a:p>
              <a:pPr eaLnBrk="1" hangingPunct="1">
                <a:lnSpc>
                  <a:spcPct val="85000"/>
                </a:lnSpc>
                <a:spcBef>
                  <a:spcPct val="0"/>
                </a:spcBef>
                <a:spcAft>
                  <a:spcPct val="30000"/>
                </a:spcAft>
                <a:buSzPct val="80000"/>
                <a:buFont typeface="Times" pitchFamily="2" charset="0"/>
                <a:buChar char="•"/>
              </a:pPr>
              <a:r>
                <a:rPr lang="en-US" altLang="en-US" sz="1800" dirty="0"/>
                <a:t>The death rates from surgical infections and bacterial pneumonia drop-ped substantially once penicillin was widely available during World War II. </a:t>
              </a:r>
              <a:endParaRPr lang="en-US" altLang="en-US" sz="1800" dirty="0">
                <a:ea typeface="AppleGothic" pitchFamily="2" charset="-127"/>
              </a:endParaRPr>
            </a:p>
          </p:txBody>
        </p:sp>
      </p:grpSp>
      <p:sp>
        <p:nvSpPr>
          <p:cNvPr id="180226" name="Slide Number Placeholder 5">
            <a:extLst>
              <a:ext uri="{FF2B5EF4-FFF2-40B4-BE49-F238E27FC236}">
                <a16:creationId xmlns:a16="http://schemas.microsoft.com/office/drawing/2014/main" id="{C4A4544A-5798-9D40-85D3-E895EBB4E4F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6411113-7F4C-F246-84C3-165CE442D9E6}" type="slidenum">
              <a:rPr lang="en-US" altLang="en-US" sz="1400"/>
              <a:pPr algn="r" eaLnBrk="1" hangingPunct="1">
                <a:spcBef>
                  <a:spcPct val="0"/>
                </a:spcBef>
                <a:buFontTx/>
                <a:buNone/>
              </a:pPr>
              <a:t>86</a:t>
            </a:fld>
            <a:endParaRPr lang="en-US" altLang="en-US" sz="1400" dirty="0"/>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273" name="Group 2">
            <a:extLst>
              <a:ext uri="{FF2B5EF4-FFF2-40B4-BE49-F238E27FC236}">
                <a16:creationId xmlns:a16="http://schemas.microsoft.com/office/drawing/2014/main" id="{95AA54A7-D9B9-7749-B76C-9BD6C6868A40}"/>
              </a:ext>
            </a:extLst>
          </p:cNvPr>
          <p:cNvGrpSpPr>
            <a:grpSpLocks/>
          </p:cNvGrpSpPr>
          <p:nvPr/>
        </p:nvGrpSpPr>
        <p:grpSpPr bwMode="auto">
          <a:xfrm>
            <a:off x="457200" y="449263"/>
            <a:ext cx="8229600" cy="5113350"/>
            <a:chOff x="288" y="283"/>
            <a:chExt cx="5184" cy="3221"/>
          </a:xfrm>
        </p:grpSpPr>
        <p:sp>
          <p:nvSpPr>
            <p:cNvPr id="182275" name="Rectangle 3">
              <a:extLst>
                <a:ext uri="{FF2B5EF4-FFF2-40B4-BE49-F238E27FC236}">
                  <a16:creationId xmlns:a16="http://schemas.microsoft.com/office/drawing/2014/main" id="{B3F82089-650D-534E-B06E-B14A5933D10F}"/>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Actions of a Few Other Antibiotics</a:t>
              </a:r>
              <a:endParaRPr lang="en-US" altLang="en-US" sz="2400" dirty="0">
                <a:solidFill>
                  <a:schemeClr val="tx2"/>
                </a:solidFill>
              </a:endParaRPr>
            </a:p>
          </p:txBody>
        </p:sp>
        <p:grpSp>
          <p:nvGrpSpPr>
            <p:cNvPr id="182276" name="Group 4">
              <a:extLst>
                <a:ext uri="{FF2B5EF4-FFF2-40B4-BE49-F238E27FC236}">
                  <a16:creationId xmlns:a16="http://schemas.microsoft.com/office/drawing/2014/main" id="{1E6C4E65-77FA-BB4F-9AED-DAD00C603F49}"/>
                </a:ext>
              </a:extLst>
            </p:cNvPr>
            <p:cNvGrpSpPr>
              <a:grpSpLocks/>
            </p:cNvGrpSpPr>
            <p:nvPr/>
          </p:nvGrpSpPr>
          <p:grpSpPr bwMode="auto">
            <a:xfrm>
              <a:off x="519" y="971"/>
              <a:ext cx="4953" cy="2533"/>
              <a:chOff x="519" y="971"/>
              <a:chExt cx="4953" cy="2533"/>
            </a:xfrm>
          </p:grpSpPr>
          <p:sp>
            <p:nvSpPr>
              <p:cNvPr id="182277" name="Text Box 5">
                <a:extLst>
                  <a:ext uri="{FF2B5EF4-FFF2-40B4-BE49-F238E27FC236}">
                    <a16:creationId xmlns:a16="http://schemas.microsoft.com/office/drawing/2014/main" id="{6ADA3B82-EECD-A443-AC94-A97B1D54F395}"/>
                  </a:ext>
                </a:extLst>
              </p:cNvPr>
              <p:cNvSpPr txBox="1">
                <a:spLocks noChangeArrowheads="1"/>
              </p:cNvSpPr>
              <p:nvPr/>
            </p:nvSpPr>
            <p:spPr bwMode="auto">
              <a:xfrm>
                <a:off x="519" y="971"/>
                <a:ext cx="4953"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Ampicillin and bacitracin—disrupt the formation of bacterial cell walls.</a:t>
                </a:r>
              </a:p>
              <a:p>
                <a:pPr eaLnBrk="1" hangingPunct="1">
                  <a:lnSpc>
                    <a:spcPct val="85000"/>
                  </a:lnSpc>
                  <a:spcBef>
                    <a:spcPct val="0"/>
                  </a:spcBef>
                  <a:spcAft>
                    <a:spcPts val="900"/>
                  </a:spcAft>
                  <a:buSzPct val="80000"/>
                  <a:buFont typeface="Times" pitchFamily="2" charset="0"/>
                  <a:buChar char="•"/>
                </a:pPr>
                <a:r>
                  <a:rPr lang="en-US" altLang="en-US" sz="1800" dirty="0"/>
                  <a:t>Erythromycin, streptomycin, and tetracycline—disrupt bacterial ribo-somes.</a:t>
                </a:r>
              </a:p>
              <a:p>
                <a:pPr eaLnBrk="1" hangingPunct="1">
                  <a:lnSpc>
                    <a:spcPct val="85000"/>
                  </a:lnSpc>
                  <a:spcBef>
                    <a:spcPct val="0"/>
                  </a:spcBef>
                  <a:spcAft>
                    <a:spcPct val="50000"/>
                  </a:spcAft>
                  <a:buSzPct val="80000"/>
                  <a:buFont typeface="Times" pitchFamily="2" charset="0"/>
                  <a:buChar char="•"/>
                </a:pPr>
                <a:r>
                  <a:rPr lang="en-US" altLang="en-US" sz="1800" dirty="0"/>
                  <a:t>Ciprofloxacin—disrupts the chromosomal structure of bacteria.</a:t>
                </a:r>
              </a:p>
            </p:txBody>
          </p:sp>
          <p:grpSp>
            <p:nvGrpSpPr>
              <p:cNvPr id="182278" name="Group 6">
                <a:extLst>
                  <a:ext uri="{FF2B5EF4-FFF2-40B4-BE49-F238E27FC236}">
                    <a16:creationId xmlns:a16="http://schemas.microsoft.com/office/drawing/2014/main" id="{3875D338-5064-1243-B615-2D931A3CAD37}"/>
                  </a:ext>
                </a:extLst>
              </p:cNvPr>
              <p:cNvGrpSpPr>
                <a:grpSpLocks/>
              </p:cNvGrpSpPr>
              <p:nvPr/>
            </p:nvGrpSpPr>
            <p:grpSpPr bwMode="auto">
              <a:xfrm>
                <a:off x="2855" y="2078"/>
                <a:ext cx="1635" cy="1426"/>
                <a:chOff x="2855" y="2078"/>
                <a:chExt cx="1635" cy="1426"/>
              </a:xfrm>
            </p:grpSpPr>
            <p:pic>
              <p:nvPicPr>
                <p:cNvPr id="182279" name="Picture 7" descr="penicillinWWII">
                  <a:extLst>
                    <a:ext uri="{FF2B5EF4-FFF2-40B4-BE49-F238E27FC236}">
                      <a16:creationId xmlns:a16="http://schemas.microsoft.com/office/drawing/2014/main" id="{6597DD6E-1BD8-974F-A25E-A4206F638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4" y="2078"/>
                  <a:ext cx="1519" cy="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80" name="Text Box 8">
                  <a:extLst>
                    <a:ext uri="{FF2B5EF4-FFF2-40B4-BE49-F238E27FC236}">
                      <a16:creationId xmlns:a16="http://schemas.microsoft.com/office/drawing/2014/main" id="{AFE145B7-18D4-7F4B-8E66-804BF0B962D3}"/>
                    </a:ext>
                  </a:extLst>
                </p:cNvPr>
                <p:cNvSpPr txBox="1">
                  <a:spLocks noChangeArrowheads="1"/>
                </p:cNvSpPr>
                <p:nvPr/>
              </p:nvSpPr>
              <p:spPr bwMode="auto">
                <a:xfrm>
                  <a:off x="2855" y="3339"/>
                  <a:ext cx="163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https://www.textbookofbacteriology.net</a:t>
                  </a:r>
                </a:p>
              </p:txBody>
            </p:sp>
          </p:grpSp>
        </p:grpSp>
      </p:grpSp>
      <p:sp>
        <p:nvSpPr>
          <p:cNvPr id="182274" name="Slide Number Placeholder 5">
            <a:extLst>
              <a:ext uri="{FF2B5EF4-FFF2-40B4-BE49-F238E27FC236}">
                <a16:creationId xmlns:a16="http://schemas.microsoft.com/office/drawing/2014/main" id="{506B9738-F4DB-564A-9942-69D4898EF1C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EFD2807-811F-5342-9259-12C8B4BBD14A}" type="slidenum">
              <a:rPr lang="en-US" altLang="en-US" sz="1400"/>
              <a:pPr algn="r" eaLnBrk="1" hangingPunct="1">
                <a:spcBef>
                  <a:spcPct val="0"/>
                </a:spcBef>
                <a:buFontTx/>
                <a:buNone/>
              </a:pPr>
              <a:t>87</a:t>
            </a:fld>
            <a:endParaRPr lang="en-US" altLang="en-US" sz="1400" dirty="0"/>
          </a:p>
        </p:txBody>
      </p:sp>
      <p:sp>
        <p:nvSpPr>
          <p:cNvPr id="2" name="TextBox 1">
            <a:extLst>
              <a:ext uri="{FF2B5EF4-FFF2-40B4-BE49-F238E27FC236}">
                <a16:creationId xmlns:a16="http://schemas.microsoft.com/office/drawing/2014/main" id="{6CF8A254-747F-55EE-CC8B-83A7D7DAEE7C}"/>
              </a:ext>
            </a:extLst>
          </p:cNvPr>
          <p:cNvSpPr txBox="1"/>
          <p:nvPr/>
        </p:nvSpPr>
        <p:spPr>
          <a:xfrm>
            <a:off x="1147667" y="4038933"/>
            <a:ext cx="3239791" cy="528350"/>
          </a:xfrm>
          <a:prstGeom prst="rect">
            <a:avLst/>
          </a:prstGeom>
          <a:noFill/>
        </p:spPr>
        <p:txBody>
          <a:bodyPr wrap="square" rtlCol="0">
            <a:spAutoFit/>
          </a:bodyPr>
          <a:lstStyle/>
          <a:p>
            <a:pPr algn="ctr">
              <a:lnSpc>
                <a:spcPts val="1660"/>
              </a:lnSpc>
            </a:pPr>
            <a:r>
              <a:rPr lang="en-US" sz="1600" dirty="0">
                <a:solidFill>
                  <a:schemeClr val="accent4"/>
                </a:solidFill>
              </a:rPr>
              <a:t>A poster from World War II (American involvement, 1941-45)</a:t>
            </a:r>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ext Box 1026">
            <a:extLst>
              <a:ext uri="{FF2B5EF4-FFF2-40B4-BE49-F238E27FC236}">
                <a16:creationId xmlns:a16="http://schemas.microsoft.com/office/drawing/2014/main" id="{CD89DCC1-2E7D-8449-9EFE-B81F48A61616}"/>
              </a:ext>
            </a:extLst>
          </p:cNvPr>
          <p:cNvSpPr txBox="1">
            <a:spLocks noChangeArrowheads="1"/>
          </p:cNvSpPr>
          <p:nvPr/>
        </p:nvSpPr>
        <p:spPr bwMode="auto">
          <a:xfrm>
            <a:off x="1127125" y="2338388"/>
            <a:ext cx="6894513"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000" dirty="0"/>
              <a:t>What types of infections can be treated with antibiotics?</a:t>
            </a:r>
          </a:p>
        </p:txBody>
      </p:sp>
      <p:sp>
        <p:nvSpPr>
          <p:cNvPr id="184322" name="Slide Number Placeholder 5">
            <a:extLst>
              <a:ext uri="{FF2B5EF4-FFF2-40B4-BE49-F238E27FC236}">
                <a16:creationId xmlns:a16="http://schemas.microsoft.com/office/drawing/2014/main" id="{1469EBB9-2091-374D-9D0A-EB66027D20F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917DC16-5F7A-734D-BE57-46178E137CA6}" type="slidenum">
              <a:rPr lang="en-US" altLang="en-US" sz="1400"/>
              <a:pPr algn="r" eaLnBrk="1" hangingPunct="1">
                <a:spcBef>
                  <a:spcPct val="0"/>
                </a:spcBef>
                <a:buFontTx/>
                <a:buNone/>
              </a:pPr>
              <a:t>88</a:t>
            </a:fld>
            <a:endParaRPr lang="en-US" altLang="en-US" sz="1400" dirty="0"/>
          </a:p>
        </p:txBody>
      </p:sp>
      <p:sp>
        <p:nvSpPr>
          <p:cNvPr id="2" name="TextBox 1">
            <a:extLst>
              <a:ext uri="{FF2B5EF4-FFF2-40B4-BE49-F238E27FC236}">
                <a16:creationId xmlns:a16="http://schemas.microsoft.com/office/drawing/2014/main" id="{A54DE480-F9F0-A18B-E8FC-CEAA247A48C5}"/>
              </a:ext>
            </a:extLst>
          </p:cNvPr>
          <p:cNvSpPr txBox="1"/>
          <p:nvPr/>
        </p:nvSpPr>
        <p:spPr>
          <a:xfrm>
            <a:off x="3743662" y="3227290"/>
            <a:ext cx="1672253" cy="1631216"/>
          </a:xfrm>
          <a:prstGeom prst="rect">
            <a:avLst/>
          </a:prstGeom>
          <a:noFill/>
        </p:spPr>
        <p:txBody>
          <a:bodyPr wrap="none" rtlCol="0">
            <a:spAutoFit/>
          </a:bodyPr>
          <a:lstStyle/>
          <a:p>
            <a:pPr algn="ctr">
              <a:spcBef>
                <a:spcPts val="300"/>
              </a:spcBef>
            </a:pPr>
            <a:r>
              <a:rPr lang="en-US" sz="1800" dirty="0">
                <a:solidFill>
                  <a:srgbClr val="4E8F00"/>
                </a:solidFill>
              </a:rPr>
              <a:t>Bacterial—yes</a:t>
            </a:r>
          </a:p>
          <a:p>
            <a:pPr algn="ctr">
              <a:spcBef>
                <a:spcPts val="300"/>
              </a:spcBef>
            </a:pPr>
            <a:r>
              <a:rPr lang="en-US" sz="1800" dirty="0">
                <a:solidFill>
                  <a:srgbClr val="941100"/>
                </a:solidFill>
              </a:rPr>
              <a:t>Viral—no</a:t>
            </a:r>
          </a:p>
          <a:p>
            <a:pPr algn="ctr">
              <a:spcBef>
                <a:spcPts val="300"/>
              </a:spcBef>
            </a:pPr>
            <a:r>
              <a:rPr lang="en-US" sz="1800" dirty="0">
                <a:solidFill>
                  <a:srgbClr val="941100"/>
                </a:solidFill>
              </a:rPr>
              <a:t>Fungal—no</a:t>
            </a:r>
          </a:p>
          <a:p>
            <a:pPr algn="ctr">
              <a:spcBef>
                <a:spcPts val="300"/>
              </a:spcBef>
            </a:pPr>
            <a:r>
              <a:rPr lang="en-US" sz="1800" dirty="0">
                <a:solidFill>
                  <a:srgbClr val="941100"/>
                </a:solidFill>
              </a:rPr>
              <a:t>Parasitic—no</a:t>
            </a:r>
          </a:p>
          <a:p>
            <a:pPr algn="ctr">
              <a:spcBef>
                <a:spcPts val="300"/>
              </a:spcBef>
            </a:pPr>
            <a:r>
              <a:rPr lang="en-US" sz="1800" dirty="0">
                <a:solidFill>
                  <a:srgbClr val="941100"/>
                </a:solidFill>
              </a:rPr>
              <a:t>Prions—no</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a:extLst>
              <a:ext uri="{FF2B5EF4-FFF2-40B4-BE49-F238E27FC236}">
                <a16:creationId xmlns:a16="http://schemas.microsoft.com/office/drawing/2014/main" id="{3263196E-DAB7-154A-9BD3-92C5A1F2ACC4}"/>
              </a:ext>
            </a:extLst>
          </p:cNvPr>
          <p:cNvSpPr>
            <a:spLocks noChangeArrowheads="1"/>
          </p:cNvSpPr>
          <p:nvPr/>
        </p:nvSpPr>
        <p:spPr bwMode="auto">
          <a:xfrm>
            <a:off x="688975" y="1539875"/>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800" dirty="0">
                <a:solidFill>
                  <a:srgbClr val="333333"/>
                </a:solidFill>
              </a:rPr>
              <a:t>Cell Membrane Transport</a:t>
            </a:r>
            <a:endParaRPr lang="en-US" altLang="en-US" sz="2800" dirty="0">
              <a:solidFill>
                <a:schemeClr val="tx2"/>
              </a:solidFill>
            </a:endParaRPr>
          </a:p>
        </p:txBody>
      </p:sp>
      <p:sp>
        <p:nvSpPr>
          <p:cNvPr id="186370" name="Slide Number Placeholder 5">
            <a:extLst>
              <a:ext uri="{FF2B5EF4-FFF2-40B4-BE49-F238E27FC236}">
                <a16:creationId xmlns:a16="http://schemas.microsoft.com/office/drawing/2014/main" id="{CE198061-D83F-F547-A403-0F6A46483D5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A76A0DD-BD56-D042-BE30-D9CFE84A9BEA}" type="slidenum">
              <a:rPr lang="en-US" altLang="en-US" sz="1400"/>
              <a:pPr algn="r" eaLnBrk="1" hangingPunct="1">
                <a:spcBef>
                  <a:spcPct val="0"/>
                </a:spcBef>
                <a:buFontTx/>
                <a:buNone/>
              </a:pPr>
              <a:t>89</a:t>
            </a:fld>
            <a:endParaRPr lang="en-US" altLang="en-US" sz="1400" dirty="0"/>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417" name="Group 2">
            <a:extLst>
              <a:ext uri="{FF2B5EF4-FFF2-40B4-BE49-F238E27FC236}">
                <a16:creationId xmlns:a16="http://schemas.microsoft.com/office/drawing/2014/main" id="{91E64717-0628-0344-850A-EC69012B72CC}"/>
              </a:ext>
            </a:extLst>
          </p:cNvPr>
          <p:cNvGrpSpPr>
            <a:grpSpLocks/>
          </p:cNvGrpSpPr>
          <p:nvPr/>
        </p:nvGrpSpPr>
        <p:grpSpPr bwMode="auto">
          <a:xfrm>
            <a:off x="457200" y="446088"/>
            <a:ext cx="8229600" cy="5402263"/>
            <a:chOff x="288" y="281"/>
            <a:chExt cx="5184" cy="3403"/>
          </a:xfrm>
        </p:grpSpPr>
        <p:sp>
          <p:nvSpPr>
            <p:cNvPr id="188419" name="Rectangle 3">
              <a:extLst>
                <a:ext uri="{FF2B5EF4-FFF2-40B4-BE49-F238E27FC236}">
                  <a16:creationId xmlns:a16="http://schemas.microsoft.com/office/drawing/2014/main" id="{CCFD4764-52B5-7A4F-B3C4-D06C9BD3530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 Membrane Transport</a:t>
              </a:r>
              <a:endParaRPr lang="en-US" altLang="en-US" sz="2800" dirty="0">
                <a:solidFill>
                  <a:schemeClr val="tx2"/>
                </a:solidFill>
              </a:endParaRPr>
            </a:p>
          </p:txBody>
        </p:sp>
        <p:grpSp>
          <p:nvGrpSpPr>
            <p:cNvPr id="188420" name="Group 4">
              <a:extLst>
                <a:ext uri="{FF2B5EF4-FFF2-40B4-BE49-F238E27FC236}">
                  <a16:creationId xmlns:a16="http://schemas.microsoft.com/office/drawing/2014/main" id="{AFE3ED5D-3356-7C44-892E-379A793CCE03}"/>
                </a:ext>
              </a:extLst>
            </p:cNvPr>
            <p:cNvGrpSpPr>
              <a:grpSpLocks/>
            </p:cNvGrpSpPr>
            <p:nvPr/>
          </p:nvGrpSpPr>
          <p:grpSpPr bwMode="auto">
            <a:xfrm>
              <a:off x="519" y="971"/>
              <a:ext cx="4903" cy="2713"/>
              <a:chOff x="519" y="971"/>
              <a:chExt cx="4903" cy="2713"/>
            </a:xfrm>
          </p:grpSpPr>
          <p:sp>
            <p:nvSpPr>
              <p:cNvPr id="188421" name="Text Box 5">
                <a:extLst>
                  <a:ext uri="{FF2B5EF4-FFF2-40B4-BE49-F238E27FC236}">
                    <a16:creationId xmlns:a16="http://schemas.microsoft.com/office/drawing/2014/main" id="{139EB877-D401-3749-93BA-8EAC56FA71C4}"/>
                  </a:ext>
                </a:extLst>
              </p:cNvPr>
              <p:cNvSpPr txBox="1">
                <a:spLocks noChangeArrowheads="1"/>
              </p:cNvSpPr>
              <p:nvPr/>
            </p:nvSpPr>
            <p:spPr bwMode="auto">
              <a:xfrm>
                <a:off x="519" y="971"/>
                <a:ext cx="490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Cells control the flow of materials across their plasma membranes.</a:t>
                </a:r>
              </a:p>
              <a:p>
                <a:pPr eaLnBrk="1" hangingPunct="1">
                  <a:lnSpc>
                    <a:spcPct val="85000"/>
                  </a:lnSpc>
                  <a:spcBef>
                    <a:spcPct val="0"/>
                  </a:spcBef>
                  <a:spcAft>
                    <a:spcPts val="900"/>
                  </a:spcAft>
                  <a:buSzPct val="80000"/>
                  <a:buFont typeface="Times" pitchFamily="2" charset="0"/>
                  <a:buChar char="•"/>
                </a:pPr>
                <a:r>
                  <a:rPr lang="en-US" altLang="en-US" sz="1800" dirty="0"/>
                  <a:t>A major function of the plasma membrane, in addition to providing the cell boundary, is regulating the movement of molecules into and out of the cell.</a:t>
                </a:r>
              </a:p>
              <a:p>
                <a:pPr eaLnBrk="1" hangingPunct="1">
                  <a:lnSpc>
                    <a:spcPct val="85000"/>
                  </a:lnSpc>
                  <a:spcBef>
                    <a:spcPct val="0"/>
                  </a:spcBef>
                  <a:spcAft>
                    <a:spcPct val="50000"/>
                  </a:spcAft>
                  <a:buSzPct val="80000"/>
                  <a:buFont typeface="Times" pitchFamily="2" charset="0"/>
                  <a:buChar char="•"/>
                </a:pPr>
                <a:r>
                  <a:rPr lang="en-US" altLang="en-US" sz="1800" dirty="0"/>
                  <a:t>Three forms of transport are diffusion, osmosis, and active transport— the first two are passive processes that do not require chemical energy.</a:t>
                </a:r>
              </a:p>
            </p:txBody>
          </p:sp>
          <p:grpSp>
            <p:nvGrpSpPr>
              <p:cNvPr id="188422" name="Group 6">
                <a:extLst>
                  <a:ext uri="{FF2B5EF4-FFF2-40B4-BE49-F238E27FC236}">
                    <a16:creationId xmlns:a16="http://schemas.microsoft.com/office/drawing/2014/main" id="{6076E0A0-018A-E34C-98C9-D50ED98D864A}"/>
                  </a:ext>
                </a:extLst>
              </p:cNvPr>
              <p:cNvGrpSpPr>
                <a:grpSpLocks/>
              </p:cNvGrpSpPr>
              <p:nvPr/>
            </p:nvGrpSpPr>
            <p:grpSpPr bwMode="auto">
              <a:xfrm>
                <a:off x="1494" y="2164"/>
                <a:ext cx="2725" cy="1520"/>
                <a:chOff x="1494" y="2164"/>
                <a:chExt cx="2725" cy="1520"/>
              </a:xfrm>
            </p:grpSpPr>
            <p:pic>
              <p:nvPicPr>
                <p:cNvPr id="188423" name="Picture 7" descr="upload_wikiemdia_org plasma membrane">
                  <a:extLst>
                    <a:ext uri="{FF2B5EF4-FFF2-40B4-BE49-F238E27FC236}">
                      <a16:creationId xmlns:a16="http://schemas.microsoft.com/office/drawing/2014/main" id="{745EB17A-F139-B44F-A68D-666812B59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 y="2164"/>
                  <a:ext cx="2725" cy="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4" name="Text Box 8">
                  <a:extLst>
                    <a:ext uri="{FF2B5EF4-FFF2-40B4-BE49-F238E27FC236}">
                      <a16:creationId xmlns:a16="http://schemas.microsoft.com/office/drawing/2014/main" id="{B4169A40-5DDF-A34D-A275-62CC900E0C0E}"/>
                    </a:ext>
                  </a:extLst>
                </p:cNvPr>
                <p:cNvSpPr txBox="1">
                  <a:spLocks noChangeArrowheads="1"/>
                </p:cNvSpPr>
                <p:nvPr/>
              </p:nvSpPr>
              <p:spPr bwMode="auto">
                <a:xfrm>
                  <a:off x="2652" y="3519"/>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https://www.wikimedia.org</a:t>
                  </a:r>
                  <a:endParaRPr lang="en-US" altLang="en-US" sz="1800" dirty="0"/>
                </a:p>
              </p:txBody>
            </p:sp>
          </p:grpSp>
        </p:grpSp>
      </p:grpSp>
      <p:sp>
        <p:nvSpPr>
          <p:cNvPr id="188418" name="Slide Number Placeholder 5">
            <a:extLst>
              <a:ext uri="{FF2B5EF4-FFF2-40B4-BE49-F238E27FC236}">
                <a16:creationId xmlns:a16="http://schemas.microsoft.com/office/drawing/2014/main" id="{2C622524-E976-684D-A6D6-428112708B6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5A0370C-F371-9341-AB2B-91EBA0566058}" type="slidenum">
              <a:rPr lang="en-US" altLang="en-US" sz="1400"/>
              <a:pPr algn="r" eaLnBrk="1" hangingPunct="1">
                <a:spcBef>
                  <a:spcPct val="0"/>
                </a:spcBef>
                <a:buFontTx/>
                <a:buNone/>
              </a:pPr>
              <a:t>90</a:t>
            </a:fld>
            <a:endParaRPr lang="en-US" altLang="en-US" sz="1400" dirty="0"/>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465" name="Group 2">
            <a:extLst>
              <a:ext uri="{FF2B5EF4-FFF2-40B4-BE49-F238E27FC236}">
                <a16:creationId xmlns:a16="http://schemas.microsoft.com/office/drawing/2014/main" id="{58B92308-813D-B142-B11B-49712D99F95B}"/>
              </a:ext>
            </a:extLst>
          </p:cNvPr>
          <p:cNvGrpSpPr>
            <a:grpSpLocks/>
          </p:cNvGrpSpPr>
          <p:nvPr/>
        </p:nvGrpSpPr>
        <p:grpSpPr bwMode="auto">
          <a:xfrm>
            <a:off x="457200" y="449263"/>
            <a:ext cx="8229600" cy="3106738"/>
            <a:chOff x="288" y="283"/>
            <a:chExt cx="5184" cy="1957"/>
          </a:xfrm>
        </p:grpSpPr>
        <p:sp>
          <p:nvSpPr>
            <p:cNvPr id="190467" name="Rectangle 3">
              <a:extLst>
                <a:ext uri="{FF2B5EF4-FFF2-40B4-BE49-F238E27FC236}">
                  <a16:creationId xmlns:a16="http://schemas.microsoft.com/office/drawing/2014/main" id="{592EC3DA-A657-E14E-A03F-BD5B1EC1B22C}"/>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Diffusion</a:t>
              </a:r>
              <a:endParaRPr lang="en-US" altLang="en-US" sz="2800" dirty="0">
                <a:solidFill>
                  <a:schemeClr val="tx2"/>
                </a:solidFill>
              </a:endParaRPr>
            </a:p>
          </p:txBody>
        </p:sp>
        <p:sp>
          <p:nvSpPr>
            <p:cNvPr id="190468" name="Text Box 4">
              <a:extLst>
                <a:ext uri="{FF2B5EF4-FFF2-40B4-BE49-F238E27FC236}">
                  <a16:creationId xmlns:a16="http://schemas.microsoft.com/office/drawing/2014/main" id="{F1BBB413-863D-AC41-BC64-5C4DE5200065}"/>
                </a:ext>
              </a:extLst>
            </p:cNvPr>
            <p:cNvSpPr txBox="1">
              <a:spLocks noChangeArrowheads="1"/>
            </p:cNvSpPr>
            <p:nvPr/>
          </p:nvSpPr>
          <p:spPr bwMode="auto">
            <a:xfrm>
              <a:off x="517" y="969"/>
              <a:ext cx="4888"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heat energy of molecules causes them vibrate and this move ran-domly in what is called Brownian motion.</a:t>
              </a:r>
            </a:p>
            <a:p>
              <a:pPr eaLnBrk="1" hangingPunct="1">
                <a:lnSpc>
                  <a:spcPct val="85000"/>
                </a:lnSpc>
                <a:spcBef>
                  <a:spcPct val="0"/>
                </a:spcBef>
                <a:spcAft>
                  <a:spcPts val="900"/>
                </a:spcAft>
                <a:buSzPct val="80000"/>
                <a:buFont typeface="Times" pitchFamily="2" charset="0"/>
                <a:buChar char="•"/>
              </a:pPr>
              <a:r>
                <a:rPr lang="en-US" altLang="en-US" sz="1800" dirty="0"/>
                <a:t>The result is diffusion, the tendency of molecules to spread into the available space.</a:t>
              </a:r>
            </a:p>
            <a:p>
              <a:pPr eaLnBrk="1" hangingPunct="1">
                <a:lnSpc>
                  <a:spcPct val="85000"/>
                </a:lnSpc>
                <a:spcBef>
                  <a:spcPct val="0"/>
                </a:spcBef>
                <a:spcAft>
                  <a:spcPct val="50000"/>
                </a:spcAft>
                <a:buSzPct val="80000"/>
                <a:buFont typeface="Times" pitchFamily="2" charset="0"/>
                <a:buChar char="•"/>
              </a:pPr>
              <a:r>
                <a:rPr lang="en-US" altLang="en-US" sz="1800" dirty="0"/>
                <a:t>Although each molecule moves randomly, the overall movement is in one direction, from high- to low-concentrations, along their concentra-tion gradient.</a:t>
              </a:r>
            </a:p>
          </p:txBody>
        </p:sp>
      </p:grpSp>
      <p:sp>
        <p:nvSpPr>
          <p:cNvPr id="190466" name="Slide Number Placeholder 5">
            <a:extLst>
              <a:ext uri="{FF2B5EF4-FFF2-40B4-BE49-F238E27FC236}">
                <a16:creationId xmlns:a16="http://schemas.microsoft.com/office/drawing/2014/main" id="{BF6C1DFF-6A4F-9442-870D-EBCD5D2F4CD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CE9B0D7-006D-8942-A6F8-6822D1D77E9F}" type="slidenum">
              <a:rPr lang="en-US" altLang="en-US" sz="1400"/>
              <a:pPr algn="r" eaLnBrk="1" hangingPunct="1">
                <a:spcBef>
                  <a:spcPct val="0"/>
                </a:spcBef>
                <a:buFontTx/>
                <a:buNone/>
              </a:pPr>
              <a:t>91</a:t>
            </a:fld>
            <a:endParaRPr lang="en-US" altLang="en-US" sz="1400" dirty="0"/>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513" name="Group 2">
            <a:extLst>
              <a:ext uri="{FF2B5EF4-FFF2-40B4-BE49-F238E27FC236}">
                <a16:creationId xmlns:a16="http://schemas.microsoft.com/office/drawing/2014/main" id="{EBC4AF20-4EF0-1D45-A1A5-FCEB26EA3F04}"/>
              </a:ext>
            </a:extLst>
          </p:cNvPr>
          <p:cNvGrpSpPr>
            <a:grpSpLocks/>
          </p:cNvGrpSpPr>
          <p:nvPr/>
        </p:nvGrpSpPr>
        <p:grpSpPr bwMode="auto">
          <a:xfrm>
            <a:off x="457200" y="449263"/>
            <a:ext cx="8229600" cy="3646487"/>
            <a:chOff x="288" y="283"/>
            <a:chExt cx="5184" cy="2297"/>
          </a:xfrm>
        </p:grpSpPr>
        <p:sp>
          <p:nvSpPr>
            <p:cNvPr id="192515" name="Rectangle 3">
              <a:extLst>
                <a:ext uri="{FF2B5EF4-FFF2-40B4-BE49-F238E27FC236}">
                  <a16:creationId xmlns:a16="http://schemas.microsoft.com/office/drawing/2014/main" id="{AA6DFB50-B050-5746-B6CF-4C1B2EE27015}"/>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Diffusion and Directional Movement</a:t>
              </a:r>
              <a:endParaRPr lang="en-US" altLang="en-US" sz="2800" dirty="0">
                <a:solidFill>
                  <a:schemeClr val="tx2"/>
                </a:solidFill>
              </a:endParaRPr>
            </a:p>
          </p:txBody>
        </p:sp>
        <p:sp>
          <p:nvSpPr>
            <p:cNvPr id="192516" name="Text Box 4">
              <a:extLst>
                <a:ext uri="{FF2B5EF4-FFF2-40B4-BE49-F238E27FC236}">
                  <a16:creationId xmlns:a16="http://schemas.microsoft.com/office/drawing/2014/main" id="{B2987AA1-5C14-F140-8B58-D0118A99A6B7}"/>
                </a:ext>
              </a:extLst>
            </p:cNvPr>
            <p:cNvSpPr txBox="1">
              <a:spLocks noChangeArrowheads="1"/>
            </p:cNvSpPr>
            <p:nvPr/>
          </p:nvSpPr>
          <p:spPr bwMode="auto">
            <a:xfrm>
              <a:off x="517" y="969"/>
              <a:ext cx="481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directional movement can be shown with movement of dye across a semi-permeable membrane in a container of water </a:t>
              </a:r>
            </a:p>
            <a:p>
              <a:pPr eaLnBrk="1" hangingPunct="1">
                <a:lnSpc>
                  <a:spcPct val="85000"/>
                </a:lnSpc>
                <a:spcBef>
                  <a:spcPct val="0"/>
                </a:spcBef>
                <a:spcAft>
                  <a:spcPts val="900"/>
                </a:spcAft>
                <a:buSzPct val="80000"/>
                <a:buFont typeface="Times" pitchFamily="2" charset="0"/>
                <a:buChar char="•"/>
              </a:pPr>
              <a:r>
                <a:rPr lang="en-US" altLang="en-US" sz="1800" dirty="0"/>
                <a:t>The membrane has pores large enough to allow the dye molecules to pass but not the larger water molecules.</a:t>
              </a:r>
            </a:p>
            <a:p>
              <a:pPr eaLnBrk="1" hangingPunct="1">
                <a:lnSpc>
                  <a:spcPct val="85000"/>
                </a:lnSpc>
                <a:spcBef>
                  <a:spcPct val="0"/>
                </a:spcBef>
                <a:spcAft>
                  <a:spcPts val="900"/>
                </a:spcAft>
                <a:buSzPct val="80000"/>
                <a:buFont typeface="Times" pitchFamily="2" charset="0"/>
                <a:buChar char="•"/>
              </a:pPr>
              <a:r>
                <a:rPr lang="en-US" altLang="en-US" sz="1800" dirty="0"/>
                <a:t>An equilibrium exists once the dye is evenly diffused—the number of molecules moving across the membrane is now about the same in both directions.</a:t>
              </a:r>
            </a:p>
            <a:p>
              <a:pPr eaLnBrk="1" hangingPunct="1">
                <a:lnSpc>
                  <a:spcPct val="85000"/>
                </a:lnSpc>
                <a:spcBef>
                  <a:spcPct val="0"/>
                </a:spcBef>
                <a:spcAft>
                  <a:spcPct val="50000"/>
                </a:spcAft>
                <a:buSzPct val="80000"/>
                <a:buFont typeface="Times" pitchFamily="2" charset="0"/>
                <a:buChar char="•"/>
              </a:pPr>
              <a:r>
                <a:rPr lang="en-US" altLang="en-US" sz="1800" dirty="0"/>
                <a:t>Two different dyes will diffuse along their own concentration gradients as if the other molecule did not exist in the solution.</a:t>
              </a:r>
            </a:p>
          </p:txBody>
        </p:sp>
      </p:grpSp>
      <p:sp>
        <p:nvSpPr>
          <p:cNvPr id="192514" name="Slide Number Placeholder 5">
            <a:extLst>
              <a:ext uri="{FF2B5EF4-FFF2-40B4-BE49-F238E27FC236}">
                <a16:creationId xmlns:a16="http://schemas.microsoft.com/office/drawing/2014/main" id="{A6D574A9-370C-6845-B1B6-18EB838CEEB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4B6F9F39-D91A-ED47-B55C-5F9ACF76FF01}" type="slidenum">
              <a:rPr lang="en-US" altLang="en-US" sz="1400"/>
              <a:pPr algn="r" eaLnBrk="1" hangingPunct="1">
                <a:spcBef>
                  <a:spcPct val="0"/>
                </a:spcBef>
                <a:buFontTx/>
                <a:buNone/>
              </a:pPr>
              <a:t>92</a:t>
            </a:fld>
            <a:endParaRPr lang="en-US" altLang="en-US" sz="1400" dirty="0"/>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61" name="Group 2">
            <a:extLst>
              <a:ext uri="{FF2B5EF4-FFF2-40B4-BE49-F238E27FC236}">
                <a16:creationId xmlns:a16="http://schemas.microsoft.com/office/drawing/2014/main" id="{AD2387A6-B15C-AC45-99E8-81D653B6E1AC}"/>
              </a:ext>
            </a:extLst>
          </p:cNvPr>
          <p:cNvGrpSpPr>
            <a:grpSpLocks/>
          </p:cNvGrpSpPr>
          <p:nvPr/>
        </p:nvGrpSpPr>
        <p:grpSpPr bwMode="auto">
          <a:xfrm>
            <a:off x="444693" y="449263"/>
            <a:ext cx="8229601" cy="5445126"/>
            <a:chOff x="286" y="283"/>
            <a:chExt cx="5184" cy="3430"/>
          </a:xfrm>
        </p:grpSpPr>
        <p:sp>
          <p:nvSpPr>
            <p:cNvPr id="194563" name="Rectangle 3">
              <a:extLst>
                <a:ext uri="{FF2B5EF4-FFF2-40B4-BE49-F238E27FC236}">
                  <a16:creationId xmlns:a16="http://schemas.microsoft.com/office/drawing/2014/main" id="{2027196E-654E-B04C-A521-F8CA08BE9EBE}"/>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Concentration Gradients</a:t>
              </a:r>
              <a:endParaRPr lang="en-US" altLang="en-US" sz="2800" dirty="0">
                <a:solidFill>
                  <a:schemeClr val="tx2"/>
                </a:solidFill>
              </a:endParaRPr>
            </a:p>
          </p:txBody>
        </p:sp>
        <p:grpSp>
          <p:nvGrpSpPr>
            <p:cNvPr id="194564" name="Group 4">
              <a:extLst>
                <a:ext uri="{FF2B5EF4-FFF2-40B4-BE49-F238E27FC236}">
                  <a16:creationId xmlns:a16="http://schemas.microsoft.com/office/drawing/2014/main" id="{35825A0C-F765-564A-92A6-12BFC33B096C}"/>
                </a:ext>
              </a:extLst>
            </p:cNvPr>
            <p:cNvGrpSpPr>
              <a:grpSpLocks/>
            </p:cNvGrpSpPr>
            <p:nvPr/>
          </p:nvGrpSpPr>
          <p:grpSpPr bwMode="auto">
            <a:xfrm>
              <a:off x="811" y="1017"/>
              <a:ext cx="3170" cy="2696"/>
              <a:chOff x="811" y="1017"/>
              <a:chExt cx="3170" cy="2696"/>
            </a:xfrm>
          </p:grpSpPr>
          <p:sp>
            <p:nvSpPr>
              <p:cNvPr id="194565" name="Line 5">
                <a:extLst>
                  <a:ext uri="{FF2B5EF4-FFF2-40B4-BE49-F238E27FC236}">
                    <a16:creationId xmlns:a16="http://schemas.microsoft.com/office/drawing/2014/main" id="{9F0FC97E-A744-DD47-A5EE-38CBD40E63C7}"/>
                  </a:ext>
                </a:extLst>
              </p:cNvPr>
              <p:cNvSpPr>
                <a:spLocks noChangeShapeType="1"/>
              </p:cNvSpPr>
              <p:nvPr/>
            </p:nvSpPr>
            <p:spPr bwMode="auto">
              <a:xfrm>
                <a:off x="2600" y="1524"/>
                <a:ext cx="576" cy="4"/>
              </a:xfrm>
              <a:prstGeom prst="line">
                <a:avLst/>
              </a:prstGeom>
              <a:noFill/>
              <a:ln w="114300">
                <a:solidFill>
                  <a:schemeClr val="tx1">
                    <a:lumMod val="50000"/>
                    <a:lumOff val="50000"/>
                    <a:alpha val="7506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566" name="Text Box 6">
                <a:extLst>
                  <a:ext uri="{FF2B5EF4-FFF2-40B4-BE49-F238E27FC236}">
                    <a16:creationId xmlns:a16="http://schemas.microsoft.com/office/drawing/2014/main" id="{FB1391A0-E6F5-6B46-9664-C471DDD9B4E2}"/>
                  </a:ext>
                </a:extLst>
              </p:cNvPr>
              <p:cNvSpPr txBox="1">
                <a:spLocks noChangeArrowheads="1"/>
              </p:cNvSpPr>
              <p:nvPr/>
            </p:nvSpPr>
            <p:spPr bwMode="auto">
              <a:xfrm>
                <a:off x="2579" y="1127"/>
                <a:ext cx="598" cy="289"/>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defRPr/>
                </a:pPr>
                <a:r>
                  <a:rPr lang="en-US" altLang="en-US" sz="1400" dirty="0">
                    <a:solidFill>
                      <a:schemeClr val="tx2">
                        <a:lumMod val="75000"/>
                        <a:lumOff val="25000"/>
                      </a:schemeClr>
                    </a:solidFill>
                  </a:rPr>
                  <a:t>Passage of time</a:t>
                </a:r>
                <a:endParaRPr lang="en-US" altLang="en-US" sz="1800" dirty="0">
                  <a:solidFill>
                    <a:schemeClr val="tx2">
                      <a:lumMod val="75000"/>
                      <a:lumOff val="25000"/>
                    </a:schemeClr>
                  </a:solidFill>
                </a:endParaRPr>
              </a:p>
            </p:txBody>
          </p:sp>
          <p:sp>
            <p:nvSpPr>
              <p:cNvPr id="194567" name="Rectangle 7">
                <a:extLst>
                  <a:ext uri="{FF2B5EF4-FFF2-40B4-BE49-F238E27FC236}">
                    <a16:creationId xmlns:a16="http://schemas.microsoft.com/office/drawing/2014/main" id="{DDB23CE9-D377-764B-95DF-961244FA4C3B}"/>
                  </a:ext>
                </a:extLst>
              </p:cNvPr>
              <p:cNvSpPr>
                <a:spLocks noChangeArrowheads="1"/>
              </p:cNvSpPr>
              <p:nvPr/>
            </p:nvSpPr>
            <p:spPr bwMode="auto">
              <a:xfrm>
                <a:off x="3245" y="1017"/>
                <a:ext cx="736" cy="999"/>
              </a:xfrm>
              <a:prstGeom prst="rect">
                <a:avLst/>
              </a:prstGeom>
              <a:solidFill>
                <a:schemeClr val="accent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68" name="Line 8">
                <a:extLst>
                  <a:ext uri="{FF2B5EF4-FFF2-40B4-BE49-F238E27FC236}">
                    <a16:creationId xmlns:a16="http://schemas.microsoft.com/office/drawing/2014/main" id="{721157DE-100E-B841-A8C9-36C5903B3222}"/>
                  </a:ext>
                </a:extLst>
              </p:cNvPr>
              <p:cNvSpPr>
                <a:spLocks noChangeShapeType="1"/>
              </p:cNvSpPr>
              <p:nvPr/>
            </p:nvSpPr>
            <p:spPr bwMode="auto">
              <a:xfrm>
                <a:off x="3613" y="1017"/>
                <a:ext cx="0" cy="995"/>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569" name="Oval 9">
                <a:extLst>
                  <a:ext uri="{FF2B5EF4-FFF2-40B4-BE49-F238E27FC236}">
                    <a16:creationId xmlns:a16="http://schemas.microsoft.com/office/drawing/2014/main" id="{8B19250A-C560-C24C-B300-AEF717EDF9EA}"/>
                  </a:ext>
                </a:extLst>
              </p:cNvPr>
              <p:cNvSpPr>
                <a:spLocks noChangeAspect="1" noChangeArrowheads="1"/>
              </p:cNvSpPr>
              <p:nvPr/>
            </p:nvSpPr>
            <p:spPr bwMode="auto">
              <a:xfrm>
                <a:off x="3846" y="1451"/>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0" name="Oval 10">
                <a:extLst>
                  <a:ext uri="{FF2B5EF4-FFF2-40B4-BE49-F238E27FC236}">
                    <a16:creationId xmlns:a16="http://schemas.microsoft.com/office/drawing/2014/main" id="{2041B8D3-2819-0C43-826C-1BC2B01D64BF}"/>
                  </a:ext>
                </a:extLst>
              </p:cNvPr>
              <p:cNvSpPr>
                <a:spLocks noChangeAspect="1" noChangeArrowheads="1"/>
              </p:cNvSpPr>
              <p:nvPr/>
            </p:nvSpPr>
            <p:spPr bwMode="auto">
              <a:xfrm>
                <a:off x="3513" y="145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1" name="Oval 11">
                <a:extLst>
                  <a:ext uri="{FF2B5EF4-FFF2-40B4-BE49-F238E27FC236}">
                    <a16:creationId xmlns:a16="http://schemas.microsoft.com/office/drawing/2014/main" id="{A875F82C-9399-044A-9F7C-584270044D7C}"/>
                  </a:ext>
                </a:extLst>
              </p:cNvPr>
              <p:cNvSpPr>
                <a:spLocks noChangeAspect="1" noChangeArrowheads="1"/>
              </p:cNvSpPr>
              <p:nvPr/>
            </p:nvSpPr>
            <p:spPr bwMode="auto">
              <a:xfrm>
                <a:off x="3816" y="1883"/>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2" name="Oval 12">
                <a:extLst>
                  <a:ext uri="{FF2B5EF4-FFF2-40B4-BE49-F238E27FC236}">
                    <a16:creationId xmlns:a16="http://schemas.microsoft.com/office/drawing/2014/main" id="{ED12E9EC-F77F-CB49-90FC-745F60627D9D}"/>
                  </a:ext>
                </a:extLst>
              </p:cNvPr>
              <p:cNvSpPr>
                <a:spLocks noChangeAspect="1" noChangeArrowheads="1"/>
              </p:cNvSpPr>
              <p:nvPr/>
            </p:nvSpPr>
            <p:spPr bwMode="auto">
              <a:xfrm>
                <a:off x="3476" y="119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3" name="Oval 13">
                <a:extLst>
                  <a:ext uri="{FF2B5EF4-FFF2-40B4-BE49-F238E27FC236}">
                    <a16:creationId xmlns:a16="http://schemas.microsoft.com/office/drawing/2014/main" id="{EEB3464E-7A10-D54F-BCB1-D8E4DD270A98}"/>
                  </a:ext>
                </a:extLst>
              </p:cNvPr>
              <p:cNvSpPr>
                <a:spLocks noChangeAspect="1" noChangeArrowheads="1"/>
              </p:cNvSpPr>
              <p:nvPr/>
            </p:nvSpPr>
            <p:spPr bwMode="auto">
              <a:xfrm>
                <a:off x="3865" y="1259"/>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4" name="Oval 14">
                <a:extLst>
                  <a:ext uri="{FF2B5EF4-FFF2-40B4-BE49-F238E27FC236}">
                    <a16:creationId xmlns:a16="http://schemas.microsoft.com/office/drawing/2014/main" id="{7C763277-24A8-C94E-BBAF-78981739F001}"/>
                  </a:ext>
                </a:extLst>
              </p:cNvPr>
              <p:cNvSpPr>
                <a:spLocks noChangeAspect="1" noChangeArrowheads="1"/>
              </p:cNvSpPr>
              <p:nvPr/>
            </p:nvSpPr>
            <p:spPr bwMode="auto">
              <a:xfrm>
                <a:off x="3331" y="192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5" name="Oval 15">
                <a:extLst>
                  <a:ext uri="{FF2B5EF4-FFF2-40B4-BE49-F238E27FC236}">
                    <a16:creationId xmlns:a16="http://schemas.microsoft.com/office/drawing/2014/main" id="{66D3E744-7DE9-9144-A43E-049796D8774D}"/>
                  </a:ext>
                </a:extLst>
              </p:cNvPr>
              <p:cNvSpPr>
                <a:spLocks noChangeAspect="1" noChangeArrowheads="1"/>
              </p:cNvSpPr>
              <p:nvPr/>
            </p:nvSpPr>
            <p:spPr bwMode="auto">
              <a:xfrm>
                <a:off x="3525" y="188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6" name="Oval 16">
                <a:extLst>
                  <a:ext uri="{FF2B5EF4-FFF2-40B4-BE49-F238E27FC236}">
                    <a16:creationId xmlns:a16="http://schemas.microsoft.com/office/drawing/2014/main" id="{55A1A033-8420-A543-933F-A6DF39C56C30}"/>
                  </a:ext>
                </a:extLst>
              </p:cNvPr>
              <p:cNvSpPr>
                <a:spLocks noChangeAspect="1" noChangeArrowheads="1"/>
              </p:cNvSpPr>
              <p:nvPr/>
            </p:nvSpPr>
            <p:spPr bwMode="auto">
              <a:xfrm>
                <a:off x="3684" y="1319"/>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7" name="Oval 17">
                <a:extLst>
                  <a:ext uri="{FF2B5EF4-FFF2-40B4-BE49-F238E27FC236}">
                    <a16:creationId xmlns:a16="http://schemas.microsoft.com/office/drawing/2014/main" id="{D8936266-D63E-4B40-B8C6-0512CF31DC25}"/>
                  </a:ext>
                </a:extLst>
              </p:cNvPr>
              <p:cNvSpPr>
                <a:spLocks noChangeAspect="1" noChangeArrowheads="1"/>
              </p:cNvSpPr>
              <p:nvPr/>
            </p:nvSpPr>
            <p:spPr bwMode="auto">
              <a:xfrm>
                <a:off x="3321" y="132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8" name="Oval 18">
                <a:extLst>
                  <a:ext uri="{FF2B5EF4-FFF2-40B4-BE49-F238E27FC236}">
                    <a16:creationId xmlns:a16="http://schemas.microsoft.com/office/drawing/2014/main" id="{2BE3D6EB-106E-9846-9A70-DE86BAF6A557}"/>
                  </a:ext>
                </a:extLst>
              </p:cNvPr>
              <p:cNvSpPr>
                <a:spLocks noChangeAspect="1" noChangeArrowheads="1"/>
              </p:cNvSpPr>
              <p:nvPr/>
            </p:nvSpPr>
            <p:spPr bwMode="auto">
              <a:xfrm>
                <a:off x="3329" y="107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79" name="Oval 19">
                <a:extLst>
                  <a:ext uri="{FF2B5EF4-FFF2-40B4-BE49-F238E27FC236}">
                    <a16:creationId xmlns:a16="http://schemas.microsoft.com/office/drawing/2014/main" id="{5B24197D-E1A1-E444-8E2E-44DC713C759F}"/>
                  </a:ext>
                </a:extLst>
              </p:cNvPr>
              <p:cNvSpPr>
                <a:spLocks noChangeAspect="1" noChangeArrowheads="1"/>
              </p:cNvSpPr>
              <p:nvPr/>
            </p:nvSpPr>
            <p:spPr bwMode="auto">
              <a:xfrm>
                <a:off x="3711" y="158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0" name="Oval 20">
                <a:extLst>
                  <a:ext uri="{FF2B5EF4-FFF2-40B4-BE49-F238E27FC236}">
                    <a16:creationId xmlns:a16="http://schemas.microsoft.com/office/drawing/2014/main" id="{F266D09A-FE5A-F34A-9615-CC8D49E39355}"/>
                  </a:ext>
                </a:extLst>
              </p:cNvPr>
              <p:cNvSpPr>
                <a:spLocks noChangeAspect="1" noChangeArrowheads="1"/>
              </p:cNvSpPr>
              <p:nvPr/>
            </p:nvSpPr>
            <p:spPr bwMode="auto">
              <a:xfrm>
                <a:off x="3423" y="173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1" name="Oval 21">
                <a:extLst>
                  <a:ext uri="{FF2B5EF4-FFF2-40B4-BE49-F238E27FC236}">
                    <a16:creationId xmlns:a16="http://schemas.microsoft.com/office/drawing/2014/main" id="{89E8CD18-16FD-4D4A-AC45-7B862853AECA}"/>
                  </a:ext>
                </a:extLst>
              </p:cNvPr>
              <p:cNvSpPr>
                <a:spLocks noChangeAspect="1" noChangeArrowheads="1"/>
              </p:cNvSpPr>
              <p:nvPr/>
            </p:nvSpPr>
            <p:spPr bwMode="auto">
              <a:xfrm>
                <a:off x="3884" y="170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2" name="Oval 22">
                <a:extLst>
                  <a:ext uri="{FF2B5EF4-FFF2-40B4-BE49-F238E27FC236}">
                    <a16:creationId xmlns:a16="http://schemas.microsoft.com/office/drawing/2014/main" id="{95BB9533-F503-9249-B5EC-F078F5828819}"/>
                  </a:ext>
                </a:extLst>
              </p:cNvPr>
              <p:cNvSpPr>
                <a:spLocks noChangeAspect="1" noChangeArrowheads="1"/>
              </p:cNvSpPr>
              <p:nvPr/>
            </p:nvSpPr>
            <p:spPr bwMode="auto">
              <a:xfrm>
                <a:off x="3720" y="112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3" name="Oval 23">
                <a:extLst>
                  <a:ext uri="{FF2B5EF4-FFF2-40B4-BE49-F238E27FC236}">
                    <a16:creationId xmlns:a16="http://schemas.microsoft.com/office/drawing/2014/main" id="{57E01913-913D-8B43-9DF3-8B5D4E26CF9B}"/>
                  </a:ext>
                </a:extLst>
              </p:cNvPr>
              <p:cNvSpPr>
                <a:spLocks noChangeAspect="1" noChangeArrowheads="1"/>
              </p:cNvSpPr>
              <p:nvPr/>
            </p:nvSpPr>
            <p:spPr bwMode="auto">
              <a:xfrm>
                <a:off x="3717" y="177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4" name="Oval 24">
                <a:extLst>
                  <a:ext uri="{FF2B5EF4-FFF2-40B4-BE49-F238E27FC236}">
                    <a16:creationId xmlns:a16="http://schemas.microsoft.com/office/drawing/2014/main" id="{C5D80084-E9EB-3148-A630-4EA249BBD782}"/>
                  </a:ext>
                </a:extLst>
              </p:cNvPr>
              <p:cNvSpPr>
                <a:spLocks noChangeAspect="1" noChangeArrowheads="1"/>
              </p:cNvSpPr>
              <p:nvPr/>
            </p:nvSpPr>
            <p:spPr bwMode="auto">
              <a:xfrm>
                <a:off x="3337" y="1587"/>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5" name="Rectangle 25">
                <a:extLst>
                  <a:ext uri="{FF2B5EF4-FFF2-40B4-BE49-F238E27FC236}">
                    <a16:creationId xmlns:a16="http://schemas.microsoft.com/office/drawing/2014/main" id="{660DD45D-7189-B740-93F6-43C622D6A116}"/>
                  </a:ext>
                </a:extLst>
              </p:cNvPr>
              <p:cNvSpPr>
                <a:spLocks noChangeArrowheads="1"/>
              </p:cNvSpPr>
              <p:nvPr/>
            </p:nvSpPr>
            <p:spPr bwMode="auto">
              <a:xfrm>
                <a:off x="1748" y="1017"/>
                <a:ext cx="736" cy="999"/>
              </a:xfrm>
              <a:prstGeom prst="rect">
                <a:avLst/>
              </a:prstGeom>
              <a:solidFill>
                <a:schemeClr val="accent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6" name="Line 26">
                <a:extLst>
                  <a:ext uri="{FF2B5EF4-FFF2-40B4-BE49-F238E27FC236}">
                    <a16:creationId xmlns:a16="http://schemas.microsoft.com/office/drawing/2014/main" id="{4996B8F4-5005-3D4E-BBC0-CCB99DB5C8E3}"/>
                  </a:ext>
                </a:extLst>
              </p:cNvPr>
              <p:cNvSpPr>
                <a:spLocks noChangeShapeType="1"/>
              </p:cNvSpPr>
              <p:nvPr/>
            </p:nvSpPr>
            <p:spPr bwMode="auto">
              <a:xfrm>
                <a:off x="2116" y="1017"/>
                <a:ext cx="0" cy="995"/>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587" name="Oval 27">
                <a:extLst>
                  <a:ext uri="{FF2B5EF4-FFF2-40B4-BE49-F238E27FC236}">
                    <a16:creationId xmlns:a16="http://schemas.microsoft.com/office/drawing/2014/main" id="{607F65C4-AE60-A249-BFA6-AC0E5807B31A}"/>
                  </a:ext>
                </a:extLst>
              </p:cNvPr>
              <p:cNvSpPr>
                <a:spLocks noChangeAspect="1" noChangeArrowheads="1"/>
              </p:cNvSpPr>
              <p:nvPr/>
            </p:nvSpPr>
            <p:spPr bwMode="auto">
              <a:xfrm>
                <a:off x="1920" y="136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8" name="Oval 28">
                <a:extLst>
                  <a:ext uri="{FF2B5EF4-FFF2-40B4-BE49-F238E27FC236}">
                    <a16:creationId xmlns:a16="http://schemas.microsoft.com/office/drawing/2014/main" id="{0B121EB1-6AB3-874C-A19D-465BAC744766}"/>
                  </a:ext>
                </a:extLst>
              </p:cNvPr>
              <p:cNvSpPr>
                <a:spLocks noChangeAspect="1" noChangeArrowheads="1"/>
              </p:cNvSpPr>
              <p:nvPr/>
            </p:nvSpPr>
            <p:spPr bwMode="auto">
              <a:xfrm>
                <a:off x="2016" y="145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89" name="Oval 29">
                <a:extLst>
                  <a:ext uri="{FF2B5EF4-FFF2-40B4-BE49-F238E27FC236}">
                    <a16:creationId xmlns:a16="http://schemas.microsoft.com/office/drawing/2014/main" id="{5F35E004-F16A-BC42-B46A-6B808453A2F7}"/>
                  </a:ext>
                </a:extLst>
              </p:cNvPr>
              <p:cNvSpPr>
                <a:spLocks noChangeAspect="1" noChangeArrowheads="1"/>
              </p:cNvSpPr>
              <p:nvPr/>
            </p:nvSpPr>
            <p:spPr bwMode="auto">
              <a:xfrm>
                <a:off x="1892" y="164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0" name="Oval 30">
                <a:extLst>
                  <a:ext uri="{FF2B5EF4-FFF2-40B4-BE49-F238E27FC236}">
                    <a16:creationId xmlns:a16="http://schemas.microsoft.com/office/drawing/2014/main" id="{EAF17EEC-B432-9F4F-95C3-3D728C3F6D8C}"/>
                  </a:ext>
                </a:extLst>
              </p:cNvPr>
              <p:cNvSpPr>
                <a:spLocks noChangeAspect="1" noChangeArrowheads="1"/>
              </p:cNvSpPr>
              <p:nvPr/>
            </p:nvSpPr>
            <p:spPr bwMode="auto">
              <a:xfrm>
                <a:off x="2008" y="111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1" name="Oval 31">
                <a:extLst>
                  <a:ext uri="{FF2B5EF4-FFF2-40B4-BE49-F238E27FC236}">
                    <a16:creationId xmlns:a16="http://schemas.microsoft.com/office/drawing/2014/main" id="{3D541455-8A1C-0546-8072-5EEAEE3FA697}"/>
                  </a:ext>
                </a:extLst>
              </p:cNvPr>
              <p:cNvSpPr>
                <a:spLocks noChangeAspect="1" noChangeArrowheads="1"/>
              </p:cNvSpPr>
              <p:nvPr/>
            </p:nvSpPr>
            <p:spPr bwMode="auto">
              <a:xfrm>
                <a:off x="1888" y="118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2" name="Oval 32">
                <a:extLst>
                  <a:ext uri="{FF2B5EF4-FFF2-40B4-BE49-F238E27FC236}">
                    <a16:creationId xmlns:a16="http://schemas.microsoft.com/office/drawing/2014/main" id="{874B6D27-D0A2-1445-BEC1-A2917C29B329}"/>
                  </a:ext>
                </a:extLst>
              </p:cNvPr>
              <p:cNvSpPr>
                <a:spLocks noChangeAspect="1" noChangeArrowheads="1"/>
              </p:cNvSpPr>
              <p:nvPr/>
            </p:nvSpPr>
            <p:spPr bwMode="auto">
              <a:xfrm>
                <a:off x="1896" y="193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3" name="Oval 33">
                <a:extLst>
                  <a:ext uri="{FF2B5EF4-FFF2-40B4-BE49-F238E27FC236}">
                    <a16:creationId xmlns:a16="http://schemas.microsoft.com/office/drawing/2014/main" id="{D8D2E477-D11B-CA4A-88DA-E4C599447C88}"/>
                  </a:ext>
                </a:extLst>
              </p:cNvPr>
              <p:cNvSpPr>
                <a:spLocks noChangeAspect="1" noChangeArrowheads="1"/>
              </p:cNvSpPr>
              <p:nvPr/>
            </p:nvSpPr>
            <p:spPr bwMode="auto">
              <a:xfrm>
                <a:off x="2028" y="188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4" name="Oval 34">
                <a:extLst>
                  <a:ext uri="{FF2B5EF4-FFF2-40B4-BE49-F238E27FC236}">
                    <a16:creationId xmlns:a16="http://schemas.microsoft.com/office/drawing/2014/main" id="{35F36B29-1D37-8B4C-A22C-3AF49F85A652}"/>
                  </a:ext>
                </a:extLst>
              </p:cNvPr>
              <p:cNvSpPr>
                <a:spLocks noChangeAspect="1" noChangeArrowheads="1"/>
              </p:cNvSpPr>
              <p:nvPr/>
            </p:nvSpPr>
            <p:spPr bwMode="auto">
              <a:xfrm>
                <a:off x="2040" y="128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5" name="Oval 35">
                <a:extLst>
                  <a:ext uri="{FF2B5EF4-FFF2-40B4-BE49-F238E27FC236}">
                    <a16:creationId xmlns:a16="http://schemas.microsoft.com/office/drawing/2014/main" id="{F89D558C-3B0C-EC43-9CAD-969842501681}"/>
                  </a:ext>
                </a:extLst>
              </p:cNvPr>
              <p:cNvSpPr>
                <a:spLocks noChangeAspect="1" noChangeArrowheads="1"/>
              </p:cNvSpPr>
              <p:nvPr/>
            </p:nvSpPr>
            <p:spPr bwMode="auto">
              <a:xfrm>
                <a:off x="1824" y="132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6" name="Oval 36">
                <a:extLst>
                  <a:ext uri="{FF2B5EF4-FFF2-40B4-BE49-F238E27FC236}">
                    <a16:creationId xmlns:a16="http://schemas.microsoft.com/office/drawing/2014/main" id="{73CFD75F-3D33-FF41-B1A0-3B567C7B0A6B}"/>
                  </a:ext>
                </a:extLst>
              </p:cNvPr>
              <p:cNvSpPr>
                <a:spLocks noChangeAspect="1" noChangeArrowheads="1"/>
              </p:cNvSpPr>
              <p:nvPr/>
            </p:nvSpPr>
            <p:spPr bwMode="auto">
              <a:xfrm>
                <a:off x="1832" y="107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7" name="Oval 37">
                <a:extLst>
                  <a:ext uri="{FF2B5EF4-FFF2-40B4-BE49-F238E27FC236}">
                    <a16:creationId xmlns:a16="http://schemas.microsoft.com/office/drawing/2014/main" id="{9D8E1824-C132-E246-A09E-0A5D186AD766}"/>
                  </a:ext>
                </a:extLst>
              </p:cNvPr>
              <p:cNvSpPr>
                <a:spLocks noChangeAspect="1" noChangeArrowheads="1"/>
              </p:cNvSpPr>
              <p:nvPr/>
            </p:nvSpPr>
            <p:spPr bwMode="auto">
              <a:xfrm>
                <a:off x="2012" y="155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8" name="Oval 38">
                <a:extLst>
                  <a:ext uri="{FF2B5EF4-FFF2-40B4-BE49-F238E27FC236}">
                    <a16:creationId xmlns:a16="http://schemas.microsoft.com/office/drawing/2014/main" id="{0602F8B3-03C8-944B-9661-A72B87E408CD}"/>
                  </a:ext>
                </a:extLst>
              </p:cNvPr>
              <p:cNvSpPr>
                <a:spLocks noChangeAspect="1" noChangeArrowheads="1"/>
              </p:cNvSpPr>
              <p:nvPr/>
            </p:nvSpPr>
            <p:spPr bwMode="auto">
              <a:xfrm>
                <a:off x="1988" y="170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599" name="Oval 39">
                <a:extLst>
                  <a:ext uri="{FF2B5EF4-FFF2-40B4-BE49-F238E27FC236}">
                    <a16:creationId xmlns:a16="http://schemas.microsoft.com/office/drawing/2014/main" id="{5A070D64-6F32-E648-986C-7775E0D91621}"/>
                  </a:ext>
                </a:extLst>
              </p:cNvPr>
              <p:cNvSpPr>
                <a:spLocks noChangeAspect="1" noChangeArrowheads="1"/>
              </p:cNvSpPr>
              <p:nvPr/>
            </p:nvSpPr>
            <p:spPr bwMode="auto">
              <a:xfrm>
                <a:off x="1840" y="179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0" name="Oval 40">
                <a:extLst>
                  <a:ext uri="{FF2B5EF4-FFF2-40B4-BE49-F238E27FC236}">
                    <a16:creationId xmlns:a16="http://schemas.microsoft.com/office/drawing/2014/main" id="{63C4FB76-680C-824B-AB4F-E4091D02FDE3}"/>
                  </a:ext>
                </a:extLst>
              </p:cNvPr>
              <p:cNvSpPr>
                <a:spLocks noChangeAspect="1" noChangeArrowheads="1"/>
              </p:cNvSpPr>
              <p:nvPr/>
            </p:nvSpPr>
            <p:spPr bwMode="auto">
              <a:xfrm>
                <a:off x="1953" y="126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1" name="Oval 41">
                <a:extLst>
                  <a:ext uri="{FF2B5EF4-FFF2-40B4-BE49-F238E27FC236}">
                    <a16:creationId xmlns:a16="http://schemas.microsoft.com/office/drawing/2014/main" id="{7312B5E2-68E3-CB4C-BC1C-87640D9C74B9}"/>
                  </a:ext>
                </a:extLst>
              </p:cNvPr>
              <p:cNvSpPr>
                <a:spLocks noChangeAspect="1" noChangeArrowheads="1"/>
              </p:cNvSpPr>
              <p:nvPr/>
            </p:nvSpPr>
            <p:spPr bwMode="auto">
              <a:xfrm>
                <a:off x="1868" y="144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2" name="Oval 42">
                <a:extLst>
                  <a:ext uri="{FF2B5EF4-FFF2-40B4-BE49-F238E27FC236}">
                    <a16:creationId xmlns:a16="http://schemas.microsoft.com/office/drawing/2014/main" id="{A9AE2FA3-60B6-6748-85A7-7315570AA9B3}"/>
                  </a:ext>
                </a:extLst>
              </p:cNvPr>
              <p:cNvSpPr>
                <a:spLocks noChangeAspect="1" noChangeArrowheads="1"/>
              </p:cNvSpPr>
              <p:nvPr/>
            </p:nvSpPr>
            <p:spPr bwMode="auto">
              <a:xfrm>
                <a:off x="1827" y="156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3" name="Line 43">
                <a:extLst>
                  <a:ext uri="{FF2B5EF4-FFF2-40B4-BE49-F238E27FC236}">
                    <a16:creationId xmlns:a16="http://schemas.microsoft.com/office/drawing/2014/main" id="{262F5D75-9E47-4B40-8AB7-822E019812FB}"/>
                  </a:ext>
                </a:extLst>
              </p:cNvPr>
              <p:cNvSpPr>
                <a:spLocks noChangeShapeType="1"/>
              </p:cNvSpPr>
              <p:nvPr/>
            </p:nvSpPr>
            <p:spPr bwMode="auto">
              <a:xfrm>
                <a:off x="2012" y="2150"/>
                <a:ext cx="282" cy="0"/>
              </a:xfrm>
              <a:prstGeom prst="line">
                <a:avLst/>
              </a:prstGeom>
              <a:noFill/>
              <a:ln w="82550">
                <a:solidFill>
                  <a:srgbClr val="941100">
                    <a:alpha val="75464"/>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4604" name="Text Box 44">
                <a:extLst>
                  <a:ext uri="{FF2B5EF4-FFF2-40B4-BE49-F238E27FC236}">
                    <a16:creationId xmlns:a16="http://schemas.microsoft.com/office/drawing/2014/main" id="{1C08A9BF-B0D5-114D-A7EC-97E60D937DCE}"/>
                  </a:ext>
                </a:extLst>
              </p:cNvPr>
              <p:cNvSpPr txBox="1">
                <a:spLocks noChangeArrowheads="1"/>
              </p:cNvSpPr>
              <p:nvPr/>
            </p:nvSpPr>
            <p:spPr bwMode="auto">
              <a:xfrm>
                <a:off x="811" y="1958"/>
                <a:ext cx="864" cy="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380"/>
                  </a:lnSpc>
                  <a:spcBef>
                    <a:spcPct val="0"/>
                  </a:spcBef>
                  <a:buFontTx/>
                  <a:buNone/>
                </a:pPr>
                <a:r>
                  <a:rPr lang="en-US" altLang="en-US" sz="1400" dirty="0">
                    <a:solidFill>
                      <a:schemeClr val="accent6"/>
                    </a:solidFill>
                  </a:rPr>
                  <a:t>Concentration gradient</a:t>
                </a:r>
              </a:p>
            </p:txBody>
          </p:sp>
          <p:sp>
            <p:nvSpPr>
              <p:cNvPr id="194605" name="Line 45">
                <a:extLst>
                  <a:ext uri="{FF2B5EF4-FFF2-40B4-BE49-F238E27FC236}">
                    <a16:creationId xmlns:a16="http://schemas.microsoft.com/office/drawing/2014/main" id="{1F653662-84F4-D043-B763-388CD142834D}"/>
                  </a:ext>
                </a:extLst>
              </p:cNvPr>
              <p:cNvSpPr>
                <a:spLocks noChangeShapeType="1"/>
              </p:cNvSpPr>
              <p:nvPr/>
            </p:nvSpPr>
            <p:spPr bwMode="auto">
              <a:xfrm>
                <a:off x="2600" y="2729"/>
                <a:ext cx="576" cy="4"/>
              </a:xfrm>
              <a:prstGeom prst="line">
                <a:avLst/>
              </a:prstGeom>
              <a:noFill/>
              <a:ln w="114300">
                <a:solidFill>
                  <a:schemeClr val="tx1">
                    <a:lumMod val="50000"/>
                    <a:lumOff val="50000"/>
                    <a:alpha val="74834"/>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606" name="Rectangle 46">
                <a:extLst>
                  <a:ext uri="{FF2B5EF4-FFF2-40B4-BE49-F238E27FC236}">
                    <a16:creationId xmlns:a16="http://schemas.microsoft.com/office/drawing/2014/main" id="{7A143978-A707-964C-997F-51A834022F46}"/>
                  </a:ext>
                </a:extLst>
              </p:cNvPr>
              <p:cNvSpPr>
                <a:spLocks noChangeArrowheads="1"/>
              </p:cNvSpPr>
              <p:nvPr/>
            </p:nvSpPr>
            <p:spPr bwMode="auto">
              <a:xfrm>
                <a:off x="3245" y="2303"/>
                <a:ext cx="736" cy="999"/>
              </a:xfrm>
              <a:prstGeom prst="rect">
                <a:avLst/>
              </a:prstGeom>
              <a:solidFill>
                <a:schemeClr val="accent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7" name="Line 47">
                <a:extLst>
                  <a:ext uri="{FF2B5EF4-FFF2-40B4-BE49-F238E27FC236}">
                    <a16:creationId xmlns:a16="http://schemas.microsoft.com/office/drawing/2014/main" id="{A53FC41A-99F9-B240-BB84-523255BFC6AC}"/>
                  </a:ext>
                </a:extLst>
              </p:cNvPr>
              <p:cNvSpPr>
                <a:spLocks noChangeShapeType="1"/>
              </p:cNvSpPr>
              <p:nvPr/>
            </p:nvSpPr>
            <p:spPr bwMode="auto">
              <a:xfrm>
                <a:off x="3613" y="2303"/>
                <a:ext cx="0" cy="995"/>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608" name="Oval 48">
                <a:extLst>
                  <a:ext uri="{FF2B5EF4-FFF2-40B4-BE49-F238E27FC236}">
                    <a16:creationId xmlns:a16="http://schemas.microsoft.com/office/drawing/2014/main" id="{9E534D76-5FC0-334A-B1ED-EDBB3FEFE2BC}"/>
                  </a:ext>
                </a:extLst>
              </p:cNvPr>
              <p:cNvSpPr>
                <a:spLocks noChangeAspect="1" noChangeArrowheads="1"/>
              </p:cNvSpPr>
              <p:nvPr/>
            </p:nvSpPr>
            <p:spPr bwMode="auto">
              <a:xfrm>
                <a:off x="3846" y="2737"/>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09" name="Oval 49">
                <a:extLst>
                  <a:ext uri="{FF2B5EF4-FFF2-40B4-BE49-F238E27FC236}">
                    <a16:creationId xmlns:a16="http://schemas.microsoft.com/office/drawing/2014/main" id="{D090BF47-6AFD-BD49-9351-E452AC0564DA}"/>
                  </a:ext>
                </a:extLst>
              </p:cNvPr>
              <p:cNvSpPr>
                <a:spLocks noChangeAspect="1" noChangeArrowheads="1"/>
              </p:cNvSpPr>
              <p:nvPr/>
            </p:nvSpPr>
            <p:spPr bwMode="auto">
              <a:xfrm>
                <a:off x="3513" y="274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0" name="Oval 50">
                <a:extLst>
                  <a:ext uri="{FF2B5EF4-FFF2-40B4-BE49-F238E27FC236}">
                    <a16:creationId xmlns:a16="http://schemas.microsoft.com/office/drawing/2014/main" id="{26F358B7-A5F8-1C40-A1AE-23D4FE47FB3B}"/>
                  </a:ext>
                </a:extLst>
              </p:cNvPr>
              <p:cNvSpPr>
                <a:spLocks noChangeAspect="1" noChangeArrowheads="1"/>
              </p:cNvSpPr>
              <p:nvPr/>
            </p:nvSpPr>
            <p:spPr bwMode="auto">
              <a:xfrm>
                <a:off x="3816" y="3169"/>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1" name="Oval 51">
                <a:extLst>
                  <a:ext uri="{FF2B5EF4-FFF2-40B4-BE49-F238E27FC236}">
                    <a16:creationId xmlns:a16="http://schemas.microsoft.com/office/drawing/2014/main" id="{D1193A79-C552-0545-BFDE-6DD2A67BE7AA}"/>
                  </a:ext>
                </a:extLst>
              </p:cNvPr>
              <p:cNvSpPr>
                <a:spLocks noChangeAspect="1" noChangeArrowheads="1"/>
              </p:cNvSpPr>
              <p:nvPr/>
            </p:nvSpPr>
            <p:spPr bwMode="auto">
              <a:xfrm>
                <a:off x="3476" y="247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2" name="Oval 52">
                <a:extLst>
                  <a:ext uri="{FF2B5EF4-FFF2-40B4-BE49-F238E27FC236}">
                    <a16:creationId xmlns:a16="http://schemas.microsoft.com/office/drawing/2014/main" id="{7426804A-F5CB-F047-BFCC-809D56821E8E}"/>
                  </a:ext>
                </a:extLst>
              </p:cNvPr>
              <p:cNvSpPr>
                <a:spLocks noChangeAspect="1" noChangeArrowheads="1"/>
              </p:cNvSpPr>
              <p:nvPr/>
            </p:nvSpPr>
            <p:spPr bwMode="auto">
              <a:xfrm>
                <a:off x="3865" y="2545"/>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3" name="Oval 53">
                <a:extLst>
                  <a:ext uri="{FF2B5EF4-FFF2-40B4-BE49-F238E27FC236}">
                    <a16:creationId xmlns:a16="http://schemas.microsoft.com/office/drawing/2014/main" id="{73173AA4-1A91-F04E-9772-65BA3589554F}"/>
                  </a:ext>
                </a:extLst>
              </p:cNvPr>
              <p:cNvSpPr>
                <a:spLocks noChangeAspect="1" noChangeArrowheads="1"/>
              </p:cNvSpPr>
              <p:nvPr/>
            </p:nvSpPr>
            <p:spPr bwMode="auto">
              <a:xfrm>
                <a:off x="3331" y="320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4" name="Oval 54">
                <a:extLst>
                  <a:ext uri="{FF2B5EF4-FFF2-40B4-BE49-F238E27FC236}">
                    <a16:creationId xmlns:a16="http://schemas.microsoft.com/office/drawing/2014/main" id="{E9DF928C-08E3-F644-90D3-D52CEBC01784}"/>
                  </a:ext>
                </a:extLst>
              </p:cNvPr>
              <p:cNvSpPr>
                <a:spLocks noChangeAspect="1" noChangeArrowheads="1"/>
              </p:cNvSpPr>
              <p:nvPr/>
            </p:nvSpPr>
            <p:spPr bwMode="auto">
              <a:xfrm>
                <a:off x="3525" y="317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5" name="Oval 55">
                <a:extLst>
                  <a:ext uri="{FF2B5EF4-FFF2-40B4-BE49-F238E27FC236}">
                    <a16:creationId xmlns:a16="http://schemas.microsoft.com/office/drawing/2014/main" id="{06733DCD-0D63-E64C-B4B5-436513FA7A0D}"/>
                  </a:ext>
                </a:extLst>
              </p:cNvPr>
              <p:cNvSpPr>
                <a:spLocks noChangeAspect="1" noChangeArrowheads="1"/>
              </p:cNvSpPr>
              <p:nvPr/>
            </p:nvSpPr>
            <p:spPr bwMode="auto">
              <a:xfrm>
                <a:off x="3684" y="2605"/>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6" name="Oval 56">
                <a:extLst>
                  <a:ext uri="{FF2B5EF4-FFF2-40B4-BE49-F238E27FC236}">
                    <a16:creationId xmlns:a16="http://schemas.microsoft.com/office/drawing/2014/main" id="{BE2D375C-303C-D74A-B5FC-3A1CAEE5CE71}"/>
                  </a:ext>
                </a:extLst>
              </p:cNvPr>
              <p:cNvSpPr>
                <a:spLocks noChangeAspect="1" noChangeArrowheads="1"/>
              </p:cNvSpPr>
              <p:nvPr/>
            </p:nvSpPr>
            <p:spPr bwMode="auto">
              <a:xfrm>
                <a:off x="3321" y="261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7" name="Oval 57">
                <a:extLst>
                  <a:ext uri="{FF2B5EF4-FFF2-40B4-BE49-F238E27FC236}">
                    <a16:creationId xmlns:a16="http://schemas.microsoft.com/office/drawing/2014/main" id="{6DC141CA-5A4D-E74D-8E00-86EE0294462F}"/>
                  </a:ext>
                </a:extLst>
              </p:cNvPr>
              <p:cNvSpPr>
                <a:spLocks noChangeAspect="1" noChangeArrowheads="1"/>
              </p:cNvSpPr>
              <p:nvPr/>
            </p:nvSpPr>
            <p:spPr bwMode="auto">
              <a:xfrm>
                <a:off x="3329" y="236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8" name="Oval 58">
                <a:extLst>
                  <a:ext uri="{FF2B5EF4-FFF2-40B4-BE49-F238E27FC236}">
                    <a16:creationId xmlns:a16="http://schemas.microsoft.com/office/drawing/2014/main" id="{2EB7D0C2-ADF3-C94A-A8FD-3E325911427F}"/>
                  </a:ext>
                </a:extLst>
              </p:cNvPr>
              <p:cNvSpPr>
                <a:spLocks noChangeAspect="1" noChangeArrowheads="1"/>
              </p:cNvSpPr>
              <p:nvPr/>
            </p:nvSpPr>
            <p:spPr bwMode="auto">
              <a:xfrm>
                <a:off x="3711" y="286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19" name="Oval 59">
                <a:extLst>
                  <a:ext uri="{FF2B5EF4-FFF2-40B4-BE49-F238E27FC236}">
                    <a16:creationId xmlns:a16="http://schemas.microsoft.com/office/drawing/2014/main" id="{5E778F50-8D02-224B-BE15-BCCD1368A9E3}"/>
                  </a:ext>
                </a:extLst>
              </p:cNvPr>
              <p:cNvSpPr>
                <a:spLocks noChangeAspect="1" noChangeArrowheads="1"/>
              </p:cNvSpPr>
              <p:nvPr/>
            </p:nvSpPr>
            <p:spPr bwMode="auto">
              <a:xfrm>
                <a:off x="3423" y="302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0" name="Oval 60">
                <a:extLst>
                  <a:ext uri="{FF2B5EF4-FFF2-40B4-BE49-F238E27FC236}">
                    <a16:creationId xmlns:a16="http://schemas.microsoft.com/office/drawing/2014/main" id="{0BAF34C8-02D0-CE40-AD5B-3B2C4E95BC92}"/>
                  </a:ext>
                </a:extLst>
              </p:cNvPr>
              <p:cNvSpPr>
                <a:spLocks noChangeAspect="1" noChangeArrowheads="1"/>
              </p:cNvSpPr>
              <p:nvPr/>
            </p:nvSpPr>
            <p:spPr bwMode="auto">
              <a:xfrm>
                <a:off x="3884" y="298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1" name="Oval 61">
                <a:extLst>
                  <a:ext uri="{FF2B5EF4-FFF2-40B4-BE49-F238E27FC236}">
                    <a16:creationId xmlns:a16="http://schemas.microsoft.com/office/drawing/2014/main" id="{5BAE1C88-554A-9B4A-B615-5546438A4B01}"/>
                  </a:ext>
                </a:extLst>
              </p:cNvPr>
              <p:cNvSpPr>
                <a:spLocks noChangeAspect="1" noChangeArrowheads="1"/>
              </p:cNvSpPr>
              <p:nvPr/>
            </p:nvSpPr>
            <p:spPr bwMode="auto">
              <a:xfrm>
                <a:off x="3720" y="241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2" name="Oval 62">
                <a:extLst>
                  <a:ext uri="{FF2B5EF4-FFF2-40B4-BE49-F238E27FC236}">
                    <a16:creationId xmlns:a16="http://schemas.microsoft.com/office/drawing/2014/main" id="{C29F55A8-97FE-0540-8AAC-2EC3DE2B77A4}"/>
                  </a:ext>
                </a:extLst>
              </p:cNvPr>
              <p:cNvSpPr>
                <a:spLocks noChangeAspect="1" noChangeArrowheads="1"/>
              </p:cNvSpPr>
              <p:nvPr/>
            </p:nvSpPr>
            <p:spPr bwMode="auto">
              <a:xfrm>
                <a:off x="3717" y="305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3" name="Oval 63">
                <a:extLst>
                  <a:ext uri="{FF2B5EF4-FFF2-40B4-BE49-F238E27FC236}">
                    <a16:creationId xmlns:a16="http://schemas.microsoft.com/office/drawing/2014/main" id="{BDB97C9B-4420-0F4C-88FA-316FA81C363C}"/>
                  </a:ext>
                </a:extLst>
              </p:cNvPr>
              <p:cNvSpPr>
                <a:spLocks noChangeAspect="1" noChangeArrowheads="1"/>
              </p:cNvSpPr>
              <p:nvPr/>
            </p:nvSpPr>
            <p:spPr bwMode="auto">
              <a:xfrm>
                <a:off x="3361" y="2452"/>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4" name="Oval 64">
                <a:extLst>
                  <a:ext uri="{FF2B5EF4-FFF2-40B4-BE49-F238E27FC236}">
                    <a16:creationId xmlns:a16="http://schemas.microsoft.com/office/drawing/2014/main" id="{70D81744-AEF7-8147-89D3-D3C31BFC98C0}"/>
                  </a:ext>
                </a:extLst>
              </p:cNvPr>
              <p:cNvSpPr>
                <a:spLocks noChangeAspect="1" noChangeArrowheads="1"/>
              </p:cNvSpPr>
              <p:nvPr/>
            </p:nvSpPr>
            <p:spPr bwMode="auto">
              <a:xfrm>
                <a:off x="3465" y="2609"/>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5" name="Oval 65">
                <a:extLst>
                  <a:ext uri="{FF2B5EF4-FFF2-40B4-BE49-F238E27FC236}">
                    <a16:creationId xmlns:a16="http://schemas.microsoft.com/office/drawing/2014/main" id="{49C12AD7-4243-3240-AE1E-820E3FF00573}"/>
                  </a:ext>
                </a:extLst>
              </p:cNvPr>
              <p:cNvSpPr>
                <a:spLocks noChangeAspect="1" noChangeArrowheads="1"/>
              </p:cNvSpPr>
              <p:nvPr/>
            </p:nvSpPr>
            <p:spPr bwMode="auto">
              <a:xfrm>
                <a:off x="3348" y="2734"/>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6" name="Oval 66">
                <a:extLst>
                  <a:ext uri="{FF2B5EF4-FFF2-40B4-BE49-F238E27FC236}">
                    <a16:creationId xmlns:a16="http://schemas.microsoft.com/office/drawing/2014/main" id="{A0DC9F9A-5D7B-0740-88EA-2EF2A63BB300}"/>
                  </a:ext>
                </a:extLst>
              </p:cNvPr>
              <p:cNvSpPr>
                <a:spLocks noChangeAspect="1" noChangeArrowheads="1"/>
              </p:cNvSpPr>
              <p:nvPr/>
            </p:nvSpPr>
            <p:spPr bwMode="auto">
              <a:xfrm>
                <a:off x="3503" y="2953"/>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7" name="Oval 67">
                <a:extLst>
                  <a:ext uri="{FF2B5EF4-FFF2-40B4-BE49-F238E27FC236}">
                    <a16:creationId xmlns:a16="http://schemas.microsoft.com/office/drawing/2014/main" id="{352699DD-E67B-6C42-A37C-C98B07A417CA}"/>
                  </a:ext>
                </a:extLst>
              </p:cNvPr>
              <p:cNvSpPr>
                <a:spLocks noChangeAspect="1" noChangeArrowheads="1"/>
              </p:cNvSpPr>
              <p:nvPr/>
            </p:nvSpPr>
            <p:spPr bwMode="auto">
              <a:xfrm>
                <a:off x="3844" y="2370"/>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8" name="Oval 68">
                <a:extLst>
                  <a:ext uri="{FF2B5EF4-FFF2-40B4-BE49-F238E27FC236}">
                    <a16:creationId xmlns:a16="http://schemas.microsoft.com/office/drawing/2014/main" id="{95A6930E-1D8F-8848-B8C7-418CECEEA068}"/>
                  </a:ext>
                </a:extLst>
              </p:cNvPr>
              <p:cNvSpPr>
                <a:spLocks noChangeAspect="1" noChangeArrowheads="1"/>
              </p:cNvSpPr>
              <p:nvPr/>
            </p:nvSpPr>
            <p:spPr bwMode="auto">
              <a:xfrm>
                <a:off x="3342" y="3098"/>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29" name="Oval 69">
                <a:extLst>
                  <a:ext uri="{FF2B5EF4-FFF2-40B4-BE49-F238E27FC236}">
                    <a16:creationId xmlns:a16="http://schemas.microsoft.com/office/drawing/2014/main" id="{1F1DF5FE-C399-674A-B7BF-95378D0FB3B6}"/>
                  </a:ext>
                </a:extLst>
              </p:cNvPr>
              <p:cNvSpPr>
                <a:spLocks noChangeAspect="1" noChangeArrowheads="1"/>
              </p:cNvSpPr>
              <p:nvPr/>
            </p:nvSpPr>
            <p:spPr bwMode="auto">
              <a:xfrm>
                <a:off x="3692" y="2490"/>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0" name="Oval 70">
                <a:extLst>
                  <a:ext uri="{FF2B5EF4-FFF2-40B4-BE49-F238E27FC236}">
                    <a16:creationId xmlns:a16="http://schemas.microsoft.com/office/drawing/2014/main" id="{6ACAA4AF-EAD7-5D45-BB7F-CC33C3A4CD62}"/>
                  </a:ext>
                </a:extLst>
              </p:cNvPr>
              <p:cNvSpPr>
                <a:spLocks noChangeAspect="1" noChangeArrowheads="1"/>
              </p:cNvSpPr>
              <p:nvPr/>
            </p:nvSpPr>
            <p:spPr bwMode="auto">
              <a:xfrm>
                <a:off x="3748" y="2730"/>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1" name="Oval 71">
                <a:extLst>
                  <a:ext uri="{FF2B5EF4-FFF2-40B4-BE49-F238E27FC236}">
                    <a16:creationId xmlns:a16="http://schemas.microsoft.com/office/drawing/2014/main" id="{0FFDCC74-BF64-DD4D-BCBC-2B24818C6B4A}"/>
                  </a:ext>
                </a:extLst>
              </p:cNvPr>
              <p:cNvSpPr>
                <a:spLocks noChangeAspect="1" noChangeArrowheads="1"/>
              </p:cNvSpPr>
              <p:nvPr/>
            </p:nvSpPr>
            <p:spPr bwMode="auto">
              <a:xfrm>
                <a:off x="3815" y="2869"/>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2" name="Oval 72">
                <a:extLst>
                  <a:ext uri="{FF2B5EF4-FFF2-40B4-BE49-F238E27FC236}">
                    <a16:creationId xmlns:a16="http://schemas.microsoft.com/office/drawing/2014/main" id="{234EA918-A0A3-3846-A435-EA82CDBA327D}"/>
                  </a:ext>
                </a:extLst>
              </p:cNvPr>
              <p:cNvSpPr>
                <a:spLocks noChangeAspect="1" noChangeArrowheads="1"/>
              </p:cNvSpPr>
              <p:nvPr/>
            </p:nvSpPr>
            <p:spPr bwMode="auto">
              <a:xfrm>
                <a:off x="3721" y="3213"/>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3" name="Oval 73">
                <a:extLst>
                  <a:ext uri="{FF2B5EF4-FFF2-40B4-BE49-F238E27FC236}">
                    <a16:creationId xmlns:a16="http://schemas.microsoft.com/office/drawing/2014/main" id="{2CE585A3-01CF-F948-824A-A545E38C1348}"/>
                  </a:ext>
                </a:extLst>
              </p:cNvPr>
              <p:cNvSpPr>
                <a:spLocks noChangeAspect="1" noChangeArrowheads="1"/>
              </p:cNvSpPr>
              <p:nvPr/>
            </p:nvSpPr>
            <p:spPr bwMode="auto">
              <a:xfrm>
                <a:off x="3337" y="2865"/>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5" name="Rectangle 75">
                <a:extLst>
                  <a:ext uri="{FF2B5EF4-FFF2-40B4-BE49-F238E27FC236}">
                    <a16:creationId xmlns:a16="http://schemas.microsoft.com/office/drawing/2014/main" id="{AEA75A42-B480-E24B-ADCB-5D464873FB5D}"/>
                  </a:ext>
                </a:extLst>
              </p:cNvPr>
              <p:cNvSpPr>
                <a:spLocks noChangeArrowheads="1"/>
              </p:cNvSpPr>
              <p:nvPr/>
            </p:nvSpPr>
            <p:spPr bwMode="auto">
              <a:xfrm>
                <a:off x="1748" y="2303"/>
                <a:ext cx="736" cy="999"/>
              </a:xfrm>
              <a:prstGeom prst="rect">
                <a:avLst/>
              </a:prstGeom>
              <a:solidFill>
                <a:schemeClr val="accent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6" name="Line 76">
                <a:extLst>
                  <a:ext uri="{FF2B5EF4-FFF2-40B4-BE49-F238E27FC236}">
                    <a16:creationId xmlns:a16="http://schemas.microsoft.com/office/drawing/2014/main" id="{61756E48-4743-6041-A6F4-CE1C58F24F6D}"/>
                  </a:ext>
                </a:extLst>
              </p:cNvPr>
              <p:cNvSpPr>
                <a:spLocks noChangeShapeType="1"/>
              </p:cNvSpPr>
              <p:nvPr/>
            </p:nvSpPr>
            <p:spPr bwMode="auto">
              <a:xfrm>
                <a:off x="2116" y="2303"/>
                <a:ext cx="0" cy="995"/>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4637" name="Oval 77">
                <a:extLst>
                  <a:ext uri="{FF2B5EF4-FFF2-40B4-BE49-F238E27FC236}">
                    <a16:creationId xmlns:a16="http://schemas.microsoft.com/office/drawing/2014/main" id="{B2729FAE-8943-5C44-8B39-8561A34F8EBE}"/>
                  </a:ext>
                </a:extLst>
              </p:cNvPr>
              <p:cNvSpPr>
                <a:spLocks noChangeAspect="1" noChangeArrowheads="1"/>
              </p:cNvSpPr>
              <p:nvPr/>
            </p:nvSpPr>
            <p:spPr bwMode="auto">
              <a:xfrm>
                <a:off x="1920" y="2646"/>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8" name="Oval 78">
                <a:extLst>
                  <a:ext uri="{FF2B5EF4-FFF2-40B4-BE49-F238E27FC236}">
                    <a16:creationId xmlns:a16="http://schemas.microsoft.com/office/drawing/2014/main" id="{33050D7D-0D09-AC4C-9808-FC4BB80F0747}"/>
                  </a:ext>
                </a:extLst>
              </p:cNvPr>
              <p:cNvSpPr>
                <a:spLocks noChangeAspect="1" noChangeArrowheads="1"/>
              </p:cNvSpPr>
              <p:nvPr/>
            </p:nvSpPr>
            <p:spPr bwMode="auto">
              <a:xfrm>
                <a:off x="2016" y="274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39" name="Oval 79">
                <a:extLst>
                  <a:ext uri="{FF2B5EF4-FFF2-40B4-BE49-F238E27FC236}">
                    <a16:creationId xmlns:a16="http://schemas.microsoft.com/office/drawing/2014/main" id="{8CD46E5B-6114-8A40-9C4A-36C5D8DE8ADE}"/>
                  </a:ext>
                </a:extLst>
              </p:cNvPr>
              <p:cNvSpPr>
                <a:spLocks noChangeAspect="1" noChangeArrowheads="1"/>
              </p:cNvSpPr>
              <p:nvPr/>
            </p:nvSpPr>
            <p:spPr bwMode="auto">
              <a:xfrm>
                <a:off x="1892" y="293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0" name="Oval 80">
                <a:extLst>
                  <a:ext uri="{FF2B5EF4-FFF2-40B4-BE49-F238E27FC236}">
                    <a16:creationId xmlns:a16="http://schemas.microsoft.com/office/drawing/2014/main" id="{9740B946-41A0-1D4F-BDA9-EB535985C792}"/>
                  </a:ext>
                </a:extLst>
              </p:cNvPr>
              <p:cNvSpPr>
                <a:spLocks noChangeAspect="1" noChangeArrowheads="1"/>
              </p:cNvSpPr>
              <p:nvPr/>
            </p:nvSpPr>
            <p:spPr bwMode="auto">
              <a:xfrm>
                <a:off x="2008" y="240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1" name="Oval 81">
                <a:extLst>
                  <a:ext uri="{FF2B5EF4-FFF2-40B4-BE49-F238E27FC236}">
                    <a16:creationId xmlns:a16="http://schemas.microsoft.com/office/drawing/2014/main" id="{47318080-7B2C-4A4F-B217-4E76534F2B7B}"/>
                  </a:ext>
                </a:extLst>
              </p:cNvPr>
              <p:cNvSpPr>
                <a:spLocks noChangeAspect="1" noChangeArrowheads="1"/>
              </p:cNvSpPr>
              <p:nvPr/>
            </p:nvSpPr>
            <p:spPr bwMode="auto">
              <a:xfrm>
                <a:off x="1888" y="247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2" name="Oval 82">
                <a:extLst>
                  <a:ext uri="{FF2B5EF4-FFF2-40B4-BE49-F238E27FC236}">
                    <a16:creationId xmlns:a16="http://schemas.microsoft.com/office/drawing/2014/main" id="{F8BFC163-EAA3-4A4D-89BB-8F19E3D315D2}"/>
                  </a:ext>
                </a:extLst>
              </p:cNvPr>
              <p:cNvSpPr>
                <a:spLocks noChangeAspect="1" noChangeArrowheads="1"/>
              </p:cNvSpPr>
              <p:nvPr/>
            </p:nvSpPr>
            <p:spPr bwMode="auto">
              <a:xfrm>
                <a:off x="1896" y="3178"/>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3" name="Oval 83">
                <a:extLst>
                  <a:ext uri="{FF2B5EF4-FFF2-40B4-BE49-F238E27FC236}">
                    <a16:creationId xmlns:a16="http://schemas.microsoft.com/office/drawing/2014/main" id="{BF160DA3-C622-3D4B-BB78-56A9371A9043}"/>
                  </a:ext>
                </a:extLst>
              </p:cNvPr>
              <p:cNvSpPr>
                <a:spLocks noChangeAspect="1" noChangeArrowheads="1"/>
              </p:cNvSpPr>
              <p:nvPr/>
            </p:nvSpPr>
            <p:spPr bwMode="auto">
              <a:xfrm>
                <a:off x="2028" y="317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4" name="Oval 84">
                <a:extLst>
                  <a:ext uri="{FF2B5EF4-FFF2-40B4-BE49-F238E27FC236}">
                    <a16:creationId xmlns:a16="http://schemas.microsoft.com/office/drawing/2014/main" id="{78D29997-ECCC-634B-83AA-0EA3365468AB}"/>
                  </a:ext>
                </a:extLst>
              </p:cNvPr>
              <p:cNvSpPr>
                <a:spLocks noChangeAspect="1" noChangeArrowheads="1"/>
              </p:cNvSpPr>
              <p:nvPr/>
            </p:nvSpPr>
            <p:spPr bwMode="auto">
              <a:xfrm>
                <a:off x="2032" y="2613"/>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5" name="Oval 85">
                <a:extLst>
                  <a:ext uri="{FF2B5EF4-FFF2-40B4-BE49-F238E27FC236}">
                    <a16:creationId xmlns:a16="http://schemas.microsoft.com/office/drawing/2014/main" id="{8571562F-8A76-344B-B629-34931779D8B3}"/>
                  </a:ext>
                </a:extLst>
              </p:cNvPr>
              <p:cNvSpPr>
                <a:spLocks noChangeAspect="1" noChangeArrowheads="1"/>
              </p:cNvSpPr>
              <p:nvPr/>
            </p:nvSpPr>
            <p:spPr bwMode="auto">
              <a:xfrm>
                <a:off x="1824" y="261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6" name="Oval 86">
                <a:extLst>
                  <a:ext uri="{FF2B5EF4-FFF2-40B4-BE49-F238E27FC236}">
                    <a16:creationId xmlns:a16="http://schemas.microsoft.com/office/drawing/2014/main" id="{543C6B16-E038-BC43-90A8-73C1C9E0EC0E}"/>
                  </a:ext>
                </a:extLst>
              </p:cNvPr>
              <p:cNvSpPr>
                <a:spLocks noChangeAspect="1" noChangeArrowheads="1"/>
              </p:cNvSpPr>
              <p:nvPr/>
            </p:nvSpPr>
            <p:spPr bwMode="auto">
              <a:xfrm>
                <a:off x="1832" y="236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7" name="Oval 87">
                <a:extLst>
                  <a:ext uri="{FF2B5EF4-FFF2-40B4-BE49-F238E27FC236}">
                    <a16:creationId xmlns:a16="http://schemas.microsoft.com/office/drawing/2014/main" id="{D4456AAD-BA7A-CB46-AB90-E11D392B60A9}"/>
                  </a:ext>
                </a:extLst>
              </p:cNvPr>
              <p:cNvSpPr>
                <a:spLocks noChangeAspect="1" noChangeArrowheads="1"/>
              </p:cNvSpPr>
              <p:nvPr/>
            </p:nvSpPr>
            <p:spPr bwMode="auto">
              <a:xfrm>
                <a:off x="1972" y="2839"/>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8" name="Oval 88">
                <a:extLst>
                  <a:ext uri="{FF2B5EF4-FFF2-40B4-BE49-F238E27FC236}">
                    <a16:creationId xmlns:a16="http://schemas.microsoft.com/office/drawing/2014/main" id="{BA0B5CAD-DD01-B046-907B-287997A465DB}"/>
                  </a:ext>
                </a:extLst>
              </p:cNvPr>
              <p:cNvSpPr>
                <a:spLocks noChangeAspect="1" noChangeArrowheads="1"/>
              </p:cNvSpPr>
              <p:nvPr/>
            </p:nvSpPr>
            <p:spPr bwMode="auto">
              <a:xfrm>
                <a:off x="1988" y="2994"/>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49" name="Oval 89">
                <a:extLst>
                  <a:ext uri="{FF2B5EF4-FFF2-40B4-BE49-F238E27FC236}">
                    <a16:creationId xmlns:a16="http://schemas.microsoft.com/office/drawing/2014/main" id="{F991F42D-DFD9-024A-B881-4E78BCCEDC74}"/>
                  </a:ext>
                </a:extLst>
              </p:cNvPr>
              <p:cNvSpPr>
                <a:spLocks noChangeAspect="1" noChangeArrowheads="1"/>
              </p:cNvSpPr>
              <p:nvPr/>
            </p:nvSpPr>
            <p:spPr bwMode="auto">
              <a:xfrm>
                <a:off x="1840" y="308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0" name="Oval 90">
                <a:extLst>
                  <a:ext uri="{FF2B5EF4-FFF2-40B4-BE49-F238E27FC236}">
                    <a16:creationId xmlns:a16="http://schemas.microsoft.com/office/drawing/2014/main" id="{3DB0CACB-E016-AE4D-83EC-280E26EF97B9}"/>
                  </a:ext>
                </a:extLst>
              </p:cNvPr>
              <p:cNvSpPr>
                <a:spLocks noChangeAspect="1" noChangeArrowheads="1"/>
              </p:cNvSpPr>
              <p:nvPr/>
            </p:nvSpPr>
            <p:spPr bwMode="auto">
              <a:xfrm>
                <a:off x="1980" y="252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1" name="Oval 91">
                <a:extLst>
                  <a:ext uri="{FF2B5EF4-FFF2-40B4-BE49-F238E27FC236}">
                    <a16:creationId xmlns:a16="http://schemas.microsoft.com/office/drawing/2014/main" id="{481B6EE2-7BFB-BF48-B6A9-5C6786418349}"/>
                  </a:ext>
                </a:extLst>
              </p:cNvPr>
              <p:cNvSpPr>
                <a:spLocks noChangeAspect="1" noChangeArrowheads="1"/>
              </p:cNvSpPr>
              <p:nvPr/>
            </p:nvSpPr>
            <p:spPr bwMode="auto">
              <a:xfrm>
                <a:off x="1868" y="2730"/>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2" name="Oval 92">
                <a:extLst>
                  <a:ext uri="{FF2B5EF4-FFF2-40B4-BE49-F238E27FC236}">
                    <a16:creationId xmlns:a16="http://schemas.microsoft.com/office/drawing/2014/main" id="{3EC234CF-C6DC-C341-99E2-FC325DF1C730}"/>
                  </a:ext>
                </a:extLst>
              </p:cNvPr>
              <p:cNvSpPr>
                <a:spLocks noChangeAspect="1" noChangeArrowheads="1"/>
              </p:cNvSpPr>
              <p:nvPr/>
            </p:nvSpPr>
            <p:spPr bwMode="auto">
              <a:xfrm>
                <a:off x="2256" y="2664"/>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3" name="Oval 93">
                <a:extLst>
                  <a:ext uri="{FF2B5EF4-FFF2-40B4-BE49-F238E27FC236}">
                    <a16:creationId xmlns:a16="http://schemas.microsoft.com/office/drawing/2014/main" id="{00B26CE9-394D-F146-BC8E-38607A14C72A}"/>
                  </a:ext>
                </a:extLst>
              </p:cNvPr>
              <p:cNvSpPr>
                <a:spLocks noChangeAspect="1" noChangeArrowheads="1"/>
              </p:cNvSpPr>
              <p:nvPr/>
            </p:nvSpPr>
            <p:spPr bwMode="auto">
              <a:xfrm>
                <a:off x="2243" y="2382"/>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4" name="Oval 94">
                <a:extLst>
                  <a:ext uri="{FF2B5EF4-FFF2-40B4-BE49-F238E27FC236}">
                    <a16:creationId xmlns:a16="http://schemas.microsoft.com/office/drawing/2014/main" id="{95360EE7-C17C-C84D-954E-EF8D86403268}"/>
                  </a:ext>
                </a:extLst>
              </p:cNvPr>
              <p:cNvSpPr>
                <a:spLocks noChangeAspect="1" noChangeArrowheads="1"/>
              </p:cNvSpPr>
              <p:nvPr/>
            </p:nvSpPr>
            <p:spPr bwMode="auto">
              <a:xfrm>
                <a:off x="2368" y="2510"/>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5" name="Oval 95">
                <a:extLst>
                  <a:ext uri="{FF2B5EF4-FFF2-40B4-BE49-F238E27FC236}">
                    <a16:creationId xmlns:a16="http://schemas.microsoft.com/office/drawing/2014/main" id="{984BB95A-0F40-5F4F-9092-D53001F8733B}"/>
                  </a:ext>
                </a:extLst>
              </p:cNvPr>
              <p:cNvSpPr>
                <a:spLocks noChangeAspect="1" noChangeArrowheads="1"/>
              </p:cNvSpPr>
              <p:nvPr/>
            </p:nvSpPr>
            <p:spPr bwMode="auto">
              <a:xfrm>
                <a:off x="2368" y="2909"/>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6" name="Oval 96">
                <a:extLst>
                  <a:ext uri="{FF2B5EF4-FFF2-40B4-BE49-F238E27FC236}">
                    <a16:creationId xmlns:a16="http://schemas.microsoft.com/office/drawing/2014/main" id="{0C7DF995-084C-7E48-831A-B5FF7FD25470}"/>
                  </a:ext>
                </a:extLst>
              </p:cNvPr>
              <p:cNvSpPr>
                <a:spLocks noChangeAspect="1" noChangeArrowheads="1"/>
              </p:cNvSpPr>
              <p:nvPr/>
            </p:nvSpPr>
            <p:spPr bwMode="auto">
              <a:xfrm>
                <a:off x="2212" y="2834"/>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7" name="Oval 97">
                <a:extLst>
                  <a:ext uri="{FF2B5EF4-FFF2-40B4-BE49-F238E27FC236}">
                    <a16:creationId xmlns:a16="http://schemas.microsoft.com/office/drawing/2014/main" id="{54B886F9-FDD5-D048-933F-983A46BCB021}"/>
                  </a:ext>
                </a:extLst>
              </p:cNvPr>
              <p:cNvSpPr>
                <a:spLocks noChangeAspect="1" noChangeArrowheads="1"/>
              </p:cNvSpPr>
              <p:nvPr/>
            </p:nvSpPr>
            <p:spPr bwMode="auto">
              <a:xfrm>
                <a:off x="2201" y="2547"/>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8" name="Oval 98">
                <a:extLst>
                  <a:ext uri="{FF2B5EF4-FFF2-40B4-BE49-F238E27FC236}">
                    <a16:creationId xmlns:a16="http://schemas.microsoft.com/office/drawing/2014/main" id="{93654C61-F246-E346-9B9B-AC0CF8F3C97B}"/>
                  </a:ext>
                </a:extLst>
              </p:cNvPr>
              <p:cNvSpPr>
                <a:spLocks noChangeAspect="1" noChangeArrowheads="1"/>
              </p:cNvSpPr>
              <p:nvPr/>
            </p:nvSpPr>
            <p:spPr bwMode="auto">
              <a:xfrm>
                <a:off x="2235" y="3019"/>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59" name="Oval 99">
                <a:extLst>
                  <a:ext uri="{FF2B5EF4-FFF2-40B4-BE49-F238E27FC236}">
                    <a16:creationId xmlns:a16="http://schemas.microsoft.com/office/drawing/2014/main" id="{E7C260E4-C1D0-EF44-9629-E8BC881A9B39}"/>
                  </a:ext>
                </a:extLst>
              </p:cNvPr>
              <p:cNvSpPr>
                <a:spLocks noChangeAspect="1" noChangeArrowheads="1"/>
              </p:cNvSpPr>
              <p:nvPr/>
            </p:nvSpPr>
            <p:spPr bwMode="auto">
              <a:xfrm>
                <a:off x="2308" y="2754"/>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60" name="Oval 100">
                <a:extLst>
                  <a:ext uri="{FF2B5EF4-FFF2-40B4-BE49-F238E27FC236}">
                    <a16:creationId xmlns:a16="http://schemas.microsoft.com/office/drawing/2014/main" id="{0CD75E3C-8F89-CD47-8979-84358DE6B6D0}"/>
                  </a:ext>
                </a:extLst>
              </p:cNvPr>
              <p:cNvSpPr>
                <a:spLocks noChangeAspect="1" noChangeArrowheads="1"/>
              </p:cNvSpPr>
              <p:nvPr/>
            </p:nvSpPr>
            <p:spPr bwMode="auto">
              <a:xfrm>
                <a:off x="2376" y="3113"/>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61" name="Oval 101">
                <a:extLst>
                  <a:ext uri="{FF2B5EF4-FFF2-40B4-BE49-F238E27FC236}">
                    <a16:creationId xmlns:a16="http://schemas.microsoft.com/office/drawing/2014/main" id="{AD142050-C8D6-D246-8887-3CE51ADAF22F}"/>
                  </a:ext>
                </a:extLst>
              </p:cNvPr>
              <p:cNvSpPr>
                <a:spLocks noChangeAspect="1" noChangeArrowheads="1"/>
              </p:cNvSpPr>
              <p:nvPr/>
            </p:nvSpPr>
            <p:spPr bwMode="auto">
              <a:xfrm>
                <a:off x="2179" y="3173"/>
                <a:ext cx="46" cy="46"/>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62" name="Oval 102">
                <a:extLst>
                  <a:ext uri="{FF2B5EF4-FFF2-40B4-BE49-F238E27FC236}">
                    <a16:creationId xmlns:a16="http://schemas.microsoft.com/office/drawing/2014/main" id="{D45AFE62-4B99-8046-9319-4D93452BF19C}"/>
                  </a:ext>
                </a:extLst>
              </p:cNvPr>
              <p:cNvSpPr>
                <a:spLocks noChangeAspect="1" noChangeArrowheads="1"/>
              </p:cNvSpPr>
              <p:nvPr/>
            </p:nvSpPr>
            <p:spPr bwMode="auto">
              <a:xfrm>
                <a:off x="1818" y="2862"/>
                <a:ext cx="46" cy="4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sp>
            <p:nvSpPr>
              <p:cNvPr id="194663" name="Line 103">
                <a:extLst>
                  <a:ext uri="{FF2B5EF4-FFF2-40B4-BE49-F238E27FC236}">
                    <a16:creationId xmlns:a16="http://schemas.microsoft.com/office/drawing/2014/main" id="{75FAA43E-985A-3347-A51C-396A30BD41EA}"/>
                  </a:ext>
                </a:extLst>
              </p:cNvPr>
              <p:cNvSpPr>
                <a:spLocks noChangeShapeType="1"/>
              </p:cNvSpPr>
              <p:nvPr/>
            </p:nvSpPr>
            <p:spPr bwMode="auto">
              <a:xfrm>
                <a:off x="2004" y="3423"/>
                <a:ext cx="282" cy="0"/>
              </a:xfrm>
              <a:prstGeom prst="line">
                <a:avLst/>
              </a:prstGeom>
              <a:noFill/>
              <a:ln w="88900">
                <a:solidFill>
                  <a:srgbClr val="941100">
                    <a:alpha val="75372"/>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4664" name="Text Box 104">
                <a:extLst>
                  <a:ext uri="{FF2B5EF4-FFF2-40B4-BE49-F238E27FC236}">
                    <a16:creationId xmlns:a16="http://schemas.microsoft.com/office/drawing/2014/main" id="{3F98D7C3-0954-5A4C-ADC9-257F6F3A573A}"/>
                  </a:ext>
                </a:extLst>
              </p:cNvPr>
              <p:cNvSpPr txBox="1">
                <a:spLocks noChangeArrowheads="1"/>
              </p:cNvSpPr>
              <p:nvPr/>
            </p:nvSpPr>
            <p:spPr bwMode="auto">
              <a:xfrm>
                <a:off x="1697" y="3330"/>
                <a:ext cx="315" cy="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b="1" dirty="0">
                    <a:solidFill>
                      <a:srgbClr val="941100"/>
                    </a:solidFill>
                  </a:rPr>
                  <a:t>Red</a:t>
                </a:r>
                <a:endParaRPr lang="en-US" altLang="en-US" sz="1200" b="1" dirty="0">
                  <a:solidFill>
                    <a:srgbClr val="941100"/>
                  </a:solidFill>
                </a:endParaRPr>
              </a:p>
            </p:txBody>
          </p:sp>
          <p:sp>
            <p:nvSpPr>
              <p:cNvPr id="194666" name="Text Box 106">
                <a:extLst>
                  <a:ext uri="{FF2B5EF4-FFF2-40B4-BE49-F238E27FC236}">
                    <a16:creationId xmlns:a16="http://schemas.microsoft.com/office/drawing/2014/main" id="{F3B3435E-21CB-8A43-AB07-5C1DF63371C9}"/>
                  </a:ext>
                </a:extLst>
              </p:cNvPr>
              <p:cNvSpPr txBox="1">
                <a:spLocks noChangeArrowheads="1"/>
              </p:cNvSpPr>
              <p:nvPr/>
            </p:nvSpPr>
            <p:spPr bwMode="auto">
              <a:xfrm>
                <a:off x="2252" y="3529"/>
                <a:ext cx="445" cy="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b="1" dirty="0">
                    <a:solidFill>
                      <a:srgbClr val="008000"/>
                    </a:solidFill>
                  </a:rPr>
                  <a:t>Green</a:t>
                </a:r>
                <a:endParaRPr lang="en-US" altLang="en-US" sz="1200" b="1" dirty="0">
                  <a:solidFill>
                    <a:srgbClr val="008000"/>
                  </a:solidFill>
                </a:endParaRPr>
              </a:p>
            </p:txBody>
          </p:sp>
        </p:grpSp>
      </p:grpSp>
      <p:sp>
        <p:nvSpPr>
          <p:cNvPr id="194562" name="Slide Number Placeholder 5">
            <a:extLst>
              <a:ext uri="{FF2B5EF4-FFF2-40B4-BE49-F238E27FC236}">
                <a16:creationId xmlns:a16="http://schemas.microsoft.com/office/drawing/2014/main" id="{0FEBBF49-EF8B-8449-BD85-BB576065627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5E11BB6E-006F-7845-BCD2-98A34276BD44}" type="slidenum">
              <a:rPr lang="en-US" altLang="en-US" sz="1400"/>
              <a:pPr algn="r" eaLnBrk="1" hangingPunct="1">
                <a:spcBef>
                  <a:spcPct val="0"/>
                </a:spcBef>
                <a:buFontTx/>
                <a:buNone/>
              </a:pPr>
              <a:t>93</a:t>
            </a:fld>
            <a:endParaRPr lang="en-US" altLang="en-US" sz="1400" dirty="0"/>
          </a:p>
        </p:txBody>
      </p:sp>
      <p:sp>
        <p:nvSpPr>
          <p:cNvPr id="109" name="Text Box 104">
            <a:extLst>
              <a:ext uri="{FF2B5EF4-FFF2-40B4-BE49-F238E27FC236}">
                <a16:creationId xmlns:a16="http://schemas.microsoft.com/office/drawing/2014/main" id="{79582EEF-72E9-FB4F-9B19-B338CAC2788E}"/>
              </a:ext>
            </a:extLst>
          </p:cNvPr>
          <p:cNvSpPr txBox="1">
            <a:spLocks noChangeArrowheads="1"/>
          </p:cNvSpPr>
          <p:nvPr/>
        </p:nvSpPr>
        <p:spPr bwMode="auto">
          <a:xfrm>
            <a:off x="2705308" y="3265022"/>
            <a:ext cx="500063"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b="1" dirty="0">
                <a:solidFill>
                  <a:srgbClr val="941100"/>
                </a:solidFill>
              </a:rPr>
              <a:t>Red</a:t>
            </a:r>
            <a:endParaRPr lang="en-US" altLang="en-US" sz="1200" b="1" dirty="0">
              <a:solidFill>
                <a:srgbClr val="941100"/>
              </a:solidFill>
            </a:endParaRPr>
          </a:p>
        </p:txBody>
      </p:sp>
      <p:sp>
        <p:nvSpPr>
          <p:cNvPr id="111" name="Text Box 44">
            <a:extLst>
              <a:ext uri="{FF2B5EF4-FFF2-40B4-BE49-F238E27FC236}">
                <a16:creationId xmlns:a16="http://schemas.microsoft.com/office/drawing/2014/main" id="{9C4B5F24-7106-634E-85F7-458213BF76CC}"/>
              </a:ext>
            </a:extLst>
          </p:cNvPr>
          <p:cNvSpPr txBox="1">
            <a:spLocks noChangeArrowheads="1"/>
          </p:cNvSpPr>
          <p:nvPr/>
        </p:nvSpPr>
        <p:spPr bwMode="auto">
          <a:xfrm>
            <a:off x="1282851" y="5377939"/>
            <a:ext cx="1371600"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380"/>
              </a:lnSpc>
              <a:spcBef>
                <a:spcPct val="0"/>
              </a:spcBef>
              <a:buFontTx/>
              <a:buNone/>
            </a:pPr>
            <a:r>
              <a:rPr lang="en-US" altLang="en-US" sz="1400" dirty="0">
                <a:solidFill>
                  <a:schemeClr val="accent6"/>
                </a:solidFill>
              </a:rPr>
              <a:t>Concentration gradients</a:t>
            </a:r>
          </a:p>
        </p:txBody>
      </p:sp>
      <p:sp>
        <p:nvSpPr>
          <p:cNvPr id="2" name="TextBox 1">
            <a:extLst>
              <a:ext uri="{FF2B5EF4-FFF2-40B4-BE49-F238E27FC236}">
                <a16:creationId xmlns:a16="http://schemas.microsoft.com/office/drawing/2014/main" id="{FA318F8E-3D2B-C217-9916-8C2A4970865F}"/>
              </a:ext>
            </a:extLst>
          </p:cNvPr>
          <p:cNvSpPr txBox="1"/>
          <p:nvPr/>
        </p:nvSpPr>
        <p:spPr>
          <a:xfrm>
            <a:off x="1399594" y="1521179"/>
            <a:ext cx="1164101" cy="338554"/>
          </a:xfrm>
          <a:prstGeom prst="rect">
            <a:avLst/>
          </a:prstGeom>
          <a:noFill/>
        </p:spPr>
        <p:txBody>
          <a:bodyPr wrap="none" rtlCol="0">
            <a:spAutoFit/>
          </a:bodyPr>
          <a:lstStyle/>
          <a:p>
            <a:r>
              <a:rPr lang="en-US" sz="1600" dirty="0"/>
              <a:t>Scenario 1</a:t>
            </a:r>
          </a:p>
        </p:txBody>
      </p:sp>
      <p:sp>
        <p:nvSpPr>
          <p:cNvPr id="3" name="TextBox 2">
            <a:extLst>
              <a:ext uri="{FF2B5EF4-FFF2-40B4-BE49-F238E27FC236}">
                <a16:creationId xmlns:a16="http://schemas.microsoft.com/office/drawing/2014/main" id="{4B8E3B9E-B8E4-D452-368D-778E2CD1766D}"/>
              </a:ext>
            </a:extLst>
          </p:cNvPr>
          <p:cNvSpPr txBox="1"/>
          <p:nvPr/>
        </p:nvSpPr>
        <p:spPr>
          <a:xfrm>
            <a:off x="1400517" y="3576288"/>
            <a:ext cx="1164101" cy="338554"/>
          </a:xfrm>
          <a:prstGeom prst="rect">
            <a:avLst/>
          </a:prstGeom>
          <a:noFill/>
        </p:spPr>
        <p:txBody>
          <a:bodyPr wrap="none" rtlCol="0">
            <a:spAutoFit/>
          </a:bodyPr>
          <a:lstStyle/>
          <a:p>
            <a:r>
              <a:rPr lang="en-US" sz="1600" dirty="0"/>
              <a:t>Scenario 2</a:t>
            </a:r>
          </a:p>
        </p:txBody>
      </p:sp>
      <p:sp>
        <p:nvSpPr>
          <p:cNvPr id="4" name="Line 105">
            <a:extLst>
              <a:ext uri="{FF2B5EF4-FFF2-40B4-BE49-F238E27FC236}">
                <a16:creationId xmlns:a16="http://schemas.microsoft.com/office/drawing/2014/main" id="{A36701F9-7717-0E43-B9C5-3550DCE05F07}"/>
              </a:ext>
            </a:extLst>
          </p:cNvPr>
          <p:cNvSpPr>
            <a:spLocks noChangeShapeType="1"/>
          </p:cNvSpPr>
          <p:nvPr/>
        </p:nvSpPr>
        <p:spPr bwMode="auto">
          <a:xfrm rot="10800000">
            <a:off x="3097018" y="5748210"/>
            <a:ext cx="479425" cy="0"/>
          </a:xfrm>
          <a:prstGeom prst="line">
            <a:avLst/>
          </a:prstGeom>
          <a:noFill/>
          <a:ln w="88900">
            <a:solidFill>
              <a:srgbClr val="008000">
                <a:alpha val="75166"/>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6609" name="Group 2">
            <a:extLst>
              <a:ext uri="{FF2B5EF4-FFF2-40B4-BE49-F238E27FC236}">
                <a16:creationId xmlns:a16="http://schemas.microsoft.com/office/drawing/2014/main" id="{0A7193FD-5C59-DE4A-AC24-492CDABBD8F9}"/>
              </a:ext>
            </a:extLst>
          </p:cNvPr>
          <p:cNvGrpSpPr>
            <a:grpSpLocks/>
          </p:cNvGrpSpPr>
          <p:nvPr/>
        </p:nvGrpSpPr>
        <p:grpSpPr bwMode="auto">
          <a:xfrm>
            <a:off x="463550" y="446088"/>
            <a:ext cx="8229600" cy="3067049"/>
            <a:chOff x="292" y="281"/>
            <a:chExt cx="5184" cy="1932"/>
          </a:xfrm>
        </p:grpSpPr>
        <p:sp>
          <p:nvSpPr>
            <p:cNvPr id="196611" name="Rectangle 3">
              <a:extLst>
                <a:ext uri="{FF2B5EF4-FFF2-40B4-BE49-F238E27FC236}">
                  <a16:creationId xmlns:a16="http://schemas.microsoft.com/office/drawing/2014/main" id="{F7B956A7-7E22-034F-8CB1-D4F3F8807C3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Diffusion </a:t>
              </a:r>
              <a:r>
                <a:rPr lang="en-US" altLang="en-US" sz="2200" dirty="0">
                  <a:solidFill>
                    <a:srgbClr val="333333"/>
                  </a:solidFill>
                </a:rPr>
                <a:t>(continued)</a:t>
              </a:r>
            </a:p>
          </p:txBody>
        </p:sp>
        <p:sp>
          <p:nvSpPr>
            <p:cNvPr id="196612" name="Text Box 4">
              <a:extLst>
                <a:ext uri="{FF2B5EF4-FFF2-40B4-BE49-F238E27FC236}">
                  <a16:creationId xmlns:a16="http://schemas.microsoft.com/office/drawing/2014/main" id="{E4CCA39A-1EAB-1A41-ACBC-DEA816A5AAAC}"/>
                </a:ext>
              </a:extLst>
            </p:cNvPr>
            <p:cNvSpPr txBox="1">
              <a:spLocks noChangeArrowheads="1"/>
            </p:cNvSpPr>
            <p:nvPr/>
          </p:nvSpPr>
          <p:spPr bwMode="auto">
            <a:xfrm>
              <a:off x="519" y="971"/>
              <a:ext cx="466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Diffusion across a semi-permeable membrane is a form of passive transport because it does not require the expenditure of chemical energy.</a:t>
              </a:r>
            </a:p>
            <a:p>
              <a:pPr eaLnBrk="1" hangingPunct="1">
                <a:lnSpc>
                  <a:spcPct val="85000"/>
                </a:lnSpc>
                <a:spcBef>
                  <a:spcPct val="0"/>
                </a:spcBef>
                <a:spcAft>
                  <a:spcPts val="900"/>
                </a:spcAft>
                <a:buSzPct val="80000"/>
                <a:buFont typeface="Times" pitchFamily="2" charset="0"/>
                <a:buChar char="•"/>
              </a:pPr>
              <a:r>
                <a:rPr lang="en-US" altLang="en-US" sz="1800" dirty="0"/>
                <a:t>A cell’s plasma membrane is selectively permeable to some mole-cules.</a:t>
              </a:r>
            </a:p>
            <a:p>
              <a:pPr eaLnBrk="1" hangingPunct="1">
                <a:lnSpc>
                  <a:spcPct val="85000"/>
                </a:lnSpc>
                <a:spcBef>
                  <a:spcPct val="0"/>
                </a:spcBef>
                <a:spcAft>
                  <a:spcPct val="50000"/>
                </a:spcAft>
                <a:buSzPct val="80000"/>
                <a:buFont typeface="Times" pitchFamily="2" charset="0"/>
                <a:buChar char="•"/>
              </a:pPr>
              <a:r>
                <a:rPr lang="en-US" altLang="en-US" sz="1800" dirty="0"/>
                <a:t>The membrane allows certain small ions to pass (such as Na</a:t>
              </a:r>
              <a:r>
                <a:rPr lang="en-US" altLang="en-US" sz="1800" baseline="30000" dirty="0"/>
                <a:t>+ </a:t>
              </a:r>
              <a:r>
                <a:rPr lang="en-US" altLang="en-US" sz="1800" dirty="0"/>
                <a:t>and K</a:t>
              </a:r>
              <a:r>
                <a:rPr lang="en-US" altLang="en-US" sz="1800" baseline="30000" dirty="0"/>
                <a:t>+</a:t>
              </a:r>
              <a:r>
                <a:rPr lang="en-US" altLang="en-US" sz="1800" dirty="0"/>
                <a:t>), but not large molecules such as proteins and phosphate groups.</a:t>
              </a:r>
            </a:p>
          </p:txBody>
        </p:sp>
      </p:grpSp>
      <p:sp>
        <p:nvSpPr>
          <p:cNvPr id="196610" name="Slide Number Placeholder 5">
            <a:extLst>
              <a:ext uri="{FF2B5EF4-FFF2-40B4-BE49-F238E27FC236}">
                <a16:creationId xmlns:a16="http://schemas.microsoft.com/office/drawing/2014/main" id="{B8180D7B-18B1-E44D-8692-264BFB31EA3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355DEEE-DF90-5349-A5C6-6285CCCD5DBA}" type="slidenum">
              <a:rPr lang="en-US" altLang="en-US" sz="1400"/>
              <a:pPr algn="r" eaLnBrk="1" hangingPunct="1">
                <a:spcBef>
                  <a:spcPct val="0"/>
                </a:spcBef>
                <a:buFontTx/>
                <a:buNone/>
              </a:pPr>
              <a:t>94</a:t>
            </a:fld>
            <a:endParaRPr lang="en-US" altLang="en-US" sz="1400" dirty="0"/>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657" name="Group 6">
            <a:extLst>
              <a:ext uri="{FF2B5EF4-FFF2-40B4-BE49-F238E27FC236}">
                <a16:creationId xmlns:a16="http://schemas.microsoft.com/office/drawing/2014/main" id="{37DFAC2B-9E23-E74D-AE50-E09A33F72486}"/>
              </a:ext>
            </a:extLst>
          </p:cNvPr>
          <p:cNvGrpSpPr>
            <a:grpSpLocks/>
          </p:cNvGrpSpPr>
          <p:nvPr/>
        </p:nvGrpSpPr>
        <p:grpSpPr bwMode="auto">
          <a:xfrm>
            <a:off x="463550" y="446088"/>
            <a:ext cx="8229600" cy="2479675"/>
            <a:chOff x="292" y="281"/>
            <a:chExt cx="5184" cy="1562"/>
          </a:xfrm>
        </p:grpSpPr>
        <p:sp>
          <p:nvSpPr>
            <p:cNvPr id="198659" name="Rectangle 3">
              <a:extLst>
                <a:ext uri="{FF2B5EF4-FFF2-40B4-BE49-F238E27FC236}">
                  <a16:creationId xmlns:a16="http://schemas.microsoft.com/office/drawing/2014/main" id="{11C9C0E6-877F-4B4C-A7B5-8E30AF72A41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Diffusion </a:t>
              </a:r>
              <a:r>
                <a:rPr lang="en-US" altLang="en-US" sz="2200" dirty="0">
                  <a:solidFill>
                    <a:srgbClr val="333333"/>
                  </a:solidFill>
                </a:rPr>
                <a:t>(continued)</a:t>
              </a:r>
              <a:endParaRPr lang="en-US" altLang="en-US" sz="2800" dirty="0">
                <a:solidFill>
                  <a:schemeClr val="tx2"/>
                </a:solidFill>
              </a:endParaRPr>
            </a:p>
          </p:txBody>
        </p:sp>
        <p:sp>
          <p:nvSpPr>
            <p:cNvPr id="198660" name="Text Box 4">
              <a:extLst>
                <a:ext uri="{FF2B5EF4-FFF2-40B4-BE49-F238E27FC236}">
                  <a16:creationId xmlns:a16="http://schemas.microsoft.com/office/drawing/2014/main" id="{335B04E6-569A-E042-BEB5-B46914826554}"/>
                </a:ext>
              </a:extLst>
            </p:cNvPr>
            <p:cNvSpPr txBox="1">
              <a:spLocks noChangeArrowheads="1"/>
            </p:cNvSpPr>
            <p:nvPr/>
          </p:nvSpPr>
          <p:spPr bwMode="auto">
            <a:xfrm>
              <a:off x="519" y="971"/>
              <a:ext cx="461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Diffusion is an important process for maintaining all living cells.</a:t>
              </a:r>
            </a:p>
            <a:p>
              <a:pPr eaLnBrk="1" hangingPunct="1">
                <a:lnSpc>
                  <a:spcPct val="85000"/>
                </a:lnSpc>
                <a:spcBef>
                  <a:spcPct val="0"/>
                </a:spcBef>
                <a:spcAft>
                  <a:spcPct val="50000"/>
                </a:spcAft>
                <a:buSzPct val="80000"/>
                <a:buFont typeface="Times" pitchFamily="2" charset="0"/>
                <a:buChar char="•"/>
              </a:pPr>
              <a:r>
                <a:rPr lang="en-US" altLang="en-US" sz="1800" dirty="0"/>
                <a:t>For example, oxygen passively diffuses from the alveoli of the lungs into the pulmonary capillaries where it binds with hemoglobin mole-cules in red blood cells to meet the metabolic needs of organs and other tissues. </a:t>
              </a:r>
            </a:p>
          </p:txBody>
        </p:sp>
      </p:grpSp>
      <p:sp>
        <p:nvSpPr>
          <p:cNvPr id="198658" name="Slide Number Placeholder 5">
            <a:extLst>
              <a:ext uri="{FF2B5EF4-FFF2-40B4-BE49-F238E27FC236}">
                <a16:creationId xmlns:a16="http://schemas.microsoft.com/office/drawing/2014/main" id="{0DFDFB95-6B21-D544-BCBE-5BCE25AFC53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643C15C-CD47-2A41-B195-0F2C26277F62}" type="slidenum">
              <a:rPr lang="en-US" altLang="en-US" sz="1400"/>
              <a:pPr algn="r" eaLnBrk="1" hangingPunct="1">
                <a:spcBef>
                  <a:spcPct val="0"/>
                </a:spcBef>
                <a:buFontTx/>
                <a:buNone/>
              </a:pPr>
              <a:t>95</a:t>
            </a:fld>
            <a:endParaRPr lang="en-US" altLang="en-US" sz="1400" dirty="0"/>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705" name="Group 7">
            <a:extLst>
              <a:ext uri="{FF2B5EF4-FFF2-40B4-BE49-F238E27FC236}">
                <a16:creationId xmlns:a16="http://schemas.microsoft.com/office/drawing/2014/main" id="{F69F5A26-001E-C448-9F28-79A74AF202BB}"/>
              </a:ext>
            </a:extLst>
          </p:cNvPr>
          <p:cNvGrpSpPr>
            <a:grpSpLocks/>
          </p:cNvGrpSpPr>
          <p:nvPr/>
        </p:nvGrpSpPr>
        <p:grpSpPr bwMode="auto">
          <a:xfrm>
            <a:off x="457200" y="446088"/>
            <a:ext cx="8229600" cy="2241551"/>
            <a:chOff x="288" y="281"/>
            <a:chExt cx="5184" cy="1412"/>
          </a:xfrm>
        </p:grpSpPr>
        <p:sp>
          <p:nvSpPr>
            <p:cNvPr id="200707" name="Rectangle 3">
              <a:extLst>
                <a:ext uri="{FF2B5EF4-FFF2-40B4-BE49-F238E27FC236}">
                  <a16:creationId xmlns:a16="http://schemas.microsoft.com/office/drawing/2014/main" id="{F427E51C-674B-124D-A943-6F6A7910ABD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Osmosis</a:t>
              </a:r>
              <a:endParaRPr lang="en-US" altLang="en-US" sz="2800" dirty="0">
                <a:solidFill>
                  <a:schemeClr val="tx2"/>
                </a:solidFill>
              </a:endParaRPr>
            </a:p>
          </p:txBody>
        </p:sp>
        <p:sp>
          <p:nvSpPr>
            <p:cNvPr id="200708" name="Text Box 4">
              <a:extLst>
                <a:ext uri="{FF2B5EF4-FFF2-40B4-BE49-F238E27FC236}">
                  <a16:creationId xmlns:a16="http://schemas.microsoft.com/office/drawing/2014/main" id="{6EE56CDD-59E4-5640-91F0-6020D39607DE}"/>
                </a:ext>
              </a:extLst>
            </p:cNvPr>
            <p:cNvSpPr txBox="1">
              <a:spLocks noChangeArrowheads="1"/>
            </p:cNvSpPr>
            <p:nvPr/>
          </p:nvSpPr>
          <p:spPr bwMode="auto">
            <a:xfrm>
              <a:off x="517" y="969"/>
              <a:ext cx="464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passive transport of water across a semi-permeable membrane is called osmosis.</a:t>
              </a:r>
            </a:p>
            <a:p>
              <a:pPr eaLnBrk="1" hangingPunct="1">
                <a:lnSpc>
                  <a:spcPct val="85000"/>
                </a:lnSpc>
                <a:spcBef>
                  <a:spcPct val="0"/>
                </a:spcBef>
                <a:spcAft>
                  <a:spcPct val="50000"/>
                </a:spcAft>
                <a:buSzPct val="80000"/>
                <a:buFont typeface="Times" pitchFamily="2" charset="0"/>
                <a:buChar char="•"/>
              </a:pPr>
              <a:r>
                <a:rPr lang="en-US" altLang="en-US" sz="1800" dirty="0"/>
                <a:t>Consider a membrane separating two water-filled compartments that is permeable to H</a:t>
              </a:r>
              <a:r>
                <a:rPr lang="en-US" altLang="en-US" sz="1800" baseline="-15000" dirty="0"/>
                <a:t>2</a:t>
              </a:r>
              <a:r>
                <a:rPr lang="en-US" altLang="en-US" sz="1800" dirty="0"/>
                <a:t>O but not to C</a:t>
              </a:r>
              <a:r>
                <a:rPr lang="en-US" altLang="en-US" sz="1800" baseline="-15000" dirty="0"/>
                <a:t>6</a:t>
              </a:r>
              <a:r>
                <a:rPr lang="en-US" altLang="en-US" sz="1800" dirty="0"/>
                <a:t>H</a:t>
              </a:r>
              <a:r>
                <a:rPr lang="en-US" altLang="en-US" sz="1800" baseline="-15000" dirty="0"/>
                <a:t>12</a:t>
              </a:r>
              <a:r>
                <a:rPr lang="en-US" altLang="en-US" sz="1800" dirty="0"/>
                <a:t>O</a:t>
              </a:r>
              <a:r>
                <a:rPr lang="en-US" altLang="en-US" sz="1800" baseline="-15000" dirty="0"/>
                <a:t>6</a:t>
              </a:r>
              <a:r>
                <a:rPr lang="en-US" altLang="en-US" sz="1800" baseline="-25000" dirty="0"/>
                <a:t> </a:t>
              </a:r>
              <a:r>
                <a:rPr lang="en-US" altLang="en-US" sz="1800" dirty="0"/>
                <a:t>(glucose), a larger molecule.</a:t>
              </a:r>
            </a:p>
          </p:txBody>
        </p:sp>
      </p:grpSp>
      <p:sp>
        <p:nvSpPr>
          <p:cNvPr id="200706" name="Slide Number Placeholder 5">
            <a:extLst>
              <a:ext uri="{FF2B5EF4-FFF2-40B4-BE49-F238E27FC236}">
                <a16:creationId xmlns:a16="http://schemas.microsoft.com/office/drawing/2014/main" id="{4B61F3AE-C7FC-314C-8E4B-EBCFE4ACE91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E6851E06-5805-A74D-BCCC-E94BF754E4EC}" type="slidenum">
              <a:rPr lang="en-US" altLang="en-US" sz="1400"/>
              <a:pPr algn="r" eaLnBrk="1" hangingPunct="1">
                <a:spcBef>
                  <a:spcPct val="0"/>
                </a:spcBef>
                <a:buFontTx/>
                <a:buNone/>
              </a:pPr>
              <a:t>96</a:t>
            </a:fld>
            <a:endParaRPr lang="en-US" altLang="en-US" sz="1400" dirty="0"/>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2753" name="Group 2">
            <a:extLst>
              <a:ext uri="{FF2B5EF4-FFF2-40B4-BE49-F238E27FC236}">
                <a16:creationId xmlns:a16="http://schemas.microsoft.com/office/drawing/2014/main" id="{3C594E30-09A7-9E4F-9A8B-74ADF3E3E7A9}"/>
              </a:ext>
            </a:extLst>
          </p:cNvPr>
          <p:cNvGrpSpPr>
            <a:grpSpLocks/>
          </p:cNvGrpSpPr>
          <p:nvPr/>
        </p:nvGrpSpPr>
        <p:grpSpPr bwMode="auto">
          <a:xfrm>
            <a:off x="457200" y="446088"/>
            <a:ext cx="8229600" cy="3063874"/>
            <a:chOff x="288" y="281"/>
            <a:chExt cx="5184" cy="1930"/>
          </a:xfrm>
        </p:grpSpPr>
        <p:sp>
          <p:nvSpPr>
            <p:cNvPr id="202755" name="Rectangle 3">
              <a:extLst>
                <a:ext uri="{FF2B5EF4-FFF2-40B4-BE49-F238E27FC236}">
                  <a16:creationId xmlns:a16="http://schemas.microsoft.com/office/drawing/2014/main" id="{E9995839-49CD-8445-8A7C-CD6F500282A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Osmosis </a:t>
              </a:r>
              <a:r>
                <a:rPr lang="en-US" altLang="en-US" sz="2200" dirty="0">
                  <a:solidFill>
                    <a:srgbClr val="333333"/>
                  </a:solidFill>
                </a:rPr>
                <a:t>(continued)</a:t>
              </a:r>
              <a:endParaRPr lang="en-US" altLang="en-US" sz="2800" dirty="0">
                <a:solidFill>
                  <a:schemeClr val="tx2"/>
                </a:solidFill>
              </a:endParaRPr>
            </a:p>
          </p:txBody>
        </p:sp>
        <p:sp>
          <p:nvSpPr>
            <p:cNvPr id="202756" name="Text Box 4">
              <a:extLst>
                <a:ext uri="{FF2B5EF4-FFF2-40B4-BE49-F238E27FC236}">
                  <a16:creationId xmlns:a16="http://schemas.microsoft.com/office/drawing/2014/main" id="{BDB6DB1E-D1E7-9B4E-A793-FECD653C3C4A}"/>
                </a:ext>
              </a:extLst>
            </p:cNvPr>
            <p:cNvSpPr txBox="1">
              <a:spLocks noChangeArrowheads="1"/>
            </p:cNvSpPr>
            <p:nvPr/>
          </p:nvSpPr>
          <p:spPr bwMode="auto">
            <a:xfrm>
              <a:off x="517" y="969"/>
              <a:ext cx="488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The solution with a higher concentration of solute (in this case, glucose) is </a:t>
              </a:r>
              <a:r>
                <a:rPr lang="en-US" altLang="en-US" sz="1800" u="sng" dirty="0"/>
                <a:t>hypertonic</a:t>
              </a:r>
              <a:r>
                <a:rPr lang="en-US" altLang="en-US" sz="1800" dirty="0"/>
                <a:t> and the solution with the lower concentration of solute is </a:t>
              </a:r>
              <a:r>
                <a:rPr lang="en-US" altLang="en-US" sz="1800" u="sng" dirty="0"/>
                <a:t>hypotonic</a:t>
              </a:r>
              <a:r>
                <a:rPr lang="en-US" altLang="en-US" sz="1800" dirty="0"/>
                <a:t>.</a:t>
              </a:r>
            </a:p>
            <a:p>
              <a:pPr eaLnBrk="1" hangingPunct="1">
                <a:lnSpc>
                  <a:spcPct val="85000"/>
                </a:lnSpc>
                <a:spcBef>
                  <a:spcPct val="0"/>
                </a:spcBef>
                <a:spcAft>
                  <a:spcPts val="900"/>
                </a:spcAft>
                <a:buSzPct val="80000"/>
                <a:buFont typeface="Times" pitchFamily="2" charset="0"/>
                <a:buChar char="•"/>
              </a:pPr>
              <a:r>
                <a:rPr lang="en-US" altLang="en-US" sz="1800" dirty="0"/>
                <a:t>H</a:t>
              </a:r>
              <a:r>
                <a:rPr lang="en-US" altLang="en-US" sz="1800" baseline="-15000" dirty="0"/>
                <a:t>2</a:t>
              </a:r>
              <a:r>
                <a:rPr lang="en-US" altLang="en-US" sz="1800" dirty="0"/>
                <a:t>O will diffuse across the membrane from the hypotonic solution to the hypertonic solution until equilibrium is established.</a:t>
              </a:r>
            </a:p>
            <a:p>
              <a:pPr eaLnBrk="1" hangingPunct="1">
                <a:lnSpc>
                  <a:spcPct val="85000"/>
                </a:lnSpc>
                <a:spcBef>
                  <a:spcPct val="0"/>
                </a:spcBef>
                <a:spcAft>
                  <a:spcPct val="50000"/>
                </a:spcAft>
                <a:buSzPct val="80000"/>
                <a:buFont typeface="Times" pitchFamily="2" charset="0"/>
                <a:buChar char="•"/>
              </a:pPr>
              <a:r>
                <a:rPr lang="en-US" altLang="en-US" sz="1800" dirty="0"/>
                <a:t>The solutions are </a:t>
              </a:r>
              <a:r>
                <a:rPr lang="en-US" altLang="en-US" sz="1800" u="sng" dirty="0"/>
                <a:t>isotonic</a:t>
              </a:r>
              <a:r>
                <a:rPr lang="en-US" altLang="en-US" sz="1800" dirty="0"/>
                <a:t> once they reach equal concentrations of glu-cose.  </a:t>
              </a:r>
            </a:p>
          </p:txBody>
        </p:sp>
      </p:grpSp>
      <p:sp>
        <p:nvSpPr>
          <p:cNvPr id="202754" name="Slide Number Placeholder 5">
            <a:extLst>
              <a:ext uri="{FF2B5EF4-FFF2-40B4-BE49-F238E27FC236}">
                <a16:creationId xmlns:a16="http://schemas.microsoft.com/office/drawing/2014/main" id="{3C3387F8-26E5-D040-A4FA-0487A26A11F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94CE501-0E89-1C46-B8E9-625028826AFE}" type="slidenum">
              <a:rPr lang="en-US" altLang="en-US" sz="1400"/>
              <a:pPr algn="r" eaLnBrk="1" hangingPunct="1">
                <a:spcBef>
                  <a:spcPct val="0"/>
                </a:spcBef>
                <a:buFontTx/>
                <a:buNone/>
              </a:pPr>
              <a:t>97</a:t>
            </a:fld>
            <a:endParaRPr lang="en-US" altLang="en-US" sz="1400" dirty="0"/>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01" name="Group 2">
            <a:extLst>
              <a:ext uri="{FF2B5EF4-FFF2-40B4-BE49-F238E27FC236}">
                <a16:creationId xmlns:a16="http://schemas.microsoft.com/office/drawing/2014/main" id="{3DB8FA26-A098-144B-830A-327B30B1CF1B}"/>
              </a:ext>
            </a:extLst>
          </p:cNvPr>
          <p:cNvGrpSpPr>
            <a:grpSpLocks/>
          </p:cNvGrpSpPr>
          <p:nvPr/>
        </p:nvGrpSpPr>
        <p:grpSpPr bwMode="auto">
          <a:xfrm>
            <a:off x="458788" y="446088"/>
            <a:ext cx="8229600" cy="5314950"/>
            <a:chOff x="289" y="281"/>
            <a:chExt cx="5184" cy="3348"/>
          </a:xfrm>
        </p:grpSpPr>
        <p:sp>
          <p:nvSpPr>
            <p:cNvPr id="204803" name="Rectangle 3">
              <a:extLst>
                <a:ext uri="{FF2B5EF4-FFF2-40B4-BE49-F238E27FC236}">
                  <a16:creationId xmlns:a16="http://schemas.microsoft.com/office/drawing/2014/main" id="{6C975FB8-3F3B-794E-BAE4-D0079E34186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Water Movement</a:t>
              </a:r>
              <a:endParaRPr lang="en-US" altLang="en-US" sz="2800" dirty="0">
                <a:solidFill>
                  <a:schemeClr val="tx2"/>
                </a:solidFill>
              </a:endParaRPr>
            </a:p>
          </p:txBody>
        </p:sp>
        <p:grpSp>
          <p:nvGrpSpPr>
            <p:cNvPr id="204804" name="Group 4">
              <a:extLst>
                <a:ext uri="{FF2B5EF4-FFF2-40B4-BE49-F238E27FC236}">
                  <a16:creationId xmlns:a16="http://schemas.microsoft.com/office/drawing/2014/main" id="{0C77BB2C-6117-9F45-B9BB-8F84DC18A91C}"/>
                </a:ext>
              </a:extLst>
            </p:cNvPr>
            <p:cNvGrpSpPr>
              <a:grpSpLocks/>
            </p:cNvGrpSpPr>
            <p:nvPr/>
          </p:nvGrpSpPr>
          <p:grpSpPr bwMode="auto">
            <a:xfrm>
              <a:off x="859" y="817"/>
              <a:ext cx="4013" cy="2812"/>
              <a:chOff x="859" y="817"/>
              <a:chExt cx="4013" cy="2812"/>
            </a:xfrm>
          </p:grpSpPr>
          <p:sp>
            <p:nvSpPr>
              <p:cNvPr id="204805" name="Text Box 5">
                <a:extLst>
                  <a:ext uri="{FF2B5EF4-FFF2-40B4-BE49-F238E27FC236}">
                    <a16:creationId xmlns:a16="http://schemas.microsoft.com/office/drawing/2014/main" id="{792851E0-12BD-AC4A-B7BB-E043F4358094}"/>
                  </a:ext>
                </a:extLst>
              </p:cNvPr>
              <p:cNvSpPr txBox="1">
                <a:spLocks noChangeArrowheads="1"/>
              </p:cNvSpPr>
              <p:nvPr/>
            </p:nvSpPr>
            <p:spPr bwMode="auto">
              <a:xfrm>
                <a:off x="1333" y="2978"/>
                <a:ext cx="3104"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1800" dirty="0">
                    <a:solidFill>
                      <a:schemeClr val="accent6"/>
                    </a:solidFill>
                  </a:rPr>
                  <a:t>H</a:t>
                </a:r>
                <a:r>
                  <a:rPr lang="en-US" altLang="en-US" sz="1800" baseline="-15000" dirty="0">
                    <a:solidFill>
                      <a:schemeClr val="accent6"/>
                    </a:solidFill>
                  </a:rPr>
                  <a:t>2</a:t>
                </a:r>
                <a:r>
                  <a:rPr lang="en-US" altLang="en-US" sz="1800" dirty="0">
                    <a:solidFill>
                      <a:schemeClr val="accent6"/>
                    </a:solidFill>
                  </a:rPr>
                  <a:t>O molecules are small enough to pass through the semi-permeable membrane, but the glucose molecules cannot pass because they are much larger.</a:t>
                </a:r>
                <a:endParaRPr lang="en-US" altLang="en-US" sz="1800" i="1" dirty="0">
                  <a:solidFill>
                    <a:schemeClr val="accent6"/>
                  </a:solidFill>
                </a:endParaRPr>
              </a:p>
            </p:txBody>
          </p:sp>
          <p:grpSp>
            <p:nvGrpSpPr>
              <p:cNvPr id="204806" name="Group 6">
                <a:extLst>
                  <a:ext uri="{FF2B5EF4-FFF2-40B4-BE49-F238E27FC236}">
                    <a16:creationId xmlns:a16="http://schemas.microsoft.com/office/drawing/2014/main" id="{FB3457B1-6BBA-6F47-93A9-63C297B38876}"/>
                  </a:ext>
                </a:extLst>
              </p:cNvPr>
              <p:cNvGrpSpPr>
                <a:grpSpLocks/>
              </p:cNvGrpSpPr>
              <p:nvPr/>
            </p:nvGrpSpPr>
            <p:grpSpPr bwMode="auto">
              <a:xfrm>
                <a:off x="859" y="817"/>
                <a:ext cx="4013" cy="2129"/>
                <a:chOff x="859" y="822"/>
                <a:chExt cx="4013" cy="2129"/>
              </a:xfrm>
            </p:grpSpPr>
            <p:pic>
              <p:nvPicPr>
                <p:cNvPr id="204807" name="Picture 7" descr="schools_moe_edu_sg_osmosis">
                  <a:extLst>
                    <a:ext uri="{FF2B5EF4-FFF2-40B4-BE49-F238E27FC236}">
                      <a16:creationId xmlns:a16="http://schemas.microsoft.com/office/drawing/2014/main" id="{CDDD23DA-E19F-CD45-BC4D-9DFB95B3C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 y="822"/>
                  <a:ext cx="4013" cy="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8" name="Text Box 8">
                  <a:extLst>
                    <a:ext uri="{FF2B5EF4-FFF2-40B4-BE49-F238E27FC236}">
                      <a16:creationId xmlns:a16="http://schemas.microsoft.com/office/drawing/2014/main" id="{A9605B98-B523-C34B-9518-0A3532CA4667}"/>
                    </a:ext>
                  </a:extLst>
                </p:cNvPr>
                <p:cNvSpPr txBox="1">
                  <a:spLocks noChangeArrowheads="1"/>
                </p:cNvSpPr>
                <p:nvPr/>
              </p:nvSpPr>
              <p:spPr bwMode="auto">
                <a:xfrm rot="16200000">
                  <a:off x="4047" y="1886"/>
                  <a:ext cx="138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https://www.schools.moe.edu.sg</a:t>
                  </a:r>
                </a:p>
              </p:txBody>
            </p:sp>
          </p:grpSp>
        </p:grpSp>
      </p:grpSp>
      <p:sp>
        <p:nvSpPr>
          <p:cNvPr id="204802" name="Slide Number Placeholder 5">
            <a:extLst>
              <a:ext uri="{FF2B5EF4-FFF2-40B4-BE49-F238E27FC236}">
                <a16:creationId xmlns:a16="http://schemas.microsoft.com/office/drawing/2014/main" id="{5B4C433C-A964-E84A-BC14-54E7EDB2B0B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A57BF5F5-B10F-3B4B-B3DC-81BA04CEA123}" type="slidenum">
              <a:rPr lang="en-US" altLang="en-US" sz="1400"/>
              <a:pPr algn="r" eaLnBrk="1" hangingPunct="1">
                <a:spcBef>
                  <a:spcPct val="0"/>
                </a:spcBef>
                <a:buFontTx/>
                <a:buNone/>
              </a:pPr>
              <a:t>98</a:t>
            </a:fld>
            <a:endParaRPr lang="en-US" altLang="en-US" sz="1400" dirty="0"/>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849" name="Group 2">
            <a:extLst>
              <a:ext uri="{FF2B5EF4-FFF2-40B4-BE49-F238E27FC236}">
                <a16:creationId xmlns:a16="http://schemas.microsoft.com/office/drawing/2014/main" id="{6476C1D3-C00A-F044-BDA4-9AABAC176B64}"/>
              </a:ext>
            </a:extLst>
          </p:cNvPr>
          <p:cNvGrpSpPr>
            <a:grpSpLocks/>
          </p:cNvGrpSpPr>
          <p:nvPr/>
        </p:nvGrpSpPr>
        <p:grpSpPr bwMode="auto">
          <a:xfrm>
            <a:off x="457200" y="446088"/>
            <a:ext cx="8229600" cy="5341935"/>
            <a:chOff x="288" y="281"/>
            <a:chExt cx="5184" cy="3365"/>
          </a:xfrm>
        </p:grpSpPr>
        <p:sp>
          <p:nvSpPr>
            <p:cNvPr id="206851" name="Rectangle 3">
              <a:extLst>
                <a:ext uri="{FF2B5EF4-FFF2-40B4-BE49-F238E27FC236}">
                  <a16:creationId xmlns:a16="http://schemas.microsoft.com/office/drawing/2014/main" id="{8CCBF0EF-E082-494A-83D4-0DE9F91B8D4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Water Regulation</a:t>
              </a:r>
              <a:endParaRPr lang="en-US" altLang="en-US" sz="2800" dirty="0">
                <a:solidFill>
                  <a:schemeClr val="tx2"/>
                </a:solidFill>
              </a:endParaRPr>
            </a:p>
          </p:txBody>
        </p:sp>
        <p:grpSp>
          <p:nvGrpSpPr>
            <p:cNvPr id="206852" name="Group 4">
              <a:extLst>
                <a:ext uri="{FF2B5EF4-FFF2-40B4-BE49-F238E27FC236}">
                  <a16:creationId xmlns:a16="http://schemas.microsoft.com/office/drawing/2014/main" id="{9E20F204-55F4-864F-9BFD-1BDD334FF28A}"/>
                </a:ext>
              </a:extLst>
            </p:cNvPr>
            <p:cNvGrpSpPr>
              <a:grpSpLocks/>
            </p:cNvGrpSpPr>
            <p:nvPr/>
          </p:nvGrpSpPr>
          <p:grpSpPr bwMode="auto">
            <a:xfrm>
              <a:off x="517" y="969"/>
              <a:ext cx="4840" cy="2677"/>
              <a:chOff x="517" y="969"/>
              <a:chExt cx="4840" cy="2677"/>
            </a:xfrm>
          </p:grpSpPr>
          <p:sp>
            <p:nvSpPr>
              <p:cNvPr id="206853" name="Text Box 5">
                <a:extLst>
                  <a:ext uri="{FF2B5EF4-FFF2-40B4-BE49-F238E27FC236}">
                    <a16:creationId xmlns:a16="http://schemas.microsoft.com/office/drawing/2014/main" id="{DC90E928-22F1-8041-A083-12911E6C73B6}"/>
                  </a:ext>
                </a:extLst>
              </p:cNvPr>
              <p:cNvSpPr txBox="1">
                <a:spLocks noChangeArrowheads="1"/>
              </p:cNvSpPr>
              <p:nvPr/>
            </p:nvSpPr>
            <p:spPr bwMode="auto">
              <a:xfrm>
                <a:off x="517" y="969"/>
                <a:ext cx="484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Cell survival depends on the body’s ability to regulate water uptake and loss.</a:t>
                </a:r>
              </a:p>
              <a:p>
                <a:pPr eaLnBrk="1" hangingPunct="1">
                  <a:lnSpc>
                    <a:spcPct val="85000"/>
                  </a:lnSpc>
                  <a:spcBef>
                    <a:spcPct val="0"/>
                  </a:spcBef>
                  <a:spcAft>
                    <a:spcPts val="900"/>
                  </a:spcAft>
                  <a:buSzPct val="80000"/>
                  <a:buFont typeface="Times" pitchFamily="2" charset="0"/>
                  <a:buChar char="•"/>
                </a:pPr>
                <a:r>
                  <a:rPr lang="en-US" altLang="en-US" sz="1800" dirty="0"/>
                  <a:t>When red blood cells are immersed in an isotonic solution, the volume of the cells remains constant.  </a:t>
                </a:r>
              </a:p>
              <a:p>
                <a:pPr eaLnBrk="1" hangingPunct="1">
                  <a:lnSpc>
                    <a:spcPct val="85000"/>
                  </a:lnSpc>
                  <a:spcBef>
                    <a:spcPct val="0"/>
                  </a:spcBef>
                  <a:spcAft>
                    <a:spcPct val="50000"/>
                  </a:spcAft>
                  <a:buSzPct val="80000"/>
                  <a:buFont typeface="Times" pitchFamily="2" charset="0"/>
                  <a:buChar char="•"/>
                </a:pPr>
                <a:r>
                  <a:rPr lang="en-US" altLang="en-US" sz="1800" dirty="0"/>
                  <a:t>Hypotonic and hypertonic environments can cause a cell to expand and burst or shrivel and die.</a:t>
                </a:r>
              </a:p>
            </p:txBody>
          </p:sp>
          <p:grpSp>
            <p:nvGrpSpPr>
              <p:cNvPr id="206854" name="Group 6">
                <a:extLst>
                  <a:ext uri="{FF2B5EF4-FFF2-40B4-BE49-F238E27FC236}">
                    <a16:creationId xmlns:a16="http://schemas.microsoft.com/office/drawing/2014/main" id="{1732B953-9EDC-4342-ACFA-B673A9833787}"/>
                  </a:ext>
                </a:extLst>
              </p:cNvPr>
              <p:cNvGrpSpPr>
                <a:grpSpLocks/>
              </p:cNvGrpSpPr>
              <p:nvPr/>
            </p:nvGrpSpPr>
            <p:grpSpPr bwMode="auto">
              <a:xfrm>
                <a:off x="2856" y="2245"/>
                <a:ext cx="1891" cy="1401"/>
                <a:chOff x="2856" y="2245"/>
                <a:chExt cx="1891" cy="1401"/>
              </a:xfrm>
            </p:grpSpPr>
            <p:pic>
              <p:nvPicPr>
                <p:cNvPr id="206855" name="Picture 7" descr="www_mce_k12tn_net lifeboat">
                  <a:extLst>
                    <a:ext uri="{FF2B5EF4-FFF2-40B4-BE49-F238E27FC236}">
                      <a16:creationId xmlns:a16="http://schemas.microsoft.com/office/drawing/2014/main" id="{6E2E47D9-C051-214E-9706-7EBB97402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6" y="2245"/>
                  <a:ext cx="1834" cy="1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6" name="Text Box 8">
                  <a:extLst>
                    <a:ext uri="{FF2B5EF4-FFF2-40B4-BE49-F238E27FC236}">
                      <a16:creationId xmlns:a16="http://schemas.microsoft.com/office/drawing/2014/main" id="{344FCC23-81D8-DE4C-8B64-568B01A715DD}"/>
                    </a:ext>
                  </a:extLst>
                </p:cNvPr>
                <p:cNvSpPr txBox="1">
                  <a:spLocks noChangeArrowheads="1"/>
                </p:cNvSpPr>
                <p:nvPr/>
              </p:nvSpPr>
              <p:spPr bwMode="auto">
                <a:xfrm>
                  <a:off x="3592" y="3481"/>
                  <a:ext cx="115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https://www.mce.k12th.net</a:t>
                  </a:r>
                  <a:endParaRPr lang="en-US" altLang="en-US" sz="1800" dirty="0"/>
                </a:p>
              </p:txBody>
            </p:sp>
          </p:grpSp>
        </p:grpSp>
      </p:grpSp>
      <p:sp>
        <p:nvSpPr>
          <p:cNvPr id="206850" name="Slide Number Placeholder 5">
            <a:extLst>
              <a:ext uri="{FF2B5EF4-FFF2-40B4-BE49-F238E27FC236}">
                <a16:creationId xmlns:a16="http://schemas.microsoft.com/office/drawing/2014/main" id="{B13D8ED8-7053-A74E-9865-A3CC9FC978C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166AEF9A-9200-9041-B9E8-9FDF5C2669E3}" type="slidenum">
              <a:rPr lang="en-US" altLang="en-US" sz="1400"/>
              <a:pPr algn="r" eaLnBrk="1" hangingPunct="1">
                <a:spcBef>
                  <a:spcPct val="0"/>
                </a:spcBef>
                <a:buFontTx/>
                <a:buNone/>
              </a:pPr>
              <a:t>99</a:t>
            </a:fld>
            <a:endParaRPr lang="en-US" altLang="en-US" sz="1400" dirty="0"/>
          </a:p>
        </p:txBody>
      </p:sp>
      <p:sp>
        <p:nvSpPr>
          <p:cNvPr id="2" name="TextBox 1">
            <a:extLst>
              <a:ext uri="{FF2B5EF4-FFF2-40B4-BE49-F238E27FC236}">
                <a16:creationId xmlns:a16="http://schemas.microsoft.com/office/drawing/2014/main" id="{35193C47-6B16-A368-5B70-C14E548E6544}"/>
              </a:ext>
            </a:extLst>
          </p:cNvPr>
          <p:cNvSpPr txBox="1"/>
          <p:nvPr/>
        </p:nvSpPr>
        <p:spPr>
          <a:xfrm>
            <a:off x="1315613" y="4226767"/>
            <a:ext cx="2911475" cy="707886"/>
          </a:xfrm>
          <a:prstGeom prst="rect">
            <a:avLst/>
          </a:prstGeom>
          <a:noFill/>
        </p:spPr>
        <p:txBody>
          <a:bodyPr wrap="square" rtlCol="0">
            <a:spAutoFit/>
          </a:bodyPr>
          <a:lstStyle/>
          <a:p>
            <a:pPr algn="ctr">
              <a:lnSpc>
                <a:spcPts val="1620"/>
              </a:lnSpc>
            </a:pPr>
            <a:r>
              <a:rPr lang="en-US" sz="1600" dirty="0">
                <a:solidFill>
                  <a:schemeClr val="accent6"/>
                </a:solidFill>
              </a:rPr>
              <a:t>What would people on on a lifeboat do if there were little or no fresh drinking water?</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897" name="Group 2">
            <a:extLst>
              <a:ext uri="{FF2B5EF4-FFF2-40B4-BE49-F238E27FC236}">
                <a16:creationId xmlns:a16="http://schemas.microsoft.com/office/drawing/2014/main" id="{531A255F-DA47-6F4F-809E-2BC3D2F380F1}"/>
              </a:ext>
            </a:extLst>
          </p:cNvPr>
          <p:cNvGrpSpPr>
            <a:grpSpLocks/>
          </p:cNvGrpSpPr>
          <p:nvPr/>
        </p:nvGrpSpPr>
        <p:grpSpPr bwMode="auto">
          <a:xfrm>
            <a:off x="457200" y="446088"/>
            <a:ext cx="8229600" cy="4725991"/>
            <a:chOff x="288" y="281"/>
            <a:chExt cx="5184" cy="2977"/>
          </a:xfrm>
        </p:grpSpPr>
        <p:sp>
          <p:nvSpPr>
            <p:cNvPr id="208900" name="Rectangle 3">
              <a:extLst>
                <a:ext uri="{FF2B5EF4-FFF2-40B4-BE49-F238E27FC236}">
                  <a16:creationId xmlns:a16="http://schemas.microsoft.com/office/drawing/2014/main" id="{A1C69B7A-732E-9A49-824F-B270A998E75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Red Blood Cells</a:t>
              </a:r>
              <a:endParaRPr lang="en-US" altLang="en-US" sz="2800" dirty="0">
                <a:solidFill>
                  <a:schemeClr val="tx2"/>
                </a:solidFill>
              </a:endParaRPr>
            </a:p>
          </p:txBody>
        </p:sp>
        <p:grpSp>
          <p:nvGrpSpPr>
            <p:cNvPr id="208901" name="Group 4">
              <a:extLst>
                <a:ext uri="{FF2B5EF4-FFF2-40B4-BE49-F238E27FC236}">
                  <a16:creationId xmlns:a16="http://schemas.microsoft.com/office/drawing/2014/main" id="{F1CF4513-76F8-8444-95B4-C3D02FF19C3C}"/>
                </a:ext>
              </a:extLst>
            </p:cNvPr>
            <p:cNvGrpSpPr>
              <a:grpSpLocks/>
            </p:cNvGrpSpPr>
            <p:nvPr/>
          </p:nvGrpSpPr>
          <p:grpSpPr bwMode="auto">
            <a:xfrm>
              <a:off x="1673" y="991"/>
              <a:ext cx="2479" cy="2267"/>
              <a:chOff x="1673" y="991"/>
              <a:chExt cx="2479" cy="2267"/>
            </a:xfrm>
          </p:grpSpPr>
          <p:grpSp>
            <p:nvGrpSpPr>
              <p:cNvPr id="208902" name="Group 5">
                <a:extLst>
                  <a:ext uri="{FF2B5EF4-FFF2-40B4-BE49-F238E27FC236}">
                    <a16:creationId xmlns:a16="http://schemas.microsoft.com/office/drawing/2014/main" id="{95B3F25E-122C-794B-91B8-B12449F18586}"/>
                  </a:ext>
                </a:extLst>
              </p:cNvPr>
              <p:cNvGrpSpPr>
                <a:grpSpLocks/>
              </p:cNvGrpSpPr>
              <p:nvPr/>
            </p:nvGrpSpPr>
            <p:grpSpPr bwMode="auto">
              <a:xfrm>
                <a:off x="1673" y="991"/>
                <a:ext cx="2479" cy="1783"/>
                <a:chOff x="1673" y="991"/>
                <a:chExt cx="2479" cy="1783"/>
              </a:xfrm>
            </p:grpSpPr>
            <p:pic>
              <p:nvPicPr>
                <p:cNvPr id="208904" name="Picture 6" descr="www_ccs_k12_in_us_cells_swelling">
                  <a:extLst>
                    <a:ext uri="{FF2B5EF4-FFF2-40B4-BE49-F238E27FC236}">
                      <a16:creationId xmlns:a16="http://schemas.microsoft.com/office/drawing/2014/main" id="{C7343EC7-40A6-A447-8882-74F4E1244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 y="991"/>
                  <a:ext cx="2415"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5" name="Text Box 7">
                  <a:extLst>
                    <a:ext uri="{FF2B5EF4-FFF2-40B4-BE49-F238E27FC236}">
                      <a16:creationId xmlns:a16="http://schemas.microsoft.com/office/drawing/2014/main" id="{039ED3A1-5768-0C49-9DF0-6EFF6C010956}"/>
                    </a:ext>
                  </a:extLst>
                </p:cNvPr>
                <p:cNvSpPr txBox="1">
                  <a:spLocks noChangeArrowheads="1"/>
                </p:cNvSpPr>
                <p:nvPr/>
              </p:nvSpPr>
              <p:spPr bwMode="auto">
                <a:xfrm>
                  <a:off x="3040" y="2609"/>
                  <a:ext cx="111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https://www.ccs.k12.in.us</a:t>
                  </a:r>
                </a:p>
              </p:txBody>
            </p:sp>
          </p:grpSp>
          <p:sp>
            <p:nvSpPr>
              <p:cNvPr id="208903" name="Text Box 8">
                <a:extLst>
                  <a:ext uri="{FF2B5EF4-FFF2-40B4-BE49-F238E27FC236}">
                    <a16:creationId xmlns:a16="http://schemas.microsoft.com/office/drawing/2014/main" id="{ABED24A7-45EA-1E4A-B60B-C3996A0DBE55}"/>
                  </a:ext>
                </a:extLst>
              </p:cNvPr>
              <p:cNvSpPr txBox="1">
                <a:spLocks noChangeArrowheads="1"/>
              </p:cNvSpPr>
              <p:nvPr/>
            </p:nvSpPr>
            <p:spPr bwMode="auto">
              <a:xfrm>
                <a:off x="1705" y="2879"/>
                <a:ext cx="2350" cy="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spcAft>
                    <a:spcPts val="0"/>
                  </a:spcAft>
                  <a:buFontTx/>
                  <a:buNone/>
                </a:pPr>
                <a:r>
                  <a:rPr lang="en-US" altLang="en-US" sz="1800" dirty="0">
                    <a:solidFill>
                      <a:srgbClr val="941100"/>
                    </a:solidFill>
                  </a:rPr>
                  <a:t>Distilled water = hypotonic solution</a:t>
                </a:r>
              </a:p>
              <a:p>
                <a:pPr algn="ctr" eaLnBrk="1" hangingPunct="1">
                  <a:lnSpc>
                    <a:spcPct val="85000"/>
                  </a:lnSpc>
                  <a:spcBef>
                    <a:spcPts val="300"/>
                  </a:spcBef>
                  <a:spcAft>
                    <a:spcPts val="0"/>
                  </a:spcAft>
                  <a:buFontTx/>
                  <a:buNone/>
                </a:pPr>
                <a:r>
                  <a:rPr lang="en-US" altLang="en-US" sz="1800" dirty="0">
                    <a:solidFill>
                      <a:srgbClr val="941100"/>
                    </a:solidFill>
                  </a:rPr>
                  <a:t>Salt water = hypertonic solution</a:t>
                </a:r>
              </a:p>
            </p:txBody>
          </p:sp>
        </p:grpSp>
      </p:grpSp>
      <p:sp>
        <p:nvSpPr>
          <p:cNvPr id="208898" name="Slide Number Placeholder 5">
            <a:extLst>
              <a:ext uri="{FF2B5EF4-FFF2-40B4-BE49-F238E27FC236}">
                <a16:creationId xmlns:a16="http://schemas.microsoft.com/office/drawing/2014/main" id="{18C7B63C-C1CA-814D-BFDB-80E3EA45470F}"/>
              </a:ext>
            </a:extLst>
          </p:cNvPr>
          <p:cNvSpPr txBox="1">
            <a:spLocks noGrp="1"/>
          </p:cNvSpPr>
          <p:nvPr/>
        </p:nvSpPr>
        <p:spPr bwMode="auto">
          <a:xfrm>
            <a:off x="6705600" y="63976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endParaRPr lang="en-US" altLang="en-US" sz="1400" dirty="0"/>
          </a:p>
        </p:txBody>
      </p:sp>
      <p:sp>
        <p:nvSpPr>
          <p:cNvPr id="208899" name="Slide Number Placeholder 5">
            <a:extLst>
              <a:ext uri="{FF2B5EF4-FFF2-40B4-BE49-F238E27FC236}">
                <a16:creationId xmlns:a16="http://schemas.microsoft.com/office/drawing/2014/main" id="{F724D949-1FC4-0842-A3AB-C75D0031B96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F9C916D8-0597-0C4B-8535-A9AEBDE938B6}" type="slidenum">
              <a:rPr lang="en-US" altLang="en-US" sz="1400"/>
              <a:pPr algn="r" eaLnBrk="1" hangingPunct="1">
                <a:spcBef>
                  <a:spcPct val="0"/>
                </a:spcBef>
                <a:buFontTx/>
                <a:buNone/>
              </a:pPr>
              <a:t>100</a:t>
            </a:fld>
            <a:endParaRPr lang="en-US" altLang="en-US" sz="1400" dirty="0"/>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945" name="Group 2">
            <a:extLst>
              <a:ext uri="{FF2B5EF4-FFF2-40B4-BE49-F238E27FC236}">
                <a16:creationId xmlns:a16="http://schemas.microsoft.com/office/drawing/2014/main" id="{273BB86A-3D6E-DF45-BE62-0748F5BB179F}"/>
              </a:ext>
            </a:extLst>
          </p:cNvPr>
          <p:cNvGrpSpPr>
            <a:grpSpLocks/>
          </p:cNvGrpSpPr>
          <p:nvPr/>
        </p:nvGrpSpPr>
        <p:grpSpPr bwMode="auto">
          <a:xfrm>
            <a:off x="457200" y="446088"/>
            <a:ext cx="8229600" cy="3065463"/>
            <a:chOff x="288" y="281"/>
            <a:chExt cx="5184" cy="1931"/>
          </a:xfrm>
        </p:grpSpPr>
        <p:sp>
          <p:nvSpPr>
            <p:cNvPr id="210947" name="Rectangle 3">
              <a:extLst>
                <a:ext uri="{FF2B5EF4-FFF2-40B4-BE49-F238E27FC236}">
                  <a16:creationId xmlns:a16="http://schemas.microsoft.com/office/drawing/2014/main" id="{DC2AE073-4D1A-464C-80AD-155B9E9076C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Active Transport</a:t>
              </a:r>
              <a:endParaRPr lang="en-US" altLang="en-US" sz="2800" dirty="0">
                <a:solidFill>
                  <a:schemeClr val="tx2"/>
                </a:solidFill>
              </a:endParaRPr>
            </a:p>
          </p:txBody>
        </p:sp>
        <p:sp>
          <p:nvSpPr>
            <p:cNvPr id="210948" name="Text Box 4">
              <a:extLst>
                <a:ext uri="{FF2B5EF4-FFF2-40B4-BE49-F238E27FC236}">
                  <a16:creationId xmlns:a16="http://schemas.microsoft.com/office/drawing/2014/main" id="{C4CC63D1-99D9-4C43-8701-F1755A073772}"/>
                </a:ext>
              </a:extLst>
            </p:cNvPr>
            <p:cNvSpPr txBox="1">
              <a:spLocks noChangeArrowheads="1"/>
            </p:cNvSpPr>
            <p:nvPr/>
          </p:nvSpPr>
          <p:spPr bwMode="auto">
            <a:xfrm>
              <a:off x="519" y="970"/>
              <a:ext cx="477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Active transport requires the expenditure of chemical energy to move molecules across a cell’s plasma membrane.</a:t>
              </a:r>
            </a:p>
            <a:p>
              <a:pPr eaLnBrk="1" hangingPunct="1">
                <a:lnSpc>
                  <a:spcPct val="85000"/>
                </a:lnSpc>
                <a:spcBef>
                  <a:spcPct val="0"/>
                </a:spcBef>
                <a:spcAft>
                  <a:spcPts val="900"/>
                </a:spcAft>
                <a:buSzPct val="80000"/>
                <a:buFont typeface="Times" pitchFamily="2" charset="0"/>
                <a:buChar char="•"/>
              </a:pPr>
              <a:r>
                <a:rPr lang="en-US" altLang="en-US" sz="1800" dirty="0"/>
                <a:t>A transport protein in the plasma membrane, using ATP or other high energy molecule as its energy source, pumps a molecule across the membrane against its concentration gradient.</a:t>
              </a:r>
            </a:p>
            <a:p>
              <a:pPr eaLnBrk="1" hangingPunct="1">
                <a:lnSpc>
                  <a:spcPct val="85000"/>
                </a:lnSpc>
                <a:spcBef>
                  <a:spcPct val="0"/>
                </a:spcBef>
                <a:spcAft>
                  <a:spcPct val="50000"/>
                </a:spcAft>
                <a:buSzPct val="80000"/>
                <a:buFont typeface="Times" pitchFamily="2" charset="0"/>
                <a:buChar char="•"/>
              </a:pPr>
              <a:r>
                <a:rPr lang="en-US" altLang="en-US" sz="1800" dirty="0"/>
                <a:t>Active transport enables cells to maintain intracellular concentrations of molecules that differ from the extracellular environment</a:t>
              </a:r>
            </a:p>
          </p:txBody>
        </p:sp>
      </p:grpSp>
      <p:sp>
        <p:nvSpPr>
          <p:cNvPr id="210946" name="Slide Number Placeholder 5">
            <a:extLst>
              <a:ext uri="{FF2B5EF4-FFF2-40B4-BE49-F238E27FC236}">
                <a16:creationId xmlns:a16="http://schemas.microsoft.com/office/drawing/2014/main" id="{0D1B3679-9CD4-DD46-AC99-D37C0809033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07258946-FBD1-BC4C-B46B-AF0C4C927A78}" type="slidenum">
              <a:rPr lang="en-US" altLang="en-US" sz="1400"/>
              <a:pPr algn="r" eaLnBrk="1" hangingPunct="1">
                <a:spcBef>
                  <a:spcPct val="0"/>
                </a:spcBef>
                <a:buFontTx/>
                <a:buNone/>
              </a:pPr>
              <a:t>101</a:t>
            </a:fld>
            <a:endParaRPr lang="en-US" altLang="en-US" sz="1400" dirty="0"/>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2993" name="Group 2">
            <a:extLst>
              <a:ext uri="{FF2B5EF4-FFF2-40B4-BE49-F238E27FC236}">
                <a16:creationId xmlns:a16="http://schemas.microsoft.com/office/drawing/2014/main" id="{88628263-0DC2-6C4C-AFC7-09150D788679}"/>
              </a:ext>
            </a:extLst>
          </p:cNvPr>
          <p:cNvGrpSpPr>
            <a:grpSpLocks/>
          </p:cNvGrpSpPr>
          <p:nvPr/>
        </p:nvGrpSpPr>
        <p:grpSpPr bwMode="auto">
          <a:xfrm>
            <a:off x="457200" y="446088"/>
            <a:ext cx="8229600" cy="2827337"/>
            <a:chOff x="288" y="281"/>
            <a:chExt cx="5184" cy="1781"/>
          </a:xfrm>
        </p:grpSpPr>
        <p:sp>
          <p:nvSpPr>
            <p:cNvPr id="212995" name="Rectangle 3">
              <a:extLst>
                <a:ext uri="{FF2B5EF4-FFF2-40B4-BE49-F238E27FC236}">
                  <a16:creationId xmlns:a16="http://schemas.microsoft.com/office/drawing/2014/main" id="{37E7D67A-FAAF-9F4D-BD7F-E7F4AB38060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Active Transport </a:t>
              </a:r>
              <a:r>
                <a:rPr lang="en-US" altLang="en-US" sz="2200" dirty="0">
                  <a:solidFill>
                    <a:srgbClr val="333333"/>
                  </a:solidFill>
                </a:rPr>
                <a:t>(continued)</a:t>
              </a:r>
              <a:endParaRPr lang="en-US" altLang="en-US" sz="2800" dirty="0">
                <a:solidFill>
                  <a:schemeClr val="tx2"/>
                </a:solidFill>
              </a:endParaRPr>
            </a:p>
          </p:txBody>
        </p:sp>
        <p:sp>
          <p:nvSpPr>
            <p:cNvPr id="212996" name="Text Box 4">
              <a:extLst>
                <a:ext uri="{FF2B5EF4-FFF2-40B4-BE49-F238E27FC236}">
                  <a16:creationId xmlns:a16="http://schemas.microsoft.com/office/drawing/2014/main" id="{B69688C2-8B9B-824C-8722-A7414F6972B3}"/>
                </a:ext>
              </a:extLst>
            </p:cNvPr>
            <p:cNvSpPr txBox="1">
              <a:spLocks noChangeArrowheads="1"/>
            </p:cNvSpPr>
            <p:nvPr/>
          </p:nvSpPr>
          <p:spPr bwMode="auto">
            <a:xfrm>
              <a:off x="519" y="969"/>
              <a:ext cx="482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 cell generally has a higher concentration of potassium (K</a:t>
              </a:r>
              <a:r>
                <a:rPr lang="en-US" altLang="en-US" sz="1800" baseline="30000" dirty="0"/>
                <a:t>+</a:t>
              </a:r>
              <a:r>
                <a:rPr lang="en-US" altLang="en-US" sz="1800" dirty="0"/>
                <a:t>) ions and lower concentration of sodium (Na</a:t>
              </a:r>
              <a:r>
                <a:rPr lang="en-US" altLang="en-US" sz="1800" baseline="30000" dirty="0"/>
                <a:t>+</a:t>
              </a:r>
              <a:r>
                <a:rPr lang="en-US" altLang="en-US" sz="1800" dirty="0"/>
                <a:t>) ions in the intracellular space. </a:t>
              </a:r>
            </a:p>
            <a:p>
              <a:pPr eaLnBrk="1" hangingPunct="1">
                <a:lnSpc>
                  <a:spcPct val="85000"/>
                </a:lnSpc>
                <a:spcBef>
                  <a:spcPct val="0"/>
                </a:spcBef>
                <a:spcAft>
                  <a:spcPts val="900"/>
                </a:spcAft>
                <a:buSzPct val="80000"/>
                <a:buFont typeface="Times" pitchFamily="2" charset="0"/>
                <a:buChar char="•"/>
              </a:pPr>
              <a:r>
                <a:rPr lang="en-US" altLang="en-US" sz="1800" dirty="0"/>
                <a:t>The concentration differences are regulated by the sodium-potassium transport pump.</a:t>
              </a:r>
            </a:p>
            <a:p>
              <a:pPr eaLnBrk="1" hangingPunct="1">
                <a:lnSpc>
                  <a:spcPct val="85000"/>
                </a:lnSpc>
                <a:spcBef>
                  <a:spcPct val="0"/>
                </a:spcBef>
                <a:spcAft>
                  <a:spcPct val="50000"/>
                </a:spcAft>
                <a:buSzPct val="80000"/>
                <a:buFont typeface="Times" pitchFamily="2" charset="0"/>
                <a:buChar char="•"/>
              </a:pPr>
              <a:r>
                <a:rPr lang="en-US" altLang="en-US" sz="1800" dirty="0"/>
                <a:t>The transport pump is vital in enabling neurons to generate nerve impulses (action potentials), as we will discuss in an upcoming lecture.</a:t>
              </a:r>
            </a:p>
          </p:txBody>
        </p:sp>
      </p:grpSp>
      <p:sp>
        <p:nvSpPr>
          <p:cNvPr id="212994" name="Slide Number Placeholder 5">
            <a:extLst>
              <a:ext uri="{FF2B5EF4-FFF2-40B4-BE49-F238E27FC236}">
                <a16:creationId xmlns:a16="http://schemas.microsoft.com/office/drawing/2014/main" id="{9765D9F0-90AF-504D-AA48-51D6571B680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B5496B7E-E546-6640-8DD4-EF5A4E8B6CD0}" type="slidenum">
              <a:rPr lang="en-US" altLang="en-US" sz="1400"/>
              <a:pPr algn="r" eaLnBrk="1" hangingPunct="1">
                <a:spcBef>
                  <a:spcPct val="0"/>
                </a:spcBef>
                <a:buFontTx/>
                <a:buNone/>
              </a:pPr>
              <a:t>102</a:t>
            </a:fld>
            <a:endParaRPr lang="en-US" altLang="en-US" sz="1400" dirty="0"/>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41" name="Group 2">
            <a:extLst>
              <a:ext uri="{FF2B5EF4-FFF2-40B4-BE49-F238E27FC236}">
                <a16:creationId xmlns:a16="http://schemas.microsoft.com/office/drawing/2014/main" id="{F5202B8C-84D6-3A49-B9C3-9618C78F5819}"/>
              </a:ext>
            </a:extLst>
          </p:cNvPr>
          <p:cNvGrpSpPr>
            <a:grpSpLocks/>
          </p:cNvGrpSpPr>
          <p:nvPr/>
        </p:nvGrpSpPr>
        <p:grpSpPr bwMode="auto">
          <a:xfrm>
            <a:off x="457200" y="446088"/>
            <a:ext cx="8229600" cy="5383212"/>
            <a:chOff x="288" y="281"/>
            <a:chExt cx="5184" cy="3391"/>
          </a:xfrm>
        </p:grpSpPr>
        <p:sp>
          <p:nvSpPr>
            <p:cNvPr id="215043" name="Rectangle 3">
              <a:extLst>
                <a:ext uri="{FF2B5EF4-FFF2-40B4-BE49-F238E27FC236}">
                  <a16:creationId xmlns:a16="http://schemas.microsoft.com/office/drawing/2014/main" id="{AE5B3553-8A88-2645-9576-F8F3AD23EBB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Exocytosis</a:t>
              </a:r>
              <a:endParaRPr lang="en-US" altLang="en-US" sz="2800" dirty="0">
                <a:solidFill>
                  <a:schemeClr val="tx2"/>
                </a:solidFill>
              </a:endParaRPr>
            </a:p>
          </p:txBody>
        </p:sp>
        <p:grpSp>
          <p:nvGrpSpPr>
            <p:cNvPr id="215044" name="Group 4">
              <a:extLst>
                <a:ext uri="{FF2B5EF4-FFF2-40B4-BE49-F238E27FC236}">
                  <a16:creationId xmlns:a16="http://schemas.microsoft.com/office/drawing/2014/main" id="{F35294E0-F0DF-B14D-9D94-4D522C7A8EFC}"/>
                </a:ext>
              </a:extLst>
            </p:cNvPr>
            <p:cNvGrpSpPr>
              <a:grpSpLocks/>
            </p:cNvGrpSpPr>
            <p:nvPr/>
          </p:nvGrpSpPr>
          <p:grpSpPr bwMode="auto">
            <a:xfrm>
              <a:off x="518" y="971"/>
              <a:ext cx="4822" cy="2701"/>
              <a:chOff x="518" y="971"/>
              <a:chExt cx="4822" cy="2701"/>
            </a:xfrm>
          </p:grpSpPr>
          <p:sp>
            <p:nvSpPr>
              <p:cNvPr id="215045" name="Text Box 5">
                <a:extLst>
                  <a:ext uri="{FF2B5EF4-FFF2-40B4-BE49-F238E27FC236}">
                    <a16:creationId xmlns:a16="http://schemas.microsoft.com/office/drawing/2014/main" id="{81D40210-983E-A74B-B199-6EA5E6A4E70A}"/>
                  </a:ext>
                </a:extLst>
              </p:cNvPr>
              <p:cNvSpPr txBox="1">
                <a:spLocks noChangeArrowheads="1"/>
              </p:cNvSpPr>
              <p:nvPr/>
            </p:nvSpPr>
            <p:spPr bwMode="auto">
              <a:xfrm>
                <a:off x="518" y="971"/>
                <a:ext cx="4822"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Large molecules, including many proteins, are too large to fit through the plasma membrane.</a:t>
                </a:r>
              </a:p>
              <a:p>
                <a:pPr eaLnBrk="1" hangingPunct="1">
                  <a:lnSpc>
                    <a:spcPct val="85000"/>
                  </a:lnSpc>
                  <a:spcBef>
                    <a:spcPct val="0"/>
                  </a:spcBef>
                  <a:spcAft>
                    <a:spcPts val="900"/>
                  </a:spcAft>
                  <a:buSzPct val="80000"/>
                  <a:buFont typeface="Times" pitchFamily="2" charset="0"/>
                  <a:buChar char="•"/>
                </a:pPr>
                <a:r>
                  <a:rPr lang="en-US" altLang="en-US" sz="1800" dirty="0"/>
                  <a:t>Transport vesicles carry proteins manufactured by the ribosomes, and fuse with the plasma membrane to empty their contents outside of the cell.</a:t>
                </a:r>
              </a:p>
            </p:txBody>
          </p:sp>
          <p:grpSp>
            <p:nvGrpSpPr>
              <p:cNvPr id="215046" name="Group 6">
                <a:extLst>
                  <a:ext uri="{FF2B5EF4-FFF2-40B4-BE49-F238E27FC236}">
                    <a16:creationId xmlns:a16="http://schemas.microsoft.com/office/drawing/2014/main" id="{F0E5C37E-409D-774C-B9F8-510B8C4AE09C}"/>
                  </a:ext>
                </a:extLst>
              </p:cNvPr>
              <p:cNvGrpSpPr>
                <a:grpSpLocks/>
              </p:cNvGrpSpPr>
              <p:nvPr/>
            </p:nvGrpSpPr>
            <p:grpSpPr bwMode="auto">
              <a:xfrm>
                <a:off x="1542" y="1995"/>
                <a:ext cx="2982" cy="1677"/>
                <a:chOff x="1542" y="1995"/>
                <a:chExt cx="2982" cy="1677"/>
              </a:xfrm>
            </p:grpSpPr>
            <p:grpSp>
              <p:nvGrpSpPr>
                <p:cNvPr id="215047" name="Group 7">
                  <a:extLst>
                    <a:ext uri="{FF2B5EF4-FFF2-40B4-BE49-F238E27FC236}">
                      <a16:creationId xmlns:a16="http://schemas.microsoft.com/office/drawing/2014/main" id="{159C72D7-8C44-0D42-B814-28B1E2083EA6}"/>
                    </a:ext>
                  </a:extLst>
                </p:cNvPr>
                <p:cNvGrpSpPr>
                  <a:grpSpLocks/>
                </p:cNvGrpSpPr>
                <p:nvPr/>
              </p:nvGrpSpPr>
              <p:grpSpPr bwMode="auto">
                <a:xfrm>
                  <a:off x="1542" y="1995"/>
                  <a:ext cx="2907" cy="1677"/>
                  <a:chOff x="1542" y="1899"/>
                  <a:chExt cx="2907" cy="1677"/>
                </a:xfrm>
              </p:grpSpPr>
              <p:pic>
                <p:nvPicPr>
                  <p:cNvPr id="215049" name="Picture 8" descr="www_linkpublishing_com_exocytosis">
                    <a:extLst>
                      <a:ext uri="{FF2B5EF4-FFF2-40B4-BE49-F238E27FC236}">
                        <a16:creationId xmlns:a16="http://schemas.microsoft.com/office/drawing/2014/main" id="{B1632474-9866-B44A-A181-E298DF755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8" y="1899"/>
                    <a:ext cx="1801" cy="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50" name="Rectangle 9">
                    <a:extLst>
                      <a:ext uri="{FF2B5EF4-FFF2-40B4-BE49-F238E27FC236}">
                        <a16:creationId xmlns:a16="http://schemas.microsoft.com/office/drawing/2014/main" id="{E5A3FDCE-60EF-C047-A52A-2F16AC822B79}"/>
                      </a:ext>
                    </a:extLst>
                  </p:cNvPr>
                  <p:cNvSpPr>
                    <a:spLocks noChangeArrowheads="1"/>
                  </p:cNvSpPr>
                  <p:nvPr/>
                </p:nvSpPr>
                <p:spPr bwMode="auto">
                  <a:xfrm>
                    <a:off x="1542" y="3383"/>
                    <a:ext cx="2856" cy="19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dirty="0"/>
                  </a:p>
                </p:txBody>
              </p:sp>
            </p:grpSp>
            <p:sp>
              <p:nvSpPr>
                <p:cNvPr id="215048" name="Text Box 10">
                  <a:extLst>
                    <a:ext uri="{FF2B5EF4-FFF2-40B4-BE49-F238E27FC236}">
                      <a16:creationId xmlns:a16="http://schemas.microsoft.com/office/drawing/2014/main" id="{FB3D4BB8-933B-974E-9B29-AD3832275787}"/>
                    </a:ext>
                  </a:extLst>
                </p:cNvPr>
                <p:cNvSpPr txBox="1">
                  <a:spLocks noChangeArrowheads="1"/>
                </p:cNvSpPr>
                <p:nvPr/>
              </p:nvSpPr>
              <p:spPr bwMode="auto">
                <a:xfrm>
                  <a:off x="3197" y="3315"/>
                  <a:ext cx="13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dirty="0"/>
                    <a:t>https://www.linkpublishing.com</a:t>
                  </a:r>
                </a:p>
              </p:txBody>
            </p:sp>
          </p:grpSp>
        </p:grpSp>
      </p:grpSp>
      <p:sp>
        <p:nvSpPr>
          <p:cNvPr id="215042" name="Slide Number Placeholder 5">
            <a:extLst>
              <a:ext uri="{FF2B5EF4-FFF2-40B4-BE49-F238E27FC236}">
                <a16:creationId xmlns:a16="http://schemas.microsoft.com/office/drawing/2014/main" id="{E7073120-BA90-2A4F-9261-EED72032F38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BCF6B155-644B-D740-81A6-8B020D6EE70E}" type="slidenum">
              <a:rPr lang="en-US" altLang="en-US" sz="1400"/>
              <a:pPr algn="r" eaLnBrk="1" hangingPunct="1">
                <a:spcBef>
                  <a:spcPct val="0"/>
                </a:spcBef>
                <a:buFontTx/>
                <a:buNone/>
              </a:pPr>
              <a:t>103</a:t>
            </a:fld>
            <a:endParaRPr lang="en-US" altLang="en-US" sz="1400" dirty="0"/>
          </a:p>
        </p:txBody>
      </p:sp>
      <p:sp>
        <p:nvSpPr>
          <p:cNvPr id="2" name="TextBox 1">
            <a:extLst>
              <a:ext uri="{FF2B5EF4-FFF2-40B4-BE49-F238E27FC236}">
                <a16:creationId xmlns:a16="http://schemas.microsoft.com/office/drawing/2014/main" id="{72652252-C7F8-6D4D-BBC2-FD3B8180FA19}"/>
              </a:ext>
            </a:extLst>
          </p:cNvPr>
          <p:cNvSpPr txBox="1"/>
          <p:nvPr/>
        </p:nvSpPr>
        <p:spPr>
          <a:xfrm>
            <a:off x="699246" y="2904564"/>
            <a:ext cx="2775473" cy="948978"/>
          </a:xfrm>
          <a:prstGeom prst="rect">
            <a:avLst/>
          </a:prstGeom>
          <a:noFill/>
        </p:spPr>
        <p:txBody>
          <a:bodyPr wrap="square" rtlCol="0">
            <a:spAutoFit/>
          </a:bodyPr>
          <a:lstStyle/>
          <a:p>
            <a:pPr marL="350838" indent="-234950">
              <a:lnSpc>
                <a:spcPts val="1860"/>
              </a:lnSpc>
              <a:buSzPct val="80000"/>
              <a:buFont typeface="Arial" panose="020B0604020202020204" pitchFamily="34" charset="0"/>
              <a:buChar char="•"/>
            </a:pPr>
            <a:r>
              <a:rPr lang="en-US" altLang="en-US" sz="1800" dirty="0"/>
              <a:t>The process is called exocytosis.</a:t>
            </a:r>
          </a:p>
          <a:p>
            <a:endParaRPr lang="en-US" dirty="0"/>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89" name="Group 2">
            <a:extLst>
              <a:ext uri="{FF2B5EF4-FFF2-40B4-BE49-F238E27FC236}">
                <a16:creationId xmlns:a16="http://schemas.microsoft.com/office/drawing/2014/main" id="{5D97FA58-C729-0E4F-9272-ACE71A1E0AF1}"/>
              </a:ext>
            </a:extLst>
          </p:cNvPr>
          <p:cNvGrpSpPr>
            <a:grpSpLocks/>
          </p:cNvGrpSpPr>
          <p:nvPr/>
        </p:nvGrpSpPr>
        <p:grpSpPr bwMode="auto">
          <a:xfrm>
            <a:off x="457200" y="446088"/>
            <a:ext cx="8229600" cy="5668963"/>
            <a:chOff x="288" y="281"/>
            <a:chExt cx="5184" cy="3571"/>
          </a:xfrm>
        </p:grpSpPr>
        <p:sp>
          <p:nvSpPr>
            <p:cNvPr id="217091" name="Rectangle 3">
              <a:extLst>
                <a:ext uri="{FF2B5EF4-FFF2-40B4-BE49-F238E27FC236}">
                  <a16:creationId xmlns:a16="http://schemas.microsoft.com/office/drawing/2014/main" id="{8BBA91A4-E6AB-6B45-BB38-44638EC653D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Endocytosis</a:t>
              </a:r>
              <a:endParaRPr lang="en-US" altLang="en-US" sz="2800" dirty="0">
                <a:solidFill>
                  <a:schemeClr val="tx2"/>
                </a:solidFill>
              </a:endParaRPr>
            </a:p>
          </p:txBody>
        </p:sp>
        <p:grpSp>
          <p:nvGrpSpPr>
            <p:cNvPr id="217092" name="Group 4">
              <a:extLst>
                <a:ext uri="{FF2B5EF4-FFF2-40B4-BE49-F238E27FC236}">
                  <a16:creationId xmlns:a16="http://schemas.microsoft.com/office/drawing/2014/main" id="{63C3285D-41E0-1C40-A828-978F53A5E714}"/>
                </a:ext>
              </a:extLst>
            </p:cNvPr>
            <p:cNvGrpSpPr>
              <a:grpSpLocks/>
            </p:cNvGrpSpPr>
            <p:nvPr/>
          </p:nvGrpSpPr>
          <p:grpSpPr bwMode="auto">
            <a:xfrm>
              <a:off x="518" y="971"/>
              <a:ext cx="4860" cy="2881"/>
              <a:chOff x="518" y="971"/>
              <a:chExt cx="4860" cy="2881"/>
            </a:xfrm>
          </p:grpSpPr>
          <p:sp>
            <p:nvSpPr>
              <p:cNvPr id="217093" name="Text Box 5">
                <a:extLst>
                  <a:ext uri="{FF2B5EF4-FFF2-40B4-BE49-F238E27FC236}">
                    <a16:creationId xmlns:a16="http://schemas.microsoft.com/office/drawing/2014/main" id="{781BC98F-44ED-BB47-A307-B83F9BDDA86D}"/>
                  </a:ext>
                </a:extLst>
              </p:cNvPr>
              <p:cNvSpPr txBox="1">
                <a:spLocks noChangeArrowheads="1"/>
              </p:cNvSpPr>
              <p:nvPr/>
            </p:nvSpPr>
            <p:spPr bwMode="auto">
              <a:xfrm>
                <a:off x="518" y="971"/>
                <a:ext cx="4860"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Another process is endocytosis—cells take in materials such as food molecules and water in vesicles that bud inward from the plasma mem-brane.</a:t>
                </a:r>
              </a:p>
              <a:p>
                <a:pPr eaLnBrk="1" hangingPunct="1">
                  <a:lnSpc>
                    <a:spcPct val="85000"/>
                  </a:lnSpc>
                  <a:spcBef>
                    <a:spcPct val="0"/>
                  </a:spcBef>
                  <a:spcAft>
                    <a:spcPct val="50000"/>
                  </a:spcAft>
                  <a:buSzPct val="80000"/>
                  <a:buFont typeface="Times" pitchFamily="2" charset="0"/>
                  <a:buChar char="•"/>
                </a:pPr>
                <a:r>
                  <a:rPr lang="en-US" altLang="en-US" sz="1800" dirty="0"/>
                  <a:t>Endocytosis and exocytosis require chemical energy and are active pro-cesses.</a:t>
                </a:r>
              </a:p>
              <a:p>
                <a:pPr eaLnBrk="1" hangingPunct="1">
                  <a:lnSpc>
                    <a:spcPct val="85000"/>
                  </a:lnSpc>
                  <a:spcBef>
                    <a:spcPct val="0"/>
                  </a:spcBef>
                  <a:spcAft>
                    <a:spcPct val="50000"/>
                  </a:spcAft>
                  <a:buSzPct val="80000"/>
                  <a:buFont typeface="Times" pitchFamily="2" charset="0"/>
                  <a:buChar char="•"/>
                </a:pPr>
                <a:r>
                  <a:rPr lang="en-US" altLang="en-US" sz="1800" dirty="0"/>
                  <a:t>The combination of endocytosis</a:t>
                </a:r>
              </a:p>
            </p:txBody>
          </p:sp>
          <p:grpSp>
            <p:nvGrpSpPr>
              <p:cNvPr id="217094" name="Group 6">
                <a:extLst>
                  <a:ext uri="{FF2B5EF4-FFF2-40B4-BE49-F238E27FC236}">
                    <a16:creationId xmlns:a16="http://schemas.microsoft.com/office/drawing/2014/main" id="{42897402-58E1-9948-AE30-2427A1162141}"/>
                  </a:ext>
                </a:extLst>
              </p:cNvPr>
              <p:cNvGrpSpPr>
                <a:grpSpLocks/>
              </p:cNvGrpSpPr>
              <p:nvPr/>
            </p:nvGrpSpPr>
            <p:grpSpPr bwMode="auto">
              <a:xfrm>
                <a:off x="3146" y="1903"/>
                <a:ext cx="1585" cy="1949"/>
                <a:chOff x="3146" y="1903"/>
                <a:chExt cx="1585" cy="1949"/>
              </a:xfrm>
            </p:grpSpPr>
            <p:pic>
              <p:nvPicPr>
                <p:cNvPr id="217095" name="Picture 7" descr="www_pigur_co-il-endocytosis">
                  <a:extLst>
                    <a:ext uri="{FF2B5EF4-FFF2-40B4-BE49-F238E27FC236}">
                      <a16:creationId xmlns:a16="http://schemas.microsoft.com/office/drawing/2014/main" id="{D3FCF6D6-3BA2-1542-A712-22139AE4B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 y="1903"/>
                  <a:ext cx="1585" cy="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6" name="Text Box 8">
                  <a:extLst>
                    <a:ext uri="{FF2B5EF4-FFF2-40B4-BE49-F238E27FC236}">
                      <a16:creationId xmlns:a16="http://schemas.microsoft.com/office/drawing/2014/main" id="{9DC4840E-A4D8-4B41-8E1B-16263FC4855F}"/>
                    </a:ext>
                  </a:extLst>
                </p:cNvPr>
                <p:cNvSpPr txBox="1">
                  <a:spLocks noChangeArrowheads="1"/>
                </p:cNvSpPr>
                <p:nvPr/>
              </p:nvSpPr>
              <p:spPr bwMode="auto">
                <a:xfrm>
                  <a:off x="3593" y="3576"/>
                  <a:ext cx="980"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380"/>
                    </a:lnSpc>
                    <a:spcBef>
                      <a:spcPct val="0"/>
                    </a:spcBef>
                    <a:buFontTx/>
                    <a:buNone/>
                  </a:pPr>
                  <a:r>
                    <a:rPr lang="en-US" altLang="en-US" sz="1400" dirty="0"/>
                    <a:t>Endocytosis</a:t>
                  </a:r>
                </a:p>
                <a:p>
                  <a:pPr algn="ctr" eaLnBrk="1" hangingPunct="1">
                    <a:lnSpc>
                      <a:spcPts val="1380"/>
                    </a:lnSpc>
                    <a:spcBef>
                      <a:spcPct val="0"/>
                    </a:spcBef>
                    <a:buFontTx/>
                    <a:buNone/>
                  </a:pPr>
                  <a:r>
                    <a:rPr lang="en-US" altLang="en-US" sz="1100" dirty="0"/>
                    <a:t>https://www.pigur.co.il</a:t>
                  </a:r>
                </a:p>
              </p:txBody>
            </p:sp>
          </p:grpSp>
        </p:grpSp>
      </p:grpSp>
      <p:sp>
        <p:nvSpPr>
          <p:cNvPr id="217090" name="Slide Number Placeholder 5">
            <a:extLst>
              <a:ext uri="{FF2B5EF4-FFF2-40B4-BE49-F238E27FC236}">
                <a16:creationId xmlns:a16="http://schemas.microsoft.com/office/drawing/2014/main" id="{4E7CA429-2A5B-B948-80B7-239516702F3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76923EBE-FC5D-EF45-865F-E771D7BAEE2B}" type="slidenum">
              <a:rPr lang="en-US" altLang="en-US" sz="1400"/>
              <a:pPr algn="r" eaLnBrk="1" hangingPunct="1">
                <a:spcBef>
                  <a:spcPct val="0"/>
                </a:spcBef>
                <a:buFontTx/>
                <a:buNone/>
              </a:pPr>
              <a:t>104</a:t>
            </a:fld>
            <a:endParaRPr lang="en-US" altLang="en-US" sz="1400" dirty="0"/>
          </a:p>
        </p:txBody>
      </p:sp>
      <p:sp>
        <p:nvSpPr>
          <p:cNvPr id="2" name="TextBox 1">
            <a:extLst>
              <a:ext uri="{FF2B5EF4-FFF2-40B4-BE49-F238E27FC236}">
                <a16:creationId xmlns:a16="http://schemas.microsoft.com/office/drawing/2014/main" id="{B548A4F9-12B9-1AC6-E2A0-3693C53B1B0A}"/>
              </a:ext>
            </a:extLst>
          </p:cNvPr>
          <p:cNvSpPr txBox="1"/>
          <p:nvPr/>
        </p:nvSpPr>
        <p:spPr>
          <a:xfrm>
            <a:off x="1073020" y="3184484"/>
            <a:ext cx="3470987" cy="1066959"/>
          </a:xfrm>
          <a:prstGeom prst="rect">
            <a:avLst/>
          </a:prstGeom>
          <a:noFill/>
        </p:spPr>
        <p:txBody>
          <a:bodyPr wrap="square" rtlCol="0">
            <a:spAutoFit/>
          </a:bodyPr>
          <a:lstStyle/>
          <a:p>
            <a:pPr>
              <a:lnSpc>
                <a:spcPts val="1860"/>
              </a:lnSpc>
            </a:pPr>
            <a:r>
              <a:rPr lang="en-US" altLang="en-US" sz="1800" dirty="0"/>
              <a:t>and exocytosis is called trans-cytosis—this process enables some substances to pass through cells.</a:t>
            </a:r>
            <a:endParaRPr lang="en-US" dirty="0"/>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137" name="Group 6">
            <a:extLst>
              <a:ext uri="{FF2B5EF4-FFF2-40B4-BE49-F238E27FC236}">
                <a16:creationId xmlns:a16="http://schemas.microsoft.com/office/drawing/2014/main" id="{589D7323-86BE-C84F-8BB5-839B428B7F02}"/>
              </a:ext>
            </a:extLst>
          </p:cNvPr>
          <p:cNvGrpSpPr>
            <a:grpSpLocks/>
          </p:cNvGrpSpPr>
          <p:nvPr/>
        </p:nvGrpSpPr>
        <p:grpSpPr bwMode="auto">
          <a:xfrm>
            <a:off x="457200" y="446088"/>
            <a:ext cx="8229600" cy="3538538"/>
            <a:chOff x="288" y="281"/>
            <a:chExt cx="5184" cy="2229"/>
          </a:xfrm>
        </p:grpSpPr>
        <p:sp>
          <p:nvSpPr>
            <p:cNvPr id="219139" name="Rectangle 3">
              <a:extLst>
                <a:ext uri="{FF2B5EF4-FFF2-40B4-BE49-F238E27FC236}">
                  <a16:creationId xmlns:a16="http://schemas.microsoft.com/office/drawing/2014/main" id="{69D31F8D-F24D-8E43-8AEC-6B42DE8EDE7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Receptor-Mediated Endocytosis</a:t>
              </a:r>
              <a:endParaRPr lang="en-US" altLang="en-US" sz="2800" dirty="0">
                <a:solidFill>
                  <a:schemeClr val="tx2"/>
                </a:solidFill>
              </a:endParaRPr>
            </a:p>
          </p:txBody>
        </p:sp>
        <p:sp>
          <p:nvSpPr>
            <p:cNvPr id="219140" name="Rectangle 4">
              <a:extLst>
                <a:ext uri="{FF2B5EF4-FFF2-40B4-BE49-F238E27FC236}">
                  <a16:creationId xmlns:a16="http://schemas.microsoft.com/office/drawing/2014/main" id="{3CDD14A9-F0D2-014F-8298-F46ECF786B5C}"/>
                </a:ext>
              </a:extLst>
            </p:cNvPr>
            <p:cNvSpPr>
              <a:spLocks noChangeArrowheads="1"/>
            </p:cNvSpPr>
            <p:nvPr/>
          </p:nvSpPr>
          <p:spPr bwMode="auto">
            <a:xfrm>
              <a:off x="517" y="972"/>
              <a:ext cx="4523"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Another type of endocytosis is when certain molecules bind with receptor proteins on the plasma membrane to be transported into the cell—the process is called receptor-mediated endocytosis.</a:t>
              </a:r>
            </a:p>
            <a:p>
              <a:pPr eaLnBrk="1" hangingPunct="1">
                <a:lnSpc>
                  <a:spcPct val="85000"/>
                </a:lnSpc>
                <a:spcBef>
                  <a:spcPct val="0"/>
                </a:spcBef>
                <a:spcAft>
                  <a:spcPts val="900"/>
                </a:spcAft>
                <a:buSzPct val="80000"/>
                <a:buFont typeface="Times" pitchFamily="2" charset="0"/>
                <a:buChar char="•"/>
              </a:pPr>
              <a:r>
                <a:rPr lang="en-US" altLang="en-US" sz="1800" dirty="0"/>
                <a:t>In a genetic disorder, plasma membranes of cells cannot take-up sufficient amounts of LDL cholesterol due to an insufficient number of LDL receptors.</a:t>
              </a:r>
            </a:p>
            <a:p>
              <a:pPr eaLnBrk="1" hangingPunct="1">
                <a:lnSpc>
                  <a:spcPct val="85000"/>
                </a:lnSpc>
                <a:spcBef>
                  <a:spcPct val="0"/>
                </a:spcBef>
                <a:spcAft>
                  <a:spcPct val="50000"/>
                </a:spcAft>
                <a:buSzPct val="80000"/>
                <a:buFont typeface="Times" pitchFamily="2" charset="0"/>
                <a:buChar char="•"/>
              </a:pPr>
              <a:r>
                <a:rPr lang="en-US" altLang="en-US" sz="1800" dirty="0"/>
                <a:t>High LDL levels result, which can lead to cardiovascular problems if left untreated or inadequately treated (to be discussed in the lec-ture module on the heart).</a:t>
              </a:r>
            </a:p>
          </p:txBody>
        </p:sp>
      </p:grpSp>
      <p:sp>
        <p:nvSpPr>
          <p:cNvPr id="219138" name="Slide Number Placeholder 5">
            <a:extLst>
              <a:ext uri="{FF2B5EF4-FFF2-40B4-BE49-F238E27FC236}">
                <a16:creationId xmlns:a16="http://schemas.microsoft.com/office/drawing/2014/main" id="{B70B50D5-B35C-5749-8D20-009F150C982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C7FC1DB4-472B-7946-B145-E2A2D85F0546}" type="slidenum">
              <a:rPr lang="en-US" altLang="en-US" sz="1400"/>
              <a:pPr algn="r" eaLnBrk="1" hangingPunct="1">
                <a:spcBef>
                  <a:spcPct val="0"/>
                </a:spcBef>
                <a:buFontTx/>
                <a:buNone/>
              </a:pPr>
              <a:t>105</a:t>
            </a:fld>
            <a:endParaRPr lang="en-US" altLang="en-US" sz="1400" dirty="0"/>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ext Box 2">
            <a:extLst>
              <a:ext uri="{FF2B5EF4-FFF2-40B4-BE49-F238E27FC236}">
                <a16:creationId xmlns:a16="http://schemas.microsoft.com/office/drawing/2014/main" id="{D49DA077-F6A6-3248-8C2E-0F1049BC4643}"/>
              </a:ext>
            </a:extLst>
          </p:cNvPr>
          <p:cNvSpPr txBox="1">
            <a:spLocks noChangeArrowheads="1"/>
          </p:cNvSpPr>
          <p:nvPr/>
        </p:nvSpPr>
        <p:spPr bwMode="auto">
          <a:xfrm>
            <a:off x="1621648" y="2211388"/>
            <a:ext cx="5908157"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spcBef>
                <a:spcPct val="0"/>
              </a:spcBef>
              <a:buFontTx/>
              <a:buNone/>
            </a:pPr>
            <a:r>
              <a:rPr lang="en-US" altLang="en-US" sz="2000" dirty="0"/>
              <a:t>Can you describe the various methods of cell membrane transport?</a:t>
            </a:r>
          </a:p>
        </p:txBody>
      </p:sp>
      <p:sp>
        <p:nvSpPr>
          <p:cNvPr id="221186" name="Slide Number Placeholder 5">
            <a:extLst>
              <a:ext uri="{FF2B5EF4-FFF2-40B4-BE49-F238E27FC236}">
                <a16:creationId xmlns:a16="http://schemas.microsoft.com/office/drawing/2014/main" id="{DA12B9A0-24D1-AC40-8CAE-3CCFF9D16B1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60107F7C-7F2B-9549-BDCA-B03D4BA35919}" type="slidenum">
              <a:rPr lang="en-US" altLang="en-US" sz="1400"/>
              <a:pPr algn="r" eaLnBrk="1" hangingPunct="1">
                <a:spcBef>
                  <a:spcPct val="0"/>
                </a:spcBef>
                <a:buFontTx/>
                <a:buNone/>
              </a:pPr>
              <a:t>106</a:t>
            </a:fld>
            <a:endParaRPr lang="en-US" altLang="en-US" sz="1400" dirty="0"/>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3233" name="Group 5">
            <a:extLst>
              <a:ext uri="{FF2B5EF4-FFF2-40B4-BE49-F238E27FC236}">
                <a16:creationId xmlns:a16="http://schemas.microsoft.com/office/drawing/2014/main" id="{8DDB132E-9812-AA4C-8419-0678332082A8}"/>
              </a:ext>
            </a:extLst>
          </p:cNvPr>
          <p:cNvGrpSpPr>
            <a:grpSpLocks/>
          </p:cNvGrpSpPr>
          <p:nvPr/>
        </p:nvGrpSpPr>
        <p:grpSpPr bwMode="auto">
          <a:xfrm>
            <a:off x="457200" y="446088"/>
            <a:ext cx="8229600" cy="4002087"/>
            <a:chOff x="288" y="281"/>
            <a:chExt cx="5184" cy="2521"/>
          </a:xfrm>
        </p:grpSpPr>
        <p:sp>
          <p:nvSpPr>
            <p:cNvPr id="223235" name="Rectangle 3">
              <a:extLst>
                <a:ext uri="{FF2B5EF4-FFF2-40B4-BE49-F238E27FC236}">
                  <a16:creationId xmlns:a16="http://schemas.microsoft.com/office/drawing/2014/main" id="{57AA7435-CDB4-A54A-8328-5162BD2F84A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2800" dirty="0">
                  <a:solidFill>
                    <a:srgbClr val="333333"/>
                  </a:solidFill>
                </a:rPr>
                <a:t>Cell Signaling</a:t>
              </a:r>
              <a:endParaRPr lang="en-US" altLang="en-US" sz="2800" dirty="0">
                <a:solidFill>
                  <a:schemeClr val="tx2"/>
                </a:solidFill>
              </a:endParaRPr>
            </a:p>
          </p:txBody>
        </p:sp>
        <p:sp>
          <p:nvSpPr>
            <p:cNvPr id="223236" name="Text Box 4">
              <a:extLst>
                <a:ext uri="{FF2B5EF4-FFF2-40B4-BE49-F238E27FC236}">
                  <a16:creationId xmlns:a16="http://schemas.microsoft.com/office/drawing/2014/main" id="{C72733C4-A4F2-D04B-AEF1-3A3391D8EF45}"/>
                </a:ext>
              </a:extLst>
            </p:cNvPr>
            <p:cNvSpPr txBox="1">
              <a:spLocks noChangeArrowheads="1"/>
            </p:cNvSpPr>
            <p:nvPr/>
          </p:nvSpPr>
          <p:spPr bwMode="auto">
            <a:xfrm>
              <a:off x="518" y="970"/>
              <a:ext cx="4831"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7013" indent="-2270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5000"/>
                </a:lnSpc>
                <a:spcBef>
                  <a:spcPct val="0"/>
                </a:spcBef>
                <a:spcAft>
                  <a:spcPts val="900"/>
                </a:spcAft>
                <a:buSzPct val="80000"/>
                <a:buFont typeface="Times" pitchFamily="2" charset="0"/>
                <a:buChar char="•"/>
              </a:pPr>
              <a:r>
                <a:rPr lang="en-US" altLang="en-US" sz="1800" dirty="0"/>
                <a:t>Many types of cells communicate with each other across their plasma membranes.</a:t>
              </a:r>
            </a:p>
            <a:p>
              <a:pPr eaLnBrk="1" hangingPunct="1">
                <a:lnSpc>
                  <a:spcPct val="85000"/>
                </a:lnSpc>
                <a:spcBef>
                  <a:spcPct val="0"/>
                </a:spcBef>
                <a:spcAft>
                  <a:spcPts val="900"/>
                </a:spcAft>
                <a:buSzPct val="80000"/>
                <a:buFont typeface="Times" pitchFamily="2" charset="0"/>
                <a:buChar char="•"/>
              </a:pPr>
              <a:r>
                <a:rPr lang="en-US" altLang="en-US" sz="1800" dirty="0"/>
                <a:t>A signal from outside of the cell, such as a hormone, is received by receptor proteins on the plasma membrane or in the cytoplasm of a target cell.</a:t>
              </a:r>
            </a:p>
            <a:p>
              <a:pPr eaLnBrk="1" hangingPunct="1">
                <a:lnSpc>
                  <a:spcPct val="85000"/>
                </a:lnSpc>
                <a:spcBef>
                  <a:spcPct val="0"/>
                </a:spcBef>
                <a:spcAft>
                  <a:spcPts val="900"/>
                </a:spcAft>
                <a:buSzPct val="80000"/>
                <a:buFont typeface="Times" pitchFamily="2" charset="0"/>
                <a:buChar char="•"/>
              </a:pPr>
              <a:r>
                <a:rPr lang="en-US" altLang="en-US" sz="1800" dirty="0"/>
                <a:t>The signal triggers a chemical chain reaction inside the target cell, in what is known as a signal transduction pathway.</a:t>
              </a:r>
            </a:p>
            <a:p>
              <a:pPr eaLnBrk="1" hangingPunct="1">
                <a:lnSpc>
                  <a:spcPct val="85000"/>
                </a:lnSpc>
                <a:spcBef>
                  <a:spcPct val="0"/>
                </a:spcBef>
                <a:spcAft>
                  <a:spcPts val="900"/>
                </a:spcAft>
                <a:buSzPct val="80000"/>
                <a:buFont typeface="Times" pitchFamily="2" charset="0"/>
                <a:buChar char="•"/>
              </a:pPr>
              <a:r>
                <a:rPr lang="en-US" altLang="en-US" sz="1800" dirty="0"/>
                <a:t>The signal can result in responses such as metabolic changes in the cell or rearrangement of the cytoskeleton.</a:t>
              </a:r>
            </a:p>
            <a:p>
              <a:pPr eaLnBrk="1" hangingPunct="1">
                <a:lnSpc>
                  <a:spcPct val="85000"/>
                </a:lnSpc>
                <a:spcBef>
                  <a:spcPct val="0"/>
                </a:spcBef>
                <a:spcAft>
                  <a:spcPct val="50000"/>
                </a:spcAft>
                <a:buSzPct val="80000"/>
                <a:buFont typeface="Times" pitchFamily="2" charset="0"/>
                <a:buChar char="•"/>
              </a:pPr>
              <a:r>
                <a:rPr lang="en-US" altLang="en-US" sz="1800" dirty="0"/>
                <a:t>Cell signaling is a key role for many hormones of the endocrine system.</a:t>
              </a:r>
            </a:p>
          </p:txBody>
        </p:sp>
      </p:grpSp>
      <p:sp>
        <p:nvSpPr>
          <p:cNvPr id="223234" name="Slide Number Placeholder 5">
            <a:extLst>
              <a:ext uri="{FF2B5EF4-FFF2-40B4-BE49-F238E27FC236}">
                <a16:creationId xmlns:a16="http://schemas.microsoft.com/office/drawing/2014/main" id="{CC2F2D50-0D29-2D46-9310-2DAA543AE6F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fld id="{D464648F-11B8-414D-B57F-D1264DA5D9FB}" type="slidenum">
              <a:rPr lang="en-US" altLang="en-US" sz="1400"/>
              <a:pPr algn="r" eaLnBrk="1" hangingPunct="1">
                <a:spcBef>
                  <a:spcPct val="0"/>
                </a:spcBef>
                <a:buFontTx/>
                <a:buNone/>
              </a:pPr>
              <a:t>107</a:t>
            </a:fld>
            <a:endParaRPr lang="en-US" altLang="en-US" sz="1400" dirty="0"/>
          </a:p>
        </p:txBody>
      </p:sp>
    </p:spTree>
  </p:cSld>
  <p:clrMapOvr>
    <a:masterClrMapping/>
  </p:clrMapOvr>
  <p:transition spd="med"/>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1841</TotalTime>
  <Words>5711</Words>
  <Application>Microsoft Macintosh PowerPoint</Application>
  <PresentationFormat>On-screen Show (4:3)</PresentationFormat>
  <Paragraphs>686</Paragraphs>
  <Slides>107</Slides>
  <Notes>107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107</vt:i4>
      </vt:variant>
    </vt:vector>
  </HeadingPairs>
  <TitlesOfParts>
    <vt:vector size="111" baseType="lpstr">
      <vt:lpstr>Arial</vt:lpstr>
      <vt:lpstr>Thonburi</vt:lpstr>
      <vt:lpstr>Times</vt: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Christopher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Jarosz</dc:creator>
  <cp:lastModifiedBy>Christopher Jarosz</cp:lastModifiedBy>
  <cp:revision>185</cp:revision>
  <dcterms:created xsi:type="dcterms:W3CDTF">2014-06-16T20:22:03Z</dcterms:created>
  <dcterms:modified xsi:type="dcterms:W3CDTF">2023-06-22T04:55:47Z</dcterms:modified>
</cp:coreProperties>
</file>